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88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  <p:sldId id="296" r:id="rId42"/>
    <p:sldId id="297" r:id="rId43"/>
    <p:sldId id="298" r:id="rId44"/>
    <p:sldId id="299" r:id="rId45"/>
    <p:sldId id="300" r:id="rId46"/>
    <p:sldId id="301" r:id="rId47"/>
    <p:sldId id="302" r:id="rId48"/>
    <p:sldId id="303" r:id="rId49"/>
    <p:sldId id="304" r:id="rId50"/>
    <p:sldId id="305" r:id="rId51"/>
    <p:sldId id="306" r:id="rId52"/>
    <p:sldId id="307" r:id="rId53"/>
    <p:sldId id="308" r:id="rId54"/>
    <p:sldId id="309" r:id="rId55"/>
    <p:sldId id="310" r:id="rId56"/>
    <p:sldId id="311" r:id="rId57"/>
    <p:sldId id="312" r:id="rId58"/>
    <p:sldId id="313" r:id="rId59"/>
    <p:sldId id="314" r:id="rId60"/>
    <p:sldId id="315" r:id="rId61"/>
    <p:sldId id="316" r:id="rId62"/>
    <p:sldId id="317" r:id="rId63"/>
    <p:sldId id="318" r:id="rId64"/>
    <p:sldId id="319" r:id="rId65"/>
    <p:sldId id="320" r:id="rId66"/>
    <p:sldId id="321" r:id="rId67"/>
    <p:sldId id="322" r:id="rId68"/>
    <p:sldId id="323" r:id="rId69"/>
    <p:sldId id="324" r:id="rId70"/>
    <p:sldId id="325" r:id="rId71"/>
    <p:sldId id="326" r:id="rId72"/>
    <p:sldId id="327" r:id="rId73"/>
    <p:sldId id="328" r:id="rId74"/>
    <p:sldId id="329" r:id="rId75"/>
    <p:sldId id="330" r:id="rId76"/>
    <p:sldId id="331" r:id="rId77"/>
    <p:sldId id="332" r:id="rId78"/>
    <p:sldId id="333" r:id="rId79"/>
    <p:sldId id="334" r:id="rId80"/>
    <p:sldId id="335" r:id="rId81"/>
    <p:sldId id="336" r:id="rId82"/>
    <p:sldId id="337" r:id="rId83"/>
    <p:sldId id="338" r:id="rId84"/>
    <p:sldId id="339" r:id="rId85"/>
    <p:sldId id="340" r:id="rId86"/>
    <p:sldId id="341" r:id="rId87"/>
  </p:sldIdLst>
  <p:sldSz cx="5041900" cy="7924800"/>
  <p:notesSz cx="5041900" cy="7924800"/>
  <p:defaultTextStyle>
    <a:defPPr>
      <a:defRPr lang="de-D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59" d="100"/>
          <a:sy n="59" d="100"/>
        </p:scale>
        <p:origin x="2466" y="7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microsoft.com/office/2015/10/relationships/revisionInfo" Target="revisionInfo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77089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otes Placeholder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78142" y="2456688"/>
            <a:ext cx="4285615" cy="166420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756285" y="4437888"/>
            <a:ext cx="3529329" cy="19812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252095" y="1822704"/>
            <a:ext cx="2193226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2596578" y="1822704"/>
            <a:ext cx="2193226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252095" y="316991"/>
            <a:ext cx="4537709" cy="12679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252095" y="1822704"/>
            <a:ext cx="4537709" cy="523036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1714246" y="7370064"/>
            <a:ext cx="161340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252095" y="7370064"/>
            <a:ext cx="115963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10/4/2017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3630168" y="7370064"/>
            <a:ext cx="1159637" cy="3962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‹Nº›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5.png"/><Relationship Id="rId299" Type="http://schemas.openxmlformats.org/officeDocument/2006/relationships/image" Target="../media/image297.png"/><Relationship Id="rId303" Type="http://schemas.openxmlformats.org/officeDocument/2006/relationships/image" Target="../media/image301.png"/><Relationship Id="rId21" Type="http://schemas.openxmlformats.org/officeDocument/2006/relationships/image" Target="../media/image19.png"/><Relationship Id="rId42" Type="http://schemas.openxmlformats.org/officeDocument/2006/relationships/image" Target="../media/image40.png"/><Relationship Id="rId63" Type="http://schemas.openxmlformats.org/officeDocument/2006/relationships/image" Target="../media/image61.png"/><Relationship Id="rId84" Type="http://schemas.openxmlformats.org/officeDocument/2006/relationships/image" Target="../media/image82.png"/><Relationship Id="rId138" Type="http://schemas.openxmlformats.org/officeDocument/2006/relationships/image" Target="../media/image136.png"/><Relationship Id="rId159" Type="http://schemas.openxmlformats.org/officeDocument/2006/relationships/image" Target="../media/image157.png"/><Relationship Id="rId324" Type="http://schemas.openxmlformats.org/officeDocument/2006/relationships/image" Target="../media/image322.png"/><Relationship Id="rId345" Type="http://schemas.openxmlformats.org/officeDocument/2006/relationships/image" Target="../media/image343.png"/><Relationship Id="rId366" Type="http://schemas.openxmlformats.org/officeDocument/2006/relationships/image" Target="../media/image364.png"/><Relationship Id="rId170" Type="http://schemas.openxmlformats.org/officeDocument/2006/relationships/image" Target="../media/image168.png"/><Relationship Id="rId191" Type="http://schemas.openxmlformats.org/officeDocument/2006/relationships/image" Target="../media/image189.png"/><Relationship Id="rId205" Type="http://schemas.openxmlformats.org/officeDocument/2006/relationships/image" Target="../media/image203.png"/><Relationship Id="rId226" Type="http://schemas.openxmlformats.org/officeDocument/2006/relationships/image" Target="../media/image224.png"/><Relationship Id="rId247" Type="http://schemas.openxmlformats.org/officeDocument/2006/relationships/image" Target="../media/image245.png"/><Relationship Id="rId107" Type="http://schemas.openxmlformats.org/officeDocument/2006/relationships/image" Target="../media/image105.png"/><Relationship Id="rId268" Type="http://schemas.openxmlformats.org/officeDocument/2006/relationships/image" Target="../media/image266.png"/><Relationship Id="rId289" Type="http://schemas.openxmlformats.org/officeDocument/2006/relationships/image" Target="../media/image287.png"/><Relationship Id="rId11" Type="http://schemas.openxmlformats.org/officeDocument/2006/relationships/image" Target="../media/image9.png"/><Relationship Id="rId32" Type="http://schemas.openxmlformats.org/officeDocument/2006/relationships/image" Target="../media/image30.png"/><Relationship Id="rId53" Type="http://schemas.openxmlformats.org/officeDocument/2006/relationships/image" Target="../media/image51.png"/><Relationship Id="rId74" Type="http://schemas.openxmlformats.org/officeDocument/2006/relationships/image" Target="../media/image72.png"/><Relationship Id="rId128" Type="http://schemas.openxmlformats.org/officeDocument/2006/relationships/image" Target="../media/image126.png"/><Relationship Id="rId149" Type="http://schemas.openxmlformats.org/officeDocument/2006/relationships/image" Target="../media/image147.png"/><Relationship Id="rId314" Type="http://schemas.openxmlformats.org/officeDocument/2006/relationships/image" Target="../media/image312.png"/><Relationship Id="rId335" Type="http://schemas.openxmlformats.org/officeDocument/2006/relationships/image" Target="../media/image333.png"/><Relationship Id="rId356" Type="http://schemas.openxmlformats.org/officeDocument/2006/relationships/image" Target="../media/image354.png"/><Relationship Id="rId5" Type="http://schemas.openxmlformats.org/officeDocument/2006/relationships/image" Target="../media/image3.png"/><Relationship Id="rId95" Type="http://schemas.openxmlformats.org/officeDocument/2006/relationships/image" Target="../media/image93.png"/><Relationship Id="rId160" Type="http://schemas.openxmlformats.org/officeDocument/2006/relationships/image" Target="../media/image158.png"/><Relationship Id="rId181" Type="http://schemas.openxmlformats.org/officeDocument/2006/relationships/image" Target="../media/image179.png"/><Relationship Id="rId216" Type="http://schemas.openxmlformats.org/officeDocument/2006/relationships/image" Target="../media/image214.png"/><Relationship Id="rId237" Type="http://schemas.openxmlformats.org/officeDocument/2006/relationships/image" Target="../media/image235.png"/><Relationship Id="rId258" Type="http://schemas.openxmlformats.org/officeDocument/2006/relationships/image" Target="../media/image256.png"/><Relationship Id="rId279" Type="http://schemas.openxmlformats.org/officeDocument/2006/relationships/image" Target="../media/image277.png"/><Relationship Id="rId22" Type="http://schemas.openxmlformats.org/officeDocument/2006/relationships/image" Target="../media/image20.png"/><Relationship Id="rId43" Type="http://schemas.openxmlformats.org/officeDocument/2006/relationships/image" Target="../media/image41.png"/><Relationship Id="rId64" Type="http://schemas.openxmlformats.org/officeDocument/2006/relationships/image" Target="../media/image62.png"/><Relationship Id="rId118" Type="http://schemas.openxmlformats.org/officeDocument/2006/relationships/image" Target="../media/image116.png"/><Relationship Id="rId139" Type="http://schemas.openxmlformats.org/officeDocument/2006/relationships/image" Target="../media/image137.png"/><Relationship Id="rId290" Type="http://schemas.openxmlformats.org/officeDocument/2006/relationships/image" Target="../media/image288.png"/><Relationship Id="rId304" Type="http://schemas.openxmlformats.org/officeDocument/2006/relationships/image" Target="../media/image302.png"/><Relationship Id="rId325" Type="http://schemas.openxmlformats.org/officeDocument/2006/relationships/image" Target="../media/image323.png"/><Relationship Id="rId346" Type="http://schemas.openxmlformats.org/officeDocument/2006/relationships/image" Target="../media/image344.png"/><Relationship Id="rId367" Type="http://schemas.openxmlformats.org/officeDocument/2006/relationships/image" Target="../media/image365.png"/><Relationship Id="rId85" Type="http://schemas.openxmlformats.org/officeDocument/2006/relationships/image" Target="../media/image83.png"/><Relationship Id="rId150" Type="http://schemas.openxmlformats.org/officeDocument/2006/relationships/image" Target="../media/image148.png"/><Relationship Id="rId171" Type="http://schemas.openxmlformats.org/officeDocument/2006/relationships/image" Target="../media/image169.png"/><Relationship Id="rId192" Type="http://schemas.openxmlformats.org/officeDocument/2006/relationships/image" Target="../media/image190.png"/><Relationship Id="rId206" Type="http://schemas.openxmlformats.org/officeDocument/2006/relationships/image" Target="../media/image204.png"/><Relationship Id="rId227" Type="http://schemas.openxmlformats.org/officeDocument/2006/relationships/image" Target="../media/image225.png"/><Relationship Id="rId248" Type="http://schemas.openxmlformats.org/officeDocument/2006/relationships/image" Target="../media/image246.png"/><Relationship Id="rId269" Type="http://schemas.openxmlformats.org/officeDocument/2006/relationships/image" Target="../media/image267.png"/><Relationship Id="rId12" Type="http://schemas.openxmlformats.org/officeDocument/2006/relationships/image" Target="../media/image10.png"/><Relationship Id="rId33" Type="http://schemas.openxmlformats.org/officeDocument/2006/relationships/image" Target="../media/image31.png"/><Relationship Id="rId108" Type="http://schemas.openxmlformats.org/officeDocument/2006/relationships/image" Target="../media/image106.png"/><Relationship Id="rId129" Type="http://schemas.openxmlformats.org/officeDocument/2006/relationships/image" Target="../media/image127.png"/><Relationship Id="rId280" Type="http://schemas.openxmlformats.org/officeDocument/2006/relationships/image" Target="../media/image278.png"/><Relationship Id="rId315" Type="http://schemas.openxmlformats.org/officeDocument/2006/relationships/image" Target="../media/image313.png"/><Relationship Id="rId336" Type="http://schemas.openxmlformats.org/officeDocument/2006/relationships/image" Target="../media/image334.png"/><Relationship Id="rId357" Type="http://schemas.openxmlformats.org/officeDocument/2006/relationships/image" Target="../media/image355.png"/><Relationship Id="rId54" Type="http://schemas.openxmlformats.org/officeDocument/2006/relationships/image" Target="../media/image52.png"/><Relationship Id="rId75" Type="http://schemas.openxmlformats.org/officeDocument/2006/relationships/image" Target="../media/image73.png"/><Relationship Id="rId96" Type="http://schemas.openxmlformats.org/officeDocument/2006/relationships/image" Target="../media/image94.png"/><Relationship Id="rId140" Type="http://schemas.openxmlformats.org/officeDocument/2006/relationships/image" Target="../media/image138.png"/><Relationship Id="rId161" Type="http://schemas.openxmlformats.org/officeDocument/2006/relationships/image" Target="../media/image159.png"/><Relationship Id="rId182" Type="http://schemas.openxmlformats.org/officeDocument/2006/relationships/image" Target="../media/image180.png"/><Relationship Id="rId217" Type="http://schemas.openxmlformats.org/officeDocument/2006/relationships/image" Target="../media/image215.png"/><Relationship Id="rId6" Type="http://schemas.openxmlformats.org/officeDocument/2006/relationships/image" Target="../media/image4.png"/><Relationship Id="rId238" Type="http://schemas.openxmlformats.org/officeDocument/2006/relationships/image" Target="../media/image236.png"/><Relationship Id="rId259" Type="http://schemas.openxmlformats.org/officeDocument/2006/relationships/image" Target="../media/image257.png"/><Relationship Id="rId23" Type="http://schemas.openxmlformats.org/officeDocument/2006/relationships/image" Target="../media/image21.png"/><Relationship Id="rId119" Type="http://schemas.openxmlformats.org/officeDocument/2006/relationships/image" Target="../media/image117.png"/><Relationship Id="rId270" Type="http://schemas.openxmlformats.org/officeDocument/2006/relationships/image" Target="../media/image268.png"/><Relationship Id="rId291" Type="http://schemas.openxmlformats.org/officeDocument/2006/relationships/image" Target="../media/image289.png"/><Relationship Id="rId305" Type="http://schemas.openxmlformats.org/officeDocument/2006/relationships/image" Target="../media/image303.png"/><Relationship Id="rId326" Type="http://schemas.openxmlformats.org/officeDocument/2006/relationships/image" Target="../media/image324.png"/><Relationship Id="rId347" Type="http://schemas.openxmlformats.org/officeDocument/2006/relationships/image" Target="../media/image345.png"/><Relationship Id="rId44" Type="http://schemas.openxmlformats.org/officeDocument/2006/relationships/image" Target="../media/image42.png"/><Relationship Id="rId65" Type="http://schemas.openxmlformats.org/officeDocument/2006/relationships/image" Target="../media/image63.png"/><Relationship Id="rId86" Type="http://schemas.openxmlformats.org/officeDocument/2006/relationships/image" Target="../media/image84.png"/><Relationship Id="rId130" Type="http://schemas.openxmlformats.org/officeDocument/2006/relationships/image" Target="../media/image128.png"/><Relationship Id="rId151" Type="http://schemas.openxmlformats.org/officeDocument/2006/relationships/image" Target="../media/image149.png"/><Relationship Id="rId368" Type="http://schemas.openxmlformats.org/officeDocument/2006/relationships/image" Target="../media/image366.png"/><Relationship Id="rId172" Type="http://schemas.openxmlformats.org/officeDocument/2006/relationships/image" Target="../media/image170.png"/><Relationship Id="rId193" Type="http://schemas.openxmlformats.org/officeDocument/2006/relationships/image" Target="../media/image191.png"/><Relationship Id="rId207" Type="http://schemas.openxmlformats.org/officeDocument/2006/relationships/image" Target="../media/image205.png"/><Relationship Id="rId228" Type="http://schemas.openxmlformats.org/officeDocument/2006/relationships/image" Target="../media/image226.png"/><Relationship Id="rId249" Type="http://schemas.openxmlformats.org/officeDocument/2006/relationships/image" Target="../media/image247.png"/><Relationship Id="rId13" Type="http://schemas.openxmlformats.org/officeDocument/2006/relationships/image" Target="../media/image11.png"/><Relationship Id="rId109" Type="http://schemas.openxmlformats.org/officeDocument/2006/relationships/image" Target="../media/image107.png"/><Relationship Id="rId260" Type="http://schemas.openxmlformats.org/officeDocument/2006/relationships/image" Target="../media/image258.png"/><Relationship Id="rId281" Type="http://schemas.openxmlformats.org/officeDocument/2006/relationships/image" Target="../media/image279.png"/><Relationship Id="rId316" Type="http://schemas.openxmlformats.org/officeDocument/2006/relationships/image" Target="../media/image314.png"/><Relationship Id="rId337" Type="http://schemas.openxmlformats.org/officeDocument/2006/relationships/image" Target="../media/image335.png"/><Relationship Id="rId34" Type="http://schemas.openxmlformats.org/officeDocument/2006/relationships/image" Target="../media/image32.png"/><Relationship Id="rId55" Type="http://schemas.openxmlformats.org/officeDocument/2006/relationships/image" Target="../media/image53.png"/><Relationship Id="rId76" Type="http://schemas.openxmlformats.org/officeDocument/2006/relationships/image" Target="../media/image74.png"/><Relationship Id="rId97" Type="http://schemas.openxmlformats.org/officeDocument/2006/relationships/image" Target="../media/image95.png"/><Relationship Id="rId120" Type="http://schemas.openxmlformats.org/officeDocument/2006/relationships/image" Target="../media/image118.png"/><Relationship Id="rId141" Type="http://schemas.openxmlformats.org/officeDocument/2006/relationships/image" Target="../media/image139.png"/><Relationship Id="rId358" Type="http://schemas.openxmlformats.org/officeDocument/2006/relationships/image" Target="../media/image356.png"/><Relationship Id="rId7" Type="http://schemas.openxmlformats.org/officeDocument/2006/relationships/image" Target="../media/image5.png"/><Relationship Id="rId162" Type="http://schemas.openxmlformats.org/officeDocument/2006/relationships/image" Target="../media/image160.png"/><Relationship Id="rId183" Type="http://schemas.openxmlformats.org/officeDocument/2006/relationships/image" Target="../media/image181.png"/><Relationship Id="rId218" Type="http://schemas.openxmlformats.org/officeDocument/2006/relationships/image" Target="../media/image216.png"/><Relationship Id="rId239" Type="http://schemas.openxmlformats.org/officeDocument/2006/relationships/image" Target="../media/image237.png"/><Relationship Id="rId250" Type="http://schemas.openxmlformats.org/officeDocument/2006/relationships/image" Target="../media/image248.png"/><Relationship Id="rId271" Type="http://schemas.openxmlformats.org/officeDocument/2006/relationships/image" Target="../media/image269.png"/><Relationship Id="rId292" Type="http://schemas.openxmlformats.org/officeDocument/2006/relationships/image" Target="../media/image290.png"/><Relationship Id="rId306" Type="http://schemas.openxmlformats.org/officeDocument/2006/relationships/image" Target="../media/image304.png"/><Relationship Id="rId24" Type="http://schemas.openxmlformats.org/officeDocument/2006/relationships/image" Target="../media/image22.png"/><Relationship Id="rId45" Type="http://schemas.openxmlformats.org/officeDocument/2006/relationships/image" Target="../media/image43.png"/><Relationship Id="rId66" Type="http://schemas.openxmlformats.org/officeDocument/2006/relationships/image" Target="../media/image64.png"/><Relationship Id="rId87" Type="http://schemas.openxmlformats.org/officeDocument/2006/relationships/image" Target="../media/image85.png"/><Relationship Id="rId110" Type="http://schemas.openxmlformats.org/officeDocument/2006/relationships/image" Target="../media/image108.png"/><Relationship Id="rId131" Type="http://schemas.openxmlformats.org/officeDocument/2006/relationships/image" Target="../media/image129.png"/><Relationship Id="rId327" Type="http://schemas.openxmlformats.org/officeDocument/2006/relationships/image" Target="../media/image325.png"/><Relationship Id="rId348" Type="http://schemas.openxmlformats.org/officeDocument/2006/relationships/image" Target="../media/image346.png"/><Relationship Id="rId369" Type="http://schemas.openxmlformats.org/officeDocument/2006/relationships/image" Target="../media/image367.png"/><Relationship Id="rId152" Type="http://schemas.openxmlformats.org/officeDocument/2006/relationships/image" Target="../media/image150.png"/><Relationship Id="rId173" Type="http://schemas.openxmlformats.org/officeDocument/2006/relationships/image" Target="../media/image171.png"/><Relationship Id="rId194" Type="http://schemas.openxmlformats.org/officeDocument/2006/relationships/image" Target="../media/image192.png"/><Relationship Id="rId208" Type="http://schemas.openxmlformats.org/officeDocument/2006/relationships/image" Target="../media/image206.png"/><Relationship Id="rId229" Type="http://schemas.openxmlformats.org/officeDocument/2006/relationships/image" Target="../media/image227.png"/><Relationship Id="rId240" Type="http://schemas.openxmlformats.org/officeDocument/2006/relationships/image" Target="../media/image238.png"/><Relationship Id="rId261" Type="http://schemas.openxmlformats.org/officeDocument/2006/relationships/image" Target="../media/image259.png"/><Relationship Id="rId14" Type="http://schemas.openxmlformats.org/officeDocument/2006/relationships/image" Target="../media/image12.png"/><Relationship Id="rId35" Type="http://schemas.openxmlformats.org/officeDocument/2006/relationships/image" Target="../media/image33.png"/><Relationship Id="rId56" Type="http://schemas.openxmlformats.org/officeDocument/2006/relationships/image" Target="../media/image54.png"/><Relationship Id="rId77" Type="http://schemas.openxmlformats.org/officeDocument/2006/relationships/image" Target="../media/image75.png"/><Relationship Id="rId100" Type="http://schemas.openxmlformats.org/officeDocument/2006/relationships/image" Target="../media/image98.png"/><Relationship Id="rId282" Type="http://schemas.openxmlformats.org/officeDocument/2006/relationships/image" Target="../media/image280.png"/><Relationship Id="rId317" Type="http://schemas.openxmlformats.org/officeDocument/2006/relationships/image" Target="../media/image315.png"/><Relationship Id="rId338" Type="http://schemas.openxmlformats.org/officeDocument/2006/relationships/image" Target="../media/image336.png"/><Relationship Id="rId359" Type="http://schemas.openxmlformats.org/officeDocument/2006/relationships/image" Target="../media/image357.png"/><Relationship Id="rId8" Type="http://schemas.openxmlformats.org/officeDocument/2006/relationships/image" Target="../media/image6.png"/><Relationship Id="rId98" Type="http://schemas.openxmlformats.org/officeDocument/2006/relationships/image" Target="../media/image96.png"/><Relationship Id="rId121" Type="http://schemas.openxmlformats.org/officeDocument/2006/relationships/image" Target="../media/image119.png"/><Relationship Id="rId142" Type="http://schemas.openxmlformats.org/officeDocument/2006/relationships/image" Target="../media/image140.png"/><Relationship Id="rId163" Type="http://schemas.openxmlformats.org/officeDocument/2006/relationships/image" Target="../media/image161.png"/><Relationship Id="rId184" Type="http://schemas.openxmlformats.org/officeDocument/2006/relationships/image" Target="../media/image182.png"/><Relationship Id="rId219" Type="http://schemas.openxmlformats.org/officeDocument/2006/relationships/image" Target="../media/image217.png"/><Relationship Id="rId370" Type="http://schemas.openxmlformats.org/officeDocument/2006/relationships/image" Target="../media/image368.png"/><Relationship Id="rId230" Type="http://schemas.openxmlformats.org/officeDocument/2006/relationships/image" Target="../media/image228.png"/><Relationship Id="rId251" Type="http://schemas.openxmlformats.org/officeDocument/2006/relationships/image" Target="../media/image249.png"/><Relationship Id="rId25" Type="http://schemas.openxmlformats.org/officeDocument/2006/relationships/image" Target="../media/image23.png"/><Relationship Id="rId46" Type="http://schemas.openxmlformats.org/officeDocument/2006/relationships/image" Target="../media/image44.png"/><Relationship Id="rId67" Type="http://schemas.openxmlformats.org/officeDocument/2006/relationships/image" Target="../media/image65.png"/><Relationship Id="rId272" Type="http://schemas.openxmlformats.org/officeDocument/2006/relationships/image" Target="../media/image270.png"/><Relationship Id="rId293" Type="http://schemas.openxmlformats.org/officeDocument/2006/relationships/image" Target="../media/image291.png"/><Relationship Id="rId307" Type="http://schemas.openxmlformats.org/officeDocument/2006/relationships/image" Target="../media/image305.png"/><Relationship Id="rId328" Type="http://schemas.openxmlformats.org/officeDocument/2006/relationships/image" Target="../media/image326.png"/><Relationship Id="rId349" Type="http://schemas.openxmlformats.org/officeDocument/2006/relationships/image" Target="../media/image347.png"/><Relationship Id="rId88" Type="http://schemas.openxmlformats.org/officeDocument/2006/relationships/image" Target="../media/image86.png"/><Relationship Id="rId111" Type="http://schemas.openxmlformats.org/officeDocument/2006/relationships/image" Target="../media/image109.png"/><Relationship Id="rId132" Type="http://schemas.openxmlformats.org/officeDocument/2006/relationships/image" Target="../media/image130.png"/><Relationship Id="rId153" Type="http://schemas.openxmlformats.org/officeDocument/2006/relationships/image" Target="../media/image151.png"/><Relationship Id="rId174" Type="http://schemas.openxmlformats.org/officeDocument/2006/relationships/image" Target="../media/image172.png"/><Relationship Id="rId195" Type="http://schemas.openxmlformats.org/officeDocument/2006/relationships/image" Target="../media/image193.png"/><Relationship Id="rId209" Type="http://schemas.openxmlformats.org/officeDocument/2006/relationships/image" Target="../media/image207.png"/><Relationship Id="rId360" Type="http://schemas.openxmlformats.org/officeDocument/2006/relationships/image" Target="../media/image358.png"/><Relationship Id="rId220" Type="http://schemas.openxmlformats.org/officeDocument/2006/relationships/image" Target="../media/image218.png"/><Relationship Id="rId241" Type="http://schemas.openxmlformats.org/officeDocument/2006/relationships/image" Target="../media/image239.png"/><Relationship Id="rId15" Type="http://schemas.openxmlformats.org/officeDocument/2006/relationships/image" Target="../media/image13.png"/><Relationship Id="rId36" Type="http://schemas.openxmlformats.org/officeDocument/2006/relationships/image" Target="../media/image34.png"/><Relationship Id="rId57" Type="http://schemas.openxmlformats.org/officeDocument/2006/relationships/image" Target="../media/image55.png"/><Relationship Id="rId262" Type="http://schemas.openxmlformats.org/officeDocument/2006/relationships/image" Target="../media/image260.png"/><Relationship Id="rId283" Type="http://schemas.openxmlformats.org/officeDocument/2006/relationships/image" Target="../media/image281.png"/><Relationship Id="rId318" Type="http://schemas.openxmlformats.org/officeDocument/2006/relationships/image" Target="../media/image316.png"/><Relationship Id="rId339" Type="http://schemas.openxmlformats.org/officeDocument/2006/relationships/image" Target="../media/image337.png"/><Relationship Id="rId78" Type="http://schemas.openxmlformats.org/officeDocument/2006/relationships/image" Target="../media/image76.png"/><Relationship Id="rId99" Type="http://schemas.openxmlformats.org/officeDocument/2006/relationships/image" Target="../media/image97.png"/><Relationship Id="rId101" Type="http://schemas.openxmlformats.org/officeDocument/2006/relationships/image" Target="../media/image99.png"/><Relationship Id="rId122" Type="http://schemas.openxmlformats.org/officeDocument/2006/relationships/image" Target="../media/image120.png"/><Relationship Id="rId143" Type="http://schemas.openxmlformats.org/officeDocument/2006/relationships/image" Target="../media/image141.png"/><Relationship Id="rId164" Type="http://schemas.openxmlformats.org/officeDocument/2006/relationships/image" Target="../media/image162.png"/><Relationship Id="rId185" Type="http://schemas.openxmlformats.org/officeDocument/2006/relationships/image" Target="../media/image183.png"/><Relationship Id="rId350" Type="http://schemas.openxmlformats.org/officeDocument/2006/relationships/image" Target="../media/image348.png"/><Relationship Id="rId371" Type="http://schemas.openxmlformats.org/officeDocument/2006/relationships/image" Target="../media/image369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80" Type="http://schemas.openxmlformats.org/officeDocument/2006/relationships/image" Target="../media/image178.png"/><Relationship Id="rId210" Type="http://schemas.openxmlformats.org/officeDocument/2006/relationships/image" Target="../media/image208.png"/><Relationship Id="rId215" Type="http://schemas.openxmlformats.org/officeDocument/2006/relationships/image" Target="../media/image213.png"/><Relationship Id="rId236" Type="http://schemas.openxmlformats.org/officeDocument/2006/relationships/image" Target="../media/image234.png"/><Relationship Id="rId257" Type="http://schemas.openxmlformats.org/officeDocument/2006/relationships/image" Target="../media/image255.png"/><Relationship Id="rId278" Type="http://schemas.openxmlformats.org/officeDocument/2006/relationships/image" Target="../media/image276.png"/><Relationship Id="rId26" Type="http://schemas.openxmlformats.org/officeDocument/2006/relationships/image" Target="../media/image24.png"/><Relationship Id="rId231" Type="http://schemas.openxmlformats.org/officeDocument/2006/relationships/image" Target="../media/image229.png"/><Relationship Id="rId252" Type="http://schemas.openxmlformats.org/officeDocument/2006/relationships/image" Target="../media/image250.png"/><Relationship Id="rId273" Type="http://schemas.openxmlformats.org/officeDocument/2006/relationships/image" Target="../media/image271.png"/><Relationship Id="rId294" Type="http://schemas.openxmlformats.org/officeDocument/2006/relationships/image" Target="../media/image292.png"/><Relationship Id="rId308" Type="http://schemas.openxmlformats.org/officeDocument/2006/relationships/image" Target="../media/image306.png"/><Relationship Id="rId329" Type="http://schemas.openxmlformats.org/officeDocument/2006/relationships/image" Target="../media/image327.png"/><Relationship Id="rId47" Type="http://schemas.openxmlformats.org/officeDocument/2006/relationships/image" Target="../media/image45.png"/><Relationship Id="rId68" Type="http://schemas.openxmlformats.org/officeDocument/2006/relationships/image" Target="../media/image66.png"/><Relationship Id="rId89" Type="http://schemas.openxmlformats.org/officeDocument/2006/relationships/image" Target="../media/image87.png"/><Relationship Id="rId112" Type="http://schemas.openxmlformats.org/officeDocument/2006/relationships/image" Target="../media/image110.png"/><Relationship Id="rId133" Type="http://schemas.openxmlformats.org/officeDocument/2006/relationships/image" Target="../media/image131.png"/><Relationship Id="rId154" Type="http://schemas.openxmlformats.org/officeDocument/2006/relationships/image" Target="../media/image152.png"/><Relationship Id="rId175" Type="http://schemas.openxmlformats.org/officeDocument/2006/relationships/image" Target="../media/image173.png"/><Relationship Id="rId340" Type="http://schemas.openxmlformats.org/officeDocument/2006/relationships/image" Target="../media/image338.png"/><Relationship Id="rId361" Type="http://schemas.openxmlformats.org/officeDocument/2006/relationships/image" Target="../media/image359.png"/><Relationship Id="rId196" Type="http://schemas.openxmlformats.org/officeDocument/2006/relationships/image" Target="../media/image194.png"/><Relationship Id="rId200" Type="http://schemas.openxmlformats.org/officeDocument/2006/relationships/image" Target="../media/image198.png"/><Relationship Id="rId16" Type="http://schemas.openxmlformats.org/officeDocument/2006/relationships/image" Target="../media/image14.png"/><Relationship Id="rId221" Type="http://schemas.openxmlformats.org/officeDocument/2006/relationships/image" Target="../media/image219.png"/><Relationship Id="rId242" Type="http://schemas.openxmlformats.org/officeDocument/2006/relationships/image" Target="../media/image240.png"/><Relationship Id="rId263" Type="http://schemas.openxmlformats.org/officeDocument/2006/relationships/image" Target="../media/image261.png"/><Relationship Id="rId284" Type="http://schemas.openxmlformats.org/officeDocument/2006/relationships/image" Target="../media/image282.png"/><Relationship Id="rId319" Type="http://schemas.openxmlformats.org/officeDocument/2006/relationships/image" Target="../media/image317.png"/><Relationship Id="rId37" Type="http://schemas.openxmlformats.org/officeDocument/2006/relationships/image" Target="../media/image35.png"/><Relationship Id="rId58" Type="http://schemas.openxmlformats.org/officeDocument/2006/relationships/image" Target="../media/image56.png"/><Relationship Id="rId79" Type="http://schemas.openxmlformats.org/officeDocument/2006/relationships/image" Target="../media/image77.png"/><Relationship Id="rId102" Type="http://schemas.openxmlformats.org/officeDocument/2006/relationships/image" Target="../media/image100.png"/><Relationship Id="rId123" Type="http://schemas.openxmlformats.org/officeDocument/2006/relationships/image" Target="../media/image121.png"/><Relationship Id="rId144" Type="http://schemas.openxmlformats.org/officeDocument/2006/relationships/image" Target="../media/image142.png"/><Relationship Id="rId330" Type="http://schemas.openxmlformats.org/officeDocument/2006/relationships/image" Target="../media/image328.png"/><Relationship Id="rId90" Type="http://schemas.openxmlformats.org/officeDocument/2006/relationships/image" Target="../media/image88.png"/><Relationship Id="rId165" Type="http://schemas.openxmlformats.org/officeDocument/2006/relationships/image" Target="../media/image163.png"/><Relationship Id="rId186" Type="http://schemas.openxmlformats.org/officeDocument/2006/relationships/image" Target="../media/image184.png"/><Relationship Id="rId351" Type="http://schemas.openxmlformats.org/officeDocument/2006/relationships/image" Target="../media/image349.png"/><Relationship Id="rId372" Type="http://schemas.openxmlformats.org/officeDocument/2006/relationships/image" Target="../media/image370.png"/><Relationship Id="rId211" Type="http://schemas.openxmlformats.org/officeDocument/2006/relationships/image" Target="../media/image209.png"/><Relationship Id="rId232" Type="http://schemas.openxmlformats.org/officeDocument/2006/relationships/image" Target="../media/image230.png"/><Relationship Id="rId253" Type="http://schemas.openxmlformats.org/officeDocument/2006/relationships/image" Target="../media/image251.png"/><Relationship Id="rId274" Type="http://schemas.openxmlformats.org/officeDocument/2006/relationships/image" Target="../media/image272.png"/><Relationship Id="rId295" Type="http://schemas.openxmlformats.org/officeDocument/2006/relationships/image" Target="../media/image293.png"/><Relationship Id="rId309" Type="http://schemas.openxmlformats.org/officeDocument/2006/relationships/image" Target="../media/image307.png"/><Relationship Id="rId27" Type="http://schemas.openxmlformats.org/officeDocument/2006/relationships/image" Target="../media/image25.png"/><Relationship Id="rId48" Type="http://schemas.openxmlformats.org/officeDocument/2006/relationships/image" Target="../media/image46.png"/><Relationship Id="rId69" Type="http://schemas.openxmlformats.org/officeDocument/2006/relationships/image" Target="../media/image67.png"/><Relationship Id="rId113" Type="http://schemas.openxmlformats.org/officeDocument/2006/relationships/image" Target="../media/image111.png"/><Relationship Id="rId134" Type="http://schemas.openxmlformats.org/officeDocument/2006/relationships/image" Target="../media/image132.png"/><Relationship Id="rId320" Type="http://schemas.openxmlformats.org/officeDocument/2006/relationships/image" Target="../media/image318.png"/><Relationship Id="rId80" Type="http://schemas.openxmlformats.org/officeDocument/2006/relationships/image" Target="../media/image78.png"/><Relationship Id="rId155" Type="http://schemas.openxmlformats.org/officeDocument/2006/relationships/image" Target="../media/image153.png"/><Relationship Id="rId176" Type="http://schemas.openxmlformats.org/officeDocument/2006/relationships/image" Target="../media/image174.png"/><Relationship Id="rId197" Type="http://schemas.openxmlformats.org/officeDocument/2006/relationships/image" Target="../media/image195.png"/><Relationship Id="rId341" Type="http://schemas.openxmlformats.org/officeDocument/2006/relationships/image" Target="../media/image339.png"/><Relationship Id="rId362" Type="http://schemas.openxmlformats.org/officeDocument/2006/relationships/image" Target="../media/image360.png"/><Relationship Id="rId201" Type="http://schemas.openxmlformats.org/officeDocument/2006/relationships/image" Target="../media/image199.png"/><Relationship Id="rId222" Type="http://schemas.openxmlformats.org/officeDocument/2006/relationships/image" Target="../media/image220.png"/><Relationship Id="rId243" Type="http://schemas.openxmlformats.org/officeDocument/2006/relationships/image" Target="../media/image241.png"/><Relationship Id="rId264" Type="http://schemas.openxmlformats.org/officeDocument/2006/relationships/image" Target="../media/image262.png"/><Relationship Id="rId285" Type="http://schemas.openxmlformats.org/officeDocument/2006/relationships/image" Target="../media/image283.png"/><Relationship Id="rId17" Type="http://schemas.openxmlformats.org/officeDocument/2006/relationships/image" Target="../media/image15.png"/><Relationship Id="rId38" Type="http://schemas.openxmlformats.org/officeDocument/2006/relationships/image" Target="../media/image36.png"/><Relationship Id="rId59" Type="http://schemas.openxmlformats.org/officeDocument/2006/relationships/image" Target="../media/image57.png"/><Relationship Id="rId103" Type="http://schemas.openxmlformats.org/officeDocument/2006/relationships/image" Target="../media/image101.png"/><Relationship Id="rId124" Type="http://schemas.openxmlformats.org/officeDocument/2006/relationships/image" Target="../media/image122.png"/><Relationship Id="rId310" Type="http://schemas.openxmlformats.org/officeDocument/2006/relationships/image" Target="../media/image308.png"/><Relationship Id="rId70" Type="http://schemas.openxmlformats.org/officeDocument/2006/relationships/image" Target="../media/image68.png"/><Relationship Id="rId91" Type="http://schemas.openxmlformats.org/officeDocument/2006/relationships/image" Target="../media/image89.png"/><Relationship Id="rId145" Type="http://schemas.openxmlformats.org/officeDocument/2006/relationships/image" Target="../media/image143.png"/><Relationship Id="rId166" Type="http://schemas.openxmlformats.org/officeDocument/2006/relationships/image" Target="../media/image164.png"/><Relationship Id="rId187" Type="http://schemas.openxmlformats.org/officeDocument/2006/relationships/image" Target="../media/image185.png"/><Relationship Id="rId331" Type="http://schemas.openxmlformats.org/officeDocument/2006/relationships/image" Target="../media/image329.png"/><Relationship Id="rId352" Type="http://schemas.openxmlformats.org/officeDocument/2006/relationships/image" Target="../media/image350.png"/><Relationship Id="rId373" Type="http://schemas.openxmlformats.org/officeDocument/2006/relationships/image" Target="../media/image371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210.png"/><Relationship Id="rId233" Type="http://schemas.openxmlformats.org/officeDocument/2006/relationships/image" Target="../media/image231.png"/><Relationship Id="rId254" Type="http://schemas.openxmlformats.org/officeDocument/2006/relationships/image" Target="../media/image252.png"/><Relationship Id="rId28" Type="http://schemas.openxmlformats.org/officeDocument/2006/relationships/image" Target="../media/image26.png"/><Relationship Id="rId49" Type="http://schemas.openxmlformats.org/officeDocument/2006/relationships/image" Target="../media/image47.png"/><Relationship Id="rId114" Type="http://schemas.openxmlformats.org/officeDocument/2006/relationships/image" Target="../media/image112.png"/><Relationship Id="rId275" Type="http://schemas.openxmlformats.org/officeDocument/2006/relationships/image" Target="../media/image273.png"/><Relationship Id="rId296" Type="http://schemas.openxmlformats.org/officeDocument/2006/relationships/image" Target="../media/image294.png"/><Relationship Id="rId300" Type="http://schemas.openxmlformats.org/officeDocument/2006/relationships/image" Target="../media/image298.png"/><Relationship Id="rId60" Type="http://schemas.openxmlformats.org/officeDocument/2006/relationships/image" Target="../media/image58.png"/><Relationship Id="rId81" Type="http://schemas.openxmlformats.org/officeDocument/2006/relationships/image" Target="../media/image79.png"/><Relationship Id="rId135" Type="http://schemas.openxmlformats.org/officeDocument/2006/relationships/image" Target="../media/image133.png"/><Relationship Id="rId156" Type="http://schemas.openxmlformats.org/officeDocument/2006/relationships/image" Target="../media/image154.png"/><Relationship Id="rId177" Type="http://schemas.openxmlformats.org/officeDocument/2006/relationships/image" Target="../media/image175.png"/><Relationship Id="rId198" Type="http://schemas.openxmlformats.org/officeDocument/2006/relationships/image" Target="../media/image196.png"/><Relationship Id="rId321" Type="http://schemas.openxmlformats.org/officeDocument/2006/relationships/image" Target="../media/image319.png"/><Relationship Id="rId342" Type="http://schemas.openxmlformats.org/officeDocument/2006/relationships/image" Target="../media/image340.png"/><Relationship Id="rId363" Type="http://schemas.openxmlformats.org/officeDocument/2006/relationships/image" Target="../media/image361.png"/><Relationship Id="rId202" Type="http://schemas.openxmlformats.org/officeDocument/2006/relationships/image" Target="../media/image200.png"/><Relationship Id="rId223" Type="http://schemas.openxmlformats.org/officeDocument/2006/relationships/image" Target="../media/image221.png"/><Relationship Id="rId244" Type="http://schemas.openxmlformats.org/officeDocument/2006/relationships/image" Target="../media/image242.png"/><Relationship Id="rId18" Type="http://schemas.openxmlformats.org/officeDocument/2006/relationships/image" Target="../media/image16.png"/><Relationship Id="rId39" Type="http://schemas.openxmlformats.org/officeDocument/2006/relationships/image" Target="../media/image37.png"/><Relationship Id="rId265" Type="http://schemas.openxmlformats.org/officeDocument/2006/relationships/image" Target="../media/image263.png"/><Relationship Id="rId286" Type="http://schemas.openxmlformats.org/officeDocument/2006/relationships/image" Target="../media/image284.png"/><Relationship Id="rId50" Type="http://schemas.openxmlformats.org/officeDocument/2006/relationships/image" Target="../media/image48.png"/><Relationship Id="rId104" Type="http://schemas.openxmlformats.org/officeDocument/2006/relationships/image" Target="../media/image102.png"/><Relationship Id="rId125" Type="http://schemas.openxmlformats.org/officeDocument/2006/relationships/image" Target="../media/image123.png"/><Relationship Id="rId146" Type="http://schemas.openxmlformats.org/officeDocument/2006/relationships/image" Target="../media/image144.png"/><Relationship Id="rId167" Type="http://schemas.openxmlformats.org/officeDocument/2006/relationships/image" Target="../media/image165.png"/><Relationship Id="rId188" Type="http://schemas.openxmlformats.org/officeDocument/2006/relationships/image" Target="../media/image186.png"/><Relationship Id="rId311" Type="http://schemas.openxmlformats.org/officeDocument/2006/relationships/image" Target="../media/image309.png"/><Relationship Id="rId332" Type="http://schemas.openxmlformats.org/officeDocument/2006/relationships/image" Target="../media/image330.png"/><Relationship Id="rId353" Type="http://schemas.openxmlformats.org/officeDocument/2006/relationships/image" Target="../media/image351.png"/><Relationship Id="rId374" Type="http://schemas.openxmlformats.org/officeDocument/2006/relationships/image" Target="../media/image372.png"/><Relationship Id="rId71" Type="http://schemas.openxmlformats.org/officeDocument/2006/relationships/image" Target="../media/image69.png"/><Relationship Id="rId92" Type="http://schemas.openxmlformats.org/officeDocument/2006/relationships/image" Target="../media/image90.png"/><Relationship Id="rId213" Type="http://schemas.openxmlformats.org/officeDocument/2006/relationships/image" Target="../media/image211.png"/><Relationship Id="rId234" Type="http://schemas.openxmlformats.org/officeDocument/2006/relationships/image" Target="../media/image232.png"/><Relationship Id="rId2" Type="http://schemas.openxmlformats.org/officeDocument/2006/relationships/notesSlide" Target="../notesSlides/notesSlide1.xml"/><Relationship Id="rId29" Type="http://schemas.openxmlformats.org/officeDocument/2006/relationships/image" Target="../media/image27.png"/><Relationship Id="rId255" Type="http://schemas.openxmlformats.org/officeDocument/2006/relationships/image" Target="../media/image253.png"/><Relationship Id="rId276" Type="http://schemas.openxmlformats.org/officeDocument/2006/relationships/image" Target="../media/image274.png"/><Relationship Id="rId297" Type="http://schemas.openxmlformats.org/officeDocument/2006/relationships/image" Target="../media/image295.png"/><Relationship Id="rId40" Type="http://schemas.openxmlformats.org/officeDocument/2006/relationships/image" Target="../media/image38.png"/><Relationship Id="rId115" Type="http://schemas.openxmlformats.org/officeDocument/2006/relationships/image" Target="../media/image113.png"/><Relationship Id="rId136" Type="http://schemas.openxmlformats.org/officeDocument/2006/relationships/image" Target="../media/image134.png"/><Relationship Id="rId157" Type="http://schemas.openxmlformats.org/officeDocument/2006/relationships/image" Target="../media/image155.png"/><Relationship Id="rId178" Type="http://schemas.openxmlformats.org/officeDocument/2006/relationships/image" Target="../media/image176.png"/><Relationship Id="rId301" Type="http://schemas.openxmlformats.org/officeDocument/2006/relationships/image" Target="../media/image299.png"/><Relationship Id="rId322" Type="http://schemas.openxmlformats.org/officeDocument/2006/relationships/image" Target="../media/image320.png"/><Relationship Id="rId343" Type="http://schemas.openxmlformats.org/officeDocument/2006/relationships/image" Target="../media/image341.png"/><Relationship Id="rId364" Type="http://schemas.openxmlformats.org/officeDocument/2006/relationships/image" Target="../media/image362.png"/><Relationship Id="rId61" Type="http://schemas.openxmlformats.org/officeDocument/2006/relationships/image" Target="../media/image59.png"/><Relationship Id="rId82" Type="http://schemas.openxmlformats.org/officeDocument/2006/relationships/image" Target="../media/image80.png"/><Relationship Id="rId199" Type="http://schemas.openxmlformats.org/officeDocument/2006/relationships/image" Target="../media/image197.png"/><Relationship Id="rId203" Type="http://schemas.openxmlformats.org/officeDocument/2006/relationships/image" Target="../media/image201.png"/><Relationship Id="rId19" Type="http://schemas.openxmlformats.org/officeDocument/2006/relationships/image" Target="../media/image17.png"/><Relationship Id="rId224" Type="http://schemas.openxmlformats.org/officeDocument/2006/relationships/image" Target="../media/image222.png"/><Relationship Id="rId245" Type="http://schemas.openxmlformats.org/officeDocument/2006/relationships/image" Target="../media/image243.png"/><Relationship Id="rId266" Type="http://schemas.openxmlformats.org/officeDocument/2006/relationships/image" Target="../media/image264.png"/><Relationship Id="rId287" Type="http://schemas.openxmlformats.org/officeDocument/2006/relationships/image" Target="../media/image285.png"/><Relationship Id="rId30" Type="http://schemas.openxmlformats.org/officeDocument/2006/relationships/image" Target="../media/image28.png"/><Relationship Id="rId105" Type="http://schemas.openxmlformats.org/officeDocument/2006/relationships/image" Target="../media/image103.png"/><Relationship Id="rId126" Type="http://schemas.openxmlformats.org/officeDocument/2006/relationships/image" Target="../media/image124.png"/><Relationship Id="rId147" Type="http://schemas.openxmlformats.org/officeDocument/2006/relationships/image" Target="../media/image145.png"/><Relationship Id="rId168" Type="http://schemas.openxmlformats.org/officeDocument/2006/relationships/image" Target="../media/image166.png"/><Relationship Id="rId312" Type="http://schemas.openxmlformats.org/officeDocument/2006/relationships/image" Target="../media/image310.png"/><Relationship Id="rId333" Type="http://schemas.openxmlformats.org/officeDocument/2006/relationships/image" Target="../media/image331.png"/><Relationship Id="rId354" Type="http://schemas.openxmlformats.org/officeDocument/2006/relationships/image" Target="../media/image352.png"/><Relationship Id="rId51" Type="http://schemas.openxmlformats.org/officeDocument/2006/relationships/image" Target="../media/image49.png"/><Relationship Id="rId72" Type="http://schemas.openxmlformats.org/officeDocument/2006/relationships/image" Target="../media/image70.png"/><Relationship Id="rId93" Type="http://schemas.openxmlformats.org/officeDocument/2006/relationships/image" Target="../media/image91.png"/><Relationship Id="rId189" Type="http://schemas.openxmlformats.org/officeDocument/2006/relationships/image" Target="../media/image187.png"/><Relationship Id="rId375" Type="http://schemas.openxmlformats.org/officeDocument/2006/relationships/image" Target="../media/image373.png"/><Relationship Id="rId3" Type="http://schemas.openxmlformats.org/officeDocument/2006/relationships/image" Target="../media/image1.png"/><Relationship Id="rId214" Type="http://schemas.openxmlformats.org/officeDocument/2006/relationships/image" Target="../media/image212.png"/><Relationship Id="rId235" Type="http://schemas.openxmlformats.org/officeDocument/2006/relationships/image" Target="../media/image233.png"/><Relationship Id="rId256" Type="http://schemas.openxmlformats.org/officeDocument/2006/relationships/image" Target="../media/image254.png"/><Relationship Id="rId277" Type="http://schemas.openxmlformats.org/officeDocument/2006/relationships/image" Target="../media/image275.png"/><Relationship Id="rId298" Type="http://schemas.openxmlformats.org/officeDocument/2006/relationships/image" Target="../media/image296.png"/><Relationship Id="rId116" Type="http://schemas.openxmlformats.org/officeDocument/2006/relationships/image" Target="../media/image114.png"/><Relationship Id="rId137" Type="http://schemas.openxmlformats.org/officeDocument/2006/relationships/image" Target="../media/image135.png"/><Relationship Id="rId158" Type="http://schemas.openxmlformats.org/officeDocument/2006/relationships/image" Target="../media/image156.png"/><Relationship Id="rId302" Type="http://schemas.openxmlformats.org/officeDocument/2006/relationships/image" Target="../media/image300.png"/><Relationship Id="rId323" Type="http://schemas.openxmlformats.org/officeDocument/2006/relationships/image" Target="../media/image321.png"/><Relationship Id="rId344" Type="http://schemas.openxmlformats.org/officeDocument/2006/relationships/image" Target="../media/image342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Relationship Id="rId62" Type="http://schemas.openxmlformats.org/officeDocument/2006/relationships/image" Target="../media/image60.png"/><Relationship Id="rId83" Type="http://schemas.openxmlformats.org/officeDocument/2006/relationships/image" Target="../media/image81.png"/><Relationship Id="rId179" Type="http://schemas.openxmlformats.org/officeDocument/2006/relationships/image" Target="../media/image177.png"/><Relationship Id="rId365" Type="http://schemas.openxmlformats.org/officeDocument/2006/relationships/image" Target="../media/image363.png"/><Relationship Id="rId190" Type="http://schemas.openxmlformats.org/officeDocument/2006/relationships/image" Target="../media/image188.png"/><Relationship Id="rId204" Type="http://schemas.openxmlformats.org/officeDocument/2006/relationships/image" Target="../media/image202.png"/><Relationship Id="rId225" Type="http://schemas.openxmlformats.org/officeDocument/2006/relationships/image" Target="../media/image223.png"/><Relationship Id="rId246" Type="http://schemas.openxmlformats.org/officeDocument/2006/relationships/image" Target="../media/image244.png"/><Relationship Id="rId267" Type="http://schemas.openxmlformats.org/officeDocument/2006/relationships/image" Target="../media/image265.png"/><Relationship Id="rId288" Type="http://schemas.openxmlformats.org/officeDocument/2006/relationships/image" Target="../media/image286.png"/><Relationship Id="rId106" Type="http://schemas.openxmlformats.org/officeDocument/2006/relationships/image" Target="../media/image104.png"/><Relationship Id="rId127" Type="http://schemas.openxmlformats.org/officeDocument/2006/relationships/image" Target="../media/image125.png"/><Relationship Id="rId313" Type="http://schemas.openxmlformats.org/officeDocument/2006/relationships/image" Target="../media/image311.png"/><Relationship Id="rId10" Type="http://schemas.openxmlformats.org/officeDocument/2006/relationships/image" Target="../media/image8.png"/><Relationship Id="rId31" Type="http://schemas.openxmlformats.org/officeDocument/2006/relationships/image" Target="../media/image29.png"/><Relationship Id="rId52" Type="http://schemas.openxmlformats.org/officeDocument/2006/relationships/image" Target="../media/image50.png"/><Relationship Id="rId73" Type="http://schemas.openxmlformats.org/officeDocument/2006/relationships/image" Target="../media/image71.png"/><Relationship Id="rId94" Type="http://schemas.openxmlformats.org/officeDocument/2006/relationships/image" Target="../media/image92.png"/><Relationship Id="rId148" Type="http://schemas.openxmlformats.org/officeDocument/2006/relationships/image" Target="../media/image146.png"/><Relationship Id="rId169" Type="http://schemas.openxmlformats.org/officeDocument/2006/relationships/image" Target="../media/image167.png"/><Relationship Id="rId334" Type="http://schemas.openxmlformats.org/officeDocument/2006/relationships/image" Target="../media/image332.png"/><Relationship Id="rId355" Type="http://schemas.openxmlformats.org/officeDocument/2006/relationships/image" Target="../media/image353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uidelinedevelopment.org/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6.png"/><Relationship Id="rId299" Type="http://schemas.openxmlformats.org/officeDocument/2006/relationships/image" Target="../media/image664.png"/><Relationship Id="rId21" Type="http://schemas.openxmlformats.org/officeDocument/2006/relationships/image" Target="../media/image392.png"/><Relationship Id="rId63" Type="http://schemas.openxmlformats.org/officeDocument/2006/relationships/image" Target="../media/image434.png"/><Relationship Id="rId159" Type="http://schemas.openxmlformats.org/officeDocument/2006/relationships/image" Target="../media/image524.png"/><Relationship Id="rId324" Type="http://schemas.openxmlformats.org/officeDocument/2006/relationships/image" Target="../media/image689.png"/><Relationship Id="rId366" Type="http://schemas.openxmlformats.org/officeDocument/2006/relationships/image" Target="../media/image731.png"/><Relationship Id="rId170" Type="http://schemas.openxmlformats.org/officeDocument/2006/relationships/image" Target="../media/image535.png"/><Relationship Id="rId226" Type="http://schemas.openxmlformats.org/officeDocument/2006/relationships/image" Target="../media/image591.png"/><Relationship Id="rId268" Type="http://schemas.openxmlformats.org/officeDocument/2006/relationships/image" Target="../media/image633.png"/><Relationship Id="rId32" Type="http://schemas.openxmlformats.org/officeDocument/2006/relationships/image" Target="../media/image403.png"/><Relationship Id="rId74" Type="http://schemas.openxmlformats.org/officeDocument/2006/relationships/image" Target="../media/image445.png"/><Relationship Id="rId128" Type="http://schemas.openxmlformats.org/officeDocument/2006/relationships/image" Target="../media/image497.png"/><Relationship Id="rId335" Type="http://schemas.openxmlformats.org/officeDocument/2006/relationships/image" Target="../media/image700.png"/><Relationship Id="rId377" Type="http://schemas.openxmlformats.org/officeDocument/2006/relationships/image" Target="../media/image742.png"/><Relationship Id="rId5" Type="http://schemas.openxmlformats.org/officeDocument/2006/relationships/image" Target="../media/image376.png"/><Relationship Id="rId181" Type="http://schemas.openxmlformats.org/officeDocument/2006/relationships/image" Target="../media/image546.png"/><Relationship Id="rId237" Type="http://schemas.openxmlformats.org/officeDocument/2006/relationships/image" Target="../media/image602.png"/><Relationship Id="rId402" Type="http://schemas.openxmlformats.org/officeDocument/2006/relationships/image" Target="../media/image764.png"/><Relationship Id="rId279" Type="http://schemas.openxmlformats.org/officeDocument/2006/relationships/image" Target="../media/image644.png"/><Relationship Id="rId43" Type="http://schemas.openxmlformats.org/officeDocument/2006/relationships/image" Target="../media/image414.png"/><Relationship Id="rId139" Type="http://schemas.openxmlformats.org/officeDocument/2006/relationships/image" Target="../media/image508.png"/><Relationship Id="rId290" Type="http://schemas.openxmlformats.org/officeDocument/2006/relationships/image" Target="../media/image655.png"/><Relationship Id="rId304" Type="http://schemas.openxmlformats.org/officeDocument/2006/relationships/image" Target="../media/image669.png"/><Relationship Id="rId346" Type="http://schemas.openxmlformats.org/officeDocument/2006/relationships/image" Target="../media/image711.png"/><Relationship Id="rId388" Type="http://schemas.openxmlformats.org/officeDocument/2006/relationships/image" Target="../media/image752.png"/><Relationship Id="rId85" Type="http://schemas.openxmlformats.org/officeDocument/2006/relationships/image" Target="../media/image456.png"/><Relationship Id="rId150" Type="http://schemas.openxmlformats.org/officeDocument/2006/relationships/image" Target="../media/image516.png"/><Relationship Id="rId171" Type="http://schemas.openxmlformats.org/officeDocument/2006/relationships/image" Target="../media/image536.png"/><Relationship Id="rId192" Type="http://schemas.openxmlformats.org/officeDocument/2006/relationships/image" Target="../media/image557.png"/><Relationship Id="rId206" Type="http://schemas.openxmlformats.org/officeDocument/2006/relationships/image" Target="../media/image571.png"/><Relationship Id="rId227" Type="http://schemas.openxmlformats.org/officeDocument/2006/relationships/image" Target="../media/image592.png"/><Relationship Id="rId413" Type="http://schemas.openxmlformats.org/officeDocument/2006/relationships/image" Target="../media/image775.png"/><Relationship Id="rId248" Type="http://schemas.openxmlformats.org/officeDocument/2006/relationships/image" Target="../media/image613.png"/><Relationship Id="rId269" Type="http://schemas.openxmlformats.org/officeDocument/2006/relationships/image" Target="../media/image634.png"/><Relationship Id="rId12" Type="http://schemas.openxmlformats.org/officeDocument/2006/relationships/image" Target="../media/image383.png"/><Relationship Id="rId33" Type="http://schemas.openxmlformats.org/officeDocument/2006/relationships/image" Target="../media/image404.png"/><Relationship Id="rId108" Type="http://schemas.openxmlformats.org/officeDocument/2006/relationships/image" Target="../media/image477.png"/><Relationship Id="rId129" Type="http://schemas.openxmlformats.org/officeDocument/2006/relationships/image" Target="../media/image498.png"/><Relationship Id="rId280" Type="http://schemas.openxmlformats.org/officeDocument/2006/relationships/image" Target="../media/image645.png"/><Relationship Id="rId315" Type="http://schemas.openxmlformats.org/officeDocument/2006/relationships/image" Target="../media/image680.png"/><Relationship Id="rId336" Type="http://schemas.openxmlformats.org/officeDocument/2006/relationships/image" Target="../media/image701.png"/><Relationship Id="rId357" Type="http://schemas.openxmlformats.org/officeDocument/2006/relationships/image" Target="../media/image722.png"/><Relationship Id="rId54" Type="http://schemas.openxmlformats.org/officeDocument/2006/relationships/image" Target="../media/image425.png"/><Relationship Id="rId75" Type="http://schemas.openxmlformats.org/officeDocument/2006/relationships/image" Target="../media/image446.png"/><Relationship Id="rId96" Type="http://schemas.openxmlformats.org/officeDocument/2006/relationships/image" Target="../media/image467.png"/><Relationship Id="rId140" Type="http://schemas.openxmlformats.org/officeDocument/2006/relationships/image" Target="../media/image509.png"/><Relationship Id="rId161" Type="http://schemas.openxmlformats.org/officeDocument/2006/relationships/image" Target="../media/image526.png"/><Relationship Id="rId182" Type="http://schemas.openxmlformats.org/officeDocument/2006/relationships/image" Target="../media/image547.png"/><Relationship Id="rId217" Type="http://schemas.openxmlformats.org/officeDocument/2006/relationships/image" Target="../media/image582.png"/><Relationship Id="rId378" Type="http://schemas.openxmlformats.org/officeDocument/2006/relationships/image" Target="../media/image743.png"/><Relationship Id="rId399" Type="http://schemas.openxmlformats.org/officeDocument/2006/relationships/image" Target="../media/image761.png"/><Relationship Id="rId403" Type="http://schemas.openxmlformats.org/officeDocument/2006/relationships/image" Target="../media/image765.png"/><Relationship Id="rId6" Type="http://schemas.openxmlformats.org/officeDocument/2006/relationships/image" Target="../media/image377.png"/><Relationship Id="rId238" Type="http://schemas.openxmlformats.org/officeDocument/2006/relationships/image" Target="../media/image603.png"/><Relationship Id="rId259" Type="http://schemas.openxmlformats.org/officeDocument/2006/relationships/image" Target="../media/image624.png"/><Relationship Id="rId424" Type="http://schemas.openxmlformats.org/officeDocument/2006/relationships/image" Target="../media/image786.png"/><Relationship Id="rId23" Type="http://schemas.openxmlformats.org/officeDocument/2006/relationships/image" Target="../media/image394.png"/><Relationship Id="rId119" Type="http://schemas.openxmlformats.org/officeDocument/2006/relationships/image" Target="../media/image488.png"/><Relationship Id="rId270" Type="http://schemas.openxmlformats.org/officeDocument/2006/relationships/image" Target="../media/image635.png"/><Relationship Id="rId291" Type="http://schemas.openxmlformats.org/officeDocument/2006/relationships/image" Target="../media/image656.png"/><Relationship Id="rId305" Type="http://schemas.openxmlformats.org/officeDocument/2006/relationships/image" Target="../media/image670.png"/><Relationship Id="rId326" Type="http://schemas.openxmlformats.org/officeDocument/2006/relationships/image" Target="../media/image691.png"/><Relationship Id="rId347" Type="http://schemas.openxmlformats.org/officeDocument/2006/relationships/image" Target="../media/image712.png"/><Relationship Id="rId44" Type="http://schemas.openxmlformats.org/officeDocument/2006/relationships/image" Target="../media/image415.png"/><Relationship Id="rId65" Type="http://schemas.openxmlformats.org/officeDocument/2006/relationships/image" Target="../media/image436.png"/><Relationship Id="rId86" Type="http://schemas.openxmlformats.org/officeDocument/2006/relationships/image" Target="../media/image457.png"/><Relationship Id="rId130" Type="http://schemas.openxmlformats.org/officeDocument/2006/relationships/image" Target="../media/image499.png"/><Relationship Id="rId151" Type="http://schemas.openxmlformats.org/officeDocument/2006/relationships/image" Target="../media/image517.png"/><Relationship Id="rId368" Type="http://schemas.openxmlformats.org/officeDocument/2006/relationships/image" Target="../media/image733.png"/><Relationship Id="rId389" Type="http://schemas.openxmlformats.org/officeDocument/2006/relationships/image" Target="../media/image753.png"/><Relationship Id="rId172" Type="http://schemas.openxmlformats.org/officeDocument/2006/relationships/image" Target="../media/image537.png"/><Relationship Id="rId193" Type="http://schemas.openxmlformats.org/officeDocument/2006/relationships/image" Target="../media/image558.png"/><Relationship Id="rId207" Type="http://schemas.openxmlformats.org/officeDocument/2006/relationships/image" Target="../media/image572.png"/><Relationship Id="rId228" Type="http://schemas.openxmlformats.org/officeDocument/2006/relationships/image" Target="../media/image593.png"/><Relationship Id="rId249" Type="http://schemas.openxmlformats.org/officeDocument/2006/relationships/image" Target="../media/image614.png"/><Relationship Id="rId414" Type="http://schemas.openxmlformats.org/officeDocument/2006/relationships/image" Target="../media/image776.png"/><Relationship Id="rId13" Type="http://schemas.openxmlformats.org/officeDocument/2006/relationships/image" Target="../media/image384.png"/><Relationship Id="rId109" Type="http://schemas.openxmlformats.org/officeDocument/2006/relationships/image" Target="../media/image478.png"/><Relationship Id="rId260" Type="http://schemas.openxmlformats.org/officeDocument/2006/relationships/image" Target="../media/image625.png"/><Relationship Id="rId281" Type="http://schemas.openxmlformats.org/officeDocument/2006/relationships/image" Target="../media/image646.png"/><Relationship Id="rId316" Type="http://schemas.openxmlformats.org/officeDocument/2006/relationships/image" Target="../media/image681.png"/><Relationship Id="rId337" Type="http://schemas.openxmlformats.org/officeDocument/2006/relationships/image" Target="../media/image702.png"/><Relationship Id="rId34" Type="http://schemas.openxmlformats.org/officeDocument/2006/relationships/image" Target="../media/image405.png"/><Relationship Id="rId55" Type="http://schemas.openxmlformats.org/officeDocument/2006/relationships/image" Target="../media/image426.png"/><Relationship Id="rId76" Type="http://schemas.openxmlformats.org/officeDocument/2006/relationships/image" Target="../media/image447.png"/><Relationship Id="rId97" Type="http://schemas.openxmlformats.org/officeDocument/2006/relationships/image" Target="../media/image468.png"/><Relationship Id="rId120" Type="http://schemas.openxmlformats.org/officeDocument/2006/relationships/image" Target="../media/image489.png"/><Relationship Id="rId141" Type="http://schemas.openxmlformats.org/officeDocument/2006/relationships/image" Target="../media/image510.png"/><Relationship Id="rId358" Type="http://schemas.openxmlformats.org/officeDocument/2006/relationships/image" Target="../media/image723.png"/><Relationship Id="rId379" Type="http://schemas.openxmlformats.org/officeDocument/2006/relationships/image" Target="../media/image744.png"/><Relationship Id="rId7" Type="http://schemas.openxmlformats.org/officeDocument/2006/relationships/image" Target="../media/image378.png"/><Relationship Id="rId162" Type="http://schemas.openxmlformats.org/officeDocument/2006/relationships/image" Target="../media/image527.png"/><Relationship Id="rId183" Type="http://schemas.openxmlformats.org/officeDocument/2006/relationships/image" Target="../media/image548.png"/><Relationship Id="rId218" Type="http://schemas.openxmlformats.org/officeDocument/2006/relationships/image" Target="../media/image583.png"/><Relationship Id="rId239" Type="http://schemas.openxmlformats.org/officeDocument/2006/relationships/image" Target="../media/image604.png"/><Relationship Id="rId390" Type="http://schemas.openxmlformats.org/officeDocument/2006/relationships/image" Target="../media/image754.png"/><Relationship Id="rId404" Type="http://schemas.openxmlformats.org/officeDocument/2006/relationships/image" Target="../media/image766.png"/><Relationship Id="rId425" Type="http://schemas.openxmlformats.org/officeDocument/2006/relationships/image" Target="../media/image787.png"/><Relationship Id="rId250" Type="http://schemas.openxmlformats.org/officeDocument/2006/relationships/image" Target="../media/image615.png"/><Relationship Id="rId271" Type="http://schemas.openxmlformats.org/officeDocument/2006/relationships/image" Target="../media/image636.png"/><Relationship Id="rId292" Type="http://schemas.openxmlformats.org/officeDocument/2006/relationships/image" Target="../media/image657.png"/><Relationship Id="rId306" Type="http://schemas.openxmlformats.org/officeDocument/2006/relationships/image" Target="../media/image671.png"/><Relationship Id="rId24" Type="http://schemas.openxmlformats.org/officeDocument/2006/relationships/image" Target="../media/image395.png"/><Relationship Id="rId45" Type="http://schemas.openxmlformats.org/officeDocument/2006/relationships/image" Target="../media/image416.png"/><Relationship Id="rId66" Type="http://schemas.openxmlformats.org/officeDocument/2006/relationships/image" Target="../media/image437.png"/><Relationship Id="rId87" Type="http://schemas.openxmlformats.org/officeDocument/2006/relationships/image" Target="../media/image458.png"/><Relationship Id="rId110" Type="http://schemas.openxmlformats.org/officeDocument/2006/relationships/image" Target="../media/image479.png"/><Relationship Id="rId131" Type="http://schemas.openxmlformats.org/officeDocument/2006/relationships/image" Target="../media/image500.png"/><Relationship Id="rId327" Type="http://schemas.openxmlformats.org/officeDocument/2006/relationships/image" Target="../media/image692.png"/><Relationship Id="rId348" Type="http://schemas.openxmlformats.org/officeDocument/2006/relationships/image" Target="../media/image713.png"/><Relationship Id="rId369" Type="http://schemas.openxmlformats.org/officeDocument/2006/relationships/image" Target="../media/image734.png"/><Relationship Id="rId152" Type="http://schemas.openxmlformats.org/officeDocument/2006/relationships/image" Target="../media/image518.png"/><Relationship Id="rId173" Type="http://schemas.openxmlformats.org/officeDocument/2006/relationships/image" Target="../media/image538.png"/><Relationship Id="rId194" Type="http://schemas.openxmlformats.org/officeDocument/2006/relationships/image" Target="../media/image559.png"/><Relationship Id="rId208" Type="http://schemas.openxmlformats.org/officeDocument/2006/relationships/image" Target="../media/image573.png"/><Relationship Id="rId229" Type="http://schemas.openxmlformats.org/officeDocument/2006/relationships/image" Target="../media/image594.png"/><Relationship Id="rId380" Type="http://schemas.openxmlformats.org/officeDocument/2006/relationships/image" Target="../media/image745.png"/><Relationship Id="rId415" Type="http://schemas.openxmlformats.org/officeDocument/2006/relationships/image" Target="../media/image777.png"/><Relationship Id="rId240" Type="http://schemas.openxmlformats.org/officeDocument/2006/relationships/image" Target="../media/image605.png"/><Relationship Id="rId261" Type="http://schemas.openxmlformats.org/officeDocument/2006/relationships/image" Target="../media/image626.png"/><Relationship Id="rId14" Type="http://schemas.openxmlformats.org/officeDocument/2006/relationships/image" Target="../media/image385.png"/><Relationship Id="rId35" Type="http://schemas.openxmlformats.org/officeDocument/2006/relationships/image" Target="../media/image406.png"/><Relationship Id="rId56" Type="http://schemas.openxmlformats.org/officeDocument/2006/relationships/image" Target="../media/image427.png"/><Relationship Id="rId77" Type="http://schemas.openxmlformats.org/officeDocument/2006/relationships/image" Target="../media/image448.png"/><Relationship Id="rId100" Type="http://schemas.openxmlformats.org/officeDocument/2006/relationships/image" Target="../media/image469.png"/><Relationship Id="rId282" Type="http://schemas.openxmlformats.org/officeDocument/2006/relationships/image" Target="../media/image647.png"/><Relationship Id="rId317" Type="http://schemas.openxmlformats.org/officeDocument/2006/relationships/image" Target="../media/image682.png"/><Relationship Id="rId338" Type="http://schemas.openxmlformats.org/officeDocument/2006/relationships/image" Target="../media/image703.png"/><Relationship Id="rId359" Type="http://schemas.openxmlformats.org/officeDocument/2006/relationships/image" Target="../media/image724.png"/><Relationship Id="rId8" Type="http://schemas.openxmlformats.org/officeDocument/2006/relationships/image" Target="../media/image379.png"/><Relationship Id="rId98" Type="http://schemas.openxmlformats.org/officeDocument/2006/relationships/image" Target="../media/image94.png"/><Relationship Id="rId121" Type="http://schemas.openxmlformats.org/officeDocument/2006/relationships/image" Target="../media/image490.png"/><Relationship Id="rId142" Type="http://schemas.openxmlformats.org/officeDocument/2006/relationships/image" Target="../media/image511.png"/><Relationship Id="rId163" Type="http://schemas.openxmlformats.org/officeDocument/2006/relationships/image" Target="../media/image528.png"/><Relationship Id="rId184" Type="http://schemas.openxmlformats.org/officeDocument/2006/relationships/image" Target="../media/image549.png"/><Relationship Id="rId219" Type="http://schemas.openxmlformats.org/officeDocument/2006/relationships/image" Target="../media/image584.png"/><Relationship Id="rId370" Type="http://schemas.openxmlformats.org/officeDocument/2006/relationships/image" Target="../media/image735.png"/><Relationship Id="rId391" Type="http://schemas.openxmlformats.org/officeDocument/2006/relationships/image" Target="../media/image755.png"/><Relationship Id="rId405" Type="http://schemas.openxmlformats.org/officeDocument/2006/relationships/image" Target="../media/image767.png"/><Relationship Id="rId426" Type="http://schemas.openxmlformats.org/officeDocument/2006/relationships/image" Target="../media/image788.png"/><Relationship Id="rId230" Type="http://schemas.openxmlformats.org/officeDocument/2006/relationships/image" Target="../media/image595.png"/><Relationship Id="rId251" Type="http://schemas.openxmlformats.org/officeDocument/2006/relationships/image" Target="../media/image616.png"/><Relationship Id="rId25" Type="http://schemas.openxmlformats.org/officeDocument/2006/relationships/image" Target="../media/image396.png"/><Relationship Id="rId46" Type="http://schemas.openxmlformats.org/officeDocument/2006/relationships/image" Target="../media/image417.png"/><Relationship Id="rId67" Type="http://schemas.openxmlformats.org/officeDocument/2006/relationships/image" Target="../media/image438.png"/><Relationship Id="rId272" Type="http://schemas.openxmlformats.org/officeDocument/2006/relationships/image" Target="../media/image637.png"/><Relationship Id="rId293" Type="http://schemas.openxmlformats.org/officeDocument/2006/relationships/image" Target="../media/image658.png"/><Relationship Id="rId307" Type="http://schemas.openxmlformats.org/officeDocument/2006/relationships/image" Target="../media/image672.png"/><Relationship Id="rId328" Type="http://schemas.openxmlformats.org/officeDocument/2006/relationships/image" Target="../media/image693.png"/><Relationship Id="rId349" Type="http://schemas.openxmlformats.org/officeDocument/2006/relationships/image" Target="../media/image714.png"/><Relationship Id="rId88" Type="http://schemas.openxmlformats.org/officeDocument/2006/relationships/image" Target="../media/image459.png"/><Relationship Id="rId111" Type="http://schemas.openxmlformats.org/officeDocument/2006/relationships/image" Target="../media/image480.png"/><Relationship Id="rId132" Type="http://schemas.openxmlformats.org/officeDocument/2006/relationships/image" Target="../media/image501.png"/><Relationship Id="rId153" Type="http://schemas.openxmlformats.org/officeDocument/2006/relationships/image" Target="../media/image519.png"/><Relationship Id="rId174" Type="http://schemas.openxmlformats.org/officeDocument/2006/relationships/image" Target="../media/image539.png"/><Relationship Id="rId195" Type="http://schemas.openxmlformats.org/officeDocument/2006/relationships/image" Target="../media/image560.png"/><Relationship Id="rId209" Type="http://schemas.openxmlformats.org/officeDocument/2006/relationships/image" Target="../media/image574.png"/><Relationship Id="rId360" Type="http://schemas.openxmlformats.org/officeDocument/2006/relationships/image" Target="../media/image725.png"/><Relationship Id="rId381" Type="http://schemas.openxmlformats.org/officeDocument/2006/relationships/image" Target="../media/image746.png"/><Relationship Id="rId416" Type="http://schemas.openxmlformats.org/officeDocument/2006/relationships/image" Target="../media/image778.png"/><Relationship Id="rId220" Type="http://schemas.openxmlformats.org/officeDocument/2006/relationships/image" Target="../media/image585.png"/><Relationship Id="rId241" Type="http://schemas.openxmlformats.org/officeDocument/2006/relationships/image" Target="../media/image606.png"/><Relationship Id="rId15" Type="http://schemas.openxmlformats.org/officeDocument/2006/relationships/image" Target="../media/image386.png"/><Relationship Id="rId36" Type="http://schemas.openxmlformats.org/officeDocument/2006/relationships/image" Target="../media/image407.png"/><Relationship Id="rId57" Type="http://schemas.openxmlformats.org/officeDocument/2006/relationships/image" Target="../media/image428.png"/><Relationship Id="rId262" Type="http://schemas.openxmlformats.org/officeDocument/2006/relationships/image" Target="../media/image627.png"/><Relationship Id="rId283" Type="http://schemas.openxmlformats.org/officeDocument/2006/relationships/image" Target="../media/image648.png"/><Relationship Id="rId318" Type="http://schemas.openxmlformats.org/officeDocument/2006/relationships/image" Target="../media/image683.png"/><Relationship Id="rId339" Type="http://schemas.openxmlformats.org/officeDocument/2006/relationships/image" Target="../media/image704.png"/><Relationship Id="rId78" Type="http://schemas.openxmlformats.org/officeDocument/2006/relationships/image" Target="../media/image449.png"/><Relationship Id="rId99" Type="http://schemas.openxmlformats.org/officeDocument/2006/relationships/image" Target="../media/image95.png"/><Relationship Id="rId101" Type="http://schemas.openxmlformats.org/officeDocument/2006/relationships/image" Target="../media/image470.png"/><Relationship Id="rId122" Type="http://schemas.openxmlformats.org/officeDocument/2006/relationships/image" Target="../media/image491.png"/><Relationship Id="rId143" Type="http://schemas.openxmlformats.org/officeDocument/2006/relationships/image" Target="../media/image512.png"/><Relationship Id="rId164" Type="http://schemas.openxmlformats.org/officeDocument/2006/relationships/image" Target="../media/image529.png"/><Relationship Id="rId185" Type="http://schemas.openxmlformats.org/officeDocument/2006/relationships/image" Target="../media/image550.png"/><Relationship Id="rId350" Type="http://schemas.openxmlformats.org/officeDocument/2006/relationships/image" Target="../media/image715.png"/><Relationship Id="rId371" Type="http://schemas.openxmlformats.org/officeDocument/2006/relationships/image" Target="../media/image736.png"/><Relationship Id="rId406" Type="http://schemas.openxmlformats.org/officeDocument/2006/relationships/image" Target="../media/image768.png"/><Relationship Id="rId9" Type="http://schemas.openxmlformats.org/officeDocument/2006/relationships/image" Target="../media/image380.png"/><Relationship Id="rId210" Type="http://schemas.openxmlformats.org/officeDocument/2006/relationships/image" Target="../media/image575.png"/><Relationship Id="rId392" Type="http://schemas.openxmlformats.org/officeDocument/2006/relationships/image" Target="../media/image349.png"/><Relationship Id="rId427" Type="http://schemas.openxmlformats.org/officeDocument/2006/relationships/image" Target="../media/image789.png"/><Relationship Id="rId26" Type="http://schemas.openxmlformats.org/officeDocument/2006/relationships/image" Target="../media/image397.png"/><Relationship Id="rId231" Type="http://schemas.openxmlformats.org/officeDocument/2006/relationships/image" Target="../media/image596.png"/><Relationship Id="rId252" Type="http://schemas.openxmlformats.org/officeDocument/2006/relationships/image" Target="../media/image617.png"/><Relationship Id="rId273" Type="http://schemas.openxmlformats.org/officeDocument/2006/relationships/image" Target="../media/image638.png"/><Relationship Id="rId294" Type="http://schemas.openxmlformats.org/officeDocument/2006/relationships/image" Target="../media/image659.png"/><Relationship Id="rId308" Type="http://schemas.openxmlformats.org/officeDocument/2006/relationships/image" Target="../media/image673.png"/><Relationship Id="rId329" Type="http://schemas.openxmlformats.org/officeDocument/2006/relationships/image" Target="../media/image694.png"/><Relationship Id="rId47" Type="http://schemas.openxmlformats.org/officeDocument/2006/relationships/image" Target="../media/image418.png"/><Relationship Id="rId68" Type="http://schemas.openxmlformats.org/officeDocument/2006/relationships/image" Target="../media/image439.png"/><Relationship Id="rId89" Type="http://schemas.openxmlformats.org/officeDocument/2006/relationships/image" Target="../media/image460.png"/><Relationship Id="rId112" Type="http://schemas.openxmlformats.org/officeDocument/2006/relationships/image" Target="../media/image481.png"/><Relationship Id="rId133" Type="http://schemas.openxmlformats.org/officeDocument/2006/relationships/image" Target="../media/image502.png"/><Relationship Id="rId154" Type="http://schemas.openxmlformats.org/officeDocument/2006/relationships/image" Target="../media/image520.png"/><Relationship Id="rId175" Type="http://schemas.openxmlformats.org/officeDocument/2006/relationships/image" Target="../media/image540.png"/><Relationship Id="rId340" Type="http://schemas.openxmlformats.org/officeDocument/2006/relationships/image" Target="../media/image705.png"/><Relationship Id="rId361" Type="http://schemas.openxmlformats.org/officeDocument/2006/relationships/image" Target="../media/image726.png"/><Relationship Id="rId196" Type="http://schemas.openxmlformats.org/officeDocument/2006/relationships/image" Target="../media/image561.png"/><Relationship Id="rId200" Type="http://schemas.openxmlformats.org/officeDocument/2006/relationships/image" Target="../media/image565.png"/><Relationship Id="rId382" Type="http://schemas.openxmlformats.org/officeDocument/2006/relationships/image" Target="../media/image747.png"/><Relationship Id="rId417" Type="http://schemas.openxmlformats.org/officeDocument/2006/relationships/image" Target="../media/image779.png"/><Relationship Id="rId16" Type="http://schemas.openxmlformats.org/officeDocument/2006/relationships/image" Target="../media/image387.png"/><Relationship Id="rId221" Type="http://schemas.openxmlformats.org/officeDocument/2006/relationships/image" Target="../media/image586.png"/><Relationship Id="rId242" Type="http://schemas.openxmlformats.org/officeDocument/2006/relationships/image" Target="../media/image607.png"/><Relationship Id="rId263" Type="http://schemas.openxmlformats.org/officeDocument/2006/relationships/image" Target="../media/image628.png"/><Relationship Id="rId284" Type="http://schemas.openxmlformats.org/officeDocument/2006/relationships/image" Target="../media/image649.png"/><Relationship Id="rId319" Type="http://schemas.openxmlformats.org/officeDocument/2006/relationships/image" Target="../media/image684.png"/><Relationship Id="rId37" Type="http://schemas.openxmlformats.org/officeDocument/2006/relationships/image" Target="../media/image408.png"/><Relationship Id="rId58" Type="http://schemas.openxmlformats.org/officeDocument/2006/relationships/image" Target="../media/image429.png"/><Relationship Id="rId79" Type="http://schemas.openxmlformats.org/officeDocument/2006/relationships/image" Target="../media/image450.png"/><Relationship Id="rId102" Type="http://schemas.openxmlformats.org/officeDocument/2006/relationships/image" Target="../media/image471.png"/><Relationship Id="rId123" Type="http://schemas.openxmlformats.org/officeDocument/2006/relationships/image" Target="../media/image492.png"/><Relationship Id="rId144" Type="http://schemas.openxmlformats.org/officeDocument/2006/relationships/image" Target="../media/image513.png"/><Relationship Id="rId330" Type="http://schemas.openxmlformats.org/officeDocument/2006/relationships/image" Target="../media/image695.png"/><Relationship Id="rId90" Type="http://schemas.openxmlformats.org/officeDocument/2006/relationships/image" Target="../media/image461.png"/><Relationship Id="rId165" Type="http://schemas.openxmlformats.org/officeDocument/2006/relationships/image" Target="../media/image530.png"/><Relationship Id="rId186" Type="http://schemas.openxmlformats.org/officeDocument/2006/relationships/image" Target="../media/image551.png"/><Relationship Id="rId351" Type="http://schemas.openxmlformats.org/officeDocument/2006/relationships/image" Target="../media/image716.png"/><Relationship Id="rId372" Type="http://schemas.openxmlformats.org/officeDocument/2006/relationships/image" Target="../media/image737.png"/><Relationship Id="rId393" Type="http://schemas.openxmlformats.org/officeDocument/2006/relationships/image" Target="../media/image756.png"/><Relationship Id="rId407" Type="http://schemas.openxmlformats.org/officeDocument/2006/relationships/image" Target="../media/image769.png"/><Relationship Id="rId428" Type="http://schemas.openxmlformats.org/officeDocument/2006/relationships/image" Target="../media/image790.png"/><Relationship Id="rId211" Type="http://schemas.openxmlformats.org/officeDocument/2006/relationships/image" Target="../media/image576.png"/><Relationship Id="rId232" Type="http://schemas.openxmlformats.org/officeDocument/2006/relationships/image" Target="../media/image597.png"/><Relationship Id="rId253" Type="http://schemas.openxmlformats.org/officeDocument/2006/relationships/image" Target="../media/image618.png"/><Relationship Id="rId274" Type="http://schemas.openxmlformats.org/officeDocument/2006/relationships/image" Target="../media/image639.png"/><Relationship Id="rId295" Type="http://schemas.openxmlformats.org/officeDocument/2006/relationships/image" Target="../media/image660.png"/><Relationship Id="rId309" Type="http://schemas.openxmlformats.org/officeDocument/2006/relationships/image" Target="../media/image674.png"/><Relationship Id="rId27" Type="http://schemas.openxmlformats.org/officeDocument/2006/relationships/image" Target="../media/image398.png"/><Relationship Id="rId48" Type="http://schemas.openxmlformats.org/officeDocument/2006/relationships/image" Target="../media/image419.png"/><Relationship Id="rId69" Type="http://schemas.openxmlformats.org/officeDocument/2006/relationships/image" Target="../media/image440.png"/><Relationship Id="rId113" Type="http://schemas.openxmlformats.org/officeDocument/2006/relationships/image" Target="../media/image482.png"/><Relationship Id="rId134" Type="http://schemas.openxmlformats.org/officeDocument/2006/relationships/image" Target="../media/image503.png"/><Relationship Id="rId320" Type="http://schemas.openxmlformats.org/officeDocument/2006/relationships/image" Target="../media/image685.png"/><Relationship Id="rId80" Type="http://schemas.openxmlformats.org/officeDocument/2006/relationships/image" Target="../media/image451.png"/><Relationship Id="rId155" Type="http://schemas.openxmlformats.org/officeDocument/2006/relationships/image" Target="../media/image134.png"/><Relationship Id="rId176" Type="http://schemas.openxmlformats.org/officeDocument/2006/relationships/image" Target="../media/image541.png"/><Relationship Id="rId197" Type="http://schemas.openxmlformats.org/officeDocument/2006/relationships/image" Target="../media/image562.png"/><Relationship Id="rId341" Type="http://schemas.openxmlformats.org/officeDocument/2006/relationships/image" Target="../media/image706.png"/><Relationship Id="rId362" Type="http://schemas.openxmlformats.org/officeDocument/2006/relationships/image" Target="../media/image727.png"/><Relationship Id="rId383" Type="http://schemas.openxmlformats.org/officeDocument/2006/relationships/image" Target="../media/image748.png"/><Relationship Id="rId418" Type="http://schemas.openxmlformats.org/officeDocument/2006/relationships/image" Target="../media/image780.png"/><Relationship Id="rId201" Type="http://schemas.openxmlformats.org/officeDocument/2006/relationships/image" Target="../media/image566.png"/><Relationship Id="rId222" Type="http://schemas.openxmlformats.org/officeDocument/2006/relationships/image" Target="../media/image587.png"/><Relationship Id="rId243" Type="http://schemas.openxmlformats.org/officeDocument/2006/relationships/image" Target="../media/image608.png"/><Relationship Id="rId264" Type="http://schemas.openxmlformats.org/officeDocument/2006/relationships/image" Target="../media/image629.png"/><Relationship Id="rId285" Type="http://schemas.openxmlformats.org/officeDocument/2006/relationships/image" Target="../media/image650.png"/><Relationship Id="rId17" Type="http://schemas.openxmlformats.org/officeDocument/2006/relationships/image" Target="../media/image388.png"/><Relationship Id="rId38" Type="http://schemas.openxmlformats.org/officeDocument/2006/relationships/image" Target="../media/image409.png"/><Relationship Id="rId59" Type="http://schemas.openxmlformats.org/officeDocument/2006/relationships/image" Target="../media/image430.png"/><Relationship Id="rId103" Type="http://schemas.openxmlformats.org/officeDocument/2006/relationships/image" Target="../media/image472.png"/><Relationship Id="rId124" Type="http://schemas.openxmlformats.org/officeDocument/2006/relationships/image" Target="../media/image493.png"/><Relationship Id="rId310" Type="http://schemas.openxmlformats.org/officeDocument/2006/relationships/image" Target="../media/image675.png"/><Relationship Id="rId70" Type="http://schemas.openxmlformats.org/officeDocument/2006/relationships/image" Target="../media/image441.png"/><Relationship Id="rId91" Type="http://schemas.openxmlformats.org/officeDocument/2006/relationships/image" Target="../media/image462.png"/><Relationship Id="rId145" Type="http://schemas.openxmlformats.org/officeDocument/2006/relationships/image" Target="../media/image514.png"/><Relationship Id="rId166" Type="http://schemas.openxmlformats.org/officeDocument/2006/relationships/image" Target="../media/image531.png"/><Relationship Id="rId187" Type="http://schemas.openxmlformats.org/officeDocument/2006/relationships/image" Target="../media/image552.png"/><Relationship Id="rId331" Type="http://schemas.openxmlformats.org/officeDocument/2006/relationships/image" Target="../media/image696.png"/><Relationship Id="rId352" Type="http://schemas.openxmlformats.org/officeDocument/2006/relationships/image" Target="../media/image717.png"/><Relationship Id="rId373" Type="http://schemas.openxmlformats.org/officeDocument/2006/relationships/image" Target="../media/image738.png"/><Relationship Id="rId394" Type="http://schemas.openxmlformats.org/officeDocument/2006/relationships/image" Target="../media/image757.png"/><Relationship Id="rId408" Type="http://schemas.openxmlformats.org/officeDocument/2006/relationships/image" Target="../media/image770.png"/><Relationship Id="rId429" Type="http://schemas.openxmlformats.org/officeDocument/2006/relationships/image" Target="../media/image791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577.png"/><Relationship Id="rId233" Type="http://schemas.openxmlformats.org/officeDocument/2006/relationships/image" Target="../media/image598.png"/><Relationship Id="rId254" Type="http://schemas.openxmlformats.org/officeDocument/2006/relationships/image" Target="../media/image619.png"/><Relationship Id="rId28" Type="http://schemas.openxmlformats.org/officeDocument/2006/relationships/image" Target="../media/image399.png"/><Relationship Id="rId49" Type="http://schemas.openxmlformats.org/officeDocument/2006/relationships/image" Target="../media/image420.png"/><Relationship Id="rId114" Type="http://schemas.openxmlformats.org/officeDocument/2006/relationships/image" Target="../media/image483.png"/><Relationship Id="rId275" Type="http://schemas.openxmlformats.org/officeDocument/2006/relationships/image" Target="../media/image640.png"/><Relationship Id="rId296" Type="http://schemas.openxmlformats.org/officeDocument/2006/relationships/image" Target="../media/image661.png"/><Relationship Id="rId300" Type="http://schemas.openxmlformats.org/officeDocument/2006/relationships/image" Target="../media/image665.png"/><Relationship Id="rId60" Type="http://schemas.openxmlformats.org/officeDocument/2006/relationships/image" Target="../media/image431.png"/><Relationship Id="rId81" Type="http://schemas.openxmlformats.org/officeDocument/2006/relationships/image" Target="../media/image452.png"/><Relationship Id="rId135" Type="http://schemas.openxmlformats.org/officeDocument/2006/relationships/image" Target="../media/image504.png"/><Relationship Id="rId156" Type="http://schemas.openxmlformats.org/officeDocument/2006/relationships/image" Target="../media/image521.png"/><Relationship Id="rId177" Type="http://schemas.openxmlformats.org/officeDocument/2006/relationships/image" Target="../media/image542.png"/><Relationship Id="rId198" Type="http://schemas.openxmlformats.org/officeDocument/2006/relationships/image" Target="../media/image563.png"/><Relationship Id="rId321" Type="http://schemas.openxmlformats.org/officeDocument/2006/relationships/image" Target="../media/image686.png"/><Relationship Id="rId342" Type="http://schemas.openxmlformats.org/officeDocument/2006/relationships/image" Target="../media/image707.png"/><Relationship Id="rId363" Type="http://schemas.openxmlformats.org/officeDocument/2006/relationships/image" Target="../media/image728.png"/><Relationship Id="rId384" Type="http://schemas.openxmlformats.org/officeDocument/2006/relationships/image" Target="../media/image243.png"/><Relationship Id="rId419" Type="http://schemas.openxmlformats.org/officeDocument/2006/relationships/image" Target="../media/image781.png"/><Relationship Id="rId202" Type="http://schemas.openxmlformats.org/officeDocument/2006/relationships/image" Target="../media/image567.png"/><Relationship Id="rId223" Type="http://schemas.openxmlformats.org/officeDocument/2006/relationships/image" Target="../media/image588.png"/><Relationship Id="rId244" Type="http://schemas.openxmlformats.org/officeDocument/2006/relationships/image" Target="../media/image609.png"/><Relationship Id="rId18" Type="http://schemas.openxmlformats.org/officeDocument/2006/relationships/image" Target="../media/image389.png"/><Relationship Id="rId39" Type="http://schemas.openxmlformats.org/officeDocument/2006/relationships/image" Target="../media/image410.png"/><Relationship Id="rId265" Type="http://schemas.openxmlformats.org/officeDocument/2006/relationships/image" Target="../media/image630.png"/><Relationship Id="rId286" Type="http://schemas.openxmlformats.org/officeDocument/2006/relationships/image" Target="../media/image651.png"/><Relationship Id="rId50" Type="http://schemas.openxmlformats.org/officeDocument/2006/relationships/image" Target="../media/image421.png"/><Relationship Id="rId104" Type="http://schemas.openxmlformats.org/officeDocument/2006/relationships/image" Target="../media/image473.png"/><Relationship Id="rId125" Type="http://schemas.openxmlformats.org/officeDocument/2006/relationships/image" Target="../media/image494.png"/><Relationship Id="rId146" Type="http://schemas.openxmlformats.org/officeDocument/2006/relationships/image" Target="../media/image114.png"/><Relationship Id="rId167" Type="http://schemas.openxmlformats.org/officeDocument/2006/relationships/image" Target="../media/image532.png"/><Relationship Id="rId188" Type="http://schemas.openxmlformats.org/officeDocument/2006/relationships/image" Target="../media/image553.png"/><Relationship Id="rId311" Type="http://schemas.openxmlformats.org/officeDocument/2006/relationships/image" Target="../media/image676.png"/><Relationship Id="rId332" Type="http://schemas.openxmlformats.org/officeDocument/2006/relationships/image" Target="../media/image697.png"/><Relationship Id="rId353" Type="http://schemas.openxmlformats.org/officeDocument/2006/relationships/image" Target="../media/image718.png"/><Relationship Id="rId374" Type="http://schemas.openxmlformats.org/officeDocument/2006/relationships/image" Target="../media/image739.png"/><Relationship Id="rId395" Type="http://schemas.openxmlformats.org/officeDocument/2006/relationships/image" Target="../media/image348.png"/><Relationship Id="rId409" Type="http://schemas.openxmlformats.org/officeDocument/2006/relationships/image" Target="../media/image771.png"/><Relationship Id="rId71" Type="http://schemas.openxmlformats.org/officeDocument/2006/relationships/image" Target="../media/image442.png"/><Relationship Id="rId92" Type="http://schemas.openxmlformats.org/officeDocument/2006/relationships/image" Target="../media/image463.png"/><Relationship Id="rId213" Type="http://schemas.openxmlformats.org/officeDocument/2006/relationships/image" Target="../media/image578.png"/><Relationship Id="rId234" Type="http://schemas.openxmlformats.org/officeDocument/2006/relationships/image" Target="../media/image599.png"/><Relationship Id="rId420" Type="http://schemas.openxmlformats.org/officeDocument/2006/relationships/image" Target="../media/image782.png"/><Relationship Id="rId2" Type="http://schemas.openxmlformats.org/officeDocument/2006/relationships/notesSlide" Target="../notesSlides/notesSlide3.xml"/><Relationship Id="rId29" Type="http://schemas.openxmlformats.org/officeDocument/2006/relationships/image" Target="../media/image400.png"/><Relationship Id="rId255" Type="http://schemas.openxmlformats.org/officeDocument/2006/relationships/image" Target="../media/image620.png"/><Relationship Id="rId276" Type="http://schemas.openxmlformats.org/officeDocument/2006/relationships/image" Target="../media/image641.png"/><Relationship Id="rId297" Type="http://schemas.openxmlformats.org/officeDocument/2006/relationships/image" Target="../media/image662.png"/><Relationship Id="rId40" Type="http://schemas.openxmlformats.org/officeDocument/2006/relationships/image" Target="../media/image411.png"/><Relationship Id="rId115" Type="http://schemas.openxmlformats.org/officeDocument/2006/relationships/image" Target="../media/image484.png"/><Relationship Id="rId136" Type="http://schemas.openxmlformats.org/officeDocument/2006/relationships/image" Target="../media/image505.png"/><Relationship Id="rId157" Type="http://schemas.openxmlformats.org/officeDocument/2006/relationships/image" Target="../media/image522.png"/><Relationship Id="rId178" Type="http://schemas.openxmlformats.org/officeDocument/2006/relationships/image" Target="../media/image543.png"/><Relationship Id="rId301" Type="http://schemas.openxmlformats.org/officeDocument/2006/relationships/image" Target="../media/image666.png"/><Relationship Id="rId322" Type="http://schemas.openxmlformats.org/officeDocument/2006/relationships/image" Target="../media/image687.png"/><Relationship Id="rId343" Type="http://schemas.openxmlformats.org/officeDocument/2006/relationships/image" Target="../media/image708.png"/><Relationship Id="rId364" Type="http://schemas.openxmlformats.org/officeDocument/2006/relationships/image" Target="../media/image729.png"/><Relationship Id="rId61" Type="http://schemas.openxmlformats.org/officeDocument/2006/relationships/image" Target="../media/image432.png"/><Relationship Id="rId82" Type="http://schemas.openxmlformats.org/officeDocument/2006/relationships/image" Target="../media/image453.png"/><Relationship Id="rId199" Type="http://schemas.openxmlformats.org/officeDocument/2006/relationships/image" Target="../media/image564.png"/><Relationship Id="rId203" Type="http://schemas.openxmlformats.org/officeDocument/2006/relationships/image" Target="../media/image568.png"/><Relationship Id="rId385" Type="http://schemas.openxmlformats.org/officeDocument/2006/relationships/image" Target="../media/image749.png"/><Relationship Id="rId19" Type="http://schemas.openxmlformats.org/officeDocument/2006/relationships/image" Target="../media/image390.png"/><Relationship Id="rId224" Type="http://schemas.openxmlformats.org/officeDocument/2006/relationships/image" Target="../media/image589.png"/><Relationship Id="rId245" Type="http://schemas.openxmlformats.org/officeDocument/2006/relationships/image" Target="../media/image610.png"/><Relationship Id="rId266" Type="http://schemas.openxmlformats.org/officeDocument/2006/relationships/image" Target="../media/image631.png"/><Relationship Id="rId287" Type="http://schemas.openxmlformats.org/officeDocument/2006/relationships/image" Target="../media/image652.png"/><Relationship Id="rId410" Type="http://schemas.openxmlformats.org/officeDocument/2006/relationships/image" Target="../media/image772.png"/><Relationship Id="rId30" Type="http://schemas.openxmlformats.org/officeDocument/2006/relationships/image" Target="../media/image401.png"/><Relationship Id="rId105" Type="http://schemas.openxmlformats.org/officeDocument/2006/relationships/image" Target="../media/image474.png"/><Relationship Id="rId126" Type="http://schemas.openxmlformats.org/officeDocument/2006/relationships/image" Target="../media/image495.png"/><Relationship Id="rId147" Type="http://schemas.openxmlformats.org/officeDocument/2006/relationships/image" Target="../media/image515.png"/><Relationship Id="rId168" Type="http://schemas.openxmlformats.org/officeDocument/2006/relationships/image" Target="../media/image533.png"/><Relationship Id="rId312" Type="http://schemas.openxmlformats.org/officeDocument/2006/relationships/image" Target="../media/image677.png"/><Relationship Id="rId333" Type="http://schemas.openxmlformats.org/officeDocument/2006/relationships/image" Target="../media/image698.png"/><Relationship Id="rId354" Type="http://schemas.openxmlformats.org/officeDocument/2006/relationships/image" Target="../media/image719.png"/><Relationship Id="rId51" Type="http://schemas.openxmlformats.org/officeDocument/2006/relationships/image" Target="../media/image422.png"/><Relationship Id="rId72" Type="http://schemas.openxmlformats.org/officeDocument/2006/relationships/image" Target="../media/image443.png"/><Relationship Id="rId93" Type="http://schemas.openxmlformats.org/officeDocument/2006/relationships/image" Target="../media/image464.png"/><Relationship Id="rId189" Type="http://schemas.openxmlformats.org/officeDocument/2006/relationships/image" Target="../media/image554.png"/><Relationship Id="rId375" Type="http://schemas.openxmlformats.org/officeDocument/2006/relationships/image" Target="../media/image740.png"/><Relationship Id="rId396" Type="http://schemas.openxmlformats.org/officeDocument/2006/relationships/image" Target="../media/image758.png"/><Relationship Id="rId3" Type="http://schemas.openxmlformats.org/officeDocument/2006/relationships/image" Target="../media/image374.png"/><Relationship Id="rId214" Type="http://schemas.openxmlformats.org/officeDocument/2006/relationships/image" Target="../media/image579.png"/><Relationship Id="rId235" Type="http://schemas.openxmlformats.org/officeDocument/2006/relationships/image" Target="../media/image600.png"/><Relationship Id="rId256" Type="http://schemas.openxmlformats.org/officeDocument/2006/relationships/image" Target="../media/image621.png"/><Relationship Id="rId277" Type="http://schemas.openxmlformats.org/officeDocument/2006/relationships/image" Target="../media/image642.png"/><Relationship Id="rId298" Type="http://schemas.openxmlformats.org/officeDocument/2006/relationships/image" Target="../media/image663.png"/><Relationship Id="rId400" Type="http://schemas.openxmlformats.org/officeDocument/2006/relationships/image" Target="../media/image762.png"/><Relationship Id="rId421" Type="http://schemas.openxmlformats.org/officeDocument/2006/relationships/image" Target="../media/image783.png"/><Relationship Id="rId116" Type="http://schemas.openxmlformats.org/officeDocument/2006/relationships/image" Target="../media/image485.png"/><Relationship Id="rId137" Type="http://schemas.openxmlformats.org/officeDocument/2006/relationships/image" Target="../media/image506.png"/><Relationship Id="rId158" Type="http://schemas.openxmlformats.org/officeDocument/2006/relationships/image" Target="../media/image523.png"/><Relationship Id="rId302" Type="http://schemas.openxmlformats.org/officeDocument/2006/relationships/image" Target="../media/image667.png"/><Relationship Id="rId323" Type="http://schemas.openxmlformats.org/officeDocument/2006/relationships/image" Target="../media/image688.png"/><Relationship Id="rId344" Type="http://schemas.openxmlformats.org/officeDocument/2006/relationships/image" Target="../media/image709.png"/><Relationship Id="rId20" Type="http://schemas.openxmlformats.org/officeDocument/2006/relationships/image" Target="../media/image391.png"/><Relationship Id="rId41" Type="http://schemas.openxmlformats.org/officeDocument/2006/relationships/image" Target="../media/image412.png"/><Relationship Id="rId62" Type="http://schemas.openxmlformats.org/officeDocument/2006/relationships/image" Target="../media/image433.png"/><Relationship Id="rId83" Type="http://schemas.openxmlformats.org/officeDocument/2006/relationships/image" Target="../media/image454.png"/><Relationship Id="rId179" Type="http://schemas.openxmlformats.org/officeDocument/2006/relationships/image" Target="../media/image544.png"/><Relationship Id="rId365" Type="http://schemas.openxmlformats.org/officeDocument/2006/relationships/image" Target="../media/image730.png"/><Relationship Id="rId386" Type="http://schemas.openxmlformats.org/officeDocument/2006/relationships/image" Target="../media/image750.png"/><Relationship Id="rId190" Type="http://schemas.openxmlformats.org/officeDocument/2006/relationships/image" Target="../media/image555.png"/><Relationship Id="rId204" Type="http://schemas.openxmlformats.org/officeDocument/2006/relationships/image" Target="../media/image569.png"/><Relationship Id="rId225" Type="http://schemas.openxmlformats.org/officeDocument/2006/relationships/image" Target="../media/image590.png"/><Relationship Id="rId246" Type="http://schemas.openxmlformats.org/officeDocument/2006/relationships/image" Target="../media/image611.png"/><Relationship Id="rId267" Type="http://schemas.openxmlformats.org/officeDocument/2006/relationships/image" Target="../media/image632.png"/><Relationship Id="rId288" Type="http://schemas.openxmlformats.org/officeDocument/2006/relationships/image" Target="../media/image653.png"/><Relationship Id="rId411" Type="http://schemas.openxmlformats.org/officeDocument/2006/relationships/image" Target="../media/image773.png"/><Relationship Id="rId106" Type="http://schemas.openxmlformats.org/officeDocument/2006/relationships/image" Target="../media/image475.png"/><Relationship Id="rId127" Type="http://schemas.openxmlformats.org/officeDocument/2006/relationships/image" Target="../media/image496.png"/><Relationship Id="rId313" Type="http://schemas.openxmlformats.org/officeDocument/2006/relationships/image" Target="../media/image678.png"/><Relationship Id="rId10" Type="http://schemas.openxmlformats.org/officeDocument/2006/relationships/image" Target="../media/image381.png"/><Relationship Id="rId31" Type="http://schemas.openxmlformats.org/officeDocument/2006/relationships/image" Target="../media/image402.png"/><Relationship Id="rId52" Type="http://schemas.openxmlformats.org/officeDocument/2006/relationships/image" Target="../media/image423.png"/><Relationship Id="rId73" Type="http://schemas.openxmlformats.org/officeDocument/2006/relationships/image" Target="../media/image444.png"/><Relationship Id="rId94" Type="http://schemas.openxmlformats.org/officeDocument/2006/relationships/image" Target="../media/image465.png"/><Relationship Id="rId148" Type="http://schemas.openxmlformats.org/officeDocument/2006/relationships/image" Target="../media/image122.png"/><Relationship Id="rId169" Type="http://schemas.openxmlformats.org/officeDocument/2006/relationships/image" Target="../media/image534.png"/><Relationship Id="rId334" Type="http://schemas.openxmlformats.org/officeDocument/2006/relationships/image" Target="../media/image699.png"/><Relationship Id="rId355" Type="http://schemas.openxmlformats.org/officeDocument/2006/relationships/image" Target="../media/image720.png"/><Relationship Id="rId376" Type="http://schemas.openxmlformats.org/officeDocument/2006/relationships/image" Target="../media/image741.png"/><Relationship Id="rId397" Type="http://schemas.openxmlformats.org/officeDocument/2006/relationships/image" Target="../media/image759.png"/><Relationship Id="rId4" Type="http://schemas.openxmlformats.org/officeDocument/2006/relationships/image" Target="../media/image375.png"/><Relationship Id="rId180" Type="http://schemas.openxmlformats.org/officeDocument/2006/relationships/image" Target="../media/image545.png"/><Relationship Id="rId215" Type="http://schemas.openxmlformats.org/officeDocument/2006/relationships/image" Target="../media/image580.png"/><Relationship Id="rId236" Type="http://schemas.openxmlformats.org/officeDocument/2006/relationships/image" Target="../media/image601.png"/><Relationship Id="rId257" Type="http://schemas.openxmlformats.org/officeDocument/2006/relationships/image" Target="../media/image622.png"/><Relationship Id="rId278" Type="http://schemas.openxmlformats.org/officeDocument/2006/relationships/image" Target="../media/image643.png"/><Relationship Id="rId401" Type="http://schemas.openxmlformats.org/officeDocument/2006/relationships/image" Target="../media/image763.png"/><Relationship Id="rId422" Type="http://schemas.openxmlformats.org/officeDocument/2006/relationships/image" Target="../media/image784.png"/><Relationship Id="rId303" Type="http://schemas.openxmlformats.org/officeDocument/2006/relationships/image" Target="../media/image668.png"/><Relationship Id="rId42" Type="http://schemas.openxmlformats.org/officeDocument/2006/relationships/image" Target="../media/image413.png"/><Relationship Id="rId84" Type="http://schemas.openxmlformats.org/officeDocument/2006/relationships/image" Target="../media/image455.png"/><Relationship Id="rId138" Type="http://schemas.openxmlformats.org/officeDocument/2006/relationships/image" Target="../media/image507.png"/><Relationship Id="rId345" Type="http://schemas.openxmlformats.org/officeDocument/2006/relationships/image" Target="../media/image710.png"/><Relationship Id="rId387" Type="http://schemas.openxmlformats.org/officeDocument/2006/relationships/image" Target="../media/image751.png"/><Relationship Id="rId191" Type="http://schemas.openxmlformats.org/officeDocument/2006/relationships/image" Target="../media/image556.png"/><Relationship Id="rId205" Type="http://schemas.openxmlformats.org/officeDocument/2006/relationships/image" Target="../media/image570.png"/><Relationship Id="rId247" Type="http://schemas.openxmlformats.org/officeDocument/2006/relationships/image" Target="../media/image612.png"/><Relationship Id="rId412" Type="http://schemas.openxmlformats.org/officeDocument/2006/relationships/image" Target="../media/image774.png"/><Relationship Id="rId107" Type="http://schemas.openxmlformats.org/officeDocument/2006/relationships/image" Target="../media/image476.png"/><Relationship Id="rId289" Type="http://schemas.openxmlformats.org/officeDocument/2006/relationships/image" Target="../media/image654.png"/><Relationship Id="rId11" Type="http://schemas.openxmlformats.org/officeDocument/2006/relationships/image" Target="../media/image382.png"/><Relationship Id="rId53" Type="http://schemas.openxmlformats.org/officeDocument/2006/relationships/image" Target="../media/image424.png"/><Relationship Id="rId149" Type="http://schemas.openxmlformats.org/officeDocument/2006/relationships/image" Target="../media/image119.png"/><Relationship Id="rId314" Type="http://schemas.openxmlformats.org/officeDocument/2006/relationships/image" Target="../media/image679.png"/><Relationship Id="rId356" Type="http://schemas.openxmlformats.org/officeDocument/2006/relationships/image" Target="../media/image721.png"/><Relationship Id="rId398" Type="http://schemas.openxmlformats.org/officeDocument/2006/relationships/image" Target="../media/image760.png"/><Relationship Id="rId95" Type="http://schemas.openxmlformats.org/officeDocument/2006/relationships/image" Target="../media/image466.png"/><Relationship Id="rId160" Type="http://schemas.openxmlformats.org/officeDocument/2006/relationships/image" Target="../media/image525.png"/><Relationship Id="rId216" Type="http://schemas.openxmlformats.org/officeDocument/2006/relationships/image" Target="../media/image581.png"/><Relationship Id="rId423" Type="http://schemas.openxmlformats.org/officeDocument/2006/relationships/image" Target="../media/image785.png"/><Relationship Id="rId258" Type="http://schemas.openxmlformats.org/officeDocument/2006/relationships/image" Target="../media/image623.png"/><Relationship Id="rId22" Type="http://schemas.openxmlformats.org/officeDocument/2006/relationships/image" Target="../media/image393.png"/><Relationship Id="rId64" Type="http://schemas.openxmlformats.org/officeDocument/2006/relationships/image" Target="../media/image435.png"/><Relationship Id="rId118" Type="http://schemas.openxmlformats.org/officeDocument/2006/relationships/image" Target="../media/image487.png"/><Relationship Id="rId325" Type="http://schemas.openxmlformats.org/officeDocument/2006/relationships/image" Target="../media/image690.png"/><Relationship Id="rId367" Type="http://schemas.openxmlformats.org/officeDocument/2006/relationships/image" Target="../media/image732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7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8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09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0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86.png"/><Relationship Id="rId299" Type="http://schemas.openxmlformats.org/officeDocument/2006/relationships/image" Target="../media/image1014.png"/><Relationship Id="rId21" Type="http://schemas.openxmlformats.org/officeDocument/2006/relationships/image" Target="../media/image810.png"/><Relationship Id="rId63" Type="http://schemas.openxmlformats.org/officeDocument/2006/relationships/image" Target="../media/image848.png"/><Relationship Id="rId159" Type="http://schemas.openxmlformats.org/officeDocument/2006/relationships/image" Target="../media/image521.png"/><Relationship Id="rId324" Type="http://schemas.openxmlformats.org/officeDocument/2006/relationships/image" Target="../media/image1039.png"/><Relationship Id="rId366" Type="http://schemas.openxmlformats.org/officeDocument/2006/relationships/image" Target="../media/image728.png"/><Relationship Id="rId170" Type="http://schemas.openxmlformats.org/officeDocument/2006/relationships/image" Target="../media/image144.png"/><Relationship Id="rId226" Type="http://schemas.openxmlformats.org/officeDocument/2006/relationships/image" Target="../media/image965.png"/><Relationship Id="rId433" Type="http://schemas.openxmlformats.org/officeDocument/2006/relationships/image" Target="../media/image1105.png"/><Relationship Id="rId268" Type="http://schemas.openxmlformats.org/officeDocument/2006/relationships/image" Target="../media/image630.png"/><Relationship Id="rId32" Type="http://schemas.openxmlformats.org/officeDocument/2006/relationships/image" Target="../media/image821.png"/><Relationship Id="rId74" Type="http://schemas.openxmlformats.org/officeDocument/2006/relationships/image" Target="../media/image857.png"/><Relationship Id="rId128" Type="http://schemas.openxmlformats.org/officeDocument/2006/relationships/image" Target="../media/image497.png"/><Relationship Id="rId335" Type="http://schemas.openxmlformats.org/officeDocument/2006/relationships/image" Target="../media/image1050.png"/><Relationship Id="rId377" Type="http://schemas.openxmlformats.org/officeDocument/2006/relationships/image" Target="../media/image739.png"/><Relationship Id="rId5" Type="http://schemas.openxmlformats.org/officeDocument/2006/relationships/image" Target="../media/image794.png"/><Relationship Id="rId181" Type="http://schemas.openxmlformats.org/officeDocument/2006/relationships/image" Target="../media/image920.png"/><Relationship Id="rId237" Type="http://schemas.openxmlformats.org/officeDocument/2006/relationships/image" Target="../media/image976.png"/><Relationship Id="rId402" Type="http://schemas.openxmlformats.org/officeDocument/2006/relationships/image" Target="../media/image1089.png"/><Relationship Id="rId279" Type="http://schemas.openxmlformats.org/officeDocument/2006/relationships/image" Target="../media/image997.png"/><Relationship Id="rId43" Type="http://schemas.openxmlformats.org/officeDocument/2006/relationships/image" Target="../media/image832.png"/><Relationship Id="rId139" Type="http://schemas.openxmlformats.org/officeDocument/2006/relationships/image" Target="../media/image508.png"/><Relationship Id="rId290" Type="http://schemas.openxmlformats.org/officeDocument/2006/relationships/image" Target="../media/image1005.png"/><Relationship Id="rId304" Type="http://schemas.openxmlformats.org/officeDocument/2006/relationships/image" Target="../media/image1019.png"/><Relationship Id="rId346" Type="http://schemas.openxmlformats.org/officeDocument/2006/relationships/image" Target="../media/image1061.png"/><Relationship Id="rId388" Type="http://schemas.openxmlformats.org/officeDocument/2006/relationships/image" Target="../media/image643.png"/><Relationship Id="rId85" Type="http://schemas.openxmlformats.org/officeDocument/2006/relationships/image" Target="../media/image864.png"/><Relationship Id="rId150" Type="http://schemas.openxmlformats.org/officeDocument/2006/relationships/image" Target="../media/image898.png"/><Relationship Id="rId192" Type="http://schemas.openxmlformats.org/officeDocument/2006/relationships/image" Target="../media/image931.png"/><Relationship Id="rId206" Type="http://schemas.openxmlformats.org/officeDocument/2006/relationships/image" Target="../media/image945.png"/><Relationship Id="rId413" Type="http://schemas.openxmlformats.org/officeDocument/2006/relationships/image" Target="../media/image772.png"/><Relationship Id="rId248" Type="http://schemas.openxmlformats.org/officeDocument/2006/relationships/image" Target="../media/image987.png"/><Relationship Id="rId269" Type="http://schemas.openxmlformats.org/officeDocument/2006/relationships/image" Target="../media/image631.png"/><Relationship Id="rId12" Type="http://schemas.openxmlformats.org/officeDocument/2006/relationships/image" Target="../media/image801.png"/><Relationship Id="rId33" Type="http://schemas.openxmlformats.org/officeDocument/2006/relationships/image" Target="../media/image822.png"/><Relationship Id="rId108" Type="http://schemas.openxmlformats.org/officeDocument/2006/relationships/image" Target="../media/image883.png"/><Relationship Id="rId129" Type="http://schemas.openxmlformats.org/officeDocument/2006/relationships/image" Target="../media/image498.png"/><Relationship Id="rId280" Type="http://schemas.openxmlformats.org/officeDocument/2006/relationships/image" Target="../media/image642.png"/><Relationship Id="rId315" Type="http://schemas.openxmlformats.org/officeDocument/2006/relationships/image" Target="../media/image1030.png"/><Relationship Id="rId336" Type="http://schemas.openxmlformats.org/officeDocument/2006/relationships/image" Target="../media/image1051.png"/><Relationship Id="rId357" Type="http://schemas.openxmlformats.org/officeDocument/2006/relationships/image" Target="../media/image1071.png"/><Relationship Id="rId54" Type="http://schemas.openxmlformats.org/officeDocument/2006/relationships/image" Target="../media/image841.png"/><Relationship Id="rId75" Type="http://schemas.openxmlformats.org/officeDocument/2006/relationships/image" Target="../media/image446.png"/><Relationship Id="rId96" Type="http://schemas.openxmlformats.org/officeDocument/2006/relationships/image" Target="../media/image467.png"/><Relationship Id="rId140" Type="http://schemas.openxmlformats.org/officeDocument/2006/relationships/image" Target="../media/image894.png"/><Relationship Id="rId161" Type="http://schemas.openxmlformats.org/officeDocument/2006/relationships/image" Target="../media/image903.png"/><Relationship Id="rId182" Type="http://schemas.openxmlformats.org/officeDocument/2006/relationships/image" Target="../media/image921.png"/><Relationship Id="rId217" Type="http://schemas.openxmlformats.org/officeDocument/2006/relationships/image" Target="../media/image956.png"/><Relationship Id="rId378" Type="http://schemas.openxmlformats.org/officeDocument/2006/relationships/image" Target="../media/image740.png"/><Relationship Id="rId399" Type="http://schemas.openxmlformats.org/officeDocument/2006/relationships/image" Target="../media/image758.png"/><Relationship Id="rId403" Type="http://schemas.openxmlformats.org/officeDocument/2006/relationships/image" Target="../media/image1090.png"/><Relationship Id="rId6" Type="http://schemas.openxmlformats.org/officeDocument/2006/relationships/image" Target="../media/image795.png"/><Relationship Id="rId238" Type="http://schemas.openxmlformats.org/officeDocument/2006/relationships/image" Target="../media/image977.png"/><Relationship Id="rId259" Type="http://schemas.openxmlformats.org/officeDocument/2006/relationships/image" Target="../media/image622.png"/><Relationship Id="rId424" Type="http://schemas.openxmlformats.org/officeDocument/2006/relationships/image" Target="../media/image1097.png"/><Relationship Id="rId23" Type="http://schemas.openxmlformats.org/officeDocument/2006/relationships/image" Target="../media/image812.png"/><Relationship Id="rId119" Type="http://schemas.openxmlformats.org/officeDocument/2006/relationships/image" Target="../media/image488.png"/><Relationship Id="rId270" Type="http://schemas.openxmlformats.org/officeDocument/2006/relationships/image" Target="../media/image632.png"/><Relationship Id="rId291" Type="http://schemas.openxmlformats.org/officeDocument/2006/relationships/image" Target="../media/image1006.png"/><Relationship Id="rId305" Type="http://schemas.openxmlformats.org/officeDocument/2006/relationships/image" Target="../media/image1020.png"/><Relationship Id="rId326" Type="http://schemas.openxmlformats.org/officeDocument/2006/relationships/image" Target="../media/image1041.png"/><Relationship Id="rId347" Type="http://schemas.openxmlformats.org/officeDocument/2006/relationships/image" Target="../media/image1062.png"/><Relationship Id="rId44" Type="http://schemas.openxmlformats.org/officeDocument/2006/relationships/image" Target="../media/image833.png"/><Relationship Id="rId65" Type="http://schemas.openxmlformats.org/officeDocument/2006/relationships/image" Target="../media/image436.png"/><Relationship Id="rId86" Type="http://schemas.openxmlformats.org/officeDocument/2006/relationships/image" Target="../media/image865.png"/><Relationship Id="rId130" Type="http://schemas.openxmlformats.org/officeDocument/2006/relationships/image" Target="../media/image499.png"/><Relationship Id="rId151" Type="http://schemas.openxmlformats.org/officeDocument/2006/relationships/image" Target="../media/image516.png"/><Relationship Id="rId368" Type="http://schemas.openxmlformats.org/officeDocument/2006/relationships/image" Target="../media/image1077.png"/><Relationship Id="rId389" Type="http://schemas.openxmlformats.org/officeDocument/2006/relationships/image" Target="../media/image1081.png"/><Relationship Id="rId172" Type="http://schemas.openxmlformats.org/officeDocument/2006/relationships/image" Target="../media/image911.png"/><Relationship Id="rId193" Type="http://schemas.openxmlformats.org/officeDocument/2006/relationships/image" Target="../media/image932.png"/><Relationship Id="rId207" Type="http://schemas.openxmlformats.org/officeDocument/2006/relationships/image" Target="../media/image946.png"/><Relationship Id="rId228" Type="http://schemas.openxmlformats.org/officeDocument/2006/relationships/image" Target="../media/image967.png"/><Relationship Id="rId249" Type="http://schemas.openxmlformats.org/officeDocument/2006/relationships/image" Target="../media/image988.png"/><Relationship Id="rId414" Type="http://schemas.openxmlformats.org/officeDocument/2006/relationships/image" Target="../media/image773.png"/><Relationship Id="rId13" Type="http://schemas.openxmlformats.org/officeDocument/2006/relationships/image" Target="../media/image802.png"/><Relationship Id="rId109" Type="http://schemas.openxmlformats.org/officeDocument/2006/relationships/image" Target="../media/image884.png"/><Relationship Id="rId260" Type="http://schemas.openxmlformats.org/officeDocument/2006/relationships/image" Target="../media/image623.png"/><Relationship Id="rId281" Type="http://schemas.openxmlformats.org/officeDocument/2006/relationships/image" Target="../media/image243.png"/><Relationship Id="rId316" Type="http://schemas.openxmlformats.org/officeDocument/2006/relationships/image" Target="../media/image1031.png"/><Relationship Id="rId337" Type="http://schemas.openxmlformats.org/officeDocument/2006/relationships/image" Target="../media/image1052.png"/><Relationship Id="rId34" Type="http://schemas.openxmlformats.org/officeDocument/2006/relationships/image" Target="../media/image823.png"/><Relationship Id="rId55" Type="http://schemas.openxmlformats.org/officeDocument/2006/relationships/image" Target="../media/image842.png"/><Relationship Id="rId76" Type="http://schemas.openxmlformats.org/officeDocument/2006/relationships/image" Target="../media/image858.png"/><Relationship Id="rId97" Type="http://schemas.openxmlformats.org/officeDocument/2006/relationships/image" Target="../media/image468.png"/><Relationship Id="rId120" Type="http://schemas.openxmlformats.org/officeDocument/2006/relationships/image" Target="../media/image489.png"/><Relationship Id="rId141" Type="http://schemas.openxmlformats.org/officeDocument/2006/relationships/image" Target="../media/image511.png"/><Relationship Id="rId358" Type="http://schemas.openxmlformats.org/officeDocument/2006/relationships/image" Target="../media/image1072.png"/><Relationship Id="rId379" Type="http://schemas.openxmlformats.org/officeDocument/2006/relationships/image" Target="../media/image1079.png"/><Relationship Id="rId7" Type="http://schemas.openxmlformats.org/officeDocument/2006/relationships/image" Target="../media/image796.png"/><Relationship Id="rId162" Type="http://schemas.openxmlformats.org/officeDocument/2006/relationships/image" Target="../media/image904.png"/><Relationship Id="rId183" Type="http://schemas.openxmlformats.org/officeDocument/2006/relationships/image" Target="../media/image922.png"/><Relationship Id="rId218" Type="http://schemas.openxmlformats.org/officeDocument/2006/relationships/image" Target="../media/image957.png"/><Relationship Id="rId239" Type="http://schemas.openxmlformats.org/officeDocument/2006/relationships/image" Target="../media/image978.png"/><Relationship Id="rId390" Type="http://schemas.openxmlformats.org/officeDocument/2006/relationships/image" Target="../media/image1082.png"/><Relationship Id="rId404" Type="http://schemas.openxmlformats.org/officeDocument/2006/relationships/image" Target="../media/image763.png"/><Relationship Id="rId425" Type="http://schemas.openxmlformats.org/officeDocument/2006/relationships/image" Target="../media/image1098.png"/><Relationship Id="rId250" Type="http://schemas.openxmlformats.org/officeDocument/2006/relationships/image" Target="../media/image989.png"/><Relationship Id="rId271" Type="http://schemas.openxmlformats.org/officeDocument/2006/relationships/image" Target="../media/image633.png"/><Relationship Id="rId292" Type="http://schemas.openxmlformats.org/officeDocument/2006/relationships/image" Target="../media/image1007.png"/><Relationship Id="rId306" Type="http://schemas.openxmlformats.org/officeDocument/2006/relationships/image" Target="../media/image1021.png"/><Relationship Id="rId24" Type="http://schemas.openxmlformats.org/officeDocument/2006/relationships/image" Target="../media/image813.png"/><Relationship Id="rId45" Type="http://schemas.openxmlformats.org/officeDocument/2006/relationships/image" Target="../media/image834.png"/><Relationship Id="rId66" Type="http://schemas.openxmlformats.org/officeDocument/2006/relationships/image" Target="../media/image850.png"/><Relationship Id="rId87" Type="http://schemas.openxmlformats.org/officeDocument/2006/relationships/image" Target="../media/image866.png"/><Relationship Id="rId110" Type="http://schemas.openxmlformats.org/officeDocument/2006/relationships/image" Target="../media/image885.png"/><Relationship Id="rId131" Type="http://schemas.openxmlformats.org/officeDocument/2006/relationships/image" Target="../media/image501.png"/><Relationship Id="rId327" Type="http://schemas.openxmlformats.org/officeDocument/2006/relationships/image" Target="../media/image1042.png"/><Relationship Id="rId348" Type="http://schemas.openxmlformats.org/officeDocument/2006/relationships/image" Target="../media/image710.png"/><Relationship Id="rId369" Type="http://schemas.openxmlformats.org/officeDocument/2006/relationships/image" Target="../media/image1078.png"/><Relationship Id="rId152" Type="http://schemas.openxmlformats.org/officeDocument/2006/relationships/image" Target="../media/image899.png"/><Relationship Id="rId173" Type="http://schemas.openxmlformats.org/officeDocument/2006/relationships/image" Target="../media/image912.png"/><Relationship Id="rId194" Type="http://schemas.openxmlformats.org/officeDocument/2006/relationships/image" Target="../media/image933.png"/><Relationship Id="rId208" Type="http://schemas.openxmlformats.org/officeDocument/2006/relationships/image" Target="../media/image947.png"/><Relationship Id="rId229" Type="http://schemas.openxmlformats.org/officeDocument/2006/relationships/image" Target="../media/image968.png"/><Relationship Id="rId380" Type="http://schemas.openxmlformats.org/officeDocument/2006/relationships/image" Target="../media/image741.png"/><Relationship Id="rId415" Type="http://schemas.openxmlformats.org/officeDocument/2006/relationships/image" Target="../media/image767.png"/><Relationship Id="rId240" Type="http://schemas.openxmlformats.org/officeDocument/2006/relationships/image" Target="../media/image979.png"/><Relationship Id="rId261" Type="http://schemas.openxmlformats.org/officeDocument/2006/relationships/image" Target="../media/image624.png"/><Relationship Id="rId14" Type="http://schemas.openxmlformats.org/officeDocument/2006/relationships/image" Target="../media/image803.png"/><Relationship Id="rId35" Type="http://schemas.openxmlformats.org/officeDocument/2006/relationships/image" Target="../media/image824.png"/><Relationship Id="rId56" Type="http://schemas.openxmlformats.org/officeDocument/2006/relationships/image" Target="../media/image843.png"/><Relationship Id="rId77" Type="http://schemas.openxmlformats.org/officeDocument/2006/relationships/image" Target="../media/image859.png"/><Relationship Id="rId100" Type="http://schemas.openxmlformats.org/officeDocument/2006/relationships/image" Target="../media/image875.png"/><Relationship Id="rId282" Type="http://schemas.openxmlformats.org/officeDocument/2006/relationships/image" Target="../media/image644.png"/><Relationship Id="rId317" Type="http://schemas.openxmlformats.org/officeDocument/2006/relationships/image" Target="../media/image1032.png"/><Relationship Id="rId338" Type="http://schemas.openxmlformats.org/officeDocument/2006/relationships/image" Target="../media/image1053.png"/><Relationship Id="rId359" Type="http://schemas.openxmlformats.org/officeDocument/2006/relationships/image" Target="../media/image1073.png"/><Relationship Id="rId8" Type="http://schemas.openxmlformats.org/officeDocument/2006/relationships/image" Target="../media/image797.png"/><Relationship Id="rId98" Type="http://schemas.openxmlformats.org/officeDocument/2006/relationships/image" Target="../media/image95.png"/><Relationship Id="rId121" Type="http://schemas.openxmlformats.org/officeDocument/2006/relationships/image" Target="../media/image490.png"/><Relationship Id="rId142" Type="http://schemas.openxmlformats.org/officeDocument/2006/relationships/image" Target="../media/image512.png"/><Relationship Id="rId163" Type="http://schemas.openxmlformats.org/officeDocument/2006/relationships/image" Target="../media/image905.png"/><Relationship Id="rId184" Type="http://schemas.openxmlformats.org/officeDocument/2006/relationships/image" Target="../media/image923.png"/><Relationship Id="rId219" Type="http://schemas.openxmlformats.org/officeDocument/2006/relationships/image" Target="../media/image958.png"/><Relationship Id="rId370" Type="http://schemas.openxmlformats.org/officeDocument/2006/relationships/image" Target="../media/image734.png"/><Relationship Id="rId391" Type="http://schemas.openxmlformats.org/officeDocument/2006/relationships/image" Target="../media/image1083.png"/><Relationship Id="rId405" Type="http://schemas.openxmlformats.org/officeDocument/2006/relationships/image" Target="../media/image764.png"/><Relationship Id="rId426" Type="http://schemas.openxmlformats.org/officeDocument/2006/relationships/image" Target="../media/image1099.png"/><Relationship Id="rId230" Type="http://schemas.openxmlformats.org/officeDocument/2006/relationships/image" Target="../media/image969.png"/><Relationship Id="rId251" Type="http://schemas.openxmlformats.org/officeDocument/2006/relationships/image" Target="../media/image990.png"/><Relationship Id="rId25" Type="http://schemas.openxmlformats.org/officeDocument/2006/relationships/image" Target="../media/image814.png"/><Relationship Id="rId46" Type="http://schemas.openxmlformats.org/officeDocument/2006/relationships/image" Target="../media/image835.png"/><Relationship Id="rId67" Type="http://schemas.openxmlformats.org/officeDocument/2006/relationships/image" Target="../media/image851.png"/><Relationship Id="rId272" Type="http://schemas.openxmlformats.org/officeDocument/2006/relationships/image" Target="../media/image634.png"/><Relationship Id="rId293" Type="http://schemas.openxmlformats.org/officeDocument/2006/relationships/image" Target="../media/image1008.png"/><Relationship Id="rId307" Type="http://schemas.openxmlformats.org/officeDocument/2006/relationships/image" Target="../media/image1022.png"/><Relationship Id="rId328" Type="http://schemas.openxmlformats.org/officeDocument/2006/relationships/image" Target="../media/image1043.png"/><Relationship Id="rId349" Type="http://schemas.openxmlformats.org/officeDocument/2006/relationships/image" Target="../media/image1063.png"/><Relationship Id="rId88" Type="http://schemas.openxmlformats.org/officeDocument/2006/relationships/image" Target="../media/image867.png"/><Relationship Id="rId111" Type="http://schemas.openxmlformats.org/officeDocument/2006/relationships/image" Target="../media/image886.png"/><Relationship Id="rId132" Type="http://schemas.openxmlformats.org/officeDocument/2006/relationships/image" Target="../media/image500.png"/><Relationship Id="rId153" Type="http://schemas.openxmlformats.org/officeDocument/2006/relationships/image" Target="../media/image517.png"/><Relationship Id="rId174" Type="http://schemas.openxmlformats.org/officeDocument/2006/relationships/image" Target="../media/image913.png"/><Relationship Id="rId195" Type="http://schemas.openxmlformats.org/officeDocument/2006/relationships/image" Target="../media/image934.png"/><Relationship Id="rId209" Type="http://schemas.openxmlformats.org/officeDocument/2006/relationships/image" Target="../media/image948.png"/><Relationship Id="rId360" Type="http://schemas.openxmlformats.org/officeDocument/2006/relationships/image" Target="../media/image1074.png"/><Relationship Id="rId381" Type="http://schemas.openxmlformats.org/officeDocument/2006/relationships/image" Target="../media/image742.png"/><Relationship Id="rId416" Type="http://schemas.openxmlformats.org/officeDocument/2006/relationships/image" Target="../media/image1093.png"/><Relationship Id="rId220" Type="http://schemas.openxmlformats.org/officeDocument/2006/relationships/image" Target="../media/image959.png"/><Relationship Id="rId241" Type="http://schemas.openxmlformats.org/officeDocument/2006/relationships/image" Target="../media/image980.png"/><Relationship Id="rId15" Type="http://schemas.openxmlformats.org/officeDocument/2006/relationships/image" Target="../media/image804.png"/><Relationship Id="rId36" Type="http://schemas.openxmlformats.org/officeDocument/2006/relationships/image" Target="../media/image825.png"/><Relationship Id="rId57" Type="http://schemas.openxmlformats.org/officeDocument/2006/relationships/image" Target="../media/image844.png"/><Relationship Id="rId262" Type="http://schemas.openxmlformats.org/officeDocument/2006/relationships/image" Target="../media/image625.png"/><Relationship Id="rId283" Type="http://schemas.openxmlformats.org/officeDocument/2006/relationships/image" Target="../media/image998.png"/><Relationship Id="rId318" Type="http://schemas.openxmlformats.org/officeDocument/2006/relationships/image" Target="../media/image1033.png"/><Relationship Id="rId339" Type="http://schemas.openxmlformats.org/officeDocument/2006/relationships/image" Target="../media/image1054.png"/><Relationship Id="rId78" Type="http://schemas.openxmlformats.org/officeDocument/2006/relationships/image" Target="../media/image860.png"/><Relationship Id="rId99" Type="http://schemas.openxmlformats.org/officeDocument/2006/relationships/image" Target="../media/image94.png"/><Relationship Id="rId101" Type="http://schemas.openxmlformats.org/officeDocument/2006/relationships/image" Target="../media/image876.png"/><Relationship Id="rId122" Type="http://schemas.openxmlformats.org/officeDocument/2006/relationships/image" Target="../media/image491.png"/><Relationship Id="rId143" Type="http://schemas.openxmlformats.org/officeDocument/2006/relationships/image" Target="../media/image895.png"/><Relationship Id="rId164" Type="http://schemas.openxmlformats.org/officeDocument/2006/relationships/image" Target="../media/image906.png"/><Relationship Id="rId185" Type="http://schemas.openxmlformats.org/officeDocument/2006/relationships/image" Target="../media/image924.png"/><Relationship Id="rId350" Type="http://schemas.openxmlformats.org/officeDocument/2006/relationships/image" Target="../media/image1064.png"/><Relationship Id="rId371" Type="http://schemas.openxmlformats.org/officeDocument/2006/relationships/image" Target="../media/image733.png"/><Relationship Id="rId406" Type="http://schemas.openxmlformats.org/officeDocument/2006/relationships/image" Target="../media/image765.png"/><Relationship Id="rId9" Type="http://schemas.openxmlformats.org/officeDocument/2006/relationships/image" Target="../media/image798.png"/><Relationship Id="rId210" Type="http://schemas.openxmlformats.org/officeDocument/2006/relationships/image" Target="../media/image949.png"/><Relationship Id="rId392" Type="http://schemas.openxmlformats.org/officeDocument/2006/relationships/image" Target="../media/image1084.png"/><Relationship Id="rId427" Type="http://schemas.openxmlformats.org/officeDocument/2006/relationships/image" Target="../media/image1100.png"/><Relationship Id="rId26" Type="http://schemas.openxmlformats.org/officeDocument/2006/relationships/image" Target="../media/image815.png"/><Relationship Id="rId231" Type="http://schemas.openxmlformats.org/officeDocument/2006/relationships/image" Target="../media/image970.png"/><Relationship Id="rId252" Type="http://schemas.openxmlformats.org/officeDocument/2006/relationships/image" Target="../media/image991.png"/><Relationship Id="rId273" Type="http://schemas.openxmlformats.org/officeDocument/2006/relationships/image" Target="../media/image621.png"/><Relationship Id="rId294" Type="http://schemas.openxmlformats.org/officeDocument/2006/relationships/image" Target="../media/image1009.png"/><Relationship Id="rId308" Type="http://schemas.openxmlformats.org/officeDocument/2006/relationships/image" Target="../media/image1023.png"/><Relationship Id="rId329" Type="http://schemas.openxmlformats.org/officeDocument/2006/relationships/image" Target="../media/image1044.png"/><Relationship Id="rId47" Type="http://schemas.openxmlformats.org/officeDocument/2006/relationships/image" Target="../media/image836.png"/><Relationship Id="rId68" Type="http://schemas.openxmlformats.org/officeDocument/2006/relationships/image" Target="../media/image852.png"/><Relationship Id="rId89" Type="http://schemas.openxmlformats.org/officeDocument/2006/relationships/image" Target="../media/image868.png"/><Relationship Id="rId112" Type="http://schemas.openxmlformats.org/officeDocument/2006/relationships/image" Target="../media/image887.png"/><Relationship Id="rId133" Type="http://schemas.openxmlformats.org/officeDocument/2006/relationships/image" Target="../media/image117.png"/><Relationship Id="rId154" Type="http://schemas.openxmlformats.org/officeDocument/2006/relationships/image" Target="../media/image518.png"/><Relationship Id="rId175" Type="http://schemas.openxmlformats.org/officeDocument/2006/relationships/image" Target="../media/image914.png"/><Relationship Id="rId340" Type="http://schemas.openxmlformats.org/officeDocument/2006/relationships/image" Target="../media/image1055.png"/><Relationship Id="rId361" Type="http://schemas.openxmlformats.org/officeDocument/2006/relationships/image" Target="../media/image1075.png"/><Relationship Id="rId196" Type="http://schemas.openxmlformats.org/officeDocument/2006/relationships/image" Target="../media/image935.png"/><Relationship Id="rId200" Type="http://schemas.openxmlformats.org/officeDocument/2006/relationships/image" Target="../media/image939.png"/><Relationship Id="rId382" Type="http://schemas.openxmlformats.org/officeDocument/2006/relationships/image" Target="../media/image743.png"/><Relationship Id="rId417" Type="http://schemas.openxmlformats.org/officeDocument/2006/relationships/image" Target="../media/image775.png"/><Relationship Id="rId16" Type="http://schemas.openxmlformats.org/officeDocument/2006/relationships/image" Target="../media/image805.png"/><Relationship Id="rId221" Type="http://schemas.openxmlformats.org/officeDocument/2006/relationships/image" Target="../media/image960.png"/><Relationship Id="rId242" Type="http://schemas.openxmlformats.org/officeDocument/2006/relationships/image" Target="../media/image981.png"/><Relationship Id="rId263" Type="http://schemas.openxmlformats.org/officeDocument/2006/relationships/image" Target="../media/image635.png"/><Relationship Id="rId284" Type="http://schemas.openxmlformats.org/officeDocument/2006/relationships/image" Target="../media/image999.png"/><Relationship Id="rId319" Type="http://schemas.openxmlformats.org/officeDocument/2006/relationships/image" Target="../media/image1034.png"/><Relationship Id="rId37" Type="http://schemas.openxmlformats.org/officeDocument/2006/relationships/image" Target="../media/image826.png"/><Relationship Id="rId58" Type="http://schemas.openxmlformats.org/officeDocument/2006/relationships/image" Target="../media/image845.png"/><Relationship Id="rId79" Type="http://schemas.openxmlformats.org/officeDocument/2006/relationships/image" Target="../media/image861.png"/><Relationship Id="rId102" Type="http://schemas.openxmlformats.org/officeDocument/2006/relationships/image" Target="../media/image877.png"/><Relationship Id="rId123" Type="http://schemas.openxmlformats.org/officeDocument/2006/relationships/image" Target="../media/image492.png"/><Relationship Id="rId144" Type="http://schemas.openxmlformats.org/officeDocument/2006/relationships/image" Target="../media/image896.png"/><Relationship Id="rId330" Type="http://schemas.openxmlformats.org/officeDocument/2006/relationships/image" Target="../media/image1045.png"/><Relationship Id="rId90" Type="http://schemas.openxmlformats.org/officeDocument/2006/relationships/image" Target="../media/image869.png"/><Relationship Id="rId165" Type="http://schemas.openxmlformats.org/officeDocument/2006/relationships/image" Target="../media/image526.png"/><Relationship Id="rId186" Type="http://schemas.openxmlformats.org/officeDocument/2006/relationships/image" Target="../media/image925.png"/><Relationship Id="rId351" Type="http://schemas.openxmlformats.org/officeDocument/2006/relationships/image" Target="../media/image1065.png"/><Relationship Id="rId372" Type="http://schemas.openxmlformats.org/officeDocument/2006/relationships/image" Target="../media/image732.png"/><Relationship Id="rId393" Type="http://schemas.openxmlformats.org/officeDocument/2006/relationships/image" Target="../media/image1085.png"/><Relationship Id="rId407" Type="http://schemas.openxmlformats.org/officeDocument/2006/relationships/image" Target="../media/image766.png"/><Relationship Id="rId428" Type="http://schemas.openxmlformats.org/officeDocument/2006/relationships/image" Target="../media/image1101.png"/><Relationship Id="rId211" Type="http://schemas.openxmlformats.org/officeDocument/2006/relationships/image" Target="../media/image950.png"/><Relationship Id="rId232" Type="http://schemas.openxmlformats.org/officeDocument/2006/relationships/image" Target="../media/image971.png"/><Relationship Id="rId253" Type="http://schemas.openxmlformats.org/officeDocument/2006/relationships/image" Target="../media/image992.png"/><Relationship Id="rId274" Type="http://schemas.openxmlformats.org/officeDocument/2006/relationships/image" Target="../media/image637.png"/><Relationship Id="rId295" Type="http://schemas.openxmlformats.org/officeDocument/2006/relationships/image" Target="../media/image1010.png"/><Relationship Id="rId309" Type="http://schemas.openxmlformats.org/officeDocument/2006/relationships/image" Target="../media/image1024.png"/><Relationship Id="rId27" Type="http://schemas.openxmlformats.org/officeDocument/2006/relationships/image" Target="../media/image816.png"/><Relationship Id="rId48" Type="http://schemas.openxmlformats.org/officeDocument/2006/relationships/image" Target="../media/image837.png"/><Relationship Id="rId69" Type="http://schemas.openxmlformats.org/officeDocument/2006/relationships/image" Target="../media/image853.png"/><Relationship Id="rId113" Type="http://schemas.openxmlformats.org/officeDocument/2006/relationships/image" Target="../media/image888.png"/><Relationship Id="rId134" Type="http://schemas.openxmlformats.org/officeDocument/2006/relationships/image" Target="../media/image502.png"/><Relationship Id="rId320" Type="http://schemas.openxmlformats.org/officeDocument/2006/relationships/image" Target="../media/image1035.png"/><Relationship Id="rId80" Type="http://schemas.openxmlformats.org/officeDocument/2006/relationships/image" Target="../media/image451.png"/><Relationship Id="rId155" Type="http://schemas.openxmlformats.org/officeDocument/2006/relationships/image" Target="../media/image519.png"/><Relationship Id="rId176" Type="http://schemas.openxmlformats.org/officeDocument/2006/relationships/image" Target="../media/image915.png"/><Relationship Id="rId197" Type="http://schemas.openxmlformats.org/officeDocument/2006/relationships/image" Target="../media/image936.png"/><Relationship Id="rId341" Type="http://schemas.openxmlformats.org/officeDocument/2006/relationships/image" Target="../media/image1056.png"/><Relationship Id="rId362" Type="http://schemas.openxmlformats.org/officeDocument/2006/relationships/image" Target="../media/image724.png"/><Relationship Id="rId383" Type="http://schemas.openxmlformats.org/officeDocument/2006/relationships/image" Target="../media/image744.png"/><Relationship Id="rId418" Type="http://schemas.openxmlformats.org/officeDocument/2006/relationships/image" Target="../media/image367.png"/><Relationship Id="rId201" Type="http://schemas.openxmlformats.org/officeDocument/2006/relationships/image" Target="../media/image940.png"/><Relationship Id="rId222" Type="http://schemas.openxmlformats.org/officeDocument/2006/relationships/image" Target="../media/image961.png"/><Relationship Id="rId243" Type="http://schemas.openxmlformats.org/officeDocument/2006/relationships/image" Target="../media/image982.png"/><Relationship Id="rId264" Type="http://schemas.openxmlformats.org/officeDocument/2006/relationships/image" Target="../media/image627.png"/><Relationship Id="rId285" Type="http://schemas.openxmlformats.org/officeDocument/2006/relationships/image" Target="../media/image1000.png"/><Relationship Id="rId17" Type="http://schemas.openxmlformats.org/officeDocument/2006/relationships/image" Target="../media/image806.png"/><Relationship Id="rId38" Type="http://schemas.openxmlformats.org/officeDocument/2006/relationships/image" Target="../media/image827.png"/><Relationship Id="rId59" Type="http://schemas.openxmlformats.org/officeDocument/2006/relationships/image" Target="../media/image846.png"/><Relationship Id="rId103" Type="http://schemas.openxmlformats.org/officeDocument/2006/relationships/image" Target="../media/image878.png"/><Relationship Id="rId124" Type="http://schemas.openxmlformats.org/officeDocument/2006/relationships/image" Target="../media/image493.png"/><Relationship Id="rId310" Type="http://schemas.openxmlformats.org/officeDocument/2006/relationships/image" Target="../media/image1025.png"/><Relationship Id="rId70" Type="http://schemas.openxmlformats.org/officeDocument/2006/relationships/image" Target="../media/image441.png"/><Relationship Id="rId91" Type="http://schemas.openxmlformats.org/officeDocument/2006/relationships/image" Target="../media/image870.png"/><Relationship Id="rId145" Type="http://schemas.openxmlformats.org/officeDocument/2006/relationships/image" Target="../media/image504.png"/><Relationship Id="rId166" Type="http://schemas.openxmlformats.org/officeDocument/2006/relationships/image" Target="../media/image907.png"/><Relationship Id="rId187" Type="http://schemas.openxmlformats.org/officeDocument/2006/relationships/image" Target="../media/image926.png"/><Relationship Id="rId331" Type="http://schemas.openxmlformats.org/officeDocument/2006/relationships/image" Target="../media/image1046.png"/><Relationship Id="rId352" Type="http://schemas.openxmlformats.org/officeDocument/2006/relationships/image" Target="../media/image1066.png"/><Relationship Id="rId373" Type="http://schemas.openxmlformats.org/officeDocument/2006/relationships/image" Target="../media/image735.png"/><Relationship Id="rId394" Type="http://schemas.openxmlformats.org/officeDocument/2006/relationships/image" Target="../media/image1086.png"/><Relationship Id="rId408" Type="http://schemas.openxmlformats.org/officeDocument/2006/relationships/image" Target="../media/image1091.png"/><Relationship Id="rId429" Type="http://schemas.openxmlformats.org/officeDocument/2006/relationships/image" Target="../media/image787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951.png"/><Relationship Id="rId233" Type="http://schemas.openxmlformats.org/officeDocument/2006/relationships/image" Target="../media/image972.png"/><Relationship Id="rId254" Type="http://schemas.openxmlformats.org/officeDocument/2006/relationships/image" Target="../media/image993.png"/><Relationship Id="rId28" Type="http://schemas.openxmlformats.org/officeDocument/2006/relationships/image" Target="../media/image817.png"/><Relationship Id="rId49" Type="http://schemas.openxmlformats.org/officeDocument/2006/relationships/image" Target="../media/image420.png"/><Relationship Id="rId114" Type="http://schemas.openxmlformats.org/officeDocument/2006/relationships/image" Target="../media/image889.png"/><Relationship Id="rId275" Type="http://schemas.openxmlformats.org/officeDocument/2006/relationships/image" Target="../media/image995.png"/><Relationship Id="rId296" Type="http://schemas.openxmlformats.org/officeDocument/2006/relationships/image" Target="../media/image1011.png"/><Relationship Id="rId300" Type="http://schemas.openxmlformats.org/officeDocument/2006/relationships/image" Target="../media/image1015.png"/><Relationship Id="rId60" Type="http://schemas.openxmlformats.org/officeDocument/2006/relationships/image" Target="../media/image847.png"/><Relationship Id="rId81" Type="http://schemas.openxmlformats.org/officeDocument/2006/relationships/image" Target="../media/image862.png"/><Relationship Id="rId135" Type="http://schemas.openxmlformats.org/officeDocument/2006/relationships/image" Target="../media/image503.png"/><Relationship Id="rId156" Type="http://schemas.openxmlformats.org/officeDocument/2006/relationships/image" Target="../media/image900.png"/><Relationship Id="rId177" Type="http://schemas.openxmlformats.org/officeDocument/2006/relationships/image" Target="../media/image916.png"/><Relationship Id="rId198" Type="http://schemas.openxmlformats.org/officeDocument/2006/relationships/image" Target="../media/image937.png"/><Relationship Id="rId321" Type="http://schemas.openxmlformats.org/officeDocument/2006/relationships/image" Target="../media/image1036.png"/><Relationship Id="rId342" Type="http://schemas.openxmlformats.org/officeDocument/2006/relationships/image" Target="../media/image1057.png"/><Relationship Id="rId363" Type="http://schemas.openxmlformats.org/officeDocument/2006/relationships/image" Target="../media/image725.png"/><Relationship Id="rId384" Type="http://schemas.openxmlformats.org/officeDocument/2006/relationships/image" Target="../media/image1080.png"/><Relationship Id="rId419" Type="http://schemas.openxmlformats.org/officeDocument/2006/relationships/image" Target="../media/image777.png"/><Relationship Id="rId202" Type="http://schemas.openxmlformats.org/officeDocument/2006/relationships/image" Target="../media/image941.png"/><Relationship Id="rId223" Type="http://schemas.openxmlformats.org/officeDocument/2006/relationships/image" Target="../media/image962.png"/><Relationship Id="rId244" Type="http://schemas.openxmlformats.org/officeDocument/2006/relationships/image" Target="../media/image983.png"/><Relationship Id="rId430" Type="http://schemas.openxmlformats.org/officeDocument/2006/relationships/image" Target="../media/image1102.png"/><Relationship Id="rId18" Type="http://schemas.openxmlformats.org/officeDocument/2006/relationships/image" Target="../media/image807.png"/><Relationship Id="rId39" Type="http://schemas.openxmlformats.org/officeDocument/2006/relationships/image" Target="../media/image828.png"/><Relationship Id="rId265" Type="http://schemas.openxmlformats.org/officeDocument/2006/relationships/image" Target="../media/image628.png"/><Relationship Id="rId286" Type="http://schemas.openxmlformats.org/officeDocument/2006/relationships/image" Target="../media/image1001.png"/><Relationship Id="rId50" Type="http://schemas.openxmlformats.org/officeDocument/2006/relationships/image" Target="../media/image838.png"/><Relationship Id="rId104" Type="http://schemas.openxmlformats.org/officeDocument/2006/relationships/image" Target="../media/image879.png"/><Relationship Id="rId125" Type="http://schemas.openxmlformats.org/officeDocument/2006/relationships/image" Target="../media/image494.png"/><Relationship Id="rId146" Type="http://schemas.openxmlformats.org/officeDocument/2006/relationships/image" Target="../media/image513.png"/><Relationship Id="rId167" Type="http://schemas.openxmlformats.org/officeDocument/2006/relationships/image" Target="../media/image908.png"/><Relationship Id="rId188" Type="http://schemas.openxmlformats.org/officeDocument/2006/relationships/image" Target="../media/image927.png"/><Relationship Id="rId311" Type="http://schemas.openxmlformats.org/officeDocument/2006/relationships/image" Target="../media/image1026.png"/><Relationship Id="rId332" Type="http://schemas.openxmlformats.org/officeDocument/2006/relationships/image" Target="../media/image1047.png"/><Relationship Id="rId353" Type="http://schemas.openxmlformats.org/officeDocument/2006/relationships/image" Target="../media/image1067.png"/><Relationship Id="rId374" Type="http://schemas.openxmlformats.org/officeDocument/2006/relationships/image" Target="../media/image736.png"/><Relationship Id="rId395" Type="http://schemas.openxmlformats.org/officeDocument/2006/relationships/image" Target="../media/image1087.png"/><Relationship Id="rId409" Type="http://schemas.openxmlformats.org/officeDocument/2006/relationships/image" Target="../media/image1092.png"/><Relationship Id="rId71" Type="http://schemas.openxmlformats.org/officeDocument/2006/relationships/image" Target="../media/image854.png"/><Relationship Id="rId92" Type="http://schemas.openxmlformats.org/officeDocument/2006/relationships/image" Target="../media/image871.png"/><Relationship Id="rId213" Type="http://schemas.openxmlformats.org/officeDocument/2006/relationships/image" Target="../media/image952.png"/><Relationship Id="rId234" Type="http://schemas.openxmlformats.org/officeDocument/2006/relationships/image" Target="../media/image973.png"/><Relationship Id="rId420" Type="http://schemas.openxmlformats.org/officeDocument/2006/relationships/image" Target="../media/image1094.png"/><Relationship Id="rId2" Type="http://schemas.openxmlformats.org/officeDocument/2006/relationships/notesSlide" Target="../notesSlides/notesSlide4.xml"/><Relationship Id="rId29" Type="http://schemas.openxmlformats.org/officeDocument/2006/relationships/image" Target="../media/image818.png"/><Relationship Id="rId255" Type="http://schemas.openxmlformats.org/officeDocument/2006/relationships/image" Target="../media/image994.png"/><Relationship Id="rId276" Type="http://schemas.openxmlformats.org/officeDocument/2006/relationships/image" Target="../media/image639.png"/><Relationship Id="rId297" Type="http://schemas.openxmlformats.org/officeDocument/2006/relationships/image" Target="../media/image1012.png"/><Relationship Id="rId40" Type="http://schemas.openxmlformats.org/officeDocument/2006/relationships/image" Target="../media/image829.png"/><Relationship Id="rId115" Type="http://schemas.openxmlformats.org/officeDocument/2006/relationships/image" Target="../media/image890.png"/><Relationship Id="rId136" Type="http://schemas.openxmlformats.org/officeDocument/2006/relationships/image" Target="../media/image505.png"/><Relationship Id="rId157" Type="http://schemas.openxmlformats.org/officeDocument/2006/relationships/image" Target="../media/image134.png"/><Relationship Id="rId178" Type="http://schemas.openxmlformats.org/officeDocument/2006/relationships/image" Target="../media/image917.png"/><Relationship Id="rId301" Type="http://schemas.openxmlformats.org/officeDocument/2006/relationships/image" Target="../media/image1016.png"/><Relationship Id="rId322" Type="http://schemas.openxmlformats.org/officeDocument/2006/relationships/image" Target="../media/image1037.png"/><Relationship Id="rId343" Type="http://schemas.openxmlformats.org/officeDocument/2006/relationships/image" Target="../media/image1058.png"/><Relationship Id="rId364" Type="http://schemas.openxmlformats.org/officeDocument/2006/relationships/image" Target="../media/image726.png"/><Relationship Id="rId61" Type="http://schemas.openxmlformats.org/officeDocument/2006/relationships/image" Target="../media/image450.png"/><Relationship Id="rId82" Type="http://schemas.openxmlformats.org/officeDocument/2006/relationships/image" Target="../media/image453.png"/><Relationship Id="rId199" Type="http://schemas.openxmlformats.org/officeDocument/2006/relationships/image" Target="../media/image938.png"/><Relationship Id="rId203" Type="http://schemas.openxmlformats.org/officeDocument/2006/relationships/image" Target="../media/image942.png"/><Relationship Id="rId385" Type="http://schemas.openxmlformats.org/officeDocument/2006/relationships/image" Target="../media/image746.png"/><Relationship Id="rId19" Type="http://schemas.openxmlformats.org/officeDocument/2006/relationships/image" Target="../media/image808.png"/><Relationship Id="rId224" Type="http://schemas.openxmlformats.org/officeDocument/2006/relationships/image" Target="../media/image963.png"/><Relationship Id="rId245" Type="http://schemas.openxmlformats.org/officeDocument/2006/relationships/image" Target="../media/image984.png"/><Relationship Id="rId266" Type="http://schemas.openxmlformats.org/officeDocument/2006/relationships/image" Target="../media/image629.png"/><Relationship Id="rId287" Type="http://schemas.openxmlformats.org/officeDocument/2006/relationships/image" Target="../media/image1002.png"/><Relationship Id="rId410" Type="http://schemas.openxmlformats.org/officeDocument/2006/relationships/image" Target="../media/image769.png"/><Relationship Id="rId431" Type="http://schemas.openxmlformats.org/officeDocument/2006/relationships/image" Target="../media/image1103.png"/><Relationship Id="rId30" Type="http://schemas.openxmlformats.org/officeDocument/2006/relationships/image" Target="../media/image819.png"/><Relationship Id="rId105" Type="http://schemas.openxmlformats.org/officeDocument/2006/relationships/image" Target="../media/image880.png"/><Relationship Id="rId126" Type="http://schemas.openxmlformats.org/officeDocument/2006/relationships/image" Target="../media/image495.png"/><Relationship Id="rId147" Type="http://schemas.openxmlformats.org/officeDocument/2006/relationships/image" Target="../media/image114.png"/><Relationship Id="rId168" Type="http://schemas.openxmlformats.org/officeDocument/2006/relationships/image" Target="../media/image909.png"/><Relationship Id="rId312" Type="http://schemas.openxmlformats.org/officeDocument/2006/relationships/image" Target="../media/image1027.png"/><Relationship Id="rId333" Type="http://schemas.openxmlformats.org/officeDocument/2006/relationships/image" Target="../media/image1048.png"/><Relationship Id="rId354" Type="http://schemas.openxmlformats.org/officeDocument/2006/relationships/image" Target="../media/image1068.png"/><Relationship Id="rId51" Type="http://schemas.openxmlformats.org/officeDocument/2006/relationships/image" Target="../media/image839.png"/><Relationship Id="rId72" Type="http://schemas.openxmlformats.org/officeDocument/2006/relationships/image" Target="../media/image855.png"/><Relationship Id="rId93" Type="http://schemas.openxmlformats.org/officeDocument/2006/relationships/image" Target="../media/image872.png"/><Relationship Id="rId189" Type="http://schemas.openxmlformats.org/officeDocument/2006/relationships/image" Target="../media/image928.png"/><Relationship Id="rId375" Type="http://schemas.openxmlformats.org/officeDocument/2006/relationships/image" Target="../media/image737.png"/><Relationship Id="rId396" Type="http://schemas.openxmlformats.org/officeDocument/2006/relationships/image" Target="../media/image349.png"/><Relationship Id="rId3" Type="http://schemas.openxmlformats.org/officeDocument/2006/relationships/image" Target="../media/image792.png"/><Relationship Id="rId214" Type="http://schemas.openxmlformats.org/officeDocument/2006/relationships/image" Target="../media/image953.png"/><Relationship Id="rId235" Type="http://schemas.openxmlformats.org/officeDocument/2006/relationships/image" Target="../media/image974.png"/><Relationship Id="rId256" Type="http://schemas.openxmlformats.org/officeDocument/2006/relationships/image" Target="../media/image618.png"/><Relationship Id="rId277" Type="http://schemas.openxmlformats.org/officeDocument/2006/relationships/image" Target="../media/image996.png"/><Relationship Id="rId298" Type="http://schemas.openxmlformats.org/officeDocument/2006/relationships/image" Target="../media/image1013.png"/><Relationship Id="rId400" Type="http://schemas.openxmlformats.org/officeDocument/2006/relationships/image" Target="../media/image1088.png"/><Relationship Id="rId421" Type="http://schemas.openxmlformats.org/officeDocument/2006/relationships/image" Target="../media/image779.png"/><Relationship Id="rId116" Type="http://schemas.openxmlformats.org/officeDocument/2006/relationships/image" Target="../media/image891.png"/><Relationship Id="rId137" Type="http://schemas.openxmlformats.org/officeDocument/2006/relationships/image" Target="../media/image893.png"/><Relationship Id="rId158" Type="http://schemas.openxmlformats.org/officeDocument/2006/relationships/image" Target="../media/image901.png"/><Relationship Id="rId302" Type="http://schemas.openxmlformats.org/officeDocument/2006/relationships/image" Target="../media/image1017.png"/><Relationship Id="rId323" Type="http://schemas.openxmlformats.org/officeDocument/2006/relationships/image" Target="../media/image1038.png"/><Relationship Id="rId344" Type="http://schemas.openxmlformats.org/officeDocument/2006/relationships/image" Target="../media/image1059.png"/><Relationship Id="rId20" Type="http://schemas.openxmlformats.org/officeDocument/2006/relationships/image" Target="../media/image809.png"/><Relationship Id="rId41" Type="http://schemas.openxmlformats.org/officeDocument/2006/relationships/image" Target="../media/image830.png"/><Relationship Id="rId62" Type="http://schemas.openxmlformats.org/officeDocument/2006/relationships/image" Target="../media/image433.png"/><Relationship Id="rId83" Type="http://schemas.openxmlformats.org/officeDocument/2006/relationships/image" Target="../media/image454.png"/><Relationship Id="rId179" Type="http://schemas.openxmlformats.org/officeDocument/2006/relationships/image" Target="../media/image918.png"/><Relationship Id="rId365" Type="http://schemas.openxmlformats.org/officeDocument/2006/relationships/image" Target="../media/image727.png"/><Relationship Id="rId386" Type="http://schemas.openxmlformats.org/officeDocument/2006/relationships/image" Target="../media/image747.png"/><Relationship Id="rId190" Type="http://schemas.openxmlformats.org/officeDocument/2006/relationships/image" Target="../media/image929.png"/><Relationship Id="rId204" Type="http://schemas.openxmlformats.org/officeDocument/2006/relationships/image" Target="../media/image943.png"/><Relationship Id="rId225" Type="http://schemas.openxmlformats.org/officeDocument/2006/relationships/image" Target="../media/image964.png"/><Relationship Id="rId246" Type="http://schemas.openxmlformats.org/officeDocument/2006/relationships/image" Target="../media/image985.png"/><Relationship Id="rId267" Type="http://schemas.openxmlformats.org/officeDocument/2006/relationships/image" Target="../media/image626.png"/><Relationship Id="rId288" Type="http://schemas.openxmlformats.org/officeDocument/2006/relationships/image" Target="../media/image1003.png"/><Relationship Id="rId411" Type="http://schemas.openxmlformats.org/officeDocument/2006/relationships/image" Target="../media/image770.png"/><Relationship Id="rId432" Type="http://schemas.openxmlformats.org/officeDocument/2006/relationships/image" Target="../media/image1104.png"/><Relationship Id="rId106" Type="http://schemas.openxmlformats.org/officeDocument/2006/relationships/image" Target="../media/image881.png"/><Relationship Id="rId127" Type="http://schemas.openxmlformats.org/officeDocument/2006/relationships/image" Target="../media/image496.png"/><Relationship Id="rId313" Type="http://schemas.openxmlformats.org/officeDocument/2006/relationships/image" Target="../media/image1028.png"/><Relationship Id="rId10" Type="http://schemas.openxmlformats.org/officeDocument/2006/relationships/image" Target="../media/image799.png"/><Relationship Id="rId31" Type="http://schemas.openxmlformats.org/officeDocument/2006/relationships/image" Target="../media/image820.png"/><Relationship Id="rId52" Type="http://schemas.openxmlformats.org/officeDocument/2006/relationships/image" Target="../media/image423.png"/><Relationship Id="rId73" Type="http://schemas.openxmlformats.org/officeDocument/2006/relationships/image" Target="../media/image856.png"/><Relationship Id="rId94" Type="http://schemas.openxmlformats.org/officeDocument/2006/relationships/image" Target="../media/image873.png"/><Relationship Id="rId148" Type="http://schemas.openxmlformats.org/officeDocument/2006/relationships/image" Target="../media/image897.png"/><Relationship Id="rId169" Type="http://schemas.openxmlformats.org/officeDocument/2006/relationships/image" Target="../media/image910.png"/><Relationship Id="rId334" Type="http://schemas.openxmlformats.org/officeDocument/2006/relationships/image" Target="../media/image1049.png"/><Relationship Id="rId355" Type="http://schemas.openxmlformats.org/officeDocument/2006/relationships/image" Target="../media/image1069.png"/><Relationship Id="rId376" Type="http://schemas.openxmlformats.org/officeDocument/2006/relationships/image" Target="../media/image738.png"/><Relationship Id="rId397" Type="http://schemas.openxmlformats.org/officeDocument/2006/relationships/image" Target="../media/image756.png"/><Relationship Id="rId4" Type="http://schemas.openxmlformats.org/officeDocument/2006/relationships/image" Target="../media/image793.png"/><Relationship Id="rId180" Type="http://schemas.openxmlformats.org/officeDocument/2006/relationships/image" Target="../media/image919.png"/><Relationship Id="rId215" Type="http://schemas.openxmlformats.org/officeDocument/2006/relationships/image" Target="../media/image954.png"/><Relationship Id="rId236" Type="http://schemas.openxmlformats.org/officeDocument/2006/relationships/image" Target="../media/image975.png"/><Relationship Id="rId257" Type="http://schemas.openxmlformats.org/officeDocument/2006/relationships/image" Target="../media/image619.png"/><Relationship Id="rId278" Type="http://schemas.openxmlformats.org/officeDocument/2006/relationships/image" Target="../media/image640.png"/><Relationship Id="rId401" Type="http://schemas.openxmlformats.org/officeDocument/2006/relationships/image" Target="../media/image760.png"/><Relationship Id="rId422" Type="http://schemas.openxmlformats.org/officeDocument/2006/relationships/image" Target="../media/image1095.png"/><Relationship Id="rId303" Type="http://schemas.openxmlformats.org/officeDocument/2006/relationships/image" Target="../media/image1018.png"/><Relationship Id="rId42" Type="http://schemas.openxmlformats.org/officeDocument/2006/relationships/image" Target="../media/image831.png"/><Relationship Id="rId84" Type="http://schemas.openxmlformats.org/officeDocument/2006/relationships/image" Target="../media/image863.png"/><Relationship Id="rId138" Type="http://schemas.openxmlformats.org/officeDocument/2006/relationships/image" Target="../media/image507.png"/><Relationship Id="rId345" Type="http://schemas.openxmlformats.org/officeDocument/2006/relationships/image" Target="../media/image1060.png"/><Relationship Id="rId387" Type="http://schemas.openxmlformats.org/officeDocument/2006/relationships/image" Target="../media/image748.png"/><Relationship Id="rId191" Type="http://schemas.openxmlformats.org/officeDocument/2006/relationships/image" Target="../media/image930.png"/><Relationship Id="rId205" Type="http://schemas.openxmlformats.org/officeDocument/2006/relationships/image" Target="../media/image944.png"/><Relationship Id="rId247" Type="http://schemas.openxmlformats.org/officeDocument/2006/relationships/image" Target="../media/image986.png"/><Relationship Id="rId412" Type="http://schemas.openxmlformats.org/officeDocument/2006/relationships/image" Target="../media/image771.png"/><Relationship Id="rId107" Type="http://schemas.openxmlformats.org/officeDocument/2006/relationships/image" Target="../media/image882.png"/><Relationship Id="rId289" Type="http://schemas.openxmlformats.org/officeDocument/2006/relationships/image" Target="../media/image1004.png"/><Relationship Id="rId11" Type="http://schemas.openxmlformats.org/officeDocument/2006/relationships/image" Target="../media/image800.png"/><Relationship Id="rId53" Type="http://schemas.openxmlformats.org/officeDocument/2006/relationships/image" Target="../media/image840.png"/><Relationship Id="rId149" Type="http://schemas.openxmlformats.org/officeDocument/2006/relationships/image" Target="../media/image234.png"/><Relationship Id="rId314" Type="http://schemas.openxmlformats.org/officeDocument/2006/relationships/image" Target="../media/image1029.png"/><Relationship Id="rId356" Type="http://schemas.openxmlformats.org/officeDocument/2006/relationships/image" Target="../media/image1070.png"/><Relationship Id="rId398" Type="http://schemas.openxmlformats.org/officeDocument/2006/relationships/image" Target="../media/image757.png"/><Relationship Id="rId95" Type="http://schemas.openxmlformats.org/officeDocument/2006/relationships/image" Target="../media/image874.png"/><Relationship Id="rId160" Type="http://schemas.openxmlformats.org/officeDocument/2006/relationships/image" Target="../media/image902.png"/><Relationship Id="rId216" Type="http://schemas.openxmlformats.org/officeDocument/2006/relationships/image" Target="../media/image955.png"/><Relationship Id="rId423" Type="http://schemas.openxmlformats.org/officeDocument/2006/relationships/image" Target="../media/image1096.png"/><Relationship Id="rId258" Type="http://schemas.openxmlformats.org/officeDocument/2006/relationships/image" Target="../media/image620.png"/><Relationship Id="rId22" Type="http://schemas.openxmlformats.org/officeDocument/2006/relationships/image" Target="../media/image811.png"/><Relationship Id="rId64" Type="http://schemas.openxmlformats.org/officeDocument/2006/relationships/image" Target="../media/image849.png"/><Relationship Id="rId118" Type="http://schemas.openxmlformats.org/officeDocument/2006/relationships/image" Target="../media/image892.png"/><Relationship Id="rId325" Type="http://schemas.openxmlformats.org/officeDocument/2006/relationships/image" Target="../media/image1040.png"/><Relationship Id="rId367" Type="http://schemas.openxmlformats.org/officeDocument/2006/relationships/image" Target="../media/image1076.png"/><Relationship Id="rId171" Type="http://schemas.openxmlformats.org/officeDocument/2006/relationships/image" Target="../media/image143.png"/><Relationship Id="rId227" Type="http://schemas.openxmlformats.org/officeDocument/2006/relationships/image" Target="../media/image96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1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5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5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3.jp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6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5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5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5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4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115.jpg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6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5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hyperlink" Target="http://globocan.iarc.fr/" TargetMode="Externa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5.xml"/><Relationship Id="rId4" Type="http://schemas.openxmlformats.org/officeDocument/2006/relationships/hyperlink" Target="http://www/" TargetMode="External"/></Relationships>
</file>

<file path=ppt/slides/_rels/slide72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cbi.nlm.nih.gov/pubmed/21208779" TargetMode="External"/><Relationship Id="rId3" Type="http://schemas.openxmlformats.org/officeDocument/2006/relationships/hyperlink" Target="http://globocan.iarc.fr/" TargetMode="External"/><Relationship Id="rId7" Type="http://schemas.openxmlformats.org/officeDocument/2006/relationships/hyperlink" Target="http://www.ncbi.nlm.nih.gov/pubmed/21194891" TargetMode="Externa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bi.nlm.nih.gov/pubmed/21195583" TargetMode="External"/><Relationship Id="rId5" Type="http://schemas.openxmlformats.org/officeDocument/2006/relationships/hyperlink" Target="http://gpc.minsalud.gov.co/recursos/Documents/Gu%C3%ADa" TargetMode="External"/><Relationship Id="rId4" Type="http://schemas.openxmlformats.org/officeDocument/2006/relationships/hyperlink" Target="http://www.ncbi.nlm.nih.gov/pubmed/20347442" TargetMode="Externa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hyperlink" Target="http://www.ncbi.nlm.nih.gov/pubmed/21802902" TargetMode="External"/><Relationship Id="rId13" Type="http://schemas.openxmlformats.org/officeDocument/2006/relationships/hyperlink" Target="http://www.ncbi.nlm.nih.gov/pubmed/23570745" TargetMode="External"/><Relationship Id="rId3" Type="http://schemas.openxmlformats.org/officeDocument/2006/relationships/hyperlink" Target="http://www.ncbi.nlm.nih.gov/pubmed/21247734" TargetMode="External"/><Relationship Id="rId7" Type="http://schemas.openxmlformats.org/officeDocument/2006/relationships/hyperlink" Target="http://www.ncbi.nlm.nih.gov/pubmed/21802903" TargetMode="External"/><Relationship Id="rId12" Type="http://schemas.openxmlformats.org/officeDocument/2006/relationships/hyperlink" Target="http://www.jclinepi.com/article/S0895435612001382/fulltext" TargetMode="Externa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.ncbi.nlm.nih.gov/pubmed/21803546" TargetMode="External"/><Relationship Id="rId11" Type="http://schemas.openxmlformats.org/officeDocument/2006/relationships/hyperlink" Target="http://www.ncbi.nlm.nih.gov/pubmed/22609141" TargetMode="External"/><Relationship Id="rId5" Type="http://schemas.openxmlformats.org/officeDocument/2006/relationships/hyperlink" Target="http://www.ncbi.nlm.nih.gov/pubmed/21839614" TargetMode="External"/><Relationship Id="rId10" Type="http://schemas.openxmlformats.org/officeDocument/2006/relationships/hyperlink" Target="http://www/" TargetMode="External"/><Relationship Id="rId4" Type="http://schemas.openxmlformats.org/officeDocument/2006/relationships/hyperlink" Target="http://www.ncbi.nlm.nih.gov/pubmed/21802904" TargetMode="External"/><Relationship Id="rId9" Type="http://schemas.openxmlformats.org/officeDocument/2006/relationships/hyperlink" Target="http://www.ncbi.nlm.nih.gov/pubmed/22863410" TargetMode="Externa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cmaj.ca/content/182/18/" TargetMode="Externa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5.xml"/><Relationship Id="rId5" Type="http://schemas.openxmlformats.org/officeDocument/2006/relationships/hyperlink" Target="http://www/" TargetMode="External"/><Relationship Id="rId4" Type="http://schemas.openxmlformats.org/officeDocument/2006/relationships/hyperlink" Target="http://www.ncbi.nlm.nih.gov/pubmed/25427972" TargetMode="Externa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ncbi.nlm.nih.gov/pmc/articles/PMC2784486" TargetMode="Externa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://www/" TargetMode="External"/><Relationship Id="rId5" Type="http://schemas.openxmlformats.org/officeDocument/2006/relationships/hyperlink" Target="http://www.ncbi.nlm.nih/" TargetMode="External"/><Relationship Id="rId4" Type="http://schemas.openxmlformats.org/officeDocument/2006/relationships/hyperlink" Target="http://www.ncbi.nlm.nih.gov/pubmed/23202792" TargetMode="Externa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5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5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5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17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5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5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5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5.xml"/></Relationships>
</file>

<file path=ppt/slides/_rels/slide8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1.png"/><Relationship Id="rId299" Type="http://schemas.openxmlformats.org/officeDocument/2006/relationships/image" Target="../media/image1370.png"/><Relationship Id="rId21" Type="http://schemas.openxmlformats.org/officeDocument/2006/relationships/image" Target="../media/image1136.png"/><Relationship Id="rId63" Type="http://schemas.openxmlformats.org/officeDocument/2006/relationships/image" Target="../media/image78.png"/><Relationship Id="rId159" Type="http://schemas.openxmlformats.org/officeDocument/2006/relationships/image" Target="../media/image1246.png"/><Relationship Id="rId324" Type="http://schemas.openxmlformats.org/officeDocument/2006/relationships/image" Target="../media/image1395.png"/><Relationship Id="rId366" Type="http://schemas.openxmlformats.org/officeDocument/2006/relationships/image" Target="../media/image1420.png"/><Relationship Id="rId170" Type="http://schemas.openxmlformats.org/officeDocument/2006/relationships/image" Target="../media/image1257.png"/><Relationship Id="rId191" Type="http://schemas.openxmlformats.org/officeDocument/2006/relationships/image" Target="../media/image1278.png"/><Relationship Id="rId205" Type="http://schemas.openxmlformats.org/officeDocument/2006/relationships/image" Target="../media/image1292.png"/><Relationship Id="rId226" Type="http://schemas.openxmlformats.org/officeDocument/2006/relationships/image" Target="../media/image1313.png"/><Relationship Id="rId247" Type="http://schemas.openxmlformats.org/officeDocument/2006/relationships/image" Target="../media/image230.png"/><Relationship Id="rId107" Type="http://schemas.openxmlformats.org/officeDocument/2006/relationships/image" Target="../media/image1212.png"/><Relationship Id="rId268" Type="http://schemas.openxmlformats.org/officeDocument/2006/relationships/image" Target="../media/image1339.png"/><Relationship Id="rId289" Type="http://schemas.openxmlformats.org/officeDocument/2006/relationships/image" Target="../media/image1360.png"/><Relationship Id="rId11" Type="http://schemas.openxmlformats.org/officeDocument/2006/relationships/image" Target="../media/image1126.png"/><Relationship Id="rId32" Type="http://schemas.openxmlformats.org/officeDocument/2006/relationships/image" Target="../media/image1147.png"/><Relationship Id="rId53" Type="http://schemas.openxmlformats.org/officeDocument/2006/relationships/image" Target="../media/image51.png"/><Relationship Id="rId74" Type="http://schemas.openxmlformats.org/officeDocument/2006/relationships/image" Target="../media/image1182.png"/><Relationship Id="rId128" Type="http://schemas.openxmlformats.org/officeDocument/2006/relationships/image" Target="../media/image123.png"/><Relationship Id="rId149" Type="http://schemas.openxmlformats.org/officeDocument/2006/relationships/image" Target="../media/image1238.png"/><Relationship Id="rId314" Type="http://schemas.openxmlformats.org/officeDocument/2006/relationships/image" Target="../media/image1385.png"/><Relationship Id="rId335" Type="http://schemas.openxmlformats.org/officeDocument/2006/relationships/image" Target="../media/image1406.png"/><Relationship Id="rId356" Type="http://schemas.openxmlformats.org/officeDocument/2006/relationships/image" Target="../media/image342.png"/><Relationship Id="rId377" Type="http://schemas.openxmlformats.org/officeDocument/2006/relationships/image" Target="../media/image1423.png"/><Relationship Id="rId5" Type="http://schemas.openxmlformats.org/officeDocument/2006/relationships/image" Target="../media/image1120.png"/><Relationship Id="rId95" Type="http://schemas.openxmlformats.org/officeDocument/2006/relationships/image" Target="../media/image1202.png"/><Relationship Id="rId160" Type="http://schemas.openxmlformats.org/officeDocument/2006/relationships/image" Target="../media/image1247.png"/><Relationship Id="rId181" Type="http://schemas.openxmlformats.org/officeDocument/2006/relationships/image" Target="../media/image1268.png"/><Relationship Id="rId216" Type="http://schemas.openxmlformats.org/officeDocument/2006/relationships/image" Target="../media/image1303.png"/><Relationship Id="rId237" Type="http://schemas.openxmlformats.org/officeDocument/2006/relationships/image" Target="../media/image1324.png"/><Relationship Id="rId258" Type="http://schemas.openxmlformats.org/officeDocument/2006/relationships/image" Target="../media/image1329.png"/><Relationship Id="rId279" Type="http://schemas.openxmlformats.org/officeDocument/2006/relationships/image" Target="../media/image1350.png"/><Relationship Id="rId22" Type="http://schemas.openxmlformats.org/officeDocument/2006/relationships/image" Target="../media/image1137.png"/><Relationship Id="rId43" Type="http://schemas.openxmlformats.org/officeDocument/2006/relationships/image" Target="../media/image1158.png"/><Relationship Id="rId64" Type="http://schemas.openxmlformats.org/officeDocument/2006/relationships/image" Target="../media/image1175.png"/><Relationship Id="rId118" Type="http://schemas.openxmlformats.org/officeDocument/2006/relationships/image" Target="../media/image112.png"/><Relationship Id="rId139" Type="http://schemas.openxmlformats.org/officeDocument/2006/relationships/image" Target="../media/image1228.png"/><Relationship Id="rId290" Type="http://schemas.openxmlformats.org/officeDocument/2006/relationships/image" Target="../media/image1361.png"/><Relationship Id="rId304" Type="http://schemas.openxmlformats.org/officeDocument/2006/relationships/image" Target="../media/image1375.png"/><Relationship Id="rId325" Type="http://schemas.openxmlformats.org/officeDocument/2006/relationships/image" Target="../media/image1396.png"/><Relationship Id="rId346" Type="http://schemas.openxmlformats.org/officeDocument/2006/relationships/image" Target="../media/image332.png"/><Relationship Id="rId367" Type="http://schemas.openxmlformats.org/officeDocument/2006/relationships/image" Target="../media/image352.png"/><Relationship Id="rId388" Type="http://schemas.openxmlformats.org/officeDocument/2006/relationships/image" Target="../media/image1432.png"/><Relationship Id="rId85" Type="http://schemas.openxmlformats.org/officeDocument/2006/relationships/image" Target="../media/image1192.png"/><Relationship Id="rId150" Type="http://schemas.openxmlformats.org/officeDocument/2006/relationships/image" Target="../media/image94.png"/><Relationship Id="rId171" Type="http://schemas.openxmlformats.org/officeDocument/2006/relationships/image" Target="../media/image1258.png"/><Relationship Id="rId192" Type="http://schemas.openxmlformats.org/officeDocument/2006/relationships/image" Target="../media/image1279.png"/><Relationship Id="rId206" Type="http://schemas.openxmlformats.org/officeDocument/2006/relationships/image" Target="../media/image1293.png"/><Relationship Id="rId227" Type="http://schemas.openxmlformats.org/officeDocument/2006/relationships/image" Target="../media/image1314.png"/><Relationship Id="rId248" Type="http://schemas.openxmlformats.org/officeDocument/2006/relationships/image" Target="../media/image238.png"/><Relationship Id="rId269" Type="http://schemas.openxmlformats.org/officeDocument/2006/relationships/image" Target="../media/image1340.png"/><Relationship Id="rId12" Type="http://schemas.openxmlformats.org/officeDocument/2006/relationships/image" Target="../media/image1127.png"/><Relationship Id="rId33" Type="http://schemas.openxmlformats.org/officeDocument/2006/relationships/image" Target="../media/image1148.png"/><Relationship Id="rId108" Type="http://schemas.openxmlformats.org/officeDocument/2006/relationships/image" Target="../media/image1213.png"/><Relationship Id="rId129" Type="http://schemas.openxmlformats.org/officeDocument/2006/relationships/image" Target="../media/image124.png"/><Relationship Id="rId280" Type="http://schemas.openxmlformats.org/officeDocument/2006/relationships/image" Target="../media/image1351.png"/><Relationship Id="rId315" Type="http://schemas.openxmlformats.org/officeDocument/2006/relationships/image" Target="../media/image1386.png"/><Relationship Id="rId336" Type="http://schemas.openxmlformats.org/officeDocument/2006/relationships/image" Target="../media/image1407.png"/><Relationship Id="rId357" Type="http://schemas.openxmlformats.org/officeDocument/2006/relationships/image" Target="../media/image1414.png"/><Relationship Id="rId54" Type="http://schemas.openxmlformats.org/officeDocument/2006/relationships/image" Target="../media/image52.png"/><Relationship Id="rId75" Type="http://schemas.openxmlformats.org/officeDocument/2006/relationships/image" Target="../media/image73.png"/><Relationship Id="rId96" Type="http://schemas.openxmlformats.org/officeDocument/2006/relationships/image" Target="../media/image881.png"/><Relationship Id="rId140" Type="http://schemas.openxmlformats.org/officeDocument/2006/relationships/image" Target="../media/image1229.png"/><Relationship Id="rId161" Type="http://schemas.openxmlformats.org/officeDocument/2006/relationships/image" Target="../media/image1248.png"/><Relationship Id="rId182" Type="http://schemas.openxmlformats.org/officeDocument/2006/relationships/image" Target="../media/image1269.png"/><Relationship Id="rId217" Type="http://schemas.openxmlformats.org/officeDocument/2006/relationships/image" Target="../media/image1304.png"/><Relationship Id="rId378" Type="http://schemas.openxmlformats.org/officeDocument/2006/relationships/image" Target="../media/image355.png"/><Relationship Id="rId6" Type="http://schemas.openxmlformats.org/officeDocument/2006/relationships/image" Target="../media/image1121.png"/><Relationship Id="rId238" Type="http://schemas.openxmlformats.org/officeDocument/2006/relationships/image" Target="../media/image225.png"/><Relationship Id="rId259" Type="http://schemas.openxmlformats.org/officeDocument/2006/relationships/image" Target="../media/image1330.png"/><Relationship Id="rId23" Type="http://schemas.openxmlformats.org/officeDocument/2006/relationships/image" Target="../media/image1138.png"/><Relationship Id="rId119" Type="http://schemas.openxmlformats.org/officeDocument/2006/relationships/image" Target="../media/image1222.png"/><Relationship Id="rId270" Type="http://schemas.openxmlformats.org/officeDocument/2006/relationships/image" Target="../media/image1341.png"/><Relationship Id="rId291" Type="http://schemas.openxmlformats.org/officeDocument/2006/relationships/image" Target="../media/image1362.png"/><Relationship Id="rId305" Type="http://schemas.openxmlformats.org/officeDocument/2006/relationships/image" Target="../media/image1376.png"/><Relationship Id="rId326" Type="http://schemas.openxmlformats.org/officeDocument/2006/relationships/image" Target="../media/image1397.png"/><Relationship Id="rId347" Type="http://schemas.openxmlformats.org/officeDocument/2006/relationships/image" Target="../media/image327.png"/><Relationship Id="rId44" Type="http://schemas.openxmlformats.org/officeDocument/2006/relationships/image" Target="../media/image1159.png"/><Relationship Id="rId65" Type="http://schemas.openxmlformats.org/officeDocument/2006/relationships/image" Target="../media/image1176.png"/><Relationship Id="rId86" Type="http://schemas.openxmlformats.org/officeDocument/2006/relationships/image" Target="../media/image1193.png"/><Relationship Id="rId130" Type="http://schemas.openxmlformats.org/officeDocument/2006/relationships/image" Target="../media/image125.png"/><Relationship Id="rId151" Type="http://schemas.openxmlformats.org/officeDocument/2006/relationships/image" Target="../media/image1239.png"/><Relationship Id="rId368" Type="http://schemas.openxmlformats.org/officeDocument/2006/relationships/image" Target="../media/image353.png"/><Relationship Id="rId389" Type="http://schemas.openxmlformats.org/officeDocument/2006/relationships/image" Target="../media/image1433.png"/><Relationship Id="rId172" Type="http://schemas.openxmlformats.org/officeDocument/2006/relationships/image" Target="../media/image1259.png"/><Relationship Id="rId193" Type="http://schemas.openxmlformats.org/officeDocument/2006/relationships/image" Target="../media/image1280.png"/><Relationship Id="rId207" Type="http://schemas.openxmlformats.org/officeDocument/2006/relationships/image" Target="../media/image1294.png"/><Relationship Id="rId228" Type="http://schemas.openxmlformats.org/officeDocument/2006/relationships/image" Target="../media/image1315.png"/><Relationship Id="rId249" Type="http://schemas.openxmlformats.org/officeDocument/2006/relationships/image" Target="../media/image236.png"/><Relationship Id="rId13" Type="http://schemas.openxmlformats.org/officeDocument/2006/relationships/image" Target="../media/image1128.png"/><Relationship Id="rId109" Type="http://schemas.openxmlformats.org/officeDocument/2006/relationships/image" Target="../media/image1214.png"/><Relationship Id="rId260" Type="http://schemas.openxmlformats.org/officeDocument/2006/relationships/image" Target="../media/image1331.png"/><Relationship Id="rId281" Type="http://schemas.openxmlformats.org/officeDocument/2006/relationships/image" Target="../media/image1352.png"/><Relationship Id="rId316" Type="http://schemas.openxmlformats.org/officeDocument/2006/relationships/image" Target="../media/image1387.png"/><Relationship Id="rId337" Type="http://schemas.openxmlformats.org/officeDocument/2006/relationships/image" Target="../media/image326.png"/><Relationship Id="rId34" Type="http://schemas.openxmlformats.org/officeDocument/2006/relationships/image" Target="../media/image1149.png"/><Relationship Id="rId55" Type="http://schemas.openxmlformats.org/officeDocument/2006/relationships/image" Target="../media/image1168.png"/><Relationship Id="rId76" Type="http://schemas.openxmlformats.org/officeDocument/2006/relationships/image" Target="../media/image1183.png"/><Relationship Id="rId97" Type="http://schemas.openxmlformats.org/officeDocument/2006/relationships/image" Target="../media/image1203.png"/><Relationship Id="rId120" Type="http://schemas.openxmlformats.org/officeDocument/2006/relationships/image" Target="../media/image1223.png"/><Relationship Id="rId141" Type="http://schemas.openxmlformats.org/officeDocument/2006/relationships/image" Target="../media/image1230.png"/><Relationship Id="rId358" Type="http://schemas.openxmlformats.org/officeDocument/2006/relationships/image" Target="../media/image1415.png"/><Relationship Id="rId379" Type="http://schemas.openxmlformats.org/officeDocument/2006/relationships/image" Target="../media/image1424.png"/><Relationship Id="rId7" Type="http://schemas.openxmlformats.org/officeDocument/2006/relationships/image" Target="../media/image1122.png"/><Relationship Id="rId162" Type="http://schemas.openxmlformats.org/officeDocument/2006/relationships/image" Target="../media/image1249.png"/><Relationship Id="rId183" Type="http://schemas.openxmlformats.org/officeDocument/2006/relationships/image" Target="../media/image1270.png"/><Relationship Id="rId218" Type="http://schemas.openxmlformats.org/officeDocument/2006/relationships/image" Target="../media/image1305.png"/><Relationship Id="rId239" Type="http://schemas.openxmlformats.org/officeDocument/2006/relationships/image" Target="../media/image228.png"/><Relationship Id="rId390" Type="http://schemas.openxmlformats.org/officeDocument/2006/relationships/image" Target="../media/image1434.png"/><Relationship Id="rId250" Type="http://schemas.openxmlformats.org/officeDocument/2006/relationships/image" Target="../media/image237.png"/><Relationship Id="rId271" Type="http://schemas.openxmlformats.org/officeDocument/2006/relationships/image" Target="../media/image1342.png"/><Relationship Id="rId292" Type="http://schemas.openxmlformats.org/officeDocument/2006/relationships/image" Target="../media/image1363.png"/><Relationship Id="rId306" Type="http://schemas.openxmlformats.org/officeDocument/2006/relationships/image" Target="../media/image1377.png"/><Relationship Id="rId24" Type="http://schemas.openxmlformats.org/officeDocument/2006/relationships/image" Target="../media/image1139.png"/><Relationship Id="rId45" Type="http://schemas.openxmlformats.org/officeDocument/2006/relationships/image" Target="../media/image1160.png"/><Relationship Id="rId66" Type="http://schemas.openxmlformats.org/officeDocument/2006/relationships/image" Target="../media/image64.png"/><Relationship Id="rId87" Type="http://schemas.openxmlformats.org/officeDocument/2006/relationships/image" Target="../media/image1194.png"/><Relationship Id="rId110" Type="http://schemas.openxmlformats.org/officeDocument/2006/relationships/image" Target="../media/image1215.png"/><Relationship Id="rId131" Type="http://schemas.openxmlformats.org/officeDocument/2006/relationships/image" Target="../media/image119.png"/><Relationship Id="rId327" Type="http://schemas.openxmlformats.org/officeDocument/2006/relationships/image" Target="../media/image1398.png"/><Relationship Id="rId348" Type="http://schemas.openxmlformats.org/officeDocument/2006/relationships/image" Target="../media/image1410.png"/><Relationship Id="rId369" Type="http://schemas.openxmlformats.org/officeDocument/2006/relationships/image" Target="../media/image362.png"/><Relationship Id="rId152" Type="http://schemas.openxmlformats.org/officeDocument/2006/relationships/image" Target="../media/image1240.png"/><Relationship Id="rId173" Type="http://schemas.openxmlformats.org/officeDocument/2006/relationships/image" Target="../media/image1260.png"/><Relationship Id="rId194" Type="http://schemas.openxmlformats.org/officeDocument/2006/relationships/image" Target="../media/image1281.png"/><Relationship Id="rId208" Type="http://schemas.openxmlformats.org/officeDocument/2006/relationships/image" Target="../media/image1295.png"/><Relationship Id="rId229" Type="http://schemas.openxmlformats.org/officeDocument/2006/relationships/image" Target="../media/image1316.png"/><Relationship Id="rId380" Type="http://schemas.openxmlformats.org/officeDocument/2006/relationships/image" Target="../media/image364.png"/><Relationship Id="rId240" Type="http://schemas.openxmlformats.org/officeDocument/2006/relationships/image" Target="../media/image227.png"/><Relationship Id="rId261" Type="http://schemas.openxmlformats.org/officeDocument/2006/relationships/image" Target="../media/image1332.png"/><Relationship Id="rId14" Type="http://schemas.openxmlformats.org/officeDocument/2006/relationships/image" Target="../media/image1129.png"/><Relationship Id="rId35" Type="http://schemas.openxmlformats.org/officeDocument/2006/relationships/image" Target="../media/image1150.png"/><Relationship Id="rId56" Type="http://schemas.openxmlformats.org/officeDocument/2006/relationships/image" Target="../media/image1169.png"/><Relationship Id="rId77" Type="http://schemas.openxmlformats.org/officeDocument/2006/relationships/image" Target="../media/image1184.png"/><Relationship Id="rId100" Type="http://schemas.openxmlformats.org/officeDocument/2006/relationships/image" Target="../media/image1206.png"/><Relationship Id="rId282" Type="http://schemas.openxmlformats.org/officeDocument/2006/relationships/image" Target="../media/image1353.png"/><Relationship Id="rId317" Type="http://schemas.openxmlformats.org/officeDocument/2006/relationships/image" Target="../media/image1388.png"/><Relationship Id="rId338" Type="http://schemas.openxmlformats.org/officeDocument/2006/relationships/image" Target="../media/image325.png"/><Relationship Id="rId359" Type="http://schemas.openxmlformats.org/officeDocument/2006/relationships/image" Target="../media/image1416.png"/><Relationship Id="rId8" Type="http://schemas.openxmlformats.org/officeDocument/2006/relationships/image" Target="../media/image1123.png"/><Relationship Id="rId98" Type="http://schemas.openxmlformats.org/officeDocument/2006/relationships/image" Target="../media/image1204.png"/><Relationship Id="rId121" Type="http://schemas.openxmlformats.org/officeDocument/2006/relationships/image" Target="../media/image120.png"/><Relationship Id="rId142" Type="http://schemas.openxmlformats.org/officeDocument/2006/relationships/image" Target="../media/image1231.png"/><Relationship Id="rId163" Type="http://schemas.openxmlformats.org/officeDocument/2006/relationships/image" Target="../media/image1250.png"/><Relationship Id="rId184" Type="http://schemas.openxmlformats.org/officeDocument/2006/relationships/image" Target="../media/image1271.png"/><Relationship Id="rId219" Type="http://schemas.openxmlformats.org/officeDocument/2006/relationships/image" Target="../media/image1306.png"/><Relationship Id="rId370" Type="http://schemas.openxmlformats.org/officeDocument/2006/relationships/image" Target="../media/image1421.png"/><Relationship Id="rId391" Type="http://schemas.openxmlformats.org/officeDocument/2006/relationships/image" Target="../media/image787.png"/><Relationship Id="rId230" Type="http://schemas.openxmlformats.org/officeDocument/2006/relationships/image" Target="../media/image1317.png"/><Relationship Id="rId251" Type="http://schemas.openxmlformats.org/officeDocument/2006/relationships/image" Target="../media/image1326.png"/><Relationship Id="rId25" Type="http://schemas.openxmlformats.org/officeDocument/2006/relationships/image" Target="../media/image1140.png"/><Relationship Id="rId46" Type="http://schemas.openxmlformats.org/officeDocument/2006/relationships/image" Target="../media/image1161.png"/><Relationship Id="rId67" Type="http://schemas.openxmlformats.org/officeDocument/2006/relationships/image" Target="../media/image1177.png"/><Relationship Id="rId272" Type="http://schemas.openxmlformats.org/officeDocument/2006/relationships/image" Target="../media/image1343.png"/><Relationship Id="rId293" Type="http://schemas.openxmlformats.org/officeDocument/2006/relationships/image" Target="../media/image1364.png"/><Relationship Id="rId307" Type="http://schemas.openxmlformats.org/officeDocument/2006/relationships/image" Target="../media/image1378.png"/><Relationship Id="rId328" Type="http://schemas.openxmlformats.org/officeDocument/2006/relationships/image" Target="../media/image1399.png"/><Relationship Id="rId349" Type="http://schemas.openxmlformats.org/officeDocument/2006/relationships/image" Target="../media/image334.png"/><Relationship Id="rId88" Type="http://schemas.openxmlformats.org/officeDocument/2006/relationships/image" Target="../media/image1195.png"/><Relationship Id="rId111" Type="http://schemas.openxmlformats.org/officeDocument/2006/relationships/image" Target="../media/image1216.png"/><Relationship Id="rId132" Type="http://schemas.openxmlformats.org/officeDocument/2006/relationships/image" Target="../media/image126.png"/><Relationship Id="rId153" Type="http://schemas.openxmlformats.org/officeDocument/2006/relationships/image" Target="../media/image137.png"/><Relationship Id="rId174" Type="http://schemas.openxmlformats.org/officeDocument/2006/relationships/image" Target="../media/image1261.png"/><Relationship Id="rId195" Type="http://schemas.openxmlformats.org/officeDocument/2006/relationships/image" Target="../media/image1282.png"/><Relationship Id="rId209" Type="http://schemas.openxmlformats.org/officeDocument/2006/relationships/image" Target="../media/image1296.png"/><Relationship Id="rId360" Type="http://schemas.openxmlformats.org/officeDocument/2006/relationships/image" Target="../media/image1417.png"/><Relationship Id="rId381" Type="http://schemas.openxmlformats.org/officeDocument/2006/relationships/image" Target="../media/image1425.png"/><Relationship Id="rId220" Type="http://schemas.openxmlformats.org/officeDocument/2006/relationships/image" Target="../media/image1307.png"/><Relationship Id="rId241" Type="http://schemas.openxmlformats.org/officeDocument/2006/relationships/image" Target="../media/image229.png"/><Relationship Id="rId15" Type="http://schemas.openxmlformats.org/officeDocument/2006/relationships/image" Target="../media/image1130.png"/><Relationship Id="rId36" Type="http://schemas.openxmlformats.org/officeDocument/2006/relationships/image" Target="../media/image1151.png"/><Relationship Id="rId57" Type="http://schemas.openxmlformats.org/officeDocument/2006/relationships/image" Target="../media/image1170.png"/><Relationship Id="rId262" Type="http://schemas.openxmlformats.org/officeDocument/2006/relationships/image" Target="../media/image1333.png"/><Relationship Id="rId283" Type="http://schemas.openxmlformats.org/officeDocument/2006/relationships/image" Target="../media/image1354.png"/><Relationship Id="rId318" Type="http://schemas.openxmlformats.org/officeDocument/2006/relationships/image" Target="../media/image1389.png"/><Relationship Id="rId339" Type="http://schemas.openxmlformats.org/officeDocument/2006/relationships/image" Target="../media/image324.png"/><Relationship Id="rId78" Type="http://schemas.openxmlformats.org/officeDocument/2006/relationships/image" Target="../media/image1185.png"/><Relationship Id="rId99" Type="http://schemas.openxmlformats.org/officeDocument/2006/relationships/image" Target="../media/image1205.png"/><Relationship Id="rId101" Type="http://schemas.openxmlformats.org/officeDocument/2006/relationships/image" Target="../media/image1207.png"/><Relationship Id="rId122" Type="http://schemas.openxmlformats.org/officeDocument/2006/relationships/image" Target="../media/image115.png"/><Relationship Id="rId143" Type="http://schemas.openxmlformats.org/officeDocument/2006/relationships/image" Target="../media/image1232.png"/><Relationship Id="rId164" Type="http://schemas.openxmlformats.org/officeDocument/2006/relationships/image" Target="../media/image1251.png"/><Relationship Id="rId185" Type="http://schemas.openxmlformats.org/officeDocument/2006/relationships/image" Target="../media/image1272.png"/><Relationship Id="rId350" Type="http://schemas.openxmlformats.org/officeDocument/2006/relationships/image" Target="../media/image335.png"/><Relationship Id="rId371" Type="http://schemas.openxmlformats.org/officeDocument/2006/relationships/image" Target="../media/image1422.png"/><Relationship Id="rId9" Type="http://schemas.openxmlformats.org/officeDocument/2006/relationships/image" Target="../media/image1124.png"/><Relationship Id="rId210" Type="http://schemas.openxmlformats.org/officeDocument/2006/relationships/image" Target="../media/image1297.png"/><Relationship Id="rId392" Type="http://schemas.openxmlformats.org/officeDocument/2006/relationships/image" Target="../media/image1435.png"/><Relationship Id="rId26" Type="http://schemas.openxmlformats.org/officeDocument/2006/relationships/image" Target="../media/image1141.png"/><Relationship Id="rId231" Type="http://schemas.openxmlformats.org/officeDocument/2006/relationships/image" Target="../media/image1318.png"/><Relationship Id="rId252" Type="http://schemas.openxmlformats.org/officeDocument/2006/relationships/image" Target="../media/image239.png"/><Relationship Id="rId273" Type="http://schemas.openxmlformats.org/officeDocument/2006/relationships/image" Target="../media/image1344.png"/><Relationship Id="rId294" Type="http://schemas.openxmlformats.org/officeDocument/2006/relationships/image" Target="../media/image1365.png"/><Relationship Id="rId308" Type="http://schemas.openxmlformats.org/officeDocument/2006/relationships/image" Target="../media/image1379.png"/><Relationship Id="rId329" Type="http://schemas.openxmlformats.org/officeDocument/2006/relationships/image" Target="../media/image1400.png"/><Relationship Id="rId47" Type="http://schemas.openxmlformats.org/officeDocument/2006/relationships/image" Target="../media/image1162.png"/><Relationship Id="rId68" Type="http://schemas.openxmlformats.org/officeDocument/2006/relationships/image" Target="../media/image1178.png"/><Relationship Id="rId89" Type="http://schemas.openxmlformats.org/officeDocument/2006/relationships/image" Target="../media/image1196.png"/><Relationship Id="rId112" Type="http://schemas.openxmlformats.org/officeDocument/2006/relationships/image" Target="../media/image1217.png"/><Relationship Id="rId133" Type="http://schemas.openxmlformats.org/officeDocument/2006/relationships/image" Target="../media/image127.png"/><Relationship Id="rId154" Type="http://schemas.openxmlformats.org/officeDocument/2006/relationships/image" Target="../media/image1241.png"/><Relationship Id="rId175" Type="http://schemas.openxmlformats.org/officeDocument/2006/relationships/image" Target="../media/image1262.png"/><Relationship Id="rId340" Type="http://schemas.openxmlformats.org/officeDocument/2006/relationships/image" Target="../media/image1408.png"/><Relationship Id="rId361" Type="http://schemas.openxmlformats.org/officeDocument/2006/relationships/image" Target="../media/image347.png"/><Relationship Id="rId196" Type="http://schemas.openxmlformats.org/officeDocument/2006/relationships/image" Target="../media/image1283.png"/><Relationship Id="rId200" Type="http://schemas.openxmlformats.org/officeDocument/2006/relationships/image" Target="../media/image1287.png"/><Relationship Id="rId382" Type="http://schemas.openxmlformats.org/officeDocument/2006/relationships/image" Target="../media/image1426.png"/><Relationship Id="rId16" Type="http://schemas.openxmlformats.org/officeDocument/2006/relationships/image" Target="../media/image1131.png"/><Relationship Id="rId221" Type="http://schemas.openxmlformats.org/officeDocument/2006/relationships/image" Target="../media/image1308.png"/><Relationship Id="rId242" Type="http://schemas.openxmlformats.org/officeDocument/2006/relationships/image" Target="../media/image226.png"/><Relationship Id="rId263" Type="http://schemas.openxmlformats.org/officeDocument/2006/relationships/image" Target="../media/image1334.png"/><Relationship Id="rId284" Type="http://schemas.openxmlformats.org/officeDocument/2006/relationships/image" Target="../media/image1355.png"/><Relationship Id="rId319" Type="http://schemas.openxmlformats.org/officeDocument/2006/relationships/image" Target="../media/image1390.png"/><Relationship Id="rId37" Type="http://schemas.openxmlformats.org/officeDocument/2006/relationships/image" Target="../media/image1152.png"/><Relationship Id="rId58" Type="http://schemas.openxmlformats.org/officeDocument/2006/relationships/image" Target="../media/image1171.png"/><Relationship Id="rId79" Type="http://schemas.openxmlformats.org/officeDocument/2006/relationships/image" Target="../media/image1186.png"/><Relationship Id="rId102" Type="http://schemas.openxmlformats.org/officeDocument/2006/relationships/image" Target="../media/image1208.png"/><Relationship Id="rId123" Type="http://schemas.openxmlformats.org/officeDocument/2006/relationships/image" Target="../media/image116.png"/><Relationship Id="rId144" Type="http://schemas.openxmlformats.org/officeDocument/2006/relationships/image" Target="../media/image1233.png"/><Relationship Id="rId330" Type="http://schemas.openxmlformats.org/officeDocument/2006/relationships/image" Target="../media/image1401.png"/><Relationship Id="rId90" Type="http://schemas.openxmlformats.org/officeDocument/2006/relationships/image" Target="../media/image1197.png"/><Relationship Id="rId165" Type="http://schemas.openxmlformats.org/officeDocument/2006/relationships/image" Target="../media/image1252.png"/><Relationship Id="rId186" Type="http://schemas.openxmlformats.org/officeDocument/2006/relationships/image" Target="../media/image1273.png"/><Relationship Id="rId351" Type="http://schemas.openxmlformats.org/officeDocument/2006/relationships/image" Target="../media/image337.png"/><Relationship Id="rId372" Type="http://schemas.openxmlformats.org/officeDocument/2006/relationships/image" Target="../media/image357.png"/><Relationship Id="rId393" Type="http://schemas.openxmlformats.org/officeDocument/2006/relationships/image" Target="../media/image1436.png"/><Relationship Id="rId211" Type="http://schemas.openxmlformats.org/officeDocument/2006/relationships/image" Target="../media/image1298.png"/><Relationship Id="rId232" Type="http://schemas.openxmlformats.org/officeDocument/2006/relationships/image" Target="../media/image1319.png"/><Relationship Id="rId253" Type="http://schemas.openxmlformats.org/officeDocument/2006/relationships/image" Target="../media/image240.png"/><Relationship Id="rId274" Type="http://schemas.openxmlformats.org/officeDocument/2006/relationships/image" Target="../media/image1345.png"/><Relationship Id="rId295" Type="http://schemas.openxmlformats.org/officeDocument/2006/relationships/image" Target="../media/image1366.png"/><Relationship Id="rId309" Type="http://schemas.openxmlformats.org/officeDocument/2006/relationships/image" Target="../media/image1380.png"/><Relationship Id="rId27" Type="http://schemas.openxmlformats.org/officeDocument/2006/relationships/image" Target="../media/image1142.png"/><Relationship Id="rId48" Type="http://schemas.openxmlformats.org/officeDocument/2006/relationships/image" Target="../media/image1163.png"/><Relationship Id="rId69" Type="http://schemas.openxmlformats.org/officeDocument/2006/relationships/image" Target="../media/image1179.png"/><Relationship Id="rId113" Type="http://schemas.openxmlformats.org/officeDocument/2006/relationships/image" Target="../media/image1218.png"/><Relationship Id="rId134" Type="http://schemas.openxmlformats.org/officeDocument/2006/relationships/image" Target="../media/image129.png"/><Relationship Id="rId320" Type="http://schemas.openxmlformats.org/officeDocument/2006/relationships/image" Target="../media/image1391.png"/><Relationship Id="rId80" Type="http://schemas.openxmlformats.org/officeDocument/2006/relationships/image" Target="../media/image1187.png"/><Relationship Id="rId155" Type="http://schemas.openxmlformats.org/officeDocument/2006/relationships/image" Target="../media/image1242.png"/><Relationship Id="rId176" Type="http://schemas.openxmlformats.org/officeDocument/2006/relationships/image" Target="../media/image1263.png"/><Relationship Id="rId197" Type="http://schemas.openxmlformats.org/officeDocument/2006/relationships/image" Target="../media/image1284.png"/><Relationship Id="rId341" Type="http://schemas.openxmlformats.org/officeDocument/2006/relationships/image" Target="../media/image336.png"/><Relationship Id="rId362" Type="http://schemas.openxmlformats.org/officeDocument/2006/relationships/image" Target="../media/image348.png"/><Relationship Id="rId383" Type="http://schemas.openxmlformats.org/officeDocument/2006/relationships/image" Target="../media/image1427.png"/><Relationship Id="rId201" Type="http://schemas.openxmlformats.org/officeDocument/2006/relationships/image" Target="../media/image1288.png"/><Relationship Id="rId222" Type="http://schemas.openxmlformats.org/officeDocument/2006/relationships/image" Target="../media/image1309.png"/><Relationship Id="rId243" Type="http://schemas.openxmlformats.org/officeDocument/2006/relationships/image" Target="../media/image232.png"/><Relationship Id="rId264" Type="http://schemas.openxmlformats.org/officeDocument/2006/relationships/image" Target="../media/image1335.png"/><Relationship Id="rId285" Type="http://schemas.openxmlformats.org/officeDocument/2006/relationships/image" Target="../media/image1356.png"/><Relationship Id="rId17" Type="http://schemas.openxmlformats.org/officeDocument/2006/relationships/image" Target="../media/image1132.png"/><Relationship Id="rId38" Type="http://schemas.openxmlformats.org/officeDocument/2006/relationships/image" Target="../media/image1153.png"/><Relationship Id="rId59" Type="http://schemas.openxmlformats.org/officeDocument/2006/relationships/image" Target="../media/image1172.png"/><Relationship Id="rId103" Type="http://schemas.openxmlformats.org/officeDocument/2006/relationships/image" Target="../media/image476.png"/><Relationship Id="rId124" Type="http://schemas.openxmlformats.org/officeDocument/2006/relationships/image" Target="../media/image118.png"/><Relationship Id="rId310" Type="http://schemas.openxmlformats.org/officeDocument/2006/relationships/image" Target="../media/image1381.png"/><Relationship Id="rId70" Type="http://schemas.openxmlformats.org/officeDocument/2006/relationships/image" Target="../media/image1180.png"/><Relationship Id="rId91" Type="http://schemas.openxmlformats.org/officeDocument/2006/relationships/image" Target="../media/image1198.png"/><Relationship Id="rId145" Type="http://schemas.openxmlformats.org/officeDocument/2006/relationships/image" Target="../media/image1234.png"/><Relationship Id="rId166" Type="http://schemas.openxmlformats.org/officeDocument/2006/relationships/image" Target="../media/image1253.png"/><Relationship Id="rId187" Type="http://schemas.openxmlformats.org/officeDocument/2006/relationships/image" Target="../media/image1274.png"/><Relationship Id="rId331" Type="http://schemas.openxmlformats.org/officeDocument/2006/relationships/image" Target="../media/image1402.png"/><Relationship Id="rId352" Type="http://schemas.openxmlformats.org/officeDocument/2006/relationships/image" Target="../media/image338.png"/><Relationship Id="rId373" Type="http://schemas.openxmlformats.org/officeDocument/2006/relationships/image" Target="../media/image358.png"/><Relationship Id="rId394" Type="http://schemas.openxmlformats.org/officeDocument/2006/relationships/image" Target="../media/image1437.png"/><Relationship Id="rId1" Type="http://schemas.openxmlformats.org/officeDocument/2006/relationships/slideLayout" Target="../slideLayouts/slideLayout5.xml"/><Relationship Id="rId212" Type="http://schemas.openxmlformats.org/officeDocument/2006/relationships/image" Target="../media/image1299.png"/><Relationship Id="rId233" Type="http://schemas.openxmlformats.org/officeDocument/2006/relationships/image" Target="../media/image1320.png"/><Relationship Id="rId254" Type="http://schemas.openxmlformats.org/officeDocument/2006/relationships/image" Target="../media/image1327.png"/><Relationship Id="rId28" Type="http://schemas.openxmlformats.org/officeDocument/2006/relationships/image" Target="../media/image1143.png"/><Relationship Id="rId49" Type="http://schemas.openxmlformats.org/officeDocument/2006/relationships/image" Target="../media/image1164.png"/><Relationship Id="rId114" Type="http://schemas.openxmlformats.org/officeDocument/2006/relationships/image" Target="../media/image1219.png"/><Relationship Id="rId275" Type="http://schemas.openxmlformats.org/officeDocument/2006/relationships/image" Target="../media/image1346.png"/><Relationship Id="rId296" Type="http://schemas.openxmlformats.org/officeDocument/2006/relationships/image" Target="../media/image1367.png"/><Relationship Id="rId300" Type="http://schemas.openxmlformats.org/officeDocument/2006/relationships/image" Target="../media/image1371.png"/><Relationship Id="rId60" Type="http://schemas.openxmlformats.org/officeDocument/2006/relationships/image" Target="../media/image1173.png"/><Relationship Id="rId81" Type="http://schemas.openxmlformats.org/officeDocument/2006/relationships/image" Target="../media/image1188.png"/><Relationship Id="rId135" Type="http://schemas.openxmlformats.org/officeDocument/2006/relationships/image" Target="../media/image130.png"/><Relationship Id="rId156" Type="http://schemas.openxmlformats.org/officeDocument/2006/relationships/image" Target="../media/image1243.png"/><Relationship Id="rId177" Type="http://schemas.openxmlformats.org/officeDocument/2006/relationships/image" Target="../media/image1264.png"/><Relationship Id="rId198" Type="http://schemas.openxmlformats.org/officeDocument/2006/relationships/image" Target="../media/image1285.png"/><Relationship Id="rId321" Type="http://schemas.openxmlformats.org/officeDocument/2006/relationships/image" Target="../media/image1392.png"/><Relationship Id="rId342" Type="http://schemas.openxmlformats.org/officeDocument/2006/relationships/image" Target="../media/image328.png"/><Relationship Id="rId363" Type="http://schemas.openxmlformats.org/officeDocument/2006/relationships/image" Target="../media/image349.png"/><Relationship Id="rId384" Type="http://schemas.openxmlformats.org/officeDocument/2006/relationships/image" Target="../media/image1428.png"/><Relationship Id="rId202" Type="http://schemas.openxmlformats.org/officeDocument/2006/relationships/image" Target="../media/image1289.png"/><Relationship Id="rId223" Type="http://schemas.openxmlformats.org/officeDocument/2006/relationships/image" Target="../media/image1310.png"/><Relationship Id="rId244" Type="http://schemas.openxmlformats.org/officeDocument/2006/relationships/image" Target="../media/image1325.png"/><Relationship Id="rId18" Type="http://schemas.openxmlformats.org/officeDocument/2006/relationships/image" Target="../media/image1133.png"/><Relationship Id="rId39" Type="http://schemas.openxmlformats.org/officeDocument/2006/relationships/image" Target="../media/image1154.png"/><Relationship Id="rId265" Type="http://schemas.openxmlformats.org/officeDocument/2006/relationships/image" Target="../media/image1336.png"/><Relationship Id="rId286" Type="http://schemas.openxmlformats.org/officeDocument/2006/relationships/image" Target="../media/image1357.png"/><Relationship Id="rId50" Type="http://schemas.openxmlformats.org/officeDocument/2006/relationships/image" Target="../media/image1165.png"/><Relationship Id="rId104" Type="http://schemas.openxmlformats.org/officeDocument/2006/relationships/image" Target="../media/image1209.png"/><Relationship Id="rId125" Type="http://schemas.openxmlformats.org/officeDocument/2006/relationships/image" Target="../media/image1224.png"/><Relationship Id="rId146" Type="http://schemas.openxmlformats.org/officeDocument/2006/relationships/image" Target="../media/image1235.png"/><Relationship Id="rId167" Type="http://schemas.openxmlformats.org/officeDocument/2006/relationships/image" Target="../media/image1254.png"/><Relationship Id="rId188" Type="http://schemas.openxmlformats.org/officeDocument/2006/relationships/image" Target="../media/image1275.png"/><Relationship Id="rId311" Type="http://schemas.openxmlformats.org/officeDocument/2006/relationships/image" Target="../media/image1382.png"/><Relationship Id="rId332" Type="http://schemas.openxmlformats.org/officeDocument/2006/relationships/image" Target="../media/image1403.png"/><Relationship Id="rId353" Type="http://schemas.openxmlformats.org/officeDocument/2006/relationships/image" Target="../media/image1411.png"/><Relationship Id="rId374" Type="http://schemas.openxmlformats.org/officeDocument/2006/relationships/image" Target="../media/image359.png"/><Relationship Id="rId71" Type="http://schemas.openxmlformats.org/officeDocument/2006/relationships/image" Target="../media/image69.png"/><Relationship Id="rId92" Type="http://schemas.openxmlformats.org/officeDocument/2006/relationships/image" Target="../media/image1199.png"/><Relationship Id="rId213" Type="http://schemas.openxmlformats.org/officeDocument/2006/relationships/image" Target="../media/image1300.png"/><Relationship Id="rId234" Type="http://schemas.openxmlformats.org/officeDocument/2006/relationships/image" Target="../media/image1321.png"/><Relationship Id="rId2" Type="http://schemas.openxmlformats.org/officeDocument/2006/relationships/notesSlide" Target="../notesSlides/notesSlide86.xml"/><Relationship Id="rId29" Type="http://schemas.openxmlformats.org/officeDocument/2006/relationships/image" Target="../media/image1144.png"/><Relationship Id="rId255" Type="http://schemas.openxmlformats.org/officeDocument/2006/relationships/image" Target="../media/image1328.png"/><Relationship Id="rId276" Type="http://schemas.openxmlformats.org/officeDocument/2006/relationships/image" Target="../media/image1347.png"/><Relationship Id="rId297" Type="http://schemas.openxmlformats.org/officeDocument/2006/relationships/image" Target="../media/image1368.png"/><Relationship Id="rId40" Type="http://schemas.openxmlformats.org/officeDocument/2006/relationships/image" Target="../media/image1155.png"/><Relationship Id="rId115" Type="http://schemas.openxmlformats.org/officeDocument/2006/relationships/image" Target="../media/image1220.png"/><Relationship Id="rId136" Type="http://schemas.openxmlformats.org/officeDocument/2006/relationships/image" Target="../media/image1226.png"/><Relationship Id="rId157" Type="http://schemas.openxmlformats.org/officeDocument/2006/relationships/image" Target="../media/image1244.png"/><Relationship Id="rId178" Type="http://schemas.openxmlformats.org/officeDocument/2006/relationships/image" Target="../media/image1265.png"/><Relationship Id="rId301" Type="http://schemas.openxmlformats.org/officeDocument/2006/relationships/image" Target="../media/image1372.png"/><Relationship Id="rId322" Type="http://schemas.openxmlformats.org/officeDocument/2006/relationships/image" Target="../media/image1393.png"/><Relationship Id="rId343" Type="http://schemas.openxmlformats.org/officeDocument/2006/relationships/image" Target="../media/image329.png"/><Relationship Id="rId364" Type="http://schemas.openxmlformats.org/officeDocument/2006/relationships/image" Target="../media/image1418.png"/><Relationship Id="rId61" Type="http://schemas.openxmlformats.org/officeDocument/2006/relationships/image" Target="../media/image1174.png"/><Relationship Id="rId82" Type="http://schemas.openxmlformats.org/officeDocument/2006/relationships/image" Target="../media/image1189.png"/><Relationship Id="rId199" Type="http://schemas.openxmlformats.org/officeDocument/2006/relationships/image" Target="../media/image1286.png"/><Relationship Id="rId203" Type="http://schemas.openxmlformats.org/officeDocument/2006/relationships/image" Target="../media/image1290.png"/><Relationship Id="rId385" Type="http://schemas.openxmlformats.org/officeDocument/2006/relationships/image" Target="../media/image1429.png"/><Relationship Id="rId19" Type="http://schemas.openxmlformats.org/officeDocument/2006/relationships/image" Target="../media/image1134.png"/><Relationship Id="rId224" Type="http://schemas.openxmlformats.org/officeDocument/2006/relationships/image" Target="../media/image1311.png"/><Relationship Id="rId245" Type="http://schemas.openxmlformats.org/officeDocument/2006/relationships/image" Target="../media/image234.png"/><Relationship Id="rId266" Type="http://schemas.openxmlformats.org/officeDocument/2006/relationships/image" Target="../media/image1337.png"/><Relationship Id="rId287" Type="http://schemas.openxmlformats.org/officeDocument/2006/relationships/image" Target="../media/image1358.png"/><Relationship Id="rId30" Type="http://schemas.openxmlformats.org/officeDocument/2006/relationships/image" Target="../media/image1145.png"/><Relationship Id="rId105" Type="http://schemas.openxmlformats.org/officeDocument/2006/relationships/image" Target="../media/image1210.png"/><Relationship Id="rId126" Type="http://schemas.openxmlformats.org/officeDocument/2006/relationships/image" Target="../media/image1225.png"/><Relationship Id="rId147" Type="http://schemas.openxmlformats.org/officeDocument/2006/relationships/image" Target="../media/image1236.png"/><Relationship Id="rId168" Type="http://schemas.openxmlformats.org/officeDocument/2006/relationships/image" Target="../media/image1255.png"/><Relationship Id="rId312" Type="http://schemas.openxmlformats.org/officeDocument/2006/relationships/image" Target="../media/image1383.png"/><Relationship Id="rId333" Type="http://schemas.openxmlformats.org/officeDocument/2006/relationships/image" Target="../media/image1404.png"/><Relationship Id="rId354" Type="http://schemas.openxmlformats.org/officeDocument/2006/relationships/image" Target="../media/image1412.png"/><Relationship Id="rId51" Type="http://schemas.openxmlformats.org/officeDocument/2006/relationships/image" Target="../media/image1166.png"/><Relationship Id="rId72" Type="http://schemas.openxmlformats.org/officeDocument/2006/relationships/image" Target="../media/image70.png"/><Relationship Id="rId93" Type="http://schemas.openxmlformats.org/officeDocument/2006/relationships/image" Target="../media/image1200.png"/><Relationship Id="rId189" Type="http://schemas.openxmlformats.org/officeDocument/2006/relationships/image" Target="../media/image1276.png"/><Relationship Id="rId375" Type="http://schemas.openxmlformats.org/officeDocument/2006/relationships/image" Target="../media/image351.png"/><Relationship Id="rId3" Type="http://schemas.openxmlformats.org/officeDocument/2006/relationships/image" Target="../media/image1118.png"/><Relationship Id="rId214" Type="http://schemas.openxmlformats.org/officeDocument/2006/relationships/image" Target="../media/image1301.png"/><Relationship Id="rId235" Type="http://schemas.openxmlformats.org/officeDocument/2006/relationships/image" Target="../media/image1322.png"/><Relationship Id="rId256" Type="http://schemas.openxmlformats.org/officeDocument/2006/relationships/image" Target="../media/image243.png"/><Relationship Id="rId277" Type="http://schemas.openxmlformats.org/officeDocument/2006/relationships/image" Target="../media/image1348.png"/><Relationship Id="rId298" Type="http://schemas.openxmlformats.org/officeDocument/2006/relationships/image" Target="../media/image1369.png"/><Relationship Id="rId116" Type="http://schemas.openxmlformats.org/officeDocument/2006/relationships/image" Target="../media/image1221.png"/><Relationship Id="rId137" Type="http://schemas.openxmlformats.org/officeDocument/2006/relationships/image" Target="../media/image131.png"/><Relationship Id="rId158" Type="http://schemas.openxmlformats.org/officeDocument/2006/relationships/image" Target="../media/image1245.png"/><Relationship Id="rId302" Type="http://schemas.openxmlformats.org/officeDocument/2006/relationships/image" Target="../media/image1373.png"/><Relationship Id="rId323" Type="http://schemas.openxmlformats.org/officeDocument/2006/relationships/image" Target="../media/image1394.png"/><Relationship Id="rId344" Type="http://schemas.openxmlformats.org/officeDocument/2006/relationships/image" Target="../media/image1409.png"/><Relationship Id="rId20" Type="http://schemas.openxmlformats.org/officeDocument/2006/relationships/image" Target="../media/image1135.png"/><Relationship Id="rId41" Type="http://schemas.openxmlformats.org/officeDocument/2006/relationships/image" Target="../media/image1156.png"/><Relationship Id="rId62" Type="http://schemas.openxmlformats.org/officeDocument/2006/relationships/image" Target="../media/image60.png"/><Relationship Id="rId83" Type="http://schemas.openxmlformats.org/officeDocument/2006/relationships/image" Target="../media/image1190.png"/><Relationship Id="rId179" Type="http://schemas.openxmlformats.org/officeDocument/2006/relationships/image" Target="../media/image1266.png"/><Relationship Id="rId365" Type="http://schemas.openxmlformats.org/officeDocument/2006/relationships/image" Target="../media/image1419.png"/><Relationship Id="rId386" Type="http://schemas.openxmlformats.org/officeDocument/2006/relationships/image" Target="../media/image1430.png"/><Relationship Id="rId190" Type="http://schemas.openxmlformats.org/officeDocument/2006/relationships/image" Target="../media/image1277.png"/><Relationship Id="rId204" Type="http://schemas.openxmlformats.org/officeDocument/2006/relationships/image" Target="../media/image1291.png"/><Relationship Id="rId225" Type="http://schemas.openxmlformats.org/officeDocument/2006/relationships/image" Target="../media/image1312.png"/><Relationship Id="rId246" Type="http://schemas.openxmlformats.org/officeDocument/2006/relationships/image" Target="../media/image235.png"/><Relationship Id="rId267" Type="http://schemas.openxmlformats.org/officeDocument/2006/relationships/image" Target="../media/image1338.png"/><Relationship Id="rId288" Type="http://schemas.openxmlformats.org/officeDocument/2006/relationships/image" Target="../media/image1359.png"/><Relationship Id="rId106" Type="http://schemas.openxmlformats.org/officeDocument/2006/relationships/image" Target="../media/image1211.png"/><Relationship Id="rId127" Type="http://schemas.openxmlformats.org/officeDocument/2006/relationships/image" Target="../media/image122.png"/><Relationship Id="rId313" Type="http://schemas.openxmlformats.org/officeDocument/2006/relationships/image" Target="../media/image1384.png"/><Relationship Id="rId10" Type="http://schemas.openxmlformats.org/officeDocument/2006/relationships/image" Target="../media/image1125.png"/><Relationship Id="rId31" Type="http://schemas.openxmlformats.org/officeDocument/2006/relationships/image" Target="../media/image1146.png"/><Relationship Id="rId52" Type="http://schemas.openxmlformats.org/officeDocument/2006/relationships/image" Target="../media/image1167.png"/><Relationship Id="rId73" Type="http://schemas.openxmlformats.org/officeDocument/2006/relationships/image" Target="../media/image1181.png"/><Relationship Id="rId94" Type="http://schemas.openxmlformats.org/officeDocument/2006/relationships/image" Target="../media/image1201.png"/><Relationship Id="rId148" Type="http://schemas.openxmlformats.org/officeDocument/2006/relationships/image" Target="../media/image1237.png"/><Relationship Id="rId169" Type="http://schemas.openxmlformats.org/officeDocument/2006/relationships/image" Target="../media/image1256.png"/><Relationship Id="rId334" Type="http://schemas.openxmlformats.org/officeDocument/2006/relationships/image" Target="../media/image1405.png"/><Relationship Id="rId355" Type="http://schemas.openxmlformats.org/officeDocument/2006/relationships/image" Target="../media/image1413.png"/><Relationship Id="rId376" Type="http://schemas.openxmlformats.org/officeDocument/2006/relationships/image" Target="../media/image360.png"/><Relationship Id="rId4" Type="http://schemas.openxmlformats.org/officeDocument/2006/relationships/image" Target="../media/image1119.png"/><Relationship Id="rId180" Type="http://schemas.openxmlformats.org/officeDocument/2006/relationships/image" Target="../media/image1267.png"/><Relationship Id="rId215" Type="http://schemas.openxmlformats.org/officeDocument/2006/relationships/image" Target="../media/image1302.png"/><Relationship Id="rId236" Type="http://schemas.openxmlformats.org/officeDocument/2006/relationships/image" Target="../media/image1323.png"/><Relationship Id="rId257" Type="http://schemas.openxmlformats.org/officeDocument/2006/relationships/image" Target="../media/image644.png"/><Relationship Id="rId278" Type="http://schemas.openxmlformats.org/officeDocument/2006/relationships/image" Target="../media/image1349.png"/><Relationship Id="rId303" Type="http://schemas.openxmlformats.org/officeDocument/2006/relationships/image" Target="../media/image1374.png"/><Relationship Id="rId42" Type="http://schemas.openxmlformats.org/officeDocument/2006/relationships/image" Target="../media/image1157.png"/><Relationship Id="rId84" Type="http://schemas.openxmlformats.org/officeDocument/2006/relationships/image" Target="../media/image1191.png"/><Relationship Id="rId138" Type="http://schemas.openxmlformats.org/officeDocument/2006/relationships/image" Target="../media/image1227.png"/><Relationship Id="rId345" Type="http://schemas.openxmlformats.org/officeDocument/2006/relationships/image" Target="../media/image331.png"/><Relationship Id="rId387" Type="http://schemas.openxmlformats.org/officeDocument/2006/relationships/image" Target="../media/image1431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10005"/>
                </a:moveTo>
                <a:lnTo>
                  <a:pt x="131861" y="810005"/>
                </a:lnTo>
                <a:lnTo>
                  <a:pt x="131861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10005"/>
                </a:moveTo>
                <a:lnTo>
                  <a:pt x="131861" y="810005"/>
                </a:lnTo>
                <a:lnTo>
                  <a:pt x="131861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391865" y="1252830"/>
            <a:ext cx="3648710" cy="1553845"/>
          </a:xfrm>
          <a:custGeom>
            <a:avLst/>
            <a:gdLst/>
            <a:ahLst/>
            <a:cxnLst/>
            <a:rect l="l" t="t" r="r" b="b"/>
            <a:pathLst>
              <a:path w="3648710" h="1553845">
                <a:moveTo>
                  <a:pt x="0" y="1553300"/>
                </a:moveTo>
                <a:lnTo>
                  <a:pt x="3648124" y="1553300"/>
                </a:lnTo>
                <a:lnTo>
                  <a:pt x="3648124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1252830"/>
            <a:ext cx="132080" cy="1553845"/>
          </a:xfrm>
          <a:custGeom>
            <a:avLst/>
            <a:gdLst/>
            <a:ahLst/>
            <a:cxnLst/>
            <a:rect l="l" t="t" r="r" b="b"/>
            <a:pathLst>
              <a:path w="132080" h="1553845">
                <a:moveTo>
                  <a:pt x="0" y="1553300"/>
                </a:moveTo>
                <a:lnTo>
                  <a:pt x="131861" y="1553300"/>
                </a:lnTo>
                <a:lnTo>
                  <a:pt x="131861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1391865" y="5414755"/>
            <a:ext cx="3648710" cy="810260"/>
          </a:xfrm>
          <a:custGeom>
            <a:avLst/>
            <a:gdLst/>
            <a:ahLst/>
            <a:cxnLst/>
            <a:rect l="l" t="t" r="r" b="b"/>
            <a:pathLst>
              <a:path w="3648710" h="810260">
                <a:moveTo>
                  <a:pt x="0" y="809993"/>
                </a:moveTo>
                <a:lnTo>
                  <a:pt x="3648124" y="809993"/>
                </a:lnTo>
                <a:lnTo>
                  <a:pt x="3648124" y="0"/>
                </a:lnTo>
                <a:lnTo>
                  <a:pt x="0" y="0"/>
                </a:lnTo>
                <a:lnTo>
                  <a:pt x="0" y="80999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5414755"/>
            <a:ext cx="132080" cy="810260"/>
          </a:xfrm>
          <a:custGeom>
            <a:avLst/>
            <a:gdLst/>
            <a:ahLst/>
            <a:cxnLst/>
            <a:rect l="l" t="t" r="r" b="b"/>
            <a:pathLst>
              <a:path w="132080" h="810260">
                <a:moveTo>
                  <a:pt x="0" y="809993"/>
                </a:moveTo>
                <a:lnTo>
                  <a:pt x="131861" y="809993"/>
                </a:lnTo>
                <a:lnTo>
                  <a:pt x="131861" y="0"/>
                </a:lnTo>
                <a:lnTo>
                  <a:pt x="0" y="0"/>
                </a:lnTo>
                <a:lnTo>
                  <a:pt x="0" y="80999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31861" y="1252830"/>
            <a:ext cx="1260475" cy="1553845"/>
          </a:xfrm>
          <a:custGeom>
            <a:avLst/>
            <a:gdLst/>
            <a:ahLst/>
            <a:cxnLst/>
            <a:rect l="l" t="t" r="r" b="b"/>
            <a:pathLst>
              <a:path w="1260475" h="1553845">
                <a:moveTo>
                  <a:pt x="0" y="1553300"/>
                </a:moveTo>
                <a:lnTo>
                  <a:pt x="1260003" y="1553300"/>
                </a:lnTo>
                <a:lnTo>
                  <a:pt x="1260003" y="0"/>
                </a:lnTo>
                <a:lnTo>
                  <a:pt x="0" y="0"/>
                </a:lnTo>
                <a:lnTo>
                  <a:pt x="0" y="1553300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1861" y="5414755"/>
            <a:ext cx="1260475" cy="810260"/>
          </a:xfrm>
          <a:custGeom>
            <a:avLst/>
            <a:gdLst/>
            <a:ahLst/>
            <a:cxnLst/>
            <a:rect l="l" t="t" r="r" b="b"/>
            <a:pathLst>
              <a:path w="1260475" h="810260">
                <a:moveTo>
                  <a:pt x="0" y="810005"/>
                </a:moveTo>
                <a:lnTo>
                  <a:pt x="1260003" y="810005"/>
                </a:lnTo>
                <a:lnTo>
                  <a:pt x="1260003" y="0"/>
                </a:lnTo>
                <a:lnTo>
                  <a:pt x="0" y="0"/>
                </a:lnTo>
                <a:lnTo>
                  <a:pt x="0" y="81000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656368" y="1252839"/>
            <a:ext cx="0" cy="1553845"/>
          </a:xfrm>
          <a:custGeom>
            <a:avLst/>
            <a:gdLst/>
            <a:ahLst/>
            <a:cxnLst/>
            <a:rect l="l" t="t" r="r" b="b"/>
            <a:pathLst>
              <a:path h="1553845">
                <a:moveTo>
                  <a:pt x="0" y="1553291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6368" y="5414755"/>
            <a:ext cx="0" cy="810260"/>
          </a:xfrm>
          <a:custGeom>
            <a:avLst/>
            <a:gdLst/>
            <a:ahLst/>
            <a:cxnLst/>
            <a:rect l="l" t="t" r="r" b="b"/>
            <a:pathLst>
              <a:path h="810260">
                <a:moveTo>
                  <a:pt x="0" y="810005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439558" y="3056654"/>
            <a:ext cx="3187700" cy="330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400" spc="-30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2400" spc="4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2400" spc="2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20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2400" spc="4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2400" spc="2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204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2400" spc="-15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2400" spc="-45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2400" spc="2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2400" spc="1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2400" spc="-60" dirty="0">
                <a:solidFill>
                  <a:srgbClr val="58595B"/>
                </a:solidFill>
                <a:latin typeface="Arial Unicode MS"/>
                <a:cs typeface="Arial Unicode MS"/>
              </a:rPr>
              <a:t>Clínica</a:t>
            </a:r>
            <a:endParaRPr sz="2400">
              <a:latin typeface="Arial Unicode MS"/>
              <a:cs typeface="Arial Unicode MS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0" y="3555512"/>
            <a:ext cx="5039995" cy="0"/>
          </a:xfrm>
          <a:custGeom>
            <a:avLst/>
            <a:gdLst/>
            <a:ahLst/>
            <a:cxnLst/>
            <a:rect l="l" t="t" r="r" b="b"/>
            <a:pathLst>
              <a:path w="5039995">
                <a:moveTo>
                  <a:pt x="0" y="0"/>
                </a:moveTo>
                <a:lnTo>
                  <a:pt x="5039995" y="0"/>
                </a:lnTo>
              </a:path>
            </a:pathLst>
          </a:custGeom>
          <a:ln w="25399">
            <a:solidFill>
              <a:srgbClr val="5D9732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00228" y="457159"/>
            <a:ext cx="1482764" cy="672144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39261" y="720043"/>
            <a:ext cx="212290" cy="212787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740475" y="803076"/>
            <a:ext cx="4629" cy="76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739009" y="801644"/>
            <a:ext cx="4702" cy="844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737628" y="800181"/>
            <a:ext cx="4702" cy="84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737222" y="798657"/>
            <a:ext cx="4215" cy="734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37079" y="796554"/>
            <a:ext cx="4215" cy="73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742032" y="798626"/>
            <a:ext cx="3645" cy="86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740496" y="797255"/>
            <a:ext cx="3645" cy="868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738938" y="795883"/>
            <a:ext cx="3642" cy="868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738222" y="794359"/>
            <a:ext cx="3285" cy="758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737817" y="792287"/>
            <a:ext cx="3297" cy="755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742998" y="794634"/>
            <a:ext cx="3261" cy="883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741294" y="793353"/>
            <a:ext cx="3285" cy="88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739603" y="792073"/>
            <a:ext cx="3285" cy="88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740246" y="7962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65" y="1463"/>
                </a:lnTo>
                <a:lnTo>
                  <a:pt x="0" y="3779"/>
                </a:lnTo>
                <a:lnTo>
                  <a:pt x="3404" y="4389"/>
                </a:lnTo>
                <a:lnTo>
                  <a:pt x="4309" y="24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739200" y="79573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74" y="1432"/>
                </a:lnTo>
                <a:lnTo>
                  <a:pt x="0" y="3749"/>
                </a:lnTo>
                <a:lnTo>
                  <a:pt x="1700" y="4053"/>
                </a:lnTo>
                <a:lnTo>
                  <a:pt x="3404" y="4389"/>
                </a:lnTo>
                <a:lnTo>
                  <a:pt x="4309" y="24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37591" y="79554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3596" y="0"/>
                </a:moveTo>
                <a:lnTo>
                  <a:pt x="2990" y="1371"/>
                </a:lnTo>
                <a:lnTo>
                  <a:pt x="0" y="3322"/>
                </a:lnTo>
                <a:lnTo>
                  <a:pt x="1655" y="3840"/>
                </a:lnTo>
                <a:lnTo>
                  <a:pt x="3310" y="4297"/>
                </a:lnTo>
                <a:lnTo>
                  <a:pt x="5084" y="365"/>
                </a:lnTo>
                <a:lnTo>
                  <a:pt x="359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741746" y="795639"/>
            <a:ext cx="3526" cy="435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740545" y="795304"/>
            <a:ext cx="3523" cy="4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738795" y="795304"/>
            <a:ext cx="3952" cy="43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737579" y="794999"/>
            <a:ext cx="3928" cy="43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744032" y="793049"/>
            <a:ext cx="2919" cy="588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42889" y="79286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72" y="0"/>
                </a:moveTo>
                <a:lnTo>
                  <a:pt x="429" y="121"/>
                </a:lnTo>
                <a:lnTo>
                  <a:pt x="0" y="3291"/>
                </a:lnTo>
                <a:lnTo>
                  <a:pt x="371" y="3657"/>
                </a:lnTo>
                <a:lnTo>
                  <a:pt x="761" y="4053"/>
                </a:lnTo>
                <a:lnTo>
                  <a:pt x="704" y="4907"/>
                </a:lnTo>
                <a:lnTo>
                  <a:pt x="1786" y="4023"/>
                </a:lnTo>
                <a:lnTo>
                  <a:pt x="2859" y="3108"/>
                </a:lnTo>
                <a:lnTo>
                  <a:pt x="2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741355" y="79280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6" y="0"/>
                </a:moveTo>
                <a:lnTo>
                  <a:pt x="676" y="30"/>
                </a:lnTo>
                <a:lnTo>
                  <a:pt x="0" y="2804"/>
                </a:lnTo>
                <a:lnTo>
                  <a:pt x="618" y="3535"/>
                </a:lnTo>
                <a:lnTo>
                  <a:pt x="475" y="4267"/>
                </a:lnTo>
                <a:lnTo>
                  <a:pt x="1533" y="3505"/>
                </a:lnTo>
                <a:lnTo>
                  <a:pt x="2593" y="2773"/>
                </a:lnTo>
                <a:lnTo>
                  <a:pt x="21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740045" y="79295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5" y="0"/>
                </a:moveTo>
                <a:lnTo>
                  <a:pt x="630" y="30"/>
                </a:lnTo>
                <a:lnTo>
                  <a:pt x="0" y="2377"/>
                </a:lnTo>
                <a:lnTo>
                  <a:pt x="262" y="2712"/>
                </a:lnTo>
                <a:lnTo>
                  <a:pt x="524" y="3017"/>
                </a:lnTo>
                <a:lnTo>
                  <a:pt x="393" y="3657"/>
                </a:lnTo>
                <a:lnTo>
                  <a:pt x="1344" y="3017"/>
                </a:lnTo>
                <a:lnTo>
                  <a:pt x="2298" y="2346"/>
                </a:lnTo>
                <a:lnTo>
                  <a:pt x="197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738890" y="79298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3" y="60"/>
                </a:lnTo>
                <a:lnTo>
                  <a:pt x="0" y="1920"/>
                </a:lnTo>
                <a:lnTo>
                  <a:pt x="213" y="2164"/>
                </a:lnTo>
                <a:lnTo>
                  <a:pt x="441" y="2407"/>
                </a:lnTo>
                <a:lnTo>
                  <a:pt x="274" y="2895"/>
                </a:lnTo>
                <a:lnTo>
                  <a:pt x="1167" y="2377"/>
                </a:lnTo>
                <a:lnTo>
                  <a:pt x="2060" y="1828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743212" y="792561"/>
            <a:ext cx="2822" cy="497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741627" y="792561"/>
            <a:ext cx="2584" cy="435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740319" y="792774"/>
            <a:ext cx="2273" cy="371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739140" y="792835"/>
            <a:ext cx="2048" cy="298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731090" y="802010"/>
            <a:ext cx="4595" cy="868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733412" y="801492"/>
            <a:ext cx="4215" cy="941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35354" y="800973"/>
            <a:ext cx="4202" cy="941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737305" y="800059"/>
            <a:ext cx="3620" cy="829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38521" y="798322"/>
            <a:ext cx="3617" cy="829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32614" y="797803"/>
            <a:ext cx="4870" cy="917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734638" y="797407"/>
            <a:ext cx="4894" cy="917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736686" y="797041"/>
            <a:ext cx="4882" cy="917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738865" y="796279"/>
            <a:ext cx="4202" cy="807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740283" y="794664"/>
            <a:ext cx="4215" cy="807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734117" y="794329"/>
            <a:ext cx="5464" cy="886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36235" y="794085"/>
            <a:ext cx="5464" cy="886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738341" y="793872"/>
            <a:ext cx="5476" cy="883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36640" y="7964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68" y="0"/>
                </a:moveTo>
                <a:lnTo>
                  <a:pt x="0" y="4053"/>
                </a:lnTo>
                <a:lnTo>
                  <a:pt x="1642" y="4632"/>
                </a:lnTo>
                <a:lnTo>
                  <a:pt x="3261" y="5242"/>
                </a:lnTo>
                <a:lnTo>
                  <a:pt x="2319" y="2011"/>
                </a:lnTo>
                <a:lnTo>
                  <a:pt x="2810" y="609"/>
                </a:lnTo>
                <a:lnTo>
                  <a:pt x="136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37817" y="7964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71" y="0"/>
                </a:moveTo>
                <a:lnTo>
                  <a:pt x="0" y="4023"/>
                </a:lnTo>
                <a:lnTo>
                  <a:pt x="3252" y="5242"/>
                </a:lnTo>
                <a:lnTo>
                  <a:pt x="2322" y="1981"/>
                </a:lnTo>
                <a:lnTo>
                  <a:pt x="2798" y="579"/>
                </a:lnTo>
                <a:lnTo>
                  <a:pt x="137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39414" y="79688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512" y="0"/>
                </a:moveTo>
                <a:lnTo>
                  <a:pt x="0" y="4297"/>
                </a:lnTo>
                <a:lnTo>
                  <a:pt x="3334" y="5151"/>
                </a:lnTo>
                <a:lnTo>
                  <a:pt x="1810" y="1920"/>
                </a:lnTo>
                <a:lnTo>
                  <a:pt x="1987" y="426"/>
                </a:lnTo>
                <a:lnTo>
                  <a:pt x="51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735592" y="795578"/>
            <a:ext cx="3989" cy="524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36805" y="795883"/>
            <a:ext cx="3977" cy="527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738271" y="796401"/>
            <a:ext cx="3236" cy="539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739472" y="796798"/>
            <a:ext cx="3264" cy="536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35817" y="792835"/>
            <a:ext cx="4382" cy="542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737271" y="7931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25"/>
                </a:lnTo>
                <a:lnTo>
                  <a:pt x="451" y="3566"/>
                </a:lnTo>
                <a:lnTo>
                  <a:pt x="893" y="4907"/>
                </a:lnTo>
                <a:lnTo>
                  <a:pt x="1286" y="4114"/>
                </a:lnTo>
                <a:lnTo>
                  <a:pt x="1807" y="3992"/>
                </a:lnTo>
                <a:lnTo>
                  <a:pt x="2356" y="3840"/>
                </a:lnTo>
                <a:lnTo>
                  <a:pt x="3499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739021" y="79378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33"/>
                </a:lnTo>
                <a:lnTo>
                  <a:pt x="512" y="3352"/>
                </a:lnTo>
                <a:lnTo>
                  <a:pt x="1024" y="4541"/>
                </a:lnTo>
                <a:lnTo>
                  <a:pt x="1310" y="3809"/>
                </a:lnTo>
                <a:lnTo>
                  <a:pt x="2203" y="3505"/>
                </a:lnTo>
                <a:lnTo>
                  <a:pt x="2941" y="822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40520" y="79466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87" y="0"/>
                </a:moveTo>
                <a:lnTo>
                  <a:pt x="0" y="1859"/>
                </a:lnTo>
                <a:lnTo>
                  <a:pt x="487" y="2926"/>
                </a:lnTo>
                <a:lnTo>
                  <a:pt x="954" y="3962"/>
                </a:lnTo>
                <a:lnTo>
                  <a:pt x="1179" y="3352"/>
                </a:lnTo>
                <a:lnTo>
                  <a:pt x="1572" y="3200"/>
                </a:lnTo>
                <a:lnTo>
                  <a:pt x="1953" y="3108"/>
                </a:lnTo>
                <a:lnTo>
                  <a:pt x="2535" y="761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41974" y="7953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69" y="0"/>
                </a:moveTo>
                <a:lnTo>
                  <a:pt x="0" y="1493"/>
                </a:lnTo>
                <a:lnTo>
                  <a:pt x="487" y="2407"/>
                </a:lnTo>
                <a:lnTo>
                  <a:pt x="963" y="3322"/>
                </a:lnTo>
                <a:lnTo>
                  <a:pt x="1094" y="2804"/>
                </a:lnTo>
                <a:lnTo>
                  <a:pt x="1725" y="2621"/>
                </a:lnTo>
                <a:lnTo>
                  <a:pt x="2011" y="701"/>
                </a:lnTo>
                <a:lnTo>
                  <a:pt x="106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737186" y="792805"/>
            <a:ext cx="3788" cy="475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738926" y="793536"/>
            <a:ext cx="3190" cy="44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740414" y="794451"/>
            <a:ext cx="2727" cy="387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741855" y="795152"/>
            <a:ext cx="2166" cy="329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740475" y="803076"/>
            <a:ext cx="4629" cy="7650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739009" y="801644"/>
            <a:ext cx="4702" cy="844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737628" y="800181"/>
            <a:ext cx="4702" cy="847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37222" y="798657"/>
            <a:ext cx="4215" cy="7345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737079" y="796554"/>
            <a:ext cx="4215" cy="7375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742032" y="798626"/>
            <a:ext cx="3645" cy="8686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740496" y="797255"/>
            <a:ext cx="3645" cy="8686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738938" y="795883"/>
            <a:ext cx="3642" cy="868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738222" y="794359"/>
            <a:ext cx="3285" cy="758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37817" y="792287"/>
            <a:ext cx="3297" cy="7558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2998" y="794634"/>
            <a:ext cx="3261" cy="8838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41294" y="793353"/>
            <a:ext cx="3285" cy="8808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39603" y="792073"/>
            <a:ext cx="3285" cy="8808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740246" y="796249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65" y="1463"/>
                </a:lnTo>
                <a:lnTo>
                  <a:pt x="0" y="3779"/>
                </a:lnTo>
                <a:lnTo>
                  <a:pt x="3404" y="4389"/>
                </a:lnTo>
                <a:lnTo>
                  <a:pt x="4309" y="24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39200" y="795731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785" y="0"/>
                </a:moveTo>
                <a:lnTo>
                  <a:pt x="2474" y="1432"/>
                </a:lnTo>
                <a:lnTo>
                  <a:pt x="0" y="3749"/>
                </a:lnTo>
                <a:lnTo>
                  <a:pt x="1700" y="4053"/>
                </a:lnTo>
                <a:lnTo>
                  <a:pt x="3404" y="4389"/>
                </a:lnTo>
                <a:lnTo>
                  <a:pt x="4309" y="243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37591" y="79554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3596" y="0"/>
                </a:moveTo>
                <a:lnTo>
                  <a:pt x="2990" y="1371"/>
                </a:lnTo>
                <a:lnTo>
                  <a:pt x="0" y="3322"/>
                </a:lnTo>
                <a:lnTo>
                  <a:pt x="1655" y="3840"/>
                </a:lnTo>
                <a:lnTo>
                  <a:pt x="3310" y="4297"/>
                </a:lnTo>
                <a:lnTo>
                  <a:pt x="5084" y="365"/>
                </a:lnTo>
                <a:lnTo>
                  <a:pt x="359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741746" y="795639"/>
            <a:ext cx="3526" cy="4358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0545" y="795304"/>
            <a:ext cx="3523" cy="4327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738795" y="795304"/>
            <a:ext cx="3952" cy="4388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737579" y="794999"/>
            <a:ext cx="3928" cy="4388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44032" y="793049"/>
            <a:ext cx="2919" cy="5882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742889" y="79286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72" y="0"/>
                </a:moveTo>
                <a:lnTo>
                  <a:pt x="429" y="121"/>
                </a:lnTo>
                <a:lnTo>
                  <a:pt x="0" y="3291"/>
                </a:lnTo>
                <a:lnTo>
                  <a:pt x="371" y="3657"/>
                </a:lnTo>
                <a:lnTo>
                  <a:pt x="761" y="4053"/>
                </a:lnTo>
                <a:lnTo>
                  <a:pt x="704" y="4907"/>
                </a:lnTo>
                <a:lnTo>
                  <a:pt x="1786" y="4023"/>
                </a:lnTo>
                <a:lnTo>
                  <a:pt x="2859" y="3108"/>
                </a:lnTo>
                <a:lnTo>
                  <a:pt x="2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741355" y="79280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6" y="0"/>
                </a:moveTo>
                <a:lnTo>
                  <a:pt x="676" y="30"/>
                </a:lnTo>
                <a:lnTo>
                  <a:pt x="0" y="2804"/>
                </a:lnTo>
                <a:lnTo>
                  <a:pt x="618" y="3535"/>
                </a:lnTo>
                <a:lnTo>
                  <a:pt x="475" y="4267"/>
                </a:lnTo>
                <a:lnTo>
                  <a:pt x="1533" y="3505"/>
                </a:lnTo>
                <a:lnTo>
                  <a:pt x="2593" y="2773"/>
                </a:lnTo>
                <a:lnTo>
                  <a:pt x="21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740045" y="79295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5" y="0"/>
                </a:moveTo>
                <a:lnTo>
                  <a:pt x="630" y="30"/>
                </a:lnTo>
                <a:lnTo>
                  <a:pt x="0" y="2377"/>
                </a:lnTo>
                <a:lnTo>
                  <a:pt x="262" y="2712"/>
                </a:lnTo>
                <a:lnTo>
                  <a:pt x="524" y="3017"/>
                </a:lnTo>
                <a:lnTo>
                  <a:pt x="393" y="3657"/>
                </a:lnTo>
                <a:lnTo>
                  <a:pt x="1344" y="3017"/>
                </a:lnTo>
                <a:lnTo>
                  <a:pt x="2298" y="2346"/>
                </a:lnTo>
                <a:lnTo>
                  <a:pt x="197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38890" y="79298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3" y="60"/>
                </a:lnTo>
                <a:lnTo>
                  <a:pt x="0" y="1920"/>
                </a:lnTo>
                <a:lnTo>
                  <a:pt x="213" y="2164"/>
                </a:lnTo>
                <a:lnTo>
                  <a:pt x="441" y="2407"/>
                </a:lnTo>
                <a:lnTo>
                  <a:pt x="274" y="2895"/>
                </a:lnTo>
                <a:lnTo>
                  <a:pt x="1167" y="2377"/>
                </a:lnTo>
                <a:lnTo>
                  <a:pt x="2060" y="1828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743212" y="792561"/>
            <a:ext cx="2822" cy="4974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741627" y="792561"/>
            <a:ext cx="2584" cy="4358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40319" y="792774"/>
            <a:ext cx="2273" cy="3718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739140" y="792835"/>
            <a:ext cx="2048" cy="2986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731090" y="802010"/>
            <a:ext cx="4595" cy="8686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733412" y="801492"/>
            <a:ext cx="4215" cy="941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35354" y="800973"/>
            <a:ext cx="4202" cy="9417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37305" y="800059"/>
            <a:ext cx="3620" cy="8290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38521" y="798322"/>
            <a:ext cx="3617" cy="8290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32614" y="797803"/>
            <a:ext cx="4870" cy="9174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734638" y="797407"/>
            <a:ext cx="4894" cy="9174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36686" y="797041"/>
            <a:ext cx="4882" cy="9174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38865" y="796279"/>
            <a:ext cx="4202" cy="8076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40283" y="794664"/>
            <a:ext cx="4215" cy="8076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734117" y="794329"/>
            <a:ext cx="5464" cy="8869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736235" y="794085"/>
            <a:ext cx="5464" cy="8869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38341" y="793872"/>
            <a:ext cx="5476" cy="883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36640" y="7964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68" y="0"/>
                </a:moveTo>
                <a:lnTo>
                  <a:pt x="0" y="4053"/>
                </a:lnTo>
                <a:lnTo>
                  <a:pt x="1642" y="4632"/>
                </a:lnTo>
                <a:lnTo>
                  <a:pt x="3261" y="5242"/>
                </a:lnTo>
                <a:lnTo>
                  <a:pt x="2319" y="2011"/>
                </a:lnTo>
                <a:lnTo>
                  <a:pt x="2810" y="609"/>
                </a:lnTo>
                <a:lnTo>
                  <a:pt x="136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37817" y="796493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71" y="0"/>
                </a:moveTo>
                <a:lnTo>
                  <a:pt x="0" y="4023"/>
                </a:lnTo>
                <a:lnTo>
                  <a:pt x="3252" y="5242"/>
                </a:lnTo>
                <a:lnTo>
                  <a:pt x="2322" y="1981"/>
                </a:lnTo>
                <a:lnTo>
                  <a:pt x="2798" y="579"/>
                </a:lnTo>
                <a:lnTo>
                  <a:pt x="137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739414" y="79688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512" y="0"/>
                </a:moveTo>
                <a:lnTo>
                  <a:pt x="0" y="4297"/>
                </a:lnTo>
                <a:lnTo>
                  <a:pt x="3334" y="5151"/>
                </a:lnTo>
                <a:lnTo>
                  <a:pt x="1810" y="1920"/>
                </a:lnTo>
                <a:lnTo>
                  <a:pt x="1987" y="426"/>
                </a:lnTo>
                <a:lnTo>
                  <a:pt x="51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35592" y="795578"/>
            <a:ext cx="3989" cy="5242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36805" y="795883"/>
            <a:ext cx="3977" cy="5272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738271" y="796401"/>
            <a:ext cx="3236" cy="5394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39472" y="796798"/>
            <a:ext cx="3264" cy="5364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735817" y="792835"/>
            <a:ext cx="4382" cy="5425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737271" y="793110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25"/>
                </a:lnTo>
                <a:lnTo>
                  <a:pt x="451" y="3566"/>
                </a:lnTo>
                <a:lnTo>
                  <a:pt x="893" y="4907"/>
                </a:lnTo>
                <a:lnTo>
                  <a:pt x="1286" y="4114"/>
                </a:lnTo>
                <a:lnTo>
                  <a:pt x="1807" y="3992"/>
                </a:lnTo>
                <a:lnTo>
                  <a:pt x="2356" y="3840"/>
                </a:lnTo>
                <a:lnTo>
                  <a:pt x="3499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739021" y="793780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33"/>
                </a:lnTo>
                <a:lnTo>
                  <a:pt x="512" y="3352"/>
                </a:lnTo>
                <a:lnTo>
                  <a:pt x="1024" y="4541"/>
                </a:lnTo>
                <a:lnTo>
                  <a:pt x="1310" y="3809"/>
                </a:lnTo>
                <a:lnTo>
                  <a:pt x="2203" y="3505"/>
                </a:lnTo>
                <a:lnTo>
                  <a:pt x="2941" y="822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40520" y="794664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87" y="0"/>
                </a:moveTo>
                <a:lnTo>
                  <a:pt x="0" y="1859"/>
                </a:lnTo>
                <a:lnTo>
                  <a:pt x="487" y="2926"/>
                </a:lnTo>
                <a:lnTo>
                  <a:pt x="954" y="3962"/>
                </a:lnTo>
                <a:lnTo>
                  <a:pt x="1179" y="3352"/>
                </a:lnTo>
                <a:lnTo>
                  <a:pt x="1572" y="3200"/>
                </a:lnTo>
                <a:lnTo>
                  <a:pt x="1953" y="3108"/>
                </a:lnTo>
                <a:lnTo>
                  <a:pt x="2535" y="761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41974" y="79533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69" y="0"/>
                </a:moveTo>
                <a:lnTo>
                  <a:pt x="0" y="1493"/>
                </a:lnTo>
                <a:lnTo>
                  <a:pt x="487" y="2407"/>
                </a:lnTo>
                <a:lnTo>
                  <a:pt x="963" y="3322"/>
                </a:lnTo>
                <a:lnTo>
                  <a:pt x="1094" y="2804"/>
                </a:lnTo>
                <a:lnTo>
                  <a:pt x="1725" y="2621"/>
                </a:lnTo>
                <a:lnTo>
                  <a:pt x="2011" y="701"/>
                </a:lnTo>
                <a:lnTo>
                  <a:pt x="106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37186" y="792805"/>
            <a:ext cx="3788" cy="4754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38926" y="793536"/>
            <a:ext cx="3190" cy="4419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40414" y="794451"/>
            <a:ext cx="2727" cy="3870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741855" y="795152"/>
            <a:ext cx="2166" cy="3291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91611" y="795639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10619" y="0"/>
                </a:moveTo>
                <a:lnTo>
                  <a:pt x="0" y="6979"/>
                </a:lnTo>
                <a:lnTo>
                  <a:pt x="1261" y="6857"/>
                </a:lnTo>
                <a:lnTo>
                  <a:pt x="10500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92206" y="795640"/>
            <a:ext cx="9999" cy="7375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92028" y="795640"/>
            <a:ext cx="10154" cy="676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51795" y="810575"/>
            <a:ext cx="26249" cy="44805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58509" y="812190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79" h="38734">
                <a:moveTo>
                  <a:pt x="16895" y="0"/>
                </a:moveTo>
                <a:lnTo>
                  <a:pt x="15849" y="883"/>
                </a:lnTo>
                <a:lnTo>
                  <a:pt x="12478" y="3657"/>
                </a:lnTo>
                <a:lnTo>
                  <a:pt x="0" y="26426"/>
                </a:lnTo>
                <a:lnTo>
                  <a:pt x="5443" y="36728"/>
                </a:lnTo>
                <a:lnTo>
                  <a:pt x="7680" y="38618"/>
                </a:lnTo>
                <a:lnTo>
                  <a:pt x="10265" y="31455"/>
                </a:lnTo>
                <a:lnTo>
                  <a:pt x="11670" y="28315"/>
                </a:lnTo>
                <a:lnTo>
                  <a:pt x="11716" y="24688"/>
                </a:lnTo>
                <a:lnTo>
                  <a:pt x="14039" y="21244"/>
                </a:lnTo>
                <a:lnTo>
                  <a:pt x="15230" y="19202"/>
                </a:lnTo>
                <a:lnTo>
                  <a:pt x="15883" y="17647"/>
                </a:lnTo>
                <a:lnTo>
                  <a:pt x="15620" y="14020"/>
                </a:lnTo>
                <a:lnTo>
                  <a:pt x="15444" y="7833"/>
                </a:lnTo>
                <a:lnTo>
                  <a:pt x="17638" y="7833"/>
                </a:lnTo>
                <a:lnTo>
                  <a:pt x="16895" y="0"/>
                </a:lnTo>
                <a:close/>
              </a:path>
              <a:path w="17779" h="38734">
                <a:moveTo>
                  <a:pt x="17638" y="7833"/>
                </a:moveTo>
                <a:lnTo>
                  <a:pt x="15444" y="7833"/>
                </a:lnTo>
                <a:lnTo>
                  <a:pt x="17681" y="8290"/>
                </a:lnTo>
                <a:lnTo>
                  <a:pt x="17638" y="7833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68394" y="810575"/>
            <a:ext cx="9607" cy="789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59476" y="807313"/>
            <a:ext cx="23359" cy="4952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64585" y="801126"/>
            <a:ext cx="28518" cy="57972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2823" y="801126"/>
            <a:ext cx="9893" cy="8412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76657" y="807313"/>
            <a:ext cx="6726" cy="6248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43937" y="840079"/>
            <a:ext cx="38586" cy="19880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43224" y="837946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11573" y="0"/>
                </a:moveTo>
                <a:lnTo>
                  <a:pt x="0" y="4175"/>
                </a:lnTo>
                <a:lnTo>
                  <a:pt x="2999" y="10546"/>
                </a:lnTo>
                <a:lnTo>
                  <a:pt x="5940" y="14081"/>
                </a:lnTo>
                <a:lnTo>
                  <a:pt x="8845" y="16703"/>
                </a:lnTo>
                <a:lnTo>
                  <a:pt x="11692" y="18501"/>
                </a:lnTo>
                <a:lnTo>
                  <a:pt x="12097" y="18745"/>
                </a:lnTo>
                <a:lnTo>
                  <a:pt x="15846" y="16763"/>
                </a:lnTo>
                <a:lnTo>
                  <a:pt x="17419" y="10881"/>
                </a:lnTo>
                <a:lnTo>
                  <a:pt x="16739" y="10149"/>
                </a:lnTo>
                <a:lnTo>
                  <a:pt x="14179" y="6553"/>
                </a:lnTo>
                <a:lnTo>
                  <a:pt x="11573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56117" y="841268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70" h="14605">
                <a:moveTo>
                  <a:pt x="0" y="0"/>
                </a:moveTo>
                <a:lnTo>
                  <a:pt x="512" y="1310"/>
                </a:lnTo>
                <a:lnTo>
                  <a:pt x="1097" y="2560"/>
                </a:lnTo>
                <a:lnTo>
                  <a:pt x="1798" y="3749"/>
                </a:lnTo>
                <a:lnTo>
                  <a:pt x="2490" y="4968"/>
                </a:lnTo>
                <a:lnTo>
                  <a:pt x="3276" y="6126"/>
                </a:lnTo>
                <a:lnTo>
                  <a:pt x="4169" y="7193"/>
                </a:lnTo>
                <a:lnTo>
                  <a:pt x="5931" y="9357"/>
                </a:lnTo>
                <a:lnTo>
                  <a:pt x="17276" y="14264"/>
                </a:lnTo>
                <a:lnTo>
                  <a:pt x="18316" y="14173"/>
                </a:lnTo>
                <a:lnTo>
                  <a:pt x="17288" y="14173"/>
                </a:lnTo>
                <a:lnTo>
                  <a:pt x="15883" y="14081"/>
                </a:lnTo>
                <a:lnTo>
                  <a:pt x="4215" y="7132"/>
                </a:lnTo>
                <a:lnTo>
                  <a:pt x="3346" y="6095"/>
                </a:lnTo>
                <a:lnTo>
                  <a:pt x="2560" y="4937"/>
                </a:lnTo>
                <a:lnTo>
                  <a:pt x="1847" y="3718"/>
                </a:lnTo>
                <a:lnTo>
                  <a:pt x="1130" y="2529"/>
                </a:lnTo>
                <a:lnTo>
                  <a:pt x="512" y="1280"/>
                </a:lnTo>
                <a:lnTo>
                  <a:pt x="0" y="0"/>
                </a:lnTo>
                <a:close/>
              </a:path>
              <a:path w="26670" h="14605">
                <a:moveTo>
                  <a:pt x="20637" y="13878"/>
                </a:moveTo>
                <a:lnTo>
                  <a:pt x="17288" y="14173"/>
                </a:lnTo>
                <a:lnTo>
                  <a:pt x="18316" y="14173"/>
                </a:lnTo>
                <a:lnTo>
                  <a:pt x="20049" y="14020"/>
                </a:lnTo>
                <a:lnTo>
                  <a:pt x="20637" y="13878"/>
                </a:lnTo>
                <a:close/>
              </a:path>
              <a:path w="26670" h="14605">
                <a:moveTo>
                  <a:pt x="24968" y="12193"/>
                </a:moveTo>
                <a:lnTo>
                  <a:pt x="24027" y="12679"/>
                </a:lnTo>
                <a:lnTo>
                  <a:pt x="22716" y="13197"/>
                </a:lnTo>
                <a:lnTo>
                  <a:pt x="21433" y="13685"/>
                </a:lnTo>
                <a:lnTo>
                  <a:pt x="20637" y="13878"/>
                </a:lnTo>
                <a:lnTo>
                  <a:pt x="21442" y="13807"/>
                </a:lnTo>
                <a:lnTo>
                  <a:pt x="24088" y="12771"/>
                </a:lnTo>
                <a:lnTo>
                  <a:pt x="24968" y="12193"/>
                </a:lnTo>
                <a:close/>
              </a:path>
              <a:path w="26670" h="14605">
                <a:moveTo>
                  <a:pt x="26407" y="11247"/>
                </a:moveTo>
                <a:lnTo>
                  <a:pt x="24968" y="12193"/>
                </a:lnTo>
                <a:lnTo>
                  <a:pt x="25264" y="12039"/>
                </a:lnTo>
                <a:lnTo>
                  <a:pt x="26407" y="1124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94659" y="805454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11692" y="0"/>
                </a:moveTo>
                <a:lnTo>
                  <a:pt x="11500" y="121"/>
                </a:lnTo>
                <a:lnTo>
                  <a:pt x="0" y="7711"/>
                </a:lnTo>
                <a:lnTo>
                  <a:pt x="45" y="7863"/>
                </a:lnTo>
                <a:lnTo>
                  <a:pt x="1405" y="7619"/>
                </a:lnTo>
                <a:lnTo>
                  <a:pt x="11573" y="121"/>
                </a:lnTo>
                <a:lnTo>
                  <a:pt x="11704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95302" y="805515"/>
            <a:ext cx="11035" cy="8106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95110" y="805485"/>
            <a:ext cx="11203" cy="7466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50762" y="821974"/>
            <a:ext cx="28905" cy="49377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750749" y="824565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19">
                <a:moveTo>
                  <a:pt x="24764" y="0"/>
                </a:moveTo>
                <a:lnTo>
                  <a:pt x="23335" y="914"/>
                </a:lnTo>
                <a:lnTo>
                  <a:pt x="18632" y="3992"/>
                </a:lnTo>
                <a:lnTo>
                  <a:pt x="0" y="30266"/>
                </a:lnTo>
                <a:lnTo>
                  <a:pt x="6129" y="43190"/>
                </a:lnTo>
                <a:lnTo>
                  <a:pt x="8869" y="45659"/>
                </a:lnTo>
                <a:lnTo>
                  <a:pt x="12966" y="37277"/>
                </a:lnTo>
                <a:lnTo>
                  <a:pt x="15130" y="33619"/>
                </a:lnTo>
                <a:lnTo>
                  <a:pt x="15547" y="29230"/>
                </a:lnTo>
                <a:lnTo>
                  <a:pt x="18918" y="25298"/>
                </a:lnTo>
                <a:lnTo>
                  <a:pt x="20705" y="22951"/>
                </a:lnTo>
                <a:lnTo>
                  <a:pt x="21704" y="21122"/>
                </a:lnTo>
                <a:lnTo>
                  <a:pt x="21704" y="16763"/>
                </a:lnTo>
                <a:lnTo>
                  <a:pt x="22097" y="9265"/>
                </a:lnTo>
                <a:lnTo>
                  <a:pt x="24972" y="9265"/>
                </a:lnTo>
                <a:lnTo>
                  <a:pt x="24764" y="0"/>
                </a:lnTo>
                <a:close/>
              </a:path>
              <a:path w="25400" h="45719">
                <a:moveTo>
                  <a:pt x="24972" y="9265"/>
                </a:moveTo>
                <a:lnTo>
                  <a:pt x="22097" y="9265"/>
                </a:lnTo>
                <a:lnTo>
                  <a:pt x="24990" y="10058"/>
                </a:lnTo>
                <a:lnTo>
                  <a:pt x="24972" y="9265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69059" y="821974"/>
            <a:ext cx="10609" cy="8686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59226" y="818377"/>
            <a:ext cx="25780" cy="546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64847" y="811580"/>
            <a:ext cx="31428" cy="63916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84978" y="811580"/>
            <a:ext cx="10917" cy="9235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78169" y="818377"/>
            <a:ext cx="7415" cy="6888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42105" y="854527"/>
            <a:ext cx="42540" cy="22035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44080" y="854533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0939" y="0"/>
                </a:moveTo>
                <a:lnTo>
                  <a:pt x="3385" y="0"/>
                </a:lnTo>
                <a:lnTo>
                  <a:pt x="0" y="1219"/>
                </a:lnTo>
                <a:lnTo>
                  <a:pt x="0" y="8093"/>
                </a:lnTo>
                <a:lnTo>
                  <a:pt x="536" y="9229"/>
                </a:lnTo>
                <a:lnTo>
                  <a:pt x="3773" y="13161"/>
                </a:lnTo>
                <a:lnTo>
                  <a:pt x="6989" y="16026"/>
                </a:lnTo>
                <a:lnTo>
                  <a:pt x="10119" y="18007"/>
                </a:lnTo>
                <a:lnTo>
                  <a:pt x="11083" y="18037"/>
                </a:lnTo>
                <a:lnTo>
                  <a:pt x="14703" y="16087"/>
                </a:lnTo>
                <a:lnTo>
                  <a:pt x="16442" y="9593"/>
                </a:lnTo>
                <a:lnTo>
                  <a:pt x="15694" y="8802"/>
                </a:lnTo>
                <a:lnTo>
                  <a:pt x="12883" y="4840"/>
                </a:lnTo>
                <a:lnTo>
                  <a:pt x="11420" y="1219"/>
                </a:lnTo>
                <a:lnTo>
                  <a:pt x="10939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55522" y="855807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0"/>
                </a:moveTo>
                <a:lnTo>
                  <a:pt x="560" y="1432"/>
                </a:lnTo>
                <a:lnTo>
                  <a:pt x="1225" y="2834"/>
                </a:lnTo>
                <a:lnTo>
                  <a:pt x="1987" y="4145"/>
                </a:lnTo>
                <a:lnTo>
                  <a:pt x="2749" y="5486"/>
                </a:lnTo>
                <a:lnTo>
                  <a:pt x="19062" y="15727"/>
                </a:lnTo>
                <a:lnTo>
                  <a:pt x="19969" y="15636"/>
                </a:lnTo>
                <a:lnTo>
                  <a:pt x="19062" y="15636"/>
                </a:lnTo>
                <a:lnTo>
                  <a:pt x="17513" y="15544"/>
                </a:lnTo>
                <a:lnTo>
                  <a:pt x="16014" y="15209"/>
                </a:lnTo>
                <a:lnTo>
                  <a:pt x="14526" y="14904"/>
                </a:lnTo>
                <a:lnTo>
                  <a:pt x="13072" y="14356"/>
                </a:lnTo>
                <a:lnTo>
                  <a:pt x="11716" y="13655"/>
                </a:lnTo>
                <a:lnTo>
                  <a:pt x="8976" y="12283"/>
                </a:lnTo>
                <a:lnTo>
                  <a:pt x="6608" y="10241"/>
                </a:lnTo>
                <a:lnTo>
                  <a:pt x="573" y="1432"/>
                </a:lnTo>
                <a:lnTo>
                  <a:pt x="0" y="0"/>
                </a:lnTo>
                <a:close/>
              </a:path>
              <a:path w="29209" h="15875">
                <a:moveTo>
                  <a:pt x="22486" y="15362"/>
                </a:moveTo>
                <a:lnTo>
                  <a:pt x="19062" y="15636"/>
                </a:lnTo>
                <a:lnTo>
                  <a:pt x="19969" y="15636"/>
                </a:lnTo>
                <a:lnTo>
                  <a:pt x="20573" y="15575"/>
                </a:lnTo>
                <a:lnTo>
                  <a:pt x="22110" y="15453"/>
                </a:lnTo>
                <a:lnTo>
                  <a:pt x="22486" y="15362"/>
                </a:lnTo>
                <a:close/>
              </a:path>
              <a:path w="29209" h="15875">
                <a:moveTo>
                  <a:pt x="27647" y="13372"/>
                </a:moveTo>
                <a:lnTo>
                  <a:pt x="26490" y="13990"/>
                </a:lnTo>
                <a:lnTo>
                  <a:pt x="23621" y="15087"/>
                </a:lnTo>
                <a:lnTo>
                  <a:pt x="22486" y="15362"/>
                </a:lnTo>
                <a:lnTo>
                  <a:pt x="23634" y="15270"/>
                </a:lnTo>
                <a:lnTo>
                  <a:pt x="26575" y="14081"/>
                </a:lnTo>
                <a:lnTo>
                  <a:pt x="27647" y="13372"/>
                </a:lnTo>
                <a:close/>
              </a:path>
              <a:path w="29209" h="15875">
                <a:moveTo>
                  <a:pt x="29111" y="12405"/>
                </a:moveTo>
                <a:lnTo>
                  <a:pt x="27647" y="13372"/>
                </a:lnTo>
                <a:lnTo>
                  <a:pt x="27861" y="13258"/>
                </a:lnTo>
                <a:lnTo>
                  <a:pt x="29111" y="1240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88884" y="795639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5" h="7620">
                <a:moveTo>
                  <a:pt x="94" y="0"/>
                </a:moveTo>
                <a:lnTo>
                  <a:pt x="9345" y="6857"/>
                </a:lnTo>
                <a:lnTo>
                  <a:pt x="10570" y="7071"/>
                </a:lnTo>
                <a:lnTo>
                  <a:pt x="774" y="457"/>
                </a:lnTo>
                <a:lnTo>
                  <a:pt x="94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88909" y="795640"/>
            <a:ext cx="10011" cy="7375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88931" y="795640"/>
            <a:ext cx="10166" cy="676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11611" y="810575"/>
            <a:ext cx="27708" cy="44805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14948" y="812678"/>
            <a:ext cx="16510" cy="31115"/>
          </a:xfrm>
          <a:custGeom>
            <a:avLst/>
            <a:gdLst/>
            <a:ahLst/>
            <a:cxnLst/>
            <a:rect l="l" t="t" r="r" b="b"/>
            <a:pathLst>
              <a:path w="16509" h="31115">
                <a:moveTo>
                  <a:pt x="6957" y="6278"/>
                </a:moveTo>
                <a:lnTo>
                  <a:pt x="2142" y="6278"/>
                </a:lnTo>
                <a:lnTo>
                  <a:pt x="1795" y="11155"/>
                </a:lnTo>
                <a:lnTo>
                  <a:pt x="1414" y="13990"/>
                </a:lnTo>
                <a:lnTo>
                  <a:pt x="2023" y="15239"/>
                </a:lnTo>
                <a:lnTo>
                  <a:pt x="3093" y="16946"/>
                </a:lnTo>
                <a:lnTo>
                  <a:pt x="5202" y="19811"/>
                </a:lnTo>
                <a:lnTo>
                  <a:pt x="5141" y="22677"/>
                </a:lnTo>
                <a:lnTo>
                  <a:pt x="6379" y="25267"/>
                </a:lnTo>
                <a:lnTo>
                  <a:pt x="8641" y="31059"/>
                </a:lnTo>
                <a:lnTo>
                  <a:pt x="10832" y="29717"/>
                </a:lnTo>
                <a:lnTo>
                  <a:pt x="16334" y="21915"/>
                </a:lnTo>
                <a:lnTo>
                  <a:pt x="6957" y="6278"/>
                </a:lnTo>
                <a:close/>
              </a:path>
              <a:path w="16509" h="31115">
                <a:moveTo>
                  <a:pt x="987" y="0"/>
                </a:moveTo>
                <a:lnTo>
                  <a:pt x="0" y="6522"/>
                </a:lnTo>
                <a:lnTo>
                  <a:pt x="2142" y="6278"/>
                </a:lnTo>
                <a:lnTo>
                  <a:pt x="6957" y="6278"/>
                </a:lnTo>
                <a:lnTo>
                  <a:pt x="5093" y="3169"/>
                </a:lnTo>
                <a:lnTo>
                  <a:pt x="1950" y="761"/>
                </a:lnTo>
                <a:lnTo>
                  <a:pt x="987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13100" y="810575"/>
            <a:ext cx="9631" cy="789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07147" y="807313"/>
            <a:ext cx="24491" cy="4952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98118" y="801126"/>
            <a:ext cx="28411" cy="57972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98385" y="801126"/>
            <a:ext cx="9893" cy="8412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07730" y="807313"/>
            <a:ext cx="6705" cy="6187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08590" y="840079"/>
            <a:ext cx="38562" cy="19895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30459" y="837946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79" h="19050">
                <a:moveTo>
                  <a:pt x="5858" y="0"/>
                </a:moveTo>
                <a:lnTo>
                  <a:pt x="4538" y="3322"/>
                </a:lnTo>
                <a:lnTo>
                  <a:pt x="3240" y="6553"/>
                </a:lnTo>
                <a:lnTo>
                  <a:pt x="691" y="10149"/>
                </a:lnTo>
                <a:lnTo>
                  <a:pt x="0" y="10881"/>
                </a:lnTo>
                <a:lnTo>
                  <a:pt x="1572" y="16763"/>
                </a:lnTo>
                <a:lnTo>
                  <a:pt x="5321" y="18745"/>
                </a:lnTo>
                <a:lnTo>
                  <a:pt x="5739" y="18501"/>
                </a:lnTo>
                <a:lnTo>
                  <a:pt x="8574" y="16703"/>
                </a:lnTo>
                <a:lnTo>
                  <a:pt x="11490" y="14081"/>
                </a:lnTo>
                <a:lnTo>
                  <a:pt x="14420" y="10546"/>
                </a:lnTo>
                <a:lnTo>
                  <a:pt x="17431" y="4175"/>
                </a:lnTo>
                <a:lnTo>
                  <a:pt x="5858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08589" y="841268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70" h="14605">
                <a:moveTo>
                  <a:pt x="5761" y="13876"/>
                </a:moveTo>
                <a:lnTo>
                  <a:pt x="6345" y="14020"/>
                </a:lnTo>
                <a:lnTo>
                  <a:pt x="9131" y="14264"/>
                </a:lnTo>
                <a:lnTo>
                  <a:pt x="10536" y="14173"/>
                </a:lnTo>
                <a:lnTo>
                  <a:pt x="9131" y="14173"/>
                </a:lnTo>
                <a:lnTo>
                  <a:pt x="5761" y="13876"/>
                </a:lnTo>
                <a:close/>
              </a:path>
              <a:path w="26670" h="14605">
                <a:moveTo>
                  <a:pt x="26407" y="0"/>
                </a:moveTo>
                <a:lnTo>
                  <a:pt x="22180" y="7132"/>
                </a:lnTo>
                <a:lnTo>
                  <a:pt x="20406" y="9296"/>
                </a:lnTo>
                <a:lnTo>
                  <a:pt x="9131" y="14173"/>
                </a:lnTo>
                <a:lnTo>
                  <a:pt x="10536" y="14173"/>
                </a:lnTo>
                <a:lnTo>
                  <a:pt x="22229" y="7193"/>
                </a:lnTo>
                <a:lnTo>
                  <a:pt x="23122" y="6126"/>
                </a:lnTo>
                <a:lnTo>
                  <a:pt x="23923" y="4937"/>
                </a:lnTo>
                <a:lnTo>
                  <a:pt x="25313" y="2529"/>
                </a:lnTo>
                <a:lnTo>
                  <a:pt x="25919" y="1280"/>
                </a:lnTo>
                <a:lnTo>
                  <a:pt x="26407" y="0"/>
                </a:lnTo>
                <a:close/>
              </a:path>
              <a:path w="26670" h="14605">
                <a:moveTo>
                  <a:pt x="1386" y="12163"/>
                </a:moveTo>
                <a:lnTo>
                  <a:pt x="2307" y="12771"/>
                </a:lnTo>
                <a:lnTo>
                  <a:pt x="4974" y="13807"/>
                </a:lnTo>
                <a:lnTo>
                  <a:pt x="5761" y="13876"/>
                </a:lnTo>
                <a:lnTo>
                  <a:pt x="4986" y="13685"/>
                </a:lnTo>
                <a:lnTo>
                  <a:pt x="3678" y="13197"/>
                </a:lnTo>
                <a:lnTo>
                  <a:pt x="2368" y="12679"/>
                </a:lnTo>
                <a:lnTo>
                  <a:pt x="1386" y="12163"/>
                </a:lnTo>
                <a:close/>
              </a:path>
              <a:path w="26670" h="14605">
                <a:moveTo>
                  <a:pt x="0" y="11247"/>
                </a:moveTo>
                <a:lnTo>
                  <a:pt x="1152" y="12039"/>
                </a:lnTo>
                <a:lnTo>
                  <a:pt x="1386" y="12163"/>
                </a:lnTo>
                <a:lnTo>
                  <a:pt x="0" y="1124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84739" y="805454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5">
                <a:moveTo>
                  <a:pt x="24" y="0"/>
                </a:moveTo>
                <a:lnTo>
                  <a:pt x="10311" y="7619"/>
                </a:lnTo>
                <a:lnTo>
                  <a:pt x="11658" y="7863"/>
                </a:lnTo>
                <a:lnTo>
                  <a:pt x="11728" y="7711"/>
                </a:lnTo>
                <a:lnTo>
                  <a:pt x="216" y="121"/>
                </a:lnTo>
                <a:lnTo>
                  <a:pt x="24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84788" y="805515"/>
            <a:ext cx="11023" cy="8106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84801" y="805485"/>
            <a:ext cx="11215" cy="7466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09867" y="821974"/>
            <a:ext cx="30479" cy="49377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15362" y="824565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19">
                <a:moveTo>
                  <a:pt x="10109" y="9265"/>
                </a:moveTo>
                <a:lnTo>
                  <a:pt x="2904" y="9265"/>
                </a:lnTo>
                <a:lnTo>
                  <a:pt x="3297" y="16763"/>
                </a:lnTo>
                <a:lnTo>
                  <a:pt x="3297" y="21122"/>
                </a:lnTo>
                <a:lnTo>
                  <a:pt x="4297" y="22951"/>
                </a:lnTo>
                <a:lnTo>
                  <a:pt x="6083" y="25298"/>
                </a:lnTo>
                <a:lnTo>
                  <a:pt x="9442" y="29230"/>
                </a:lnTo>
                <a:lnTo>
                  <a:pt x="9881" y="33619"/>
                </a:lnTo>
                <a:lnTo>
                  <a:pt x="12036" y="37277"/>
                </a:lnTo>
                <a:lnTo>
                  <a:pt x="16133" y="45659"/>
                </a:lnTo>
                <a:lnTo>
                  <a:pt x="18861" y="43190"/>
                </a:lnTo>
                <a:lnTo>
                  <a:pt x="25002" y="30266"/>
                </a:lnTo>
                <a:lnTo>
                  <a:pt x="10109" y="9265"/>
                </a:lnTo>
                <a:close/>
              </a:path>
              <a:path w="25400" h="45719">
                <a:moveTo>
                  <a:pt x="237" y="0"/>
                </a:moveTo>
                <a:lnTo>
                  <a:pt x="0" y="10058"/>
                </a:lnTo>
                <a:lnTo>
                  <a:pt x="2904" y="9265"/>
                </a:lnTo>
                <a:lnTo>
                  <a:pt x="10109" y="9265"/>
                </a:lnTo>
                <a:lnTo>
                  <a:pt x="6370" y="3992"/>
                </a:lnTo>
                <a:lnTo>
                  <a:pt x="1679" y="914"/>
                </a:lnTo>
                <a:lnTo>
                  <a:pt x="237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11458" y="821974"/>
            <a:ext cx="10606" cy="8686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04924" y="818377"/>
            <a:ext cx="26951" cy="54619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94816" y="811580"/>
            <a:ext cx="31439" cy="63916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95206" y="811580"/>
            <a:ext cx="10930" cy="9235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05529" y="818377"/>
            <a:ext cx="7403" cy="6888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06457" y="854527"/>
            <a:ext cx="42539" cy="21596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30578" y="854533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3076" y="0"/>
                </a:moveTo>
                <a:lnTo>
                  <a:pt x="5512" y="0"/>
                </a:lnTo>
                <a:lnTo>
                  <a:pt x="3572" y="4840"/>
                </a:lnTo>
                <a:lnTo>
                  <a:pt x="752" y="8802"/>
                </a:lnTo>
                <a:lnTo>
                  <a:pt x="0" y="9595"/>
                </a:lnTo>
                <a:lnTo>
                  <a:pt x="1740" y="16087"/>
                </a:lnTo>
                <a:lnTo>
                  <a:pt x="5371" y="18037"/>
                </a:lnTo>
                <a:lnTo>
                  <a:pt x="6324" y="18007"/>
                </a:lnTo>
                <a:lnTo>
                  <a:pt x="9479" y="16026"/>
                </a:lnTo>
                <a:lnTo>
                  <a:pt x="12682" y="13161"/>
                </a:lnTo>
                <a:lnTo>
                  <a:pt x="15919" y="9229"/>
                </a:lnTo>
                <a:lnTo>
                  <a:pt x="16454" y="8097"/>
                </a:lnTo>
                <a:lnTo>
                  <a:pt x="16454" y="1218"/>
                </a:lnTo>
                <a:lnTo>
                  <a:pt x="1307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706468" y="855807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6620" y="15361"/>
                </a:moveTo>
                <a:lnTo>
                  <a:pt x="7001" y="15453"/>
                </a:lnTo>
                <a:lnTo>
                  <a:pt x="8537" y="15575"/>
                </a:lnTo>
                <a:lnTo>
                  <a:pt x="10049" y="15727"/>
                </a:lnTo>
                <a:lnTo>
                  <a:pt x="11622" y="15636"/>
                </a:lnTo>
                <a:lnTo>
                  <a:pt x="10049" y="15636"/>
                </a:lnTo>
                <a:lnTo>
                  <a:pt x="6620" y="15361"/>
                </a:lnTo>
                <a:close/>
              </a:path>
              <a:path w="29209" h="15875">
                <a:moveTo>
                  <a:pt x="29111" y="0"/>
                </a:moveTo>
                <a:lnTo>
                  <a:pt x="17407" y="13655"/>
                </a:lnTo>
                <a:lnTo>
                  <a:pt x="16050" y="14356"/>
                </a:lnTo>
                <a:lnTo>
                  <a:pt x="14596" y="14904"/>
                </a:lnTo>
                <a:lnTo>
                  <a:pt x="13097" y="15209"/>
                </a:lnTo>
                <a:lnTo>
                  <a:pt x="11609" y="15544"/>
                </a:lnTo>
                <a:lnTo>
                  <a:pt x="10049" y="15636"/>
                </a:lnTo>
                <a:lnTo>
                  <a:pt x="11622" y="15636"/>
                </a:lnTo>
                <a:lnTo>
                  <a:pt x="28562" y="1432"/>
                </a:lnTo>
                <a:lnTo>
                  <a:pt x="29111" y="0"/>
                </a:lnTo>
                <a:close/>
              </a:path>
              <a:path w="29209" h="15875">
                <a:moveTo>
                  <a:pt x="1456" y="13363"/>
                </a:moveTo>
                <a:lnTo>
                  <a:pt x="2548" y="14081"/>
                </a:lnTo>
                <a:lnTo>
                  <a:pt x="5477" y="15270"/>
                </a:lnTo>
                <a:lnTo>
                  <a:pt x="6620" y="15361"/>
                </a:lnTo>
                <a:lnTo>
                  <a:pt x="5477" y="15087"/>
                </a:lnTo>
                <a:lnTo>
                  <a:pt x="2621" y="13990"/>
                </a:lnTo>
                <a:lnTo>
                  <a:pt x="1456" y="13363"/>
                </a:lnTo>
                <a:close/>
              </a:path>
              <a:path w="29209" h="15875">
                <a:moveTo>
                  <a:pt x="0" y="12405"/>
                </a:moveTo>
                <a:lnTo>
                  <a:pt x="1261" y="13258"/>
                </a:lnTo>
                <a:lnTo>
                  <a:pt x="1456" y="13363"/>
                </a:lnTo>
                <a:lnTo>
                  <a:pt x="0" y="1240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40889" y="870346"/>
            <a:ext cx="9418" cy="2362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47891" y="889000"/>
            <a:ext cx="1892" cy="3413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46723" y="867267"/>
            <a:ext cx="7811" cy="23163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49926" y="882568"/>
            <a:ext cx="4023" cy="6248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46903" y="865378"/>
            <a:ext cx="11142" cy="20634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741020" y="889000"/>
            <a:ext cx="1880" cy="3413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36272" y="867267"/>
            <a:ext cx="7796" cy="23164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36854" y="882568"/>
            <a:ext cx="4011" cy="6248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32745" y="865378"/>
            <a:ext cx="11167" cy="20634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38402" y="868182"/>
            <a:ext cx="13970" cy="12065"/>
          </a:xfrm>
          <a:custGeom>
            <a:avLst/>
            <a:gdLst/>
            <a:ahLst/>
            <a:cxnLst/>
            <a:rect l="l" t="t" r="r" b="b"/>
            <a:pathLst>
              <a:path w="13970" h="12065">
                <a:moveTo>
                  <a:pt x="12274" y="0"/>
                </a:moveTo>
                <a:lnTo>
                  <a:pt x="1155" y="1127"/>
                </a:lnTo>
                <a:lnTo>
                  <a:pt x="0" y="4815"/>
                </a:lnTo>
                <a:lnTo>
                  <a:pt x="3191" y="5608"/>
                </a:lnTo>
                <a:lnTo>
                  <a:pt x="3666" y="7894"/>
                </a:lnTo>
                <a:lnTo>
                  <a:pt x="3486" y="9265"/>
                </a:lnTo>
                <a:lnTo>
                  <a:pt x="4142" y="9540"/>
                </a:lnTo>
                <a:lnTo>
                  <a:pt x="4998" y="9814"/>
                </a:lnTo>
                <a:lnTo>
                  <a:pt x="5940" y="12070"/>
                </a:lnTo>
                <a:lnTo>
                  <a:pt x="8595" y="10881"/>
                </a:lnTo>
                <a:lnTo>
                  <a:pt x="8951" y="9814"/>
                </a:lnTo>
                <a:lnTo>
                  <a:pt x="9680" y="9601"/>
                </a:lnTo>
                <a:lnTo>
                  <a:pt x="10344" y="9601"/>
                </a:lnTo>
                <a:lnTo>
                  <a:pt x="10786" y="8381"/>
                </a:lnTo>
                <a:lnTo>
                  <a:pt x="10786" y="6431"/>
                </a:lnTo>
                <a:lnTo>
                  <a:pt x="12298" y="5455"/>
                </a:lnTo>
                <a:lnTo>
                  <a:pt x="13904" y="4815"/>
                </a:lnTo>
                <a:lnTo>
                  <a:pt x="13417" y="2712"/>
                </a:lnTo>
                <a:lnTo>
                  <a:pt x="12274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24125" y="849802"/>
            <a:ext cx="42851" cy="24078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24613" y="849894"/>
            <a:ext cx="36944" cy="17342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24613" y="849650"/>
            <a:ext cx="36944" cy="1749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39246" y="856386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3334" y="0"/>
                </a:moveTo>
                <a:lnTo>
                  <a:pt x="0" y="0"/>
                </a:lnTo>
                <a:lnTo>
                  <a:pt x="335" y="1005"/>
                </a:lnTo>
                <a:lnTo>
                  <a:pt x="1155" y="1005"/>
                </a:lnTo>
                <a:lnTo>
                  <a:pt x="2060" y="2011"/>
                </a:lnTo>
                <a:lnTo>
                  <a:pt x="10966" y="2011"/>
                </a:lnTo>
                <a:lnTo>
                  <a:pt x="11884" y="1036"/>
                </a:lnTo>
                <a:lnTo>
                  <a:pt x="4657" y="1036"/>
                </a:lnTo>
                <a:lnTo>
                  <a:pt x="4154" y="975"/>
                </a:lnTo>
                <a:lnTo>
                  <a:pt x="3654" y="883"/>
                </a:lnTo>
                <a:lnTo>
                  <a:pt x="3334" y="0"/>
                </a:lnTo>
                <a:close/>
              </a:path>
              <a:path w="12700" h="2540">
                <a:moveTo>
                  <a:pt x="12085" y="822"/>
                </a:moveTo>
                <a:lnTo>
                  <a:pt x="4657" y="1036"/>
                </a:lnTo>
                <a:lnTo>
                  <a:pt x="11884" y="1036"/>
                </a:lnTo>
                <a:lnTo>
                  <a:pt x="12085" y="82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47689" y="85425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3" y="0"/>
                </a:moveTo>
                <a:lnTo>
                  <a:pt x="12" y="60"/>
                </a:lnTo>
                <a:lnTo>
                  <a:pt x="2843" y="3139"/>
                </a:lnTo>
                <a:lnTo>
                  <a:pt x="2999" y="3078"/>
                </a:lnTo>
                <a:lnTo>
                  <a:pt x="164" y="3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43437" y="854786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346" y="0"/>
                </a:lnTo>
              </a:path>
            </a:pathLst>
          </a:custGeom>
          <a:ln w="7396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739545" y="852698"/>
            <a:ext cx="5080" cy="4445"/>
          </a:xfrm>
          <a:custGeom>
            <a:avLst/>
            <a:gdLst/>
            <a:ahLst/>
            <a:cxnLst/>
            <a:rect l="l" t="t" r="r" b="b"/>
            <a:pathLst>
              <a:path w="5079" h="4444">
                <a:moveTo>
                  <a:pt x="4511" y="0"/>
                </a:moveTo>
                <a:lnTo>
                  <a:pt x="36" y="3779"/>
                </a:lnTo>
                <a:lnTo>
                  <a:pt x="70" y="3962"/>
                </a:lnTo>
                <a:lnTo>
                  <a:pt x="4629" y="152"/>
                </a:lnTo>
                <a:lnTo>
                  <a:pt x="4511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44891" y="854838"/>
            <a:ext cx="258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42224" y="854838"/>
            <a:ext cx="2333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47939" y="854838"/>
            <a:ext cx="233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47701" y="8519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0" y="487"/>
                </a:lnTo>
                <a:lnTo>
                  <a:pt x="902" y="487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45165" y="851936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0" y="487"/>
                </a:lnTo>
                <a:lnTo>
                  <a:pt x="902" y="487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46534" y="852747"/>
            <a:ext cx="2333" cy="153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43724" y="852747"/>
            <a:ext cx="2333" cy="153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40569" y="866048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5" h="1905">
                <a:moveTo>
                  <a:pt x="1557" y="152"/>
                </a:moveTo>
                <a:lnTo>
                  <a:pt x="0" y="152"/>
                </a:lnTo>
                <a:lnTo>
                  <a:pt x="688" y="1219"/>
                </a:lnTo>
                <a:lnTo>
                  <a:pt x="1773" y="1889"/>
                </a:lnTo>
                <a:lnTo>
                  <a:pt x="8607" y="1889"/>
                </a:lnTo>
                <a:lnTo>
                  <a:pt x="10000" y="975"/>
                </a:lnTo>
                <a:lnTo>
                  <a:pt x="8976" y="975"/>
                </a:lnTo>
                <a:lnTo>
                  <a:pt x="2130" y="853"/>
                </a:lnTo>
                <a:lnTo>
                  <a:pt x="1557" y="152"/>
                </a:lnTo>
                <a:close/>
              </a:path>
              <a:path w="10795" h="1905">
                <a:moveTo>
                  <a:pt x="10344" y="0"/>
                </a:moveTo>
                <a:lnTo>
                  <a:pt x="8976" y="152"/>
                </a:lnTo>
                <a:lnTo>
                  <a:pt x="8976" y="975"/>
                </a:lnTo>
                <a:lnTo>
                  <a:pt x="10000" y="975"/>
                </a:lnTo>
                <a:lnTo>
                  <a:pt x="10344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43129" y="865271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5951" y="0"/>
                </a:lnTo>
              </a:path>
            </a:pathLst>
          </a:custGeom>
          <a:ln w="6177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42818" y="863830"/>
            <a:ext cx="1893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45153" y="863830"/>
            <a:ext cx="1904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47473" y="863830"/>
            <a:ext cx="1904" cy="154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19139" y="829929"/>
            <a:ext cx="53160" cy="19567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40319" y="840110"/>
            <a:ext cx="14166" cy="5607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43093" y="835629"/>
            <a:ext cx="4846" cy="14172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43794" y="835629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90">
                <a:moveTo>
                  <a:pt x="3402" y="7680"/>
                </a:moveTo>
                <a:lnTo>
                  <a:pt x="2133" y="7680"/>
                </a:lnTo>
                <a:lnTo>
                  <a:pt x="1613" y="7747"/>
                </a:lnTo>
                <a:lnTo>
                  <a:pt x="3678" y="8900"/>
                </a:lnTo>
                <a:lnTo>
                  <a:pt x="3402" y="7680"/>
                </a:lnTo>
                <a:close/>
              </a:path>
              <a:path w="3809" h="8890">
                <a:moveTo>
                  <a:pt x="1761" y="0"/>
                </a:moveTo>
                <a:lnTo>
                  <a:pt x="167" y="7223"/>
                </a:lnTo>
                <a:lnTo>
                  <a:pt x="0" y="7955"/>
                </a:lnTo>
                <a:lnTo>
                  <a:pt x="1613" y="7747"/>
                </a:lnTo>
                <a:lnTo>
                  <a:pt x="2133" y="7680"/>
                </a:lnTo>
                <a:lnTo>
                  <a:pt x="3402" y="7680"/>
                </a:lnTo>
                <a:lnTo>
                  <a:pt x="3346" y="7437"/>
                </a:lnTo>
                <a:lnTo>
                  <a:pt x="1761" y="0"/>
                </a:lnTo>
                <a:close/>
              </a:path>
              <a:path w="3809" h="8890">
                <a:moveTo>
                  <a:pt x="2133" y="7680"/>
                </a:moveTo>
                <a:lnTo>
                  <a:pt x="1548" y="7711"/>
                </a:lnTo>
                <a:lnTo>
                  <a:pt x="2133" y="7680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40319" y="833526"/>
            <a:ext cx="12905" cy="13624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16977" y="804073"/>
            <a:ext cx="57300" cy="62017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717990" y="805302"/>
            <a:ext cx="55594" cy="25054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755605" y="79896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655" y="0"/>
                </a:moveTo>
                <a:lnTo>
                  <a:pt x="0" y="182"/>
                </a:lnTo>
                <a:lnTo>
                  <a:pt x="216" y="1310"/>
                </a:lnTo>
                <a:lnTo>
                  <a:pt x="597" y="1279"/>
                </a:lnTo>
                <a:lnTo>
                  <a:pt x="499" y="761"/>
                </a:lnTo>
                <a:lnTo>
                  <a:pt x="536" y="304"/>
                </a:lnTo>
                <a:lnTo>
                  <a:pt x="65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755867" y="798962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04"/>
                </a:lnTo>
                <a:lnTo>
                  <a:pt x="73" y="1340"/>
                </a:lnTo>
                <a:lnTo>
                  <a:pt x="335" y="1279"/>
                </a:lnTo>
                <a:lnTo>
                  <a:pt x="237" y="761"/>
                </a:lnTo>
                <a:lnTo>
                  <a:pt x="274" y="304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55392" y="799968"/>
            <a:ext cx="1270" cy="2540"/>
          </a:xfrm>
          <a:custGeom>
            <a:avLst/>
            <a:gdLst/>
            <a:ahLst/>
            <a:cxnLst/>
            <a:rect l="l" t="t" r="r" b="b"/>
            <a:pathLst>
              <a:path w="1270" h="2540">
                <a:moveTo>
                  <a:pt x="1094" y="0"/>
                </a:moveTo>
                <a:lnTo>
                  <a:pt x="487" y="30"/>
                </a:lnTo>
                <a:lnTo>
                  <a:pt x="0" y="152"/>
                </a:lnTo>
                <a:lnTo>
                  <a:pt x="393" y="914"/>
                </a:lnTo>
                <a:lnTo>
                  <a:pt x="258" y="1279"/>
                </a:lnTo>
                <a:lnTo>
                  <a:pt x="213" y="2407"/>
                </a:lnTo>
                <a:lnTo>
                  <a:pt x="737" y="2316"/>
                </a:lnTo>
                <a:lnTo>
                  <a:pt x="1261" y="1341"/>
                </a:lnTo>
                <a:lnTo>
                  <a:pt x="929" y="1279"/>
                </a:lnTo>
                <a:lnTo>
                  <a:pt x="1142" y="670"/>
                </a:lnTo>
                <a:lnTo>
                  <a:pt x="1265" y="152"/>
                </a:lnTo>
                <a:lnTo>
                  <a:pt x="109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53605" y="799693"/>
            <a:ext cx="630" cy="1340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753843" y="799693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04"/>
                </a:lnTo>
                <a:lnTo>
                  <a:pt x="85" y="1340"/>
                </a:lnTo>
                <a:lnTo>
                  <a:pt x="335" y="1279"/>
                </a:lnTo>
                <a:lnTo>
                  <a:pt x="237" y="792"/>
                </a:lnTo>
                <a:lnTo>
                  <a:pt x="274" y="548"/>
                </a:lnTo>
                <a:lnTo>
                  <a:pt x="274" y="152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753392" y="800699"/>
            <a:ext cx="1319" cy="2407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57108" y="8056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68" y="0"/>
                </a:moveTo>
                <a:lnTo>
                  <a:pt x="0" y="60"/>
                </a:lnTo>
                <a:lnTo>
                  <a:pt x="106" y="1188"/>
                </a:lnTo>
                <a:lnTo>
                  <a:pt x="782" y="1218"/>
                </a:lnTo>
                <a:lnTo>
                  <a:pt x="640" y="1066"/>
                </a:lnTo>
                <a:lnTo>
                  <a:pt x="511" y="701"/>
                </a:lnTo>
                <a:lnTo>
                  <a:pt x="426" y="487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57226" y="805698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249" y="0"/>
                </a:moveTo>
                <a:lnTo>
                  <a:pt x="0" y="0"/>
                </a:lnTo>
                <a:lnTo>
                  <a:pt x="201" y="1005"/>
                </a:lnTo>
                <a:lnTo>
                  <a:pt x="663" y="1218"/>
                </a:lnTo>
                <a:lnTo>
                  <a:pt x="521" y="1066"/>
                </a:lnTo>
                <a:lnTo>
                  <a:pt x="393" y="701"/>
                </a:lnTo>
                <a:lnTo>
                  <a:pt x="307" y="487"/>
                </a:lnTo>
                <a:lnTo>
                  <a:pt x="2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56333" y="803808"/>
            <a:ext cx="1773" cy="2224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58452" y="798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69" y="0"/>
                </a:moveTo>
                <a:lnTo>
                  <a:pt x="0" y="91"/>
                </a:lnTo>
                <a:lnTo>
                  <a:pt x="57" y="1005"/>
                </a:lnTo>
                <a:lnTo>
                  <a:pt x="368" y="1005"/>
                </a:lnTo>
                <a:lnTo>
                  <a:pt x="344" y="609"/>
                </a:lnTo>
                <a:lnTo>
                  <a:pt x="417" y="426"/>
                </a:lnTo>
                <a:lnTo>
                  <a:pt x="451" y="243"/>
                </a:lnTo>
                <a:lnTo>
                  <a:pt x="5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58607" y="79868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14" y="0"/>
                </a:moveTo>
                <a:lnTo>
                  <a:pt x="45" y="182"/>
                </a:lnTo>
                <a:lnTo>
                  <a:pt x="0" y="1035"/>
                </a:lnTo>
                <a:lnTo>
                  <a:pt x="213" y="1005"/>
                </a:lnTo>
                <a:lnTo>
                  <a:pt x="188" y="609"/>
                </a:lnTo>
                <a:lnTo>
                  <a:pt x="262" y="426"/>
                </a:lnTo>
                <a:lnTo>
                  <a:pt x="295" y="243"/>
                </a:lnTo>
                <a:lnTo>
                  <a:pt x="41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58107" y="799449"/>
            <a:ext cx="1225" cy="1858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34400" y="8073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5" y="0"/>
                </a:moveTo>
                <a:lnTo>
                  <a:pt x="0" y="0"/>
                </a:lnTo>
                <a:lnTo>
                  <a:pt x="167" y="121"/>
                </a:lnTo>
                <a:lnTo>
                  <a:pt x="359" y="458"/>
                </a:lnTo>
                <a:lnTo>
                  <a:pt x="441" y="670"/>
                </a:lnTo>
                <a:lnTo>
                  <a:pt x="560" y="1188"/>
                </a:lnTo>
                <a:lnTo>
                  <a:pt x="916" y="1066"/>
                </a:lnTo>
                <a:lnTo>
                  <a:pt x="71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34401" y="807344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0" y="0"/>
                </a:moveTo>
                <a:lnTo>
                  <a:pt x="167" y="121"/>
                </a:lnTo>
                <a:lnTo>
                  <a:pt x="359" y="458"/>
                </a:lnTo>
                <a:lnTo>
                  <a:pt x="441" y="670"/>
                </a:lnTo>
                <a:lnTo>
                  <a:pt x="560" y="1188"/>
                </a:lnTo>
                <a:lnTo>
                  <a:pt x="809" y="1127"/>
                </a:lnTo>
                <a:lnTo>
                  <a:pt x="509" y="121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34342" y="808167"/>
            <a:ext cx="1950" cy="2224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36555" y="807252"/>
            <a:ext cx="916" cy="1188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36556" y="807253"/>
            <a:ext cx="809" cy="118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36497" y="808075"/>
            <a:ext cx="1941" cy="2224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31733" y="808106"/>
            <a:ext cx="880" cy="883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31746" y="808136"/>
            <a:ext cx="773" cy="85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31818" y="808654"/>
            <a:ext cx="1785" cy="170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18041" y="805058"/>
            <a:ext cx="55244" cy="8890"/>
          </a:xfrm>
          <a:custGeom>
            <a:avLst/>
            <a:gdLst/>
            <a:ahLst/>
            <a:cxnLst/>
            <a:rect l="l" t="t" r="r" b="b"/>
            <a:pathLst>
              <a:path w="55245" h="8890">
                <a:moveTo>
                  <a:pt x="54425" y="0"/>
                </a:moveTo>
                <a:lnTo>
                  <a:pt x="52946" y="0"/>
                </a:lnTo>
                <a:lnTo>
                  <a:pt x="55187" y="243"/>
                </a:lnTo>
                <a:lnTo>
                  <a:pt x="53696" y="243"/>
                </a:lnTo>
                <a:lnTo>
                  <a:pt x="41474" y="5751"/>
                </a:lnTo>
                <a:lnTo>
                  <a:pt x="30243" y="3197"/>
                </a:lnTo>
                <a:lnTo>
                  <a:pt x="14866" y="8859"/>
                </a:lnTo>
                <a:lnTo>
                  <a:pt x="7172" y="7005"/>
                </a:lnTo>
                <a:lnTo>
                  <a:pt x="0" y="243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18150" y="804783"/>
            <a:ext cx="55244" cy="69215"/>
          </a:xfrm>
          <a:custGeom>
            <a:avLst/>
            <a:gdLst/>
            <a:ahLst/>
            <a:cxnLst/>
            <a:rect l="l" t="t" r="r" b="b"/>
            <a:pathLst>
              <a:path w="55245" h="69215">
                <a:moveTo>
                  <a:pt x="27954" y="68671"/>
                </a:moveTo>
                <a:lnTo>
                  <a:pt x="52429" y="35745"/>
                </a:lnTo>
                <a:lnTo>
                  <a:pt x="54966" y="11379"/>
                </a:lnTo>
                <a:lnTo>
                  <a:pt x="53350" y="0"/>
                </a:lnTo>
                <a:lnTo>
                  <a:pt x="42045" y="5520"/>
                </a:lnTo>
                <a:lnTo>
                  <a:pt x="31117" y="3409"/>
                </a:lnTo>
                <a:lnTo>
                  <a:pt x="28298" y="2255"/>
                </a:lnTo>
                <a:lnTo>
                  <a:pt x="27716" y="1920"/>
                </a:lnTo>
                <a:lnTo>
                  <a:pt x="27478" y="1798"/>
                </a:lnTo>
                <a:lnTo>
                  <a:pt x="27286" y="1920"/>
                </a:lnTo>
                <a:lnTo>
                  <a:pt x="26753" y="2164"/>
                </a:lnTo>
                <a:lnTo>
                  <a:pt x="18080" y="5060"/>
                </a:lnTo>
                <a:lnTo>
                  <a:pt x="5917" y="3749"/>
                </a:lnTo>
                <a:lnTo>
                  <a:pt x="128" y="0"/>
                </a:lnTo>
                <a:lnTo>
                  <a:pt x="0" y="12401"/>
                </a:lnTo>
                <a:lnTo>
                  <a:pt x="15737" y="59278"/>
                </a:lnTo>
                <a:lnTo>
                  <a:pt x="27478" y="69006"/>
                </a:lnTo>
                <a:lnTo>
                  <a:pt x="27752" y="68823"/>
                </a:lnTo>
                <a:lnTo>
                  <a:pt x="27954" y="68671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18398" y="829863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59" y="0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24055" y="848993"/>
            <a:ext cx="43815" cy="1905"/>
          </a:xfrm>
          <a:custGeom>
            <a:avLst/>
            <a:gdLst/>
            <a:ahLst/>
            <a:cxnLst/>
            <a:rect l="l" t="t" r="r" b="b"/>
            <a:pathLst>
              <a:path w="43815" h="1905">
                <a:moveTo>
                  <a:pt x="0" y="785"/>
                </a:moveTo>
                <a:lnTo>
                  <a:pt x="43529" y="785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16993" y="803229"/>
            <a:ext cx="29209" cy="71755"/>
          </a:xfrm>
          <a:custGeom>
            <a:avLst/>
            <a:gdLst/>
            <a:ahLst/>
            <a:cxnLst/>
            <a:rect l="l" t="t" r="r" b="b"/>
            <a:pathLst>
              <a:path w="29209" h="71755">
                <a:moveTo>
                  <a:pt x="359" y="0"/>
                </a:moveTo>
                <a:lnTo>
                  <a:pt x="167" y="6827"/>
                </a:lnTo>
                <a:lnTo>
                  <a:pt x="0" y="13624"/>
                </a:lnTo>
                <a:lnTo>
                  <a:pt x="249" y="20421"/>
                </a:lnTo>
                <a:lnTo>
                  <a:pt x="490" y="27218"/>
                </a:lnTo>
                <a:lnTo>
                  <a:pt x="1392" y="34046"/>
                </a:lnTo>
                <a:lnTo>
                  <a:pt x="3514" y="40538"/>
                </a:lnTo>
                <a:lnTo>
                  <a:pt x="4571" y="43799"/>
                </a:lnTo>
                <a:lnTo>
                  <a:pt x="28635" y="71749"/>
                </a:lnTo>
                <a:lnTo>
                  <a:pt x="25813" y="69860"/>
                </a:lnTo>
                <a:lnTo>
                  <a:pt x="23088" y="67817"/>
                </a:lnTo>
                <a:lnTo>
                  <a:pt x="20540" y="65562"/>
                </a:lnTo>
                <a:lnTo>
                  <a:pt x="17967" y="63337"/>
                </a:lnTo>
                <a:lnTo>
                  <a:pt x="15550" y="60899"/>
                </a:lnTo>
                <a:lnTo>
                  <a:pt x="3633" y="40507"/>
                </a:lnTo>
                <a:lnTo>
                  <a:pt x="1511" y="34046"/>
                </a:lnTo>
                <a:lnTo>
                  <a:pt x="597" y="27218"/>
                </a:lnTo>
                <a:lnTo>
                  <a:pt x="347" y="20421"/>
                </a:lnTo>
                <a:lnTo>
                  <a:pt x="204" y="17038"/>
                </a:lnTo>
                <a:lnTo>
                  <a:pt x="216" y="6827"/>
                </a:lnTo>
                <a:lnTo>
                  <a:pt x="274" y="3413"/>
                </a:lnTo>
                <a:lnTo>
                  <a:pt x="356" y="457"/>
                </a:lnTo>
                <a:lnTo>
                  <a:pt x="35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19901" y="803625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3839" y="3624"/>
                </a:moveTo>
                <a:lnTo>
                  <a:pt x="4319" y="3931"/>
                </a:lnTo>
                <a:lnTo>
                  <a:pt x="5391" y="4419"/>
                </a:lnTo>
                <a:lnTo>
                  <a:pt x="7546" y="5425"/>
                </a:lnTo>
                <a:lnTo>
                  <a:pt x="9927" y="5791"/>
                </a:lnTo>
                <a:lnTo>
                  <a:pt x="12274" y="5791"/>
                </a:lnTo>
                <a:lnTo>
                  <a:pt x="14618" y="5730"/>
                </a:lnTo>
                <a:lnTo>
                  <a:pt x="14774" y="5699"/>
                </a:lnTo>
                <a:lnTo>
                  <a:pt x="9939" y="5699"/>
                </a:lnTo>
                <a:lnTo>
                  <a:pt x="7571" y="5333"/>
                </a:lnTo>
                <a:lnTo>
                  <a:pt x="5416" y="4328"/>
                </a:lnTo>
                <a:lnTo>
                  <a:pt x="3839" y="3624"/>
                </a:lnTo>
                <a:close/>
              </a:path>
              <a:path w="26034" h="6350">
                <a:moveTo>
                  <a:pt x="25679" y="1859"/>
                </a:moveTo>
                <a:lnTo>
                  <a:pt x="19178" y="4511"/>
                </a:lnTo>
                <a:lnTo>
                  <a:pt x="16952" y="5212"/>
                </a:lnTo>
                <a:lnTo>
                  <a:pt x="14606" y="5608"/>
                </a:lnTo>
                <a:lnTo>
                  <a:pt x="12274" y="5638"/>
                </a:lnTo>
                <a:lnTo>
                  <a:pt x="9939" y="5699"/>
                </a:lnTo>
                <a:lnTo>
                  <a:pt x="14774" y="5699"/>
                </a:lnTo>
                <a:lnTo>
                  <a:pt x="16965" y="5273"/>
                </a:lnTo>
                <a:lnTo>
                  <a:pt x="19202" y="4602"/>
                </a:lnTo>
                <a:lnTo>
                  <a:pt x="21454" y="3901"/>
                </a:lnTo>
                <a:lnTo>
                  <a:pt x="23631" y="2987"/>
                </a:lnTo>
                <a:lnTo>
                  <a:pt x="25679" y="1859"/>
                </a:lnTo>
                <a:close/>
              </a:path>
              <a:path w="26034" h="6350">
                <a:moveTo>
                  <a:pt x="817" y="1066"/>
                </a:moveTo>
                <a:lnTo>
                  <a:pt x="1426" y="1859"/>
                </a:lnTo>
                <a:lnTo>
                  <a:pt x="3297" y="3383"/>
                </a:lnTo>
                <a:lnTo>
                  <a:pt x="3839" y="3624"/>
                </a:lnTo>
                <a:lnTo>
                  <a:pt x="3319" y="3291"/>
                </a:lnTo>
                <a:lnTo>
                  <a:pt x="2414" y="2560"/>
                </a:lnTo>
                <a:lnTo>
                  <a:pt x="1523" y="1798"/>
                </a:lnTo>
                <a:lnTo>
                  <a:pt x="817" y="1066"/>
                </a:lnTo>
                <a:close/>
              </a:path>
              <a:path w="26034" h="6350">
                <a:moveTo>
                  <a:pt x="0" y="0"/>
                </a:moveTo>
                <a:lnTo>
                  <a:pt x="701" y="94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45629" y="803625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70" h="6350">
                <a:moveTo>
                  <a:pt x="0" y="1859"/>
                </a:moveTo>
                <a:lnTo>
                  <a:pt x="15953" y="5852"/>
                </a:lnTo>
                <a:lnTo>
                  <a:pt x="16591" y="5730"/>
                </a:lnTo>
                <a:lnTo>
                  <a:pt x="15928" y="5730"/>
                </a:lnTo>
                <a:lnTo>
                  <a:pt x="11204" y="5669"/>
                </a:lnTo>
                <a:lnTo>
                  <a:pt x="8845" y="5212"/>
                </a:lnTo>
                <a:lnTo>
                  <a:pt x="6595" y="4511"/>
                </a:lnTo>
                <a:lnTo>
                  <a:pt x="5465" y="4175"/>
                </a:lnTo>
                <a:lnTo>
                  <a:pt x="4346" y="3779"/>
                </a:lnTo>
                <a:lnTo>
                  <a:pt x="1048" y="2407"/>
                </a:lnTo>
                <a:lnTo>
                  <a:pt x="0" y="1859"/>
                </a:lnTo>
                <a:close/>
              </a:path>
              <a:path w="26670" h="6350">
                <a:moveTo>
                  <a:pt x="22034" y="3570"/>
                </a:moveTo>
                <a:lnTo>
                  <a:pt x="18324" y="5303"/>
                </a:lnTo>
                <a:lnTo>
                  <a:pt x="15928" y="5730"/>
                </a:lnTo>
                <a:lnTo>
                  <a:pt x="16591" y="5730"/>
                </a:lnTo>
                <a:lnTo>
                  <a:pt x="18345" y="5394"/>
                </a:lnTo>
                <a:lnTo>
                  <a:pt x="21585" y="3840"/>
                </a:lnTo>
                <a:lnTo>
                  <a:pt x="22034" y="3570"/>
                </a:lnTo>
                <a:close/>
              </a:path>
              <a:path w="26670" h="6350">
                <a:moveTo>
                  <a:pt x="25021" y="1193"/>
                </a:moveTo>
                <a:lnTo>
                  <a:pt x="24454" y="1737"/>
                </a:lnTo>
                <a:lnTo>
                  <a:pt x="23515" y="2468"/>
                </a:lnTo>
                <a:lnTo>
                  <a:pt x="22597" y="3230"/>
                </a:lnTo>
                <a:lnTo>
                  <a:pt x="22034" y="3570"/>
                </a:lnTo>
                <a:lnTo>
                  <a:pt x="22634" y="3291"/>
                </a:lnTo>
                <a:lnTo>
                  <a:pt x="24515" y="1767"/>
                </a:lnTo>
                <a:lnTo>
                  <a:pt x="25021" y="1193"/>
                </a:lnTo>
                <a:close/>
              </a:path>
              <a:path w="26670" h="6350">
                <a:moveTo>
                  <a:pt x="26075" y="0"/>
                </a:moveTo>
                <a:lnTo>
                  <a:pt x="25021" y="1193"/>
                </a:lnTo>
                <a:lnTo>
                  <a:pt x="25313" y="914"/>
                </a:lnTo>
                <a:lnTo>
                  <a:pt x="260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45629" y="803717"/>
            <a:ext cx="28575" cy="71755"/>
          </a:xfrm>
          <a:custGeom>
            <a:avLst/>
            <a:gdLst/>
            <a:ahLst/>
            <a:cxnLst/>
            <a:rect l="l" t="t" r="r" b="b"/>
            <a:pathLst>
              <a:path w="28575" h="71755">
                <a:moveTo>
                  <a:pt x="26160" y="36272"/>
                </a:moveTo>
                <a:lnTo>
                  <a:pt x="0" y="71323"/>
                </a:lnTo>
                <a:lnTo>
                  <a:pt x="2724" y="69372"/>
                </a:lnTo>
                <a:lnTo>
                  <a:pt x="15183" y="58125"/>
                </a:lnTo>
                <a:lnTo>
                  <a:pt x="19488" y="53004"/>
                </a:lnTo>
                <a:lnTo>
                  <a:pt x="22716" y="46969"/>
                </a:lnTo>
                <a:lnTo>
                  <a:pt x="24857" y="40568"/>
                </a:lnTo>
                <a:lnTo>
                  <a:pt x="25907" y="37398"/>
                </a:lnTo>
                <a:lnTo>
                  <a:pt x="26160" y="36272"/>
                </a:lnTo>
                <a:close/>
              </a:path>
              <a:path w="28575" h="71755">
                <a:moveTo>
                  <a:pt x="27740" y="26861"/>
                </a:moveTo>
                <a:lnTo>
                  <a:pt x="27681" y="27492"/>
                </a:lnTo>
                <a:lnTo>
                  <a:pt x="27169" y="30784"/>
                </a:lnTo>
                <a:lnTo>
                  <a:pt x="26645" y="34107"/>
                </a:lnTo>
                <a:lnTo>
                  <a:pt x="26160" y="36272"/>
                </a:lnTo>
                <a:lnTo>
                  <a:pt x="26849" y="34168"/>
                </a:lnTo>
                <a:lnTo>
                  <a:pt x="27706" y="27462"/>
                </a:lnTo>
                <a:lnTo>
                  <a:pt x="27740" y="26861"/>
                </a:lnTo>
                <a:close/>
              </a:path>
              <a:path w="28575" h="71755">
                <a:moveTo>
                  <a:pt x="28193" y="640"/>
                </a:moveTo>
                <a:lnTo>
                  <a:pt x="28276" y="4023"/>
                </a:lnTo>
                <a:lnTo>
                  <a:pt x="28361" y="7345"/>
                </a:lnTo>
                <a:lnTo>
                  <a:pt x="28361" y="14051"/>
                </a:lnTo>
                <a:lnTo>
                  <a:pt x="28276" y="17434"/>
                </a:lnTo>
                <a:lnTo>
                  <a:pt x="27740" y="26861"/>
                </a:lnTo>
                <a:lnTo>
                  <a:pt x="27992" y="24140"/>
                </a:lnTo>
                <a:lnTo>
                  <a:pt x="28181" y="20787"/>
                </a:lnTo>
                <a:lnTo>
                  <a:pt x="28526" y="14051"/>
                </a:lnTo>
                <a:lnTo>
                  <a:pt x="28431" y="7345"/>
                </a:lnTo>
                <a:lnTo>
                  <a:pt x="28193" y="640"/>
                </a:lnTo>
                <a:close/>
              </a:path>
              <a:path w="28575" h="71755">
                <a:moveTo>
                  <a:pt x="27371" y="0"/>
                </a:moveTo>
                <a:lnTo>
                  <a:pt x="27563" y="274"/>
                </a:lnTo>
                <a:lnTo>
                  <a:pt x="27837" y="548"/>
                </a:lnTo>
                <a:lnTo>
                  <a:pt x="28181" y="640"/>
                </a:lnTo>
                <a:lnTo>
                  <a:pt x="27849" y="548"/>
                </a:lnTo>
                <a:lnTo>
                  <a:pt x="27575" y="274"/>
                </a:lnTo>
                <a:lnTo>
                  <a:pt x="273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17185" y="805119"/>
            <a:ext cx="7427" cy="4784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66654" y="805119"/>
            <a:ext cx="7393" cy="4784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42425" y="806582"/>
            <a:ext cx="2535" cy="3474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35759" y="777626"/>
            <a:ext cx="17034" cy="25358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48332" y="79304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676" y="0"/>
                </a:moveTo>
                <a:lnTo>
                  <a:pt x="344" y="0"/>
                </a:lnTo>
                <a:lnTo>
                  <a:pt x="70" y="121"/>
                </a:lnTo>
                <a:lnTo>
                  <a:pt x="0" y="944"/>
                </a:lnTo>
                <a:lnTo>
                  <a:pt x="368" y="2742"/>
                </a:lnTo>
                <a:lnTo>
                  <a:pt x="737" y="3352"/>
                </a:lnTo>
                <a:lnTo>
                  <a:pt x="1033" y="3230"/>
                </a:lnTo>
                <a:lnTo>
                  <a:pt x="1307" y="3139"/>
                </a:lnTo>
                <a:lnTo>
                  <a:pt x="1366" y="2336"/>
                </a:lnTo>
                <a:lnTo>
                  <a:pt x="1024" y="579"/>
                </a:lnTo>
                <a:lnTo>
                  <a:pt x="67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47416" y="79381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36" y="0"/>
                </a:moveTo>
                <a:lnTo>
                  <a:pt x="425" y="0"/>
                </a:lnTo>
                <a:lnTo>
                  <a:pt x="142" y="91"/>
                </a:lnTo>
                <a:lnTo>
                  <a:pt x="0" y="891"/>
                </a:lnTo>
                <a:lnTo>
                  <a:pt x="142" y="1798"/>
                </a:lnTo>
                <a:lnTo>
                  <a:pt x="261" y="2712"/>
                </a:lnTo>
                <a:lnTo>
                  <a:pt x="593" y="3413"/>
                </a:lnTo>
                <a:lnTo>
                  <a:pt x="867" y="3322"/>
                </a:lnTo>
                <a:lnTo>
                  <a:pt x="1141" y="3260"/>
                </a:lnTo>
                <a:lnTo>
                  <a:pt x="1285" y="2438"/>
                </a:lnTo>
                <a:lnTo>
                  <a:pt x="1047" y="670"/>
                </a:lnTo>
                <a:lnTo>
                  <a:pt x="73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46449" y="794603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621" y="0"/>
                </a:moveTo>
                <a:lnTo>
                  <a:pt x="0" y="60"/>
                </a:lnTo>
                <a:lnTo>
                  <a:pt x="109" y="2712"/>
                </a:lnTo>
                <a:lnTo>
                  <a:pt x="454" y="3382"/>
                </a:lnTo>
                <a:lnTo>
                  <a:pt x="1011" y="3260"/>
                </a:lnTo>
                <a:lnTo>
                  <a:pt x="905" y="670"/>
                </a:lnTo>
                <a:lnTo>
                  <a:pt x="62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45322" y="79499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313" y="0"/>
                </a:moveTo>
                <a:lnTo>
                  <a:pt x="56" y="731"/>
                </a:lnTo>
                <a:lnTo>
                  <a:pt x="0" y="2681"/>
                </a:lnTo>
                <a:lnTo>
                  <a:pt x="187" y="3352"/>
                </a:lnTo>
                <a:lnTo>
                  <a:pt x="757" y="3413"/>
                </a:lnTo>
                <a:lnTo>
                  <a:pt x="1019" y="2680"/>
                </a:lnTo>
                <a:lnTo>
                  <a:pt x="1076" y="731"/>
                </a:lnTo>
                <a:lnTo>
                  <a:pt x="888" y="30"/>
                </a:lnTo>
                <a:lnTo>
                  <a:pt x="31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44358" y="79478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89" y="0"/>
                </a:moveTo>
                <a:lnTo>
                  <a:pt x="307" y="0"/>
                </a:lnTo>
                <a:lnTo>
                  <a:pt x="45" y="701"/>
                </a:lnTo>
                <a:lnTo>
                  <a:pt x="0" y="2620"/>
                </a:lnTo>
                <a:lnTo>
                  <a:pt x="185" y="3352"/>
                </a:lnTo>
                <a:lnTo>
                  <a:pt x="770" y="3382"/>
                </a:lnTo>
                <a:lnTo>
                  <a:pt x="1032" y="2620"/>
                </a:lnTo>
                <a:lnTo>
                  <a:pt x="1056" y="700"/>
                </a:lnTo>
                <a:lnTo>
                  <a:pt x="8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43109" y="79484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90" y="0"/>
                </a:moveTo>
                <a:lnTo>
                  <a:pt x="291" y="0"/>
                </a:lnTo>
                <a:lnTo>
                  <a:pt x="32" y="762"/>
                </a:lnTo>
                <a:lnTo>
                  <a:pt x="0" y="2651"/>
                </a:lnTo>
                <a:lnTo>
                  <a:pt x="185" y="3352"/>
                </a:lnTo>
                <a:lnTo>
                  <a:pt x="770" y="3413"/>
                </a:lnTo>
                <a:lnTo>
                  <a:pt x="1032" y="2651"/>
                </a:lnTo>
                <a:lnTo>
                  <a:pt x="1081" y="761"/>
                </a:lnTo>
                <a:lnTo>
                  <a:pt x="876" y="30"/>
                </a:lnTo>
                <a:lnTo>
                  <a:pt x="5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42143" y="79411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67" y="0"/>
                </a:moveTo>
                <a:lnTo>
                  <a:pt x="294" y="0"/>
                </a:lnTo>
                <a:lnTo>
                  <a:pt x="32" y="731"/>
                </a:lnTo>
                <a:lnTo>
                  <a:pt x="0" y="2651"/>
                </a:lnTo>
                <a:lnTo>
                  <a:pt x="187" y="3352"/>
                </a:lnTo>
                <a:lnTo>
                  <a:pt x="757" y="3413"/>
                </a:lnTo>
                <a:lnTo>
                  <a:pt x="1007" y="2649"/>
                </a:lnTo>
                <a:lnTo>
                  <a:pt x="1053" y="731"/>
                </a:lnTo>
                <a:lnTo>
                  <a:pt x="8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41072" y="79323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87" y="0"/>
                </a:moveTo>
                <a:lnTo>
                  <a:pt x="423" y="579"/>
                </a:lnTo>
                <a:lnTo>
                  <a:pt x="0" y="2242"/>
                </a:lnTo>
                <a:lnTo>
                  <a:pt x="21" y="3078"/>
                </a:lnTo>
                <a:lnTo>
                  <a:pt x="292" y="3200"/>
                </a:lnTo>
                <a:lnTo>
                  <a:pt x="566" y="3352"/>
                </a:lnTo>
                <a:lnTo>
                  <a:pt x="961" y="2738"/>
                </a:lnTo>
                <a:lnTo>
                  <a:pt x="1185" y="1859"/>
                </a:lnTo>
                <a:lnTo>
                  <a:pt x="1321" y="1378"/>
                </a:lnTo>
                <a:lnTo>
                  <a:pt x="1377" y="182"/>
                </a:lnTo>
                <a:lnTo>
                  <a:pt x="1115" y="30"/>
                </a:lnTo>
                <a:lnTo>
                  <a:pt x="7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40426" y="79195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67" y="0"/>
                </a:moveTo>
                <a:lnTo>
                  <a:pt x="579" y="493"/>
                </a:lnTo>
                <a:lnTo>
                  <a:pt x="48" y="2042"/>
                </a:lnTo>
                <a:lnTo>
                  <a:pt x="0" y="2895"/>
                </a:lnTo>
                <a:lnTo>
                  <a:pt x="512" y="3230"/>
                </a:lnTo>
                <a:lnTo>
                  <a:pt x="977" y="2705"/>
                </a:lnTo>
                <a:lnTo>
                  <a:pt x="1261" y="1859"/>
                </a:lnTo>
                <a:lnTo>
                  <a:pt x="1497" y="1209"/>
                </a:lnTo>
                <a:lnTo>
                  <a:pt x="1594" y="213"/>
                </a:lnTo>
                <a:lnTo>
                  <a:pt x="1331" y="30"/>
                </a:lnTo>
                <a:lnTo>
                  <a:pt x="9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48332" y="79106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676" y="0"/>
                </a:moveTo>
                <a:lnTo>
                  <a:pt x="344" y="30"/>
                </a:lnTo>
                <a:lnTo>
                  <a:pt x="70" y="121"/>
                </a:lnTo>
                <a:lnTo>
                  <a:pt x="0" y="944"/>
                </a:lnTo>
                <a:lnTo>
                  <a:pt x="368" y="2742"/>
                </a:lnTo>
                <a:lnTo>
                  <a:pt x="737" y="3382"/>
                </a:lnTo>
                <a:lnTo>
                  <a:pt x="1307" y="3139"/>
                </a:lnTo>
                <a:lnTo>
                  <a:pt x="1368" y="2346"/>
                </a:lnTo>
                <a:lnTo>
                  <a:pt x="1024" y="609"/>
                </a:lnTo>
                <a:lnTo>
                  <a:pt x="67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47415" y="79182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737" y="0"/>
                </a:moveTo>
                <a:lnTo>
                  <a:pt x="426" y="0"/>
                </a:lnTo>
                <a:lnTo>
                  <a:pt x="143" y="91"/>
                </a:lnTo>
                <a:lnTo>
                  <a:pt x="0" y="914"/>
                </a:lnTo>
                <a:lnTo>
                  <a:pt x="143" y="1797"/>
                </a:lnTo>
                <a:lnTo>
                  <a:pt x="262" y="2742"/>
                </a:lnTo>
                <a:lnTo>
                  <a:pt x="594" y="3413"/>
                </a:lnTo>
                <a:lnTo>
                  <a:pt x="868" y="3322"/>
                </a:lnTo>
                <a:lnTo>
                  <a:pt x="1142" y="3260"/>
                </a:lnTo>
                <a:lnTo>
                  <a:pt x="1236" y="2742"/>
                </a:lnTo>
                <a:lnTo>
                  <a:pt x="1197" y="1797"/>
                </a:lnTo>
                <a:lnTo>
                  <a:pt x="1048" y="670"/>
                </a:lnTo>
                <a:lnTo>
                  <a:pt x="73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46449" y="792622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621" y="0"/>
                </a:moveTo>
                <a:lnTo>
                  <a:pt x="298" y="0"/>
                </a:lnTo>
                <a:lnTo>
                  <a:pt x="0" y="91"/>
                </a:lnTo>
                <a:lnTo>
                  <a:pt x="109" y="2712"/>
                </a:lnTo>
                <a:lnTo>
                  <a:pt x="454" y="3413"/>
                </a:lnTo>
                <a:lnTo>
                  <a:pt x="1011" y="3260"/>
                </a:lnTo>
                <a:lnTo>
                  <a:pt x="905" y="701"/>
                </a:lnTo>
                <a:lnTo>
                  <a:pt x="62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45314" y="793049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97" y="0"/>
                </a:moveTo>
                <a:lnTo>
                  <a:pt x="315" y="0"/>
                </a:lnTo>
                <a:lnTo>
                  <a:pt x="65" y="731"/>
                </a:lnTo>
                <a:lnTo>
                  <a:pt x="0" y="2651"/>
                </a:lnTo>
                <a:lnTo>
                  <a:pt x="196" y="3352"/>
                </a:lnTo>
                <a:lnTo>
                  <a:pt x="766" y="3382"/>
                </a:lnTo>
                <a:lnTo>
                  <a:pt x="1028" y="2650"/>
                </a:lnTo>
                <a:lnTo>
                  <a:pt x="1093" y="731"/>
                </a:lnTo>
                <a:lnTo>
                  <a:pt x="8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44359" y="792805"/>
            <a:ext cx="1062" cy="3382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43109" y="792866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590" y="0"/>
                </a:moveTo>
                <a:lnTo>
                  <a:pt x="291" y="0"/>
                </a:lnTo>
                <a:lnTo>
                  <a:pt x="32" y="762"/>
                </a:lnTo>
                <a:lnTo>
                  <a:pt x="0" y="2681"/>
                </a:lnTo>
                <a:lnTo>
                  <a:pt x="185" y="3382"/>
                </a:lnTo>
                <a:lnTo>
                  <a:pt x="770" y="3413"/>
                </a:lnTo>
                <a:lnTo>
                  <a:pt x="1032" y="2681"/>
                </a:lnTo>
                <a:lnTo>
                  <a:pt x="1073" y="761"/>
                </a:lnTo>
                <a:lnTo>
                  <a:pt x="876" y="30"/>
                </a:lnTo>
                <a:lnTo>
                  <a:pt x="5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42151" y="792165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859" y="0"/>
                </a:moveTo>
                <a:lnTo>
                  <a:pt x="286" y="0"/>
                </a:lnTo>
                <a:lnTo>
                  <a:pt x="24" y="700"/>
                </a:lnTo>
                <a:lnTo>
                  <a:pt x="0" y="2651"/>
                </a:lnTo>
                <a:lnTo>
                  <a:pt x="179" y="3321"/>
                </a:lnTo>
                <a:lnTo>
                  <a:pt x="749" y="3382"/>
                </a:lnTo>
                <a:lnTo>
                  <a:pt x="999" y="2649"/>
                </a:lnTo>
                <a:lnTo>
                  <a:pt x="1044" y="700"/>
                </a:lnTo>
                <a:lnTo>
                  <a:pt x="8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41069" y="791281"/>
            <a:ext cx="1380" cy="3321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40426" y="78997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63" y="0"/>
                </a:moveTo>
                <a:lnTo>
                  <a:pt x="579" y="524"/>
                </a:lnTo>
                <a:lnTo>
                  <a:pt x="48" y="2072"/>
                </a:lnTo>
                <a:lnTo>
                  <a:pt x="0" y="2895"/>
                </a:lnTo>
                <a:lnTo>
                  <a:pt x="512" y="3230"/>
                </a:lnTo>
                <a:lnTo>
                  <a:pt x="977" y="2705"/>
                </a:lnTo>
                <a:lnTo>
                  <a:pt x="1261" y="1859"/>
                </a:lnTo>
                <a:lnTo>
                  <a:pt x="1487" y="1238"/>
                </a:lnTo>
                <a:lnTo>
                  <a:pt x="1594" y="213"/>
                </a:lnTo>
                <a:lnTo>
                  <a:pt x="1331" y="30"/>
                </a:lnTo>
                <a:lnTo>
                  <a:pt x="96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8246" y="797133"/>
            <a:ext cx="1642" cy="3657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39972" y="796158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1429" y="0"/>
                </a:moveTo>
                <a:lnTo>
                  <a:pt x="417" y="0"/>
                </a:lnTo>
                <a:lnTo>
                  <a:pt x="0" y="944"/>
                </a:lnTo>
                <a:lnTo>
                  <a:pt x="0" y="3291"/>
                </a:lnTo>
                <a:lnTo>
                  <a:pt x="417" y="4236"/>
                </a:lnTo>
                <a:lnTo>
                  <a:pt x="1429" y="4236"/>
                </a:lnTo>
                <a:lnTo>
                  <a:pt x="1834" y="3291"/>
                </a:lnTo>
                <a:lnTo>
                  <a:pt x="1834" y="944"/>
                </a:lnTo>
                <a:lnTo>
                  <a:pt x="1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38771" y="794512"/>
            <a:ext cx="1822" cy="4236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1282" y="794512"/>
            <a:ext cx="1834" cy="4236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40069" y="793110"/>
            <a:ext cx="1905" cy="4445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1405" y="0"/>
                </a:moveTo>
                <a:lnTo>
                  <a:pt x="405" y="0"/>
                </a:lnTo>
                <a:lnTo>
                  <a:pt x="0" y="975"/>
                </a:lnTo>
                <a:lnTo>
                  <a:pt x="0" y="3291"/>
                </a:lnTo>
                <a:lnTo>
                  <a:pt x="405" y="4266"/>
                </a:lnTo>
                <a:lnTo>
                  <a:pt x="1405" y="4266"/>
                </a:lnTo>
                <a:lnTo>
                  <a:pt x="1798" y="3291"/>
                </a:lnTo>
                <a:lnTo>
                  <a:pt x="1798" y="975"/>
                </a:lnTo>
                <a:lnTo>
                  <a:pt x="14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37808" y="79323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178" y="0"/>
                </a:moveTo>
                <a:lnTo>
                  <a:pt x="819" y="0"/>
                </a:lnTo>
                <a:lnTo>
                  <a:pt x="380" y="731"/>
                </a:lnTo>
                <a:lnTo>
                  <a:pt x="201" y="1676"/>
                </a:lnTo>
                <a:lnTo>
                  <a:pt x="0" y="2651"/>
                </a:lnTo>
                <a:lnTo>
                  <a:pt x="164" y="3535"/>
                </a:lnTo>
                <a:lnTo>
                  <a:pt x="533" y="3596"/>
                </a:lnTo>
                <a:lnTo>
                  <a:pt x="889" y="3687"/>
                </a:lnTo>
                <a:lnTo>
                  <a:pt x="1344" y="2925"/>
                </a:lnTo>
                <a:lnTo>
                  <a:pt x="1737" y="944"/>
                </a:lnTo>
                <a:lnTo>
                  <a:pt x="1594" y="91"/>
                </a:lnTo>
                <a:lnTo>
                  <a:pt x="117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38902" y="79170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71" y="0"/>
                </a:moveTo>
                <a:lnTo>
                  <a:pt x="749" y="0"/>
                </a:lnTo>
                <a:lnTo>
                  <a:pt x="344" y="670"/>
                </a:lnTo>
                <a:lnTo>
                  <a:pt x="188" y="1554"/>
                </a:lnTo>
                <a:lnTo>
                  <a:pt x="0" y="2438"/>
                </a:lnTo>
                <a:lnTo>
                  <a:pt x="155" y="3230"/>
                </a:lnTo>
                <a:lnTo>
                  <a:pt x="832" y="3382"/>
                </a:lnTo>
                <a:lnTo>
                  <a:pt x="1249" y="2681"/>
                </a:lnTo>
                <a:lnTo>
                  <a:pt x="1606" y="883"/>
                </a:lnTo>
                <a:lnTo>
                  <a:pt x="1487" y="91"/>
                </a:lnTo>
                <a:lnTo>
                  <a:pt x="107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38938" y="789635"/>
            <a:ext cx="1474" cy="3382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39152" y="788111"/>
            <a:ext cx="1581" cy="3382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40139" y="789513"/>
            <a:ext cx="2249" cy="4266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41622" y="791586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1084" y="0"/>
                </a:moveTo>
                <a:lnTo>
                  <a:pt x="577" y="0"/>
                </a:lnTo>
                <a:lnTo>
                  <a:pt x="123" y="883"/>
                </a:lnTo>
                <a:lnTo>
                  <a:pt x="0" y="3321"/>
                </a:lnTo>
                <a:lnTo>
                  <a:pt x="290" y="4175"/>
                </a:lnTo>
                <a:lnTo>
                  <a:pt x="1290" y="4266"/>
                </a:lnTo>
                <a:lnTo>
                  <a:pt x="1756" y="3321"/>
                </a:lnTo>
                <a:lnTo>
                  <a:pt x="1945" y="1005"/>
                </a:lnTo>
                <a:lnTo>
                  <a:pt x="1625" y="30"/>
                </a:lnTo>
                <a:lnTo>
                  <a:pt x="108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750128" y="796980"/>
            <a:ext cx="2084" cy="365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48058" y="796462"/>
            <a:ext cx="2356" cy="4266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48820" y="794573"/>
            <a:ext cx="2343" cy="4266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46379" y="795243"/>
            <a:ext cx="2346" cy="4236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47202" y="793567"/>
            <a:ext cx="2368" cy="4236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49295" y="793201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953" y="0"/>
                </a:moveTo>
                <a:lnTo>
                  <a:pt x="405" y="30"/>
                </a:lnTo>
                <a:lnTo>
                  <a:pt x="0" y="213"/>
                </a:lnTo>
                <a:lnTo>
                  <a:pt x="60" y="1096"/>
                </a:lnTo>
                <a:lnTo>
                  <a:pt x="917" y="2834"/>
                </a:lnTo>
                <a:lnTo>
                  <a:pt x="1594" y="3413"/>
                </a:lnTo>
                <a:lnTo>
                  <a:pt x="2380" y="3047"/>
                </a:lnTo>
                <a:lnTo>
                  <a:pt x="2346" y="2194"/>
                </a:lnTo>
                <a:lnTo>
                  <a:pt x="1511" y="518"/>
                </a:lnTo>
                <a:lnTo>
                  <a:pt x="95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47747" y="792043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835" y="0"/>
                </a:moveTo>
                <a:lnTo>
                  <a:pt x="347" y="30"/>
                </a:lnTo>
                <a:lnTo>
                  <a:pt x="0" y="182"/>
                </a:lnTo>
                <a:lnTo>
                  <a:pt x="48" y="1035"/>
                </a:lnTo>
                <a:lnTo>
                  <a:pt x="810" y="2742"/>
                </a:lnTo>
                <a:lnTo>
                  <a:pt x="1380" y="3291"/>
                </a:lnTo>
                <a:lnTo>
                  <a:pt x="2072" y="2925"/>
                </a:lnTo>
                <a:lnTo>
                  <a:pt x="2023" y="2103"/>
                </a:lnTo>
                <a:lnTo>
                  <a:pt x="1310" y="518"/>
                </a:lnTo>
                <a:lnTo>
                  <a:pt x="8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47878" y="788812"/>
            <a:ext cx="2752" cy="4083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745809" y="790244"/>
            <a:ext cx="2749" cy="4053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45211" y="792500"/>
            <a:ext cx="2490" cy="4205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48036" y="789879"/>
            <a:ext cx="1451" cy="3413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746682" y="79067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1" y="0"/>
                </a:moveTo>
                <a:lnTo>
                  <a:pt x="397" y="0"/>
                </a:lnTo>
                <a:lnTo>
                  <a:pt x="53" y="60"/>
                </a:lnTo>
                <a:lnTo>
                  <a:pt x="0" y="1523"/>
                </a:lnTo>
                <a:lnTo>
                  <a:pt x="196" y="2712"/>
                </a:lnTo>
                <a:lnTo>
                  <a:pt x="589" y="3413"/>
                </a:lnTo>
                <a:lnTo>
                  <a:pt x="922" y="3322"/>
                </a:lnTo>
                <a:lnTo>
                  <a:pt x="1281" y="3230"/>
                </a:lnTo>
                <a:lnTo>
                  <a:pt x="1458" y="2438"/>
                </a:lnTo>
                <a:lnTo>
                  <a:pt x="1290" y="1523"/>
                </a:lnTo>
                <a:lnTo>
                  <a:pt x="1159" y="670"/>
                </a:lnTo>
                <a:lnTo>
                  <a:pt x="79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45349" y="79106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77" y="0"/>
                </a:moveTo>
                <a:lnTo>
                  <a:pt x="373" y="0"/>
                </a:lnTo>
                <a:lnTo>
                  <a:pt x="53" y="731"/>
                </a:lnTo>
                <a:lnTo>
                  <a:pt x="0" y="2651"/>
                </a:lnTo>
                <a:lnTo>
                  <a:pt x="242" y="3352"/>
                </a:lnTo>
                <a:lnTo>
                  <a:pt x="946" y="3382"/>
                </a:lnTo>
                <a:lnTo>
                  <a:pt x="1266" y="2651"/>
                </a:lnTo>
                <a:lnTo>
                  <a:pt x="1329" y="731"/>
                </a:lnTo>
                <a:lnTo>
                  <a:pt x="107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744162" y="79082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28" y="0"/>
                </a:moveTo>
                <a:lnTo>
                  <a:pt x="359" y="0"/>
                </a:lnTo>
                <a:lnTo>
                  <a:pt x="61" y="762"/>
                </a:lnTo>
                <a:lnTo>
                  <a:pt x="0" y="2651"/>
                </a:lnTo>
                <a:lnTo>
                  <a:pt x="241" y="3352"/>
                </a:lnTo>
                <a:lnTo>
                  <a:pt x="942" y="3413"/>
                </a:lnTo>
                <a:lnTo>
                  <a:pt x="1265" y="2646"/>
                </a:lnTo>
                <a:lnTo>
                  <a:pt x="1325" y="761"/>
                </a:lnTo>
                <a:lnTo>
                  <a:pt x="1085" y="30"/>
                </a:lnTo>
                <a:lnTo>
                  <a:pt x="72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42626" y="79091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73" y="0"/>
                </a:moveTo>
                <a:lnTo>
                  <a:pt x="372" y="0"/>
                </a:lnTo>
                <a:lnTo>
                  <a:pt x="61" y="731"/>
                </a:lnTo>
                <a:lnTo>
                  <a:pt x="0" y="2651"/>
                </a:lnTo>
                <a:lnTo>
                  <a:pt x="241" y="3352"/>
                </a:lnTo>
                <a:lnTo>
                  <a:pt x="942" y="3382"/>
                </a:lnTo>
                <a:lnTo>
                  <a:pt x="1277" y="2651"/>
                </a:lnTo>
                <a:lnTo>
                  <a:pt x="1303" y="731"/>
                </a:lnTo>
                <a:lnTo>
                  <a:pt x="107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41421" y="7901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86" y="0"/>
                </a:moveTo>
                <a:lnTo>
                  <a:pt x="373" y="0"/>
                </a:lnTo>
                <a:lnTo>
                  <a:pt x="65" y="731"/>
                </a:lnTo>
                <a:lnTo>
                  <a:pt x="0" y="2651"/>
                </a:lnTo>
                <a:lnTo>
                  <a:pt x="229" y="3352"/>
                </a:lnTo>
                <a:lnTo>
                  <a:pt x="958" y="3382"/>
                </a:lnTo>
                <a:lnTo>
                  <a:pt x="1266" y="2651"/>
                </a:lnTo>
                <a:lnTo>
                  <a:pt x="1337" y="731"/>
                </a:lnTo>
                <a:lnTo>
                  <a:pt x="10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49033" y="787623"/>
            <a:ext cx="1691" cy="3382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48036" y="788385"/>
            <a:ext cx="1451" cy="341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46683" y="78920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89" y="0"/>
                </a:moveTo>
                <a:lnTo>
                  <a:pt x="396" y="0"/>
                </a:lnTo>
                <a:lnTo>
                  <a:pt x="51" y="60"/>
                </a:lnTo>
                <a:lnTo>
                  <a:pt x="0" y="1523"/>
                </a:lnTo>
                <a:lnTo>
                  <a:pt x="194" y="2681"/>
                </a:lnTo>
                <a:lnTo>
                  <a:pt x="588" y="3382"/>
                </a:lnTo>
                <a:lnTo>
                  <a:pt x="1279" y="3230"/>
                </a:lnTo>
                <a:lnTo>
                  <a:pt x="1456" y="2438"/>
                </a:lnTo>
                <a:lnTo>
                  <a:pt x="1289" y="1523"/>
                </a:lnTo>
                <a:lnTo>
                  <a:pt x="1158" y="670"/>
                </a:lnTo>
                <a:lnTo>
                  <a:pt x="7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45339" y="78957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19" y="0"/>
                </a:moveTo>
                <a:lnTo>
                  <a:pt x="384" y="0"/>
                </a:lnTo>
                <a:lnTo>
                  <a:pt x="64" y="762"/>
                </a:lnTo>
                <a:lnTo>
                  <a:pt x="0" y="2651"/>
                </a:lnTo>
                <a:lnTo>
                  <a:pt x="253" y="3382"/>
                </a:lnTo>
                <a:lnTo>
                  <a:pt x="957" y="3413"/>
                </a:lnTo>
                <a:lnTo>
                  <a:pt x="1277" y="2651"/>
                </a:lnTo>
                <a:lnTo>
                  <a:pt x="1339" y="761"/>
                </a:lnTo>
                <a:lnTo>
                  <a:pt x="1088" y="30"/>
                </a:lnTo>
                <a:lnTo>
                  <a:pt x="71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44172" y="7893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19" y="0"/>
                </a:moveTo>
                <a:lnTo>
                  <a:pt x="350" y="0"/>
                </a:lnTo>
                <a:lnTo>
                  <a:pt x="52" y="731"/>
                </a:lnTo>
                <a:lnTo>
                  <a:pt x="0" y="2651"/>
                </a:lnTo>
                <a:lnTo>
                  <a:pt x="231" y="3352"/>
                </a:lnTo>
                <a:lnTo>
                  <a:pt x="932" y="3382"/>
                </a:lnTo>
                <a:lnTo>
                  <a:pt x="1256" y="2648"/>
                </a:lnTo>
                <a:lnTo>
                  <a:pt x="1306" y="731"/>
                </a:lnTo>
                <a:lnTo>
                  <a:pt x="1076" y="30"/>
                </a:lnTo>
                <a:lnTo>
                  <a:pt x="71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42625" y="78942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17" y="0"/>
                </a:moveTo>
                <a:lnTo>
                  <a:pt x="372" y="0"/>
                </a:lnTo>
                <a:lnTo>
                  <a:pt x="62" y="731"/>
                </a:lnTo>
                <a:lnTo>
                  <a:pt x="0" y="2651"/>
                </a:lnTo>
                <a:lnTo>
                  <a:pt x="241" y="3382"/>
                </a:lnTo>
                <a:lnTo>
                  <a:pt x="942" y="3413"/>
                </a:lnTo>
                <a:lnTo>
                  <a:pt x="1278" y="2651"/>
                </a:lnTo>
                <a:lnTo>
                  <a:pt x="1295" y="731"/>
                </a:lnTo>
                <a:lnTo>
                  <a:pt x="1074" y="30"/>
                </a:lnTo>
                <a:lnTo>
                  <a:pt x="7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41420" y="78869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06" y="0"/>
                </a:moveTo>
                <a:lnTo>
                  <a:pt x="373" y="0"/>
                </a:lnTo>
                <a:lnTo>
                  <a:pt x="66" y="731"/>
                </a:lnTo>
                <a:lnTo>
                  <a:pt x="0" y="2651"/>
                </a:lnTo>
                <a:lnTo>
                  <a:pt x="230" y="3382"/>
                </a:lnTo>
                <a:lnTo>
                  <a:pt x="959" y="3382"/>
                </a:lnTo>
                <a:lnTo>
                  <a:pt x="1267" y="2648"/>
                </a:lnTo>
                <a:lnTo>
                  <a:pt x="1328" y="731"/>
                </a:lnTo>
                <a:lnTo>
                  <a:pt x="1087" y="30"/>
                </a:lnTo>
                <a:lnTo>
                  <a:pt x="7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40389" y="788141"/>
            <a:ext cx="1715" cy="3352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39746" y="78652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761" y="0"/>
                </a:moveTo>
                <a:lnTo>
                  <a:pt x="322" y="518"/>
                </a:lnTo>
                <a:lnTo>
                  <a:pt x="0" y="1249"/>
                </a:lnTo>
                <a:lnTo>
                  <a:pt x="1142" y="1889"/>
                </a:lnTo>
                <a:lnTo>
                  <a:pt x="1410" y="1249"/>
                </a:lnTo>
                <a:lnTo>
                  <a:pt x="1536" y="213"/>
                </a:lnTo>
                <a:lnTo>
                  <a:pt x="1228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48476" y="78643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1" y="0"/>
                </a:moveTo>
                <a:lnTo>
                  <a:pt x="487" y="0"/>
                </a:lnTo>
                <a:lnTo>
                  <a:pt x="69" y="60"/>
                </a:lnTo>
                <a:lnTo>
                  <a:pt x="0" y="1506"/>
                </a:lnTo>
                <a:lnTo>
                  <a:pt x="225" y="2712"/>
                </a:lnTo>
                <a:lnTo>
                  <a:pt x="700" y="3382"/>
                </a:lnTo>
                <a:lnTo>
                  <a:pt x="1486" y="3260"/>
                </a:lnTo>
                <a:lnTo>
                  <a:pt x="1651" y="2438"/>
                </a:lnTo>
                <a:lnTo>
                  <a:pt x="1495" y="1506"/>
                </a:lnTo>
                <a:lnTo>
                  <a:pt x="1307" y="640"/>
                </a:lnTo>
                <a:lnTo>
                  <a:pt x="90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49152" y="78561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99" y="0"/>
                </a:moveTo>
                <a:lnTo>
                  <a:pt x="572" y="0"/>
                </a:lnTo>
                <a:lnTo>
                  <a:pt x="155" y="91"/>
                </a:lnTo>
                <a:lnTo>
                  <a:pt x="0" y="883"/>
                </a:lnTo>
                <a:lnTo>
                  <a:pt x="143" y="1797"/>
                </a:lnTo>
                <a:lnTo>
                  <a:pt x="335" y="2712"/>
                </a:lnTo>
                <a:lnTo>
                  <a:pt x="798" y="3413"/>
                </a:lnTo>
                <a:lnTo>
                  <a:pt x="1572" y="3230"/>
                </a:lnTo>
                <a:lnTo>
                  <a:pt x="1696" y="2712"/>
                </a:lnTo>
                <a:lnTo>
                  <a:pt x="1637" y="1797"/>
                </a:lnTo>
                <a:lnTo>
                  <a:pt x="1417" y="670"/>
                </a:lnTo>
                <a:lnTo>
                  <a:pt x="9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46830" y="78722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024" y="0"/>
                </a:moveTo>
                <a:lnTo>
                  <a:pt x="572" y="0"/>
                </a:lnTo>
                <a:lnTo>
                  <a:pt x="179" y="60"/>
                </a:lnTo>
                <a:lnTo>
                  <a:pt x="0" y="853"/>
                </a:lnTo>
                <a:lnTo>
                  <a:pt x="167" y="1798"/>
                </a:lnTo>
                <a:lnTo>
                  <a:pt x="323" y="2712"/>
                </a:lnTo>
                <a:lnTo>
                  <a:pt x="798" y="3413"/>
                </a:lnTo>
                <a:lnTo>
                  <a:pt x="1191" y="3322"/>
                </a:lnTo>
                <a:lnTo>
                  <a:pt x="1572" y="3260"/>
                </a:lnTo>
                <a:lnTo>
                  <a:pt x="1773" y="2438"/>
                </a:lnTo>
                <a:lnTo>
                  <a:pt x="1597" y="1523"/>
                </a:lnTo>
                <a:lnTo>
                  <a:pt x="1441" y="670"/>
                </a:lnTo>
                <a:lnTo>
                  <a:pt x="10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45451" y="7876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808" y="0"/>
                </a:moveTo>
                <a:lnTo>
                  <a:pt x="415" y="0"/>
                </a:lnTo>
                <a:lnTo>
                  <a:pt x="58" y="731"/>
                </a:lnTo>
                <a:lnTo>
                  <a:pt x="0" y="2651"/>
                </a:lnTo>
                <a:lnTo>
                  <a:pt x="272" y="3352"/>
                </a:lnTo>
                <a:lnTo>
                  <a:pt x="1070" y="3413"/>
                </a:lnTo>
                <a:lnTo>
                  <a:pt x="1427" y="2649"/>
                </a:lnTo>
                <a:lnTo>
                  <a:pt x="1476" y="731"/>
                </a:lnTo>
                <a:lnTo>
                  <a:pt x="1201" y="30"/>
                </a:lnTo>
                <a:lnTo>
                  <a:pt x="80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44125" y="7873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99" y="0"/>
                </a:moveTo>
                <a:lnTo>
                  <a:pt x="384" y="0"/>
                </a:lnTo>
                <a:lnTo>
                  <a:pt x="37" y="731"/>
                </a:lnTo>
                <a:lnTo>
                  <a:pt x="0" y="2681"/>
                </a:lnTo>
                <a:lnTo>
                  <a:pt x="241" y="3352"/>
                </a:lnTo>
                <a:lnTo>
                  <a:pt x="1049" y="3413"/>
                </a:lnTo>
                <a:lnTo>
                  <a:pt x="1384" y="2681"/>
                </a:lnTo>
                <a:lnTo>
                  <a:pt x="1467" y="731"/>
                </a:lnTo>
                <a:lnTo>
                  <a:pt x="1192" y="30"/>
                </a:lnTo>
                <a:lnTo>
                  <a:pt x="7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42355" y="78747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820" y="0"/>
                </a:moveTo>
                <a:lnTo>
                  <a:pt x="414" y="0"/>
                </a:lnTo>
                <a:lnTo>
                  <a:pt x="70" y="731"/>
                </a:lnTo>
                <a:lnTo>
                  <a:pt x="0" y="2651"/>
                </a:lnTo>
                <a:lnTo>
                  <a:pt x="274" y="3352"/>
                </a:lnTo>
                <a:lnTo>
                  <a:pt x="1082" y="3382"/>
                </a:lnTo>
                <a:lnTo>
                  <a:pt x="1439" y="2651"/>
                </a:lnTo>
                <a:lnTo>
                  <a:pt x="1500" y="731"/>
                </a:lnTo>
                <a:lnTo>
                  <a:pt x="1225" y="30"/>
                </a:lnTo>
                <a:lnTo>
                  <a:pt x="82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741006" y="786739"/>
            <a:ext cx="1501" cy="3382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39533" y="785855"/>
            <a:ext cx="1975" cy="3321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38640" y="78454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335" y="0"/>
                </a:moveTo>
                <a:lnTo>
                  <a:pt x="819" y="518"/>
                </a:lnTo>
                <a:lnTo>
                  <a:pt x="463" y="1249"/>
                </a:lnTo>
                <a:lnTo>
                  <a:pt x="48" y="2072"/>
                </a:lnTo>
                <a:lnTo>
                  <a:pt x="0" y="2895"/>
                </a:lnTo>
                <a:lnTo>
                  <a:pt x="713" y="3260"/>
                </a:lnTo>
                <a:lnTo>
                  <a:pt x="1331" y="2712"/>
                </a:lnTo>
                <a:lnTo>
                  <a:pt x="2071" y="1249"/>
                </a:lnTo>
                <a:lnTo>
                  <a:pt x="2194" y="518"/>
                </a:lnTo>
                <a:lnTo>
                  <a:pt x="2203" y="213"/>
                </a:lnTo>
                <a:lnTo>
                  <a:pt x="1843" y="60"/>
                </a:lnTo>
                <a:lnTo>
                  <a:pt x="13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49390" y="78344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5" y="0"/>
                </a:moveTo>
                <a:lnTo>
                  <a:pt x="454" y="0"/>
                </a:lnTo>
                <a:lnTo>
                  <a:pt x="85" y="121"/>
                </a:lnTo>
                <a:lnTo>
                  <a:pt x="0" y="944"/>
                </a:lnTo>
                <a:lnTo>
                  <a:pt x="249" y="1828"/>
                </a:lnTo>
                <a:lnTo>
                  <a:pt x="478" y="2712"/>
                </a:lnTo>
                <a:lnTo>
                  <a:pt x="978" y="3352"/>
                </a:lnTo>
                <a:lnTo>
                  <a:pt x="1716" y="3108"/>
                </a:lnTo>
                <a:lnTo>
                  <a:pt x="1798" y="2316"/>
                </a:lnTo>
                <a:lnTo>
                  <a:pt x="1548" y="1432"/>
                </a:lnTo>
                <a:lnTo>
                  <a:pt x="1322" y="609"/>
                </a:lnTo>
                <a:lnTo>
                  <a:pt x="9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48325" y="78420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851" y="0"/>
                </a:moveTo>
                <a:lnTo>
                  <a:pt x="409" y="0"/>
                </a:lnTo>
                <a:lnTo>
                  <a:pt x="64" y="60"/>
                </a:lnTo>
                <a:lnTo>
                  <a:pt x="0" y="1523"/>
                </a:lnTo>
                <a:lnTo>
                  <a:pt x="208" y="2712"/>
                </a:lnTo>
                <a:lnTo>
                  <a:pt x="637" y="3413"/>
                </a:lnTo>
                <a:lnTo>
                  <a:pt x="994" y="3322"/>
                </a:lnTo>
                <a:lnTo>
                  <a:pt x="1375" y="3260"/>
                </a:lnTo>
                <a:lnTo>
                  <a:pt x="1541" y="2461"/>
                </a:lnTo>
                <a:lnTo>
                  <a:pt x="1244" y="670"/>
                </a:lnTo>
                <a:lnTo>
                  <a:pt x="8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46772" y="7850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50" y="0"/>
                </a:moveTo>
                <a:lnTo>
                  <a:pt x="536" y="0"/>
                </a:lnTo>
                <a:lnTo>
                  <a:pt x="155" y="91"/>
                </a:lnTo>
                <a:lnTo>
                  <a:pt x="0" y="883"/>
                </a:lnTo>
                <a:lnTo>
                  <a:pt x="307" y="2712"/>
                </a:lnTo>
                <a:lnTo>
                  <a:pt x="737" y="3413"/>
                </a:lnTo>
                <a:lnTo>
                  <a:pt x="1118" y="3322"/>
                </a:lnTo>
                <a:lnTo>
                  <a:pt x="1487" y="3260"/>
                </a:lnTo>
                <a:lnTo>
                  <a:pt x="1642" y="2468"/>
                </a:lnTo>
                <a:lnTo>
                  <a:pt x="1344" y="670"/>
                </a:lnTo>
                <a:lnTo>
                  <a:pt x="95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45449" y="7853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1" y="0"/>
                </a:moveTo>
                <a:lnTo>
                  <a:pt x="404" y="0"/>
                </a:lnTo>
                <a:lnTo>
                  <a:pt x="60" y="731"/>
                </a:lnTo>
                <a:lnTo>
                  <a:pt x="0" y="2651"/>
                </a:lnTo>
                <a:lnTo>
                  <a:pt x="249" y="3352"/>
                </a:lnTo>
                <a:lnTo>
                  <a:pt x="1011" y="3382"/>
                </a:lnTo>
                <a:lnTo>
                  <a:pt x="1334" y="2650"/>
                </a:lnTo>
                <a:lnTo>
                  <a:pt x="1418" y="731"/>
                </a:lnTo>
                <a:lnTo>
                  <a:pt x="1154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44186" y="785185"/>
            <a:ext cx="1409" cy="3382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42551" y="785246"/>
            <a:ext cx="1400" cy="3382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41258" y="78451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73" y="0"/>
                </a:moveTo>
                <a:lnTo>
                  <a:pt x="380" y="0"/>
                </a:lnTo>
                <a:lnTo>
                  <a:pt x="60" y="731"/>
                </a:lnTo>
                <a:lnTo>
                  <a:pt x="0" y="2651"/>
                </a:lnTo>
                <a:lnTo>
                  <a:pt x="249" y="3352"/>
                </a:lnTo>
                <a:lnTo>
                  <a:pt x="999" y="3382"/>
                </a:lnTo>
                <a:lnTo>
                  <a:pt x="1347" y="2645"/>
                </a:lnTo>
                <a:lnTo>
                  <a:pt x="1408" y="731"/>
                </a:lnTo>
                <a:lnTo>
                  <a:pt x="1166" y="30"/>
                </a:lnTo>
                <a:lnTo>
                  <a:pt x="77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39865" y="783630"/>
            <a:ext cx="1880" cy="3352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39033" y="782350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49" y="0"/>
                </a:moveTo>
                <a:lnTo>
                  <a:pt x="786" y="487"/>
                </a:lnTo>
                <a:lnTo>
                  <a:pt x="45" y="2042"/>
                </a:lnTo>
                <a:lnTo>
                  <a:pt x="0" y="2864"/>
                </a:lnTo>
                <a:lnTo>
                  <a:pt x="679" y="3230"/>
                </a:lnTo>
                <a:lnTo>
                  <a:pt x="1274" y="2681"/>
                </a:lnTo>
                <a:lnTo>
                  <a:pt x="1951" y="1218"/>
                </a:lnTo>
                <a:lnTo>
                  <a:pt x="2064" y="497"/>
                </a:lnTo>
                <a:lnTo>
                  <a:pt x="2081" y="213"/>
                </a:lnTo>
                <a:lnTo>
                  <a:pt x="1749" y="30"/>
                </a:lnTo>
                <a:lnTo>
                  <a:pt x="12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749390" y="78146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05" y="0"/>
                </a:moveTo>
                <a:lnTo>
                  <a:pt x="454" y="30"/>
                </a:lnTo>
                <a:lnTo>
                  <a:pt x="85" y="121"/>
                </a:lnTo>
                <a:lnTo>
                  <a:pt x="0" y="944"/>
                </a:lnTo>
                <a:lnTo>
                  <a:pt x="249" y="1828"/>
                </a:lnTo>
                <a:lnTo>
                  <a:pt x="478" y="2712"/>
                </a:lnTo>
                <a:lnTo>
                  <a:pt x="978" y="3382"/>
                </a:lnTo>
                <a:lnTo>
                  <a:pt x="1716" y="3139"/>
                </a:lnTo>
                <a:lnTo>
                  <a:pt x="1798" y="2316"/>
                </a:lnTo>
                <a:lnTo>
                  <a:pt x="1548" y="1432"/>
                </a:lnTo>
                <a:lnTo>
                  <a:pt x="1322" y="609"/>
                </a:lnTo>
                <a:lnTo>
                  <a:pt x="9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48213" y="782259"/>
            <a:ext cx="1654" cy="3382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46772" y="78302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950" y="0"/>
                </a:moveTo>
                <a:lnTo>
                  <a:pt x="536" y="0"/>
                </a:lnTo>
                <a:lnTo>
                  <a:pt x="155" y="91"/>
                </a:lnTo>
                <a:lnTo>
                  <a:pt x="0" y="883"/>
                </a:lnTo>
                <a:lnTo>
                  <a:pt x="307" y="2712"/>
                </a:lnTo>
                <a:lnTo>
                  <a:pt x="737" y="3413"/>
                </a:lnTo>
                <a:lnTo>
                  <a:pt x="1118" y="3322"/>
                </a:lnTo>
                <a:lnTo>
                  <a:pt x="1487" y="3260"/>
                </a:lnTo>
                <a:lnTo>
                  <a:pt x="1642" y="2468"/>
                </a:lnTo>
                <a:lnTo>
                  <a:pt x="1344" y="670"/>
                </a:lnTo>
                <a:lnTo>
                  <a:pt x="95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45449" y="78341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1" y="0"/>
                </a:moveTo>
                <a:lnTo>
                  <a:pt x="404" y="0"/>
                </a:lnTo>
                <a:lnTo>
                  <a:pt x="60" y="762"/>
                </a:lnTo>
                <a:lnTo>
                  <a:pt x="0" y="2651"/>
                </a:lnTo>
                <a:lnTo>
                  <a:pt x="249" y="3352"/>
                </a:lnTo>
                <a:lnTo>
                  <a:pt x="1011" y="3413"/>
                </a:lnTo>
                <a:lnTo>
                  <a:pt x="1334" y="2650"/>
                </a:lnTo>
                <a:lnTo>
                  <a:pt x="1429" y="761"/>
                </a:lnTo>
                <a:lnTo>
                  <a:pt x="1154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44186" y="78320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75" y="0"/>
                </a:moveTo>
                <a:lnTo>
                  <a:pt x="406" y="0"/>
                </a:lnTo>
                <a:lnTo>
                  <a:pt x="62" y="731"/>
                </a:lnTo>
                <a:lnTo>
                  <a:pt x="0" y="2651"/>
                </a:lnTo>
                <a:lnTo>
                  <a:pt x="263" y="3352"/>
                </a:lnTo>
                <a:lnTo>
                  <a:pt x="1013" y="3382"/>
                </a:lnTo>
                <a:lnTo>
                  <a:pt x="1348" y="2650"/>
                </a:lnTo>
                <a:lnTo>
                  <a:pt x="1408" y="731"/>
                </a:lnTo>
                <a:lnTo>
                  <a:pt x="1156" y="30"/>
                </a:lnTo>
                <a:lnTo>
                  <a:pt x="77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42551" y="78326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7" y="0"/>
                </a:moveTo>
                <a:lnTo>
                  <a:pt x="386" y="0"/>
                </a:lnTo>
                <a:lnTo>
                  <a:pt x="53" y="731"/>
                </a:lnTo>
                <a:lnTo>
                  <a:pt x="0" y="2651"/>
                </a:lnTo>
                <a:lnTo>
                  <a:pt x="230" y="3382"/>
                </a:lnTo>
                <a:lnTo>
                  <a:pt x="1004" y="3413"/>
                </a:lnTo>
                <a:lnTo>
                  <a:pt x="1352" y="2651"/>
                </a:lnTo>
                <a:lnTo>
                  <a:pt x="1400" y="731"/>
                </a:lnTo>
                <a:lnTo>
                  <a:pt x="1148" y="30"/>
                </a:lnTo>
                <a:lnTo>
                  <a:pt x="7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41258" y="78253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761" y="0"/>
                </a:moveTo>
                <a:lnTo>
                  <a:pt x="392" y="0"/>
                </a:lnTo>
                <a:lnTo>
                  <a:pt x="60" y="731"/>
                </a:lnTo>
                <a:lnTo>
                  <a:pt x="0" y="2651"/>
                </a:lnTo>
                <a:lnTo>
                  <a:pt x="249" y="3352"/>
                </a:lnTo>
                <a:lnTo>
                  <a:pt x="999" y="3413"/>
                </a:lnTo>
                <a:lnTo>
                  <a:pt x="1347" y="2645"/>
                </a:lnTo>
                <a:lnTo>
                  <a:pt x="1408" y="731"/>
                </a:lnTo>
                <a:lnTo>
                  <a:pt x="1166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39914" y="78168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429" y="0"/>
                </a:moveTo>
                <a:lnTo>
                  <a:pt x="963" y="0"/>
                </a:lnTo>
                <a:lnTo>
                  <a:pt x="509" y="585"/>
                </a:lnTo>
                <a:lnTo>
                  <a:pt x="79" y="1828"/>
                </a:lnTo>
                <a:lnTo>
                  <a:pt x="0" y="3078"/>
                </a:lnTo>
                <a:lnTo>
                  <a:pt x="713" y="3321"/>
                </a:lnTo>
                <a:lnTo>
                  <a:pt x="1237" y="2712"/>
                </a:lnTo>
                <a:lnTo>
                  <a:pt x="1524" y="1828"/>
                </a:lnTo>
                <a:lnTo>
                  <a:pt x="1831" y="975"/>
                </a:lnTo>
                <a:lnTo>
                  <a:pt x="1773" y="152"/>
                </a:lnTo>
                <a:lnTo>
                  <a:pt x="1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9033" y="78036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49" y="0"/>
                </a:moveTo>
                <a:lnTo>
                  <a:pt x="786" y="487"/>
                </a:lnTo>
                <a:lnTo>
                  <a:pt x="45" y="2072"/>
                </a:lnTo>
                <a:lnTo>
                  <a:pt x="0" y="2895"/>
                </a:lnTo>
                <a:lnTo>
                  <a:pt x="332" y="3078"/>
                </a:lnTo>
                <a:lnTo>
                  <a:pt x="679" y="3230"/>
                </a:lnTo>
                <a:lnTo>
                  <a:pt x="1274" y="2712"/>
                </a:lnTo>
                <a:lnTo>
                  <a:pt x="1655" y="1859"/>
                </a:lnTo>
                <a:lnTo>
                  <a:pt x="2036" y="1035"/>
                </a:lnTo>
                <a:lnTo>
                  <a:pt x="2081" y="213"/>
                </a:lnTo>
                <a:lnTo>
                  <a:pt x="1749" y="30"/>
                </a:lnTo>
                <a:lnTo>
                  <a:pt x="12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750164" y="799449"/>
            <a:ext cx="6537" cy="6187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755273" y="80441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32" y="0"/>
                </a:moveTo>
                <a:lnTo>
                  <a:pt x="0" y="518"/>
                </a:lnTo>
                <a:lnTo>
                  <a:pt x="332" y="822"/>
                </a:lnTo>
                <a:lnTo>
                  <a:pt x="774" y="1249"/>
                </a:lnTo>
                <a:lnTo>
                  <a:pt x="1118" y="1554"/>
                </a:lnTo>
                <a:lnTo>
                  <a:pt x="1213" y="1249"/>
                </a:lnTo>
                <a:lnTo>
                  <a:pt x="1405" y="1066"/>
                </a:lnTo>
                <a:lnTo>
                  <a:pt x="1584" y="914"/>
                </a:lnTo>
                <a:lnTo>
                  <a:pt x="1617" y="548"/>
                </a:lnTo>
                <a:lnTo>
                  <a:pt x="1213" y="548"/>
                </a:lnTo>
                <a:lnTo>
                  <a:pt x="655" y="182"/>
                </a:lnTo>
                <a:lnTo>
                  <a:pt x="332" y="0"/>
                </a:lnTo>
                <a:close/>
              </a:path>
              <a:path w="1904" h="1904">
                <a:moveTo>
                  <a:pt x="1609" y="914"/>
                </a:moveTo>
                <a:close/>
              </a:path>
              <a:path w="1904" h="1904">
                <a:moveTo>
                  <a:pt x="1618" y="487"/>
                </a:moveTo>
                <a:lnTo>
                  <a:pt x="1213" y="548"/>
                </a:lnTo>
                <a:lnTo>
                  <a:pt x="1617" y="548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755180" y="804449"/>
            <a:ext cx="1664" cy="149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754879" y="80408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298" y="0"/>
                </a:moveTo>
                <a:lnTo>
                  <a:pt x="0" y="548"/>
                </a:lnTo>
                <a:lnTo>
                  <a:pt x="201" y="701"/>
                </a:lnTo>
                <a:lnTo>
                  <a:pt x="332" y="822"/>
                </a:lnTo>
                <a:lnTo>
                  <a:pt x="1106" y="1432"/>
                </a:lnTo>
                <a:lnTo>
                  <a:pt x="1191" y="1097"/>
                </a:lnTo>
                <a:lnTo>
                  <a:pt x="1536" y="761"/>
                </a:lnTo>
                <a:lnTo>
                  <a:pt x="1548" y="426"/>
                </a:lnTo>
                <a:lnTo>
                  <a:pt x="1155" y="426"/>
                </a:lnTo>
                <a:lnTo>
                  <a:pt x="594" y="121"/>
                </a:lnTo>
                <a:lnTo>
                  <a:pt x="298" y="0"/>
                </a:lnTo>
                <a:close/>
              </a:path>
              <a:path w="1904" h="1904">
                <a:moveTo>
                  <a:pt x="1548" y="761"/>
                </a:moveTo>
                <a:close/>
              </a:path>
              <a:path w="1904" h="1904">
                <a:moveTo>
                  <a:pt x="1548" y="335"/>
                </a:moveTo>
                <a:lnTo>
                  <a:pt x="1155" y="426"/>
                </a:lnTo>
                <a:lnTo>
                  <a:pt x="1548" y="42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54736" y="804082"/>
            <a:ext cx="1630" cy="1432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54285" y="80344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356" y="0"/>
                </a:moveTo>
                <a:lnTo>
                  <a:pt x="0" y="518"/>
                </a:lnTo>
                <a:lnTo>
                  <a:pt x="201" y="701"/>
                </a:lnTo>
                <a:lnTo>
                  <a:pt x="320" y="853"/>
                </a:lnTo>
                <a:lnTo>
                  <a:pt x="786" y="1341"/>
                </a:lnTo>
                <a:lnTo>
                  <a:pt x="1118" y="1676"/>
                </a:lnTo>
                <a:lnTo>
                  <a:pt x="1237" y="1341"/>
                </a:lnTo>
                <a:lnTo>
                  <a:pt x="1438" y="1219"/>
                </a:lnTo>
                <a:lnTo>
                  <a:pt x="1630" y="1066"/>
                </a:lnTo>
                <a:lnTo>
                  <a:pt x="1679" y="640"/>
                </a:lnTo>
                <a:lnTo>
                  <a:pt x="1249" y="640"/>
                </a:lnTo>
                <a:lnTo>
                  <a:pt x="667" y="243"/>
                </a:lnTo>
                <a:lnTo>
                  <a:pt x="356" y="0"/>
                </a:lnTo>
                <a:close/>
              </a:path>
              <a:path w="1904" h="1904">
                <a:moveTo>
                  <a:pt x="1649" y="1066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54154" y="803473"/>
            <a:ext cx="1749" cy="161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53880" y="80286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63" y="0"/>
                </a:moveTo>
                <a:lnTo>
                  <a:pt x="0" y="518"/>
                </a:lnTo>
                <a:lnTo>
                  <a:pt x="167" y="731"/>
                </a:lnTo>
                <a:lnTo>
                  <a:pt x="262" y="914"/>
                </a:lnTo>
                <a:lnTo>
                  <a:pt x="643" y="1432"/>
                </a:lnTo>
                <a:lnTo>
                  <a:pt x="929" y="1828"/>
                </a:lnTo>
                <a:lnTo>
                  <a:pt x="1118" y="1493"/>
                </a:lnTo>
                <a:lnTo>
                  <a:pt x="1581" y="1249"/>
                </a:lnTo>
                <a:lnTo>
                  <a:pt x="1712" y="792"/>
                </a:lnTo>
                <a:lnTo>
                  <a:pt x="1261" y="761"/>
                </a:lnTo>
                <a:lnTo>
                  <a:pt x="749" y="304"/>
                </a:lnTo>
                <a:lnTo>
                  <a:pt x="463" y="0"/>
                </a:lnTo>
                <a:close/>
              </a:path>
              <a:path w="1904" h="1904">
                <a:moveTo>
                  <a:pt x="1594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753761" y="802894"/>
            <a:ext cx="1773" cy="176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53343" y="80228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54" y="0"/>
                </a:moveTo>
                <a:lnTo>
                  <a:pt x="0" y="518"/>
                </a:lnTo>
                <a:lnTo>
                  <a:pt x="186" y="792"/>
                </a:lnTo>
                <a:lnTo>
                  <a:pt x="368" y="1036"/>
                </a:lnTo>
                <a:lnTo>
                  <a:pt x="643" y="1432"/>
                </a:lnTo>
                <a:lnTo>
                  <a:pt x="917" y="1859"/>
                </a:lnTo>
                <a:lnTo>
                  <a:pt x="1106" y="1523"/>
                </a:lnTo>
                <a:lnTo>
                  <a:pt x="1347" y="1402"/>
                </a:lnTo>
                <a:lnTo>
                  <a:pt x="1572" y="1249"/>
                </a:lnTo>
                <a:lnTo>
                  <a:pt x="1630" y="1097"/>
                </a:lnTo>
                <a:lnTo>
                  <a:pt x="1728" y="792"/>
                </a:lnTo>
                <a:lnTo>
                  <a:pt x="1274" y="761"/>
                </a:lnTo>
                <a:lnTo>
                  <a:pt x="749" y="304"/>
                </a:lnTo>
                <a:lnTo>
                  <a:pt x="454" y="0"/>
                </a:lnTo>
                <a:close/>
              </a:path>
              <a:path w="1904" h="1904">
                <a:moveTo>
                  <a:pt x="1598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753212" y="802345"/>
            <a:ext cx="1798" cy="173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752892" y="80182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38" y="0"/>
                </a:moveTo>
                <a:lnTo>
                  <a:pt x="0" y="518"/>
                </a:lnTo>
                <a:lnTo>
                  <a:pt x="155" y="731"/>
                </a:lnTo>
                <a:lnTo>
                  <a:pt x="249" y="914"/>
                </a:lnTo>
                <a:lnTo>
                  <a:pt x="630" y="1432"/>
                </a:lnTo>
                <a:lnTo>
                  <a:pt x="917" y="1828"/>
                </a:lnTo>
                <a:lnTo>
                  <a:pt x="1106" y="1493"/>
                </a:lnTo>
                <a:lnTo>
                  <a:pt x="1557" y="1249"/>
                </a:lnTo>
                <a:lnTo>
                  <a:pt x="1606" y="1097"/>
                </a:lnTo>
                <a:lnTo>
                  <a:pt x="1700" y="792"/>
                </a:lnTo>
                <a:lnTo>
                  <a:pt x="1237" y="761"/>
                </a:lnTo>
                <a:lnTo>
                  <a:pt x="725" y="304"/>
                </a:lnTo>
                <a:lnTo>
                  <a:pt x="438" y="0"/>
                </a:lnTo>
                <a:close/>
              </a:path>
              <a:path w="1904" h="1904">
                <a:moveTo>
                  <a:pt x="1575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752749" y="801888"/>
            <a:ext cx="1785" cy="1736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752426" y="80133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78" y="0"/>
                </a:moveTo>
                <a:lnTo>
                  <a:pt x="0" y="518"/>
                </a:lnTo>
                <a:lnTo>
                  <a:pt x="186" y="792"/>
                </a:lnTo>
                <a:lnTo>
                  <a:pt x="368" y="1036"/>
                </a:lnTo>
                <a:lnTo>
                  <a:pt x="630" y="1432"/>
                </a:lnTo>
                <a:lnTo>
                  <a:pt x="917" y="1828"/>
                </a:lnTo>
                <a:lnTo>
                  <a:pt x="1121" y="1523"/>
                </a:lnTo>
                <a:lnTo>
                  <a:pt x="1359" y="1371"/>
                </a:lnTo>
                <a:lnTo>
                  <a:pt x="1584" y="1219"/>
                </a:lnTo>
                <a:lnTo>
                  <a:pt x="1740" y="792"/>
                </a:lnTo>
                <a:lnTo>
                  <a:pt x="1274" y="761"/>
                </a:lnTo>
                <a:lnTo>
                  <a:pt x="774" y="274"/>
                </a:lnTo>
                <a:lnTo>
                  <a:pt x="478" y="0"/>
                </a:lnTo>
                <a:close/>
              </a:path>
              <a:path w="1904" h="1904">
                <a:moveTo>
                  <a:pt x="1610" y="121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752295" y="801370"/>
            <a:ext cx="1822" cy="176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751987" y="80082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99" y="0"/>
                </a:moveTo>
                <a:lnTo>
                  <a:pt x="0" y="548"/>
                </a:lnTo>
                <a:lnTo>
                  <a:pt x="167" y="761"/>
                </a:lnTo>
                <a:lnTo>
                  <a:pt x="262" y="914"/>
                </a:lnTo>
                <a:lnTo>
                  <a:pt x="917" y="1859"/>
                </a:lnTo>
                <a:lnTo>
                  <a:pt x="1118" y="1523"/>
                </a:lnTo>
                <a:lnTo>
                  <a:pt x="1356" y="1371"/>
                </a:lnTo>
                <a:lnTo>
                  <a:pt x="1594" y="1249"/>
                </a:lnTo>
                <a:lnTo>
                  <a:pt x="1749" y="792"/>
                </a:lnTo>
                <a:lnTo>
                  <a:pt x="1298" y="761"/>
                </a:lnTo>
                <a:lnTo>
                  <a:pt x="774" y="304"/>
                </a:lnTo>
                <a:lnTo>
                  <a:pt x="499" y="0"/>
                </a:lnTo>
                <a:close/>
              </a:path>
              <a:path w="1904" h="1904">
                <a:moveTo>
                  <a:pt x="1626" y="1249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751868" y="800851"/>
            <a:ext cx="1810" cy="179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1475" y="800333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512" y="0"/>
                </a:moveTo>
                <a:lnTo>
                  <a:pt x="0" y="640"/>
                </a:lnTo>
                <a:lnTo>
                  <a:pt x="176" y="883"/>
                </a:lnTo>
                <a:lnTo>
                  <a:pt x="298" y="1036"/>
                </a:lnTo>
                <a:lnTo>
                  <a:pt x="701" y="1523"/>
                </a:lnTo>
                <a:lnTo>
                  <a:pt x="1011" y="1920"/>
                </a:lnTo>
                <a:lnTo>
                  <a:pt x="1213" y="1523"/>
                </a:lnTo>
                <a:lnTo>
                  <a:pt x="1463" y="1371"/>
                </a:lnTo>
                <a:lnTo>
                  <a:pt x="1700" y="1158"/>
                </a:lnTo>
                <a:lnTo>
                  <a:pt x="1848" y="701"/>
                </a:lnTo>
                <a:lnTo>
                  <a:pt x="1368" y="701"/>
                </a:lnTo>
                <a:lnTo>
                  <a:pt x="819" y="274"/>
                </a:lnTo>
                <a:lnTo>
                  <a:pt x="512" y="0"/>
                </a:lnTo>
                <a:close/>
              </a:path>
              <a:path w="1904" h="2540">
                <a:moveTo>
                  <a:pt x="1732" y="1158"/>
                </a:moveTo>
                <a:lnTo>
                  <a:pt x="1691" y="1310"/>
                </a:lnTo>
                <a:lnTo>
                  <a:pt x="1732" y="1158"/>
                </a:lnTo>
                <a:close/>
              </a:path>
              <a:path w="1904" h="2540">
                <a:moveTo>
                  <a:pt x="1856" y="670"/>
                </a:moveTo>
                <a:lnTo>
                  <a:pt x="1368" y="701"/>
                </a:lnTo>
                <a:lnTo>
                  <a:pt x="1848" y="70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51344" y="800394"/>
            <a:ext cx="1922" cy="1828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750999" y="7998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4" h="2540">
                <a:moveTo>
                  <a:pt x="524" y="0"/>
                </a:moveTo>
                <a:lnTo>
                  <a:pt x="0" y="640"/>
                </a:lnTo>
                <a:lnTo>
                  <a:pt x="176" y="853"/>
                </a:lnTo>
                <a:lnTo>
                  <a:pt x="295" y="1005"/>
                </a:lnTo>
                <a:lnTo>
                  <a:pt x="426" y="1158"/>
                </a:lnTo>
                <a:lnTo>
                  <a:pt x="713" y="1523"/>
                </a:lnTo>
                <a:lnTo>
                  <a:pt x="1011" y="1920"/>
                </a:lnTo>
                <a:lnTo>
                  <a:pt x="1213" y="1523"/>
                </a:lnTo>
                <a:lnTo>
                  <a:pt x="1463" y="1341"/>
                </a:lnTo>
                <a:lnTo>
                  <a:pt x="1700" y="1158"/>
                </a:lnTo>
                <a:lnTo>
                  <a:pt x="1773" y="1005"/>
                </a:lnTo>
                <a:lnTo>
                  <a:pt x="1842" y="701"/>
                </a:lnTo>
                <a:lnTo>
                  <a:pt x="1368" y="701"/>
                </a:lnTo>
                <a:lnTo>
                  <a:pt x="819" y="274"/>
                </a:lnTo>
                <a:lnTo>
                  <a:pt x="524" y="0"/>
                </a:lnTo>
                <a:close/>
              </a:path>
              <a:path w="1904" h="2540">
                <a:moveTo>
                  <a:pt x="1733" y="1158"/>
                </a:moveTo>
                <a:close/>
              </a:path>
              <a:path w="1904" h="2540">
                <a:moveTo>
                  <a:pt x="1856" y="640"/>
                </a:moveTo>
                <a:lnTo>
                  <a:pt x="1368" y="701"/>
                </a:lnTo>
                <a:lnTo>
                  <a:pt x="1842" y="70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50881" y="799937"/>
            <a:ext cx="1926" cy="179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50557" y="79944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54" y="0"/>
                </a:moveTo>
                <a:lnTo>
                  <a:pt x="0" y="579"/>
                </a:lnTo>
                <a:lnTo>
                  <a:pt x="179" y="792"/>
                </a:lnTo>
                <a:lnTo>
                  <a:pt x="298" y="944"/>
                </a:lnTo>
                <a:lnTo>
                  <a:pt x="738" y="1493"/>
                </a:lnTo>
                <a:lnTo>
                  <a:pt x="1011" y="1828"/>
                </a:lnTo>
                <a:lnTo>
                  <a:pt x="1191" y="1493"/>
                </a:lnTo>
                <a:lnTo>
                  <a:pt x="1441" y="1310"/>
                </a:lnTo>
                <a:lnTo>
                  <a:pt x="1679" y="1127"/>
                </a:lnTo>
                <a:lnTo>
                  <a:pt x="1722" y="944"/>
                </a:lnTo>
                <a:lnTo>
                  <a:pt x="1779" y="670"/>
                </a:lnTo>
                <a:lnTo>
                  <a:pt x="1322" y="670"/>
                </a:lnTo>
                <a:lnTo>
                  <a:pt x="761" y="243"/>
                </a:lnTo>
                <a:lnTo>
                  <a:pt x="454" y="0"/>
                </a:lnTo>
                <a:close/>
              </a:path>
              <a:path w="1904" h="1904">
                <a:moveTo>
                  <a:pt x="1695" y="1127"/>
                </a:moveTo>
                <a:close/>
              </a:path>
              <a:path w="1904" h="1904">
                <a:moveTo>
                  <a:pt x="1786" y="640"/>
                </a:moveTo>
                <a:lnTo>
                  <a:pt x="1322" y="670"/>
                </a:lnTo>
                <a:lnTo>
                  <a:pt x="1779" y="67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50510" y="799480"/>
            <a:ext cx="1770" cy="1767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50521" y="79917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05" y="0"/>
                </a:moveTo>
                <a:lnTo>
                  <a:pt x="179" y="365"/>
                </a:lnTo>
                <a:lnTo>
                  <a:pt x="274" y="518"/>
                </a:lnTo>
                <a:lnTo>
                  <a:pt x="0" y="822"/>
                </a:lnTo>
                <a:lnTo>
                  <a:pt x="573" y="1615"/>
                </a:lnTo>
                <a:lnTo>
                  <a:pt x="774" y="1249"/>
                </a:lnTo>
                <a:lnTo>
                  <a:pt x="1011" y="1097"/>
                </a:lnTo>
                <a:lnTo>
                  <a:pt x="1274" y="914"/>
                </a:lnTo>
                <a:lnTo>
                  <a:pt x="1335" y="761"/>
                </a:lnTo>
                <a:lnTo>
                  <a:pt x="1409" y="457"/>
                </a:lnTo>
                <a:lnTo>
                  <a:pt x="954" y="457"/>
                </a:lnTo>
                <a:lnTo>
                  <a:pt x="405" y="0"/>
                </a:lnTo>
                <a:close/>
              </a:path>
              <a:path w="1904" h="1904">
                <a:moveTo>
                  <a:pt x="1289" y="914"/>
                </a:moveTo>
                <a:close/>
              </a:path>
              <a:path w="1904" h="1904">
                <a:moveTo>
                  <a:pt x="1417" y="426"/>
                </a:moveTo>
                <a:lnTo>
                  <a:pt x="954" y="457"/>
                </a:lnTo>
                <a:lnTo>
                  <a:pt x="1409" y="45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50390" y="799145"/>
            <a:ext cx="1490" cy="1614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50438" y="799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310" y="0"/>
                </a:moveTo>
                <a:lnTo>
                  <a:pt x="192" y="365"/>
                </a:lnTo>
                <a:lnTo>
                  <a:pt x="0" y="914"/>
                </a:lnTo>
                <a:lnTo>
                  <a:pt x="310" y="1219"/>
                </a:lnTo>
                <a:lnTo>
                  <a:pt x="475" y="914"/>
                </a:lnTo>
                <a:lnTo>
                  <a:pt x="691" y="731"/>
                </a:lnTo>
                <a:lnTo>
                  <a:pt x="893" y="518"/>
                </a:lnTo>
                <a:lnTo>
                  <a:pt x="963" y="365"/>
                </a:lnTo>
                <a:lnTo>
                  <a:pt x="1017" y="213"/>
                </a:lnTo>
                <a:lnTo>
                  <a:pt x="691" y="213"/>
                </a:lnTo>
                <a:lnTo>
                  <a:pt x="310" y="0"/>
                </a:lnTo>
                <a:close/>
              </a:path>
              <a:path w="1270" h="1270">
                <a:moveTo>
                  <a:pt x="917" y="518"/>
                </a:moveTo>
                <a:close/>
              </a:path>
              <a:path w="1270" h="1270">
                <a:moveTo>
                  <a:pt x="1060" y="91"/>
                </a:moveTo>
                <a:lnTo>
                  <a:pt x="691" y="213"/>
                </a:lnTo>
                <a:lnTo>
                  <a:pt x="1017" y="213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50426" y="798962"/>
            <a:ext cx="1048" cy="1310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73228" y="793811"/>
            <a:ext cx="8774" cy="9356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47284" y="796676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32670" y="7802"/>
                </a:moveTo>
                <a:lnTo>
                  <a:pt x="9012" y="7802"/>
                </a:lnTo>
                <a:lnTo>
                  <a:pt x="18882" y="9692"/>
                </a:lnTo>
                <a:lnTo>
                  <a:pt x="24252" y="11125"/>
                </a:lnTo>
                <a:lnTo>
                  <a:pt x="27968" y="12649"/>
                </a:lnTo>
                <a:lnTo>
                  <a:pt x="31930" y="10058"/>
                </a:lnTo>
                <a:lnTo>
                  <a:pt x="32670" y="7802"/>
                </a:lnTo>
                <a:close/>
              </a:path>
              <a:path w="33654" h="12700">
                <a:moveTo>
                  <a:pt x="7796" y="0"/>
                </a:moveTo>
                <a:lnTo>
                  <a:pt x="344" y="9296"/>
                </a:lnTo>
                <a:lnTo>
                  <a:pt x="0" y="9509"/>
                </a:lnTo>
                <a:lnTo>
                  <a:pt x="2298" y="10607"/>
                </a:lnTo>
                <a:lnTo>
                  <a:pt x="3486" y="10972"/>
                </a:lnTo>
                <a:lnTo>
                  <a:pt x="9012" y="7802"/>
                </a:lnTo>
                <a:lnTo>
                  <a:pt x="32670" y="7802"/>
                </a:lnTo>
                <a:lnTo>
                  <a:pt x="32790" y="7437"/>
                </a:lnTo>
                <a:lnTo>
                  <a:pt x="31491" y="7437"/>
                </a:lnTo>
                <a:lnTo>
                  <a:pt x="27587" y="7162"/>
                </a:lnTo>
                <a:lnTo>
                  <a:pt x="29236" y="6723"/>
                </a:lnTo>
                <a:lnTo>
                  <a:pt x="7796" y="0"/>
                </a:lnTo>
                <a:close/>
              </a:path>
              <a:path w="33654" h="12700">
                <a:moveTo>
                  <a:pt x="29236" y="6723"/>
                </a:moveTo>
                <a:lnTo>
                  <a:pt x="27587" y="7162"/>
                </a:lnTo>
                <a:lnTo>
                  <a:pt x="31491" y="7437"/>
                </a:lnTo>
                <a:lnTo>
                  <a:pt x="29236" y="6723"/>
                </a:lnTo>
                <a:close/>
              </a:path>
              <a:path w="33654" h="12700">
                <a:moveTo>
                  <a:pt x="33195" y="5669"/>
                </a:moveTo>
                <a:lnTo>
                  <a:pt x="29236" y="6723"/>
                </a:lnTo>
                <a:lnTo>
                  <a:pt x="31491" y="7437"/>
                </a:lnTo>
                <a:lnTo>
                  <a:pt x="32790" y="7437"/>
                </a:lnTo>
                <a:lnTo>
                  <a:pt x="33195" y="5669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6952" y="799571"/>
            <a:ext cx="34395" cy="9722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47046" y="799297"/>
            <a:ext cx="34290" cy="6985"/>
          </a:xfrm>
          <a:custGeom>
            <a:avLst/>
            <a:gdLst/>
            <a:ahLst/>
            <a:cxnLst/>
            <a:rect l="l" t="t" r="r" b="b"/>
            <a:pathLst>
              <a:path w="34290" h="6984">
                <a:moveTo>
                  <a:pt x="13523" y="0"/>
                </a:moveTo>
                <a:lnTo>
                  <a:pt x="10381" y="396"/>
                </a:lnTo>
                <a:lnTo>
                  <a:pt x="4642" y="2651"/>
                </a:lnTo>
                <a:lnTo>
                  <a:pt x="2069" y="4480"/>
                </a:lnTo>
                <a:lnTo>
                  <a:pt x="0" y="6736"/>
                </a:lnTo>
                <a:lnTo>
                  <a:pt x="1082" y="5669"/>
                </a:lnTo>
                <a:lnTo>
                  <a:pt x="2225" y="4632"/>
                </a:lnTo>
                <a:lnTo>
                  <a:pt x="4785" y="2926"/>
                </a:lnTo>
                <a:lnTo>
                  <a:pt x="6141" y="2194"/>
                </a:lnTo>
                <a:lnTo>
                  <a:pt x="10405" y="518"/>
                </a:lnTo>
                <a:lnTo>
                  <a:pt x="13523" y="91"/>
                </a:lnTo>
                <a:lnTo>
                  <a:pt x="14544" y="91"/>
                </a:lnTo>
                <a:lnTo>
                  <a:pt x="13523" y="0"/>
                </a:lnTo>
                <a:close/>
              </a:path>
              <a:path w="34290" h="6984">
                <a:moveTo>
                  <a:pt x="14544" y="91"/>
                </a:moveTo>
                <a:lnTo>
                  <a:pt x="13523" y="91"/>
                </a:lnTo>
                <a:lnTo>
                  <a:pt x="18095" y="457"/>
                </a:lnTo>
                <a:lnTo>
                  <a:pt x="19632" y="761"/>
                </a:lnTo>
                <a:lnTo>
                  <a:pt x="21098" y="1188"/>
                </a:lnTo>
                <a:lnTo>
                  <a:pt x="22549" y="1645"/>
                </a:lnTo>
                <a:lnTo>
                  <a:pt x="24027" y="2072"/>
                </a:lnTo>
                <a:lnTo>
                  <a:pt x="27050" y="2682"/>
                </a:lnTo>
                <a:lnTo>
                  <a:pt x="28599" y="2865"/>
                </a:lnTo>
                <a:lnTo>
                  <a:pt x="30132" y="2743"/>
                </a:lnTo>
                <a:lnTo>
                  <a:pt x="28599" y="2743"/>
                </a:lnTo>
                <a:lnTo>
                  <a:pt x="27075" y="2560"/>
                </a:lnTo>
                <a:lnTo>
                  <a:pt x="24048" y="2011"/>
                </a:lnTo>
                <a:lnTo>
                  <a:pt x="22573" y="1584"/>
                </a:lnTo>
                <a:lnTo>
                  <a:pt x="21098" y="1127"/>
                </a:lnTo>
                <a:lnTo>
                  <a:pt x="19632" y="731"/>
                </a:lnTo>
                <a:lnTo>
                  <a:pt x="18120" y="396"/>
                </a:lnTo>
                <a:lnTo>
                  <a:pt x="16584" y="274"/>
                </a:lnTo>
                <a:lnTo>
                  <a:pt x="14544" y="91"/>
                </a:lnTo>
                <a:close/>
              </a:path>
              <a:path w="34290" h="6984">
                <a:moveTo>
                  <a:pt x="34302" y="1097"/>
                </a:moveTo>
                <a:lnTo>
                  <a:pt x="34052" y="1402"/>
                </a:lnTo>
                <a:lnTo>
                  <a:pt x="33753" y="1615"/>
                </a:lnTo>
                <a:lnTo>
                  <a:pt x="28599" y="2743"/>
                </a:lnTo>
                <a:lnTo>
                  <a:pt x="30132" y="2743"/>
                </a:lnTo>
                <a:lnTo>
                  <a:pt x="34085" y="1402"/>
                </a:lnTo>
                <a:lnTo>
                  <a:pt x="34302" y="1097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09577" y="793811"/>
            <a:ext cx="8799" cy="9326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11125" y="796584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4" h="12700">
                <a:moveTo>
                  <a:pt x="0" y="5669"/>
                </a:moveTo>
                <a:lnTo>
                  <a:pt x="402" y="7437"/>
                </a:lnTo>
                <a:lnTo>
                  <a:pt x="1249" y="10058"/>
                </a:lnTo>
                <a:lnTo>
                  <a:pt x="2904" y="11125"/>
                </a:lnTo>
                <a:lnTo>
                  <a:pt x="5224" y="12649"/>
                </a:lnTo>
                <a:lnTo>
                  <a:pt x="8939" y="11125"/>
                </a:lnTo>
                <a:lnTo>
                  <a:pt x="14322" y="9692"/>
                </a:lnTo>
                <a:lnTo>
                  <a:pt x="24191" y="7802"/>
                </a:lnTo>
                <a:lnTo>
                  <a:pt x="31652" y="7802"/>
                </a:lnTo>
                <a:lnTo>
                  <a:pt x="31360" y="7437"/>
                </a:lnTo>
                <a:lnTo>
                  <a:pt x="1712" y="7437"/>
                </a:lnTo>
                <a:lnTo>
                  <a:pt x="3969" y="6728"/>
                </a:lnTo>
                <a:lnTo>
                  <a:pt x="0" y="5669"/>
                </a:lnTo>
                <a:close/>
              </a:path>
              <a:path w="33654" h="12700">
                <a:moveTo>
                  <a:pt x="31652" y="7802"/>
                </a:moveTo>
                <a:lnTo>
                  <a:pt x="24191" y="7802"/>
                </a:lnTo>
                <a:lnTo>
                  <a:pt x="29717" y="10972"/>
                </a:lnTo>
                <a:lnTo>
                  <a:pt x="29906" y="10942"/>
                </a:lnTo>
                <a:lnTo>
                  <a:pt x="33192" y="9509"/>
                </a:lnTo>
                <a:lnTo>
                  <a:pt x="32848" y="9296"/>
                </a:lnTo>
                <a:lnTo>
                  <a:pt x="31652" y="7802"/>
                </a:lnTo>
                <a:close/>
              </a:path>
              <a:path w="33654" h="12700">
                <a:moveTo>
                  <a:pt x="3969" y="6728"/>
                </a:moveTo>
                <a:lnTo>
                  <a:pt x="1712" y="7437"/>
                </a:lnTo>
                <a:lnTo>
                  <a:pt x="5596" y="7162"/>
                </a:lnTo>
                <a:lnTo>
                  <a:pt x="3969" y="6728"/>
                </a:lnTo>
                <a:close/>
              </a:path>
              <a:path w="33654" h="12700">
                <a:moveTo>
                  <a:pt x="25408" y="0"/>
                </a:moveTo>
                <a:lnTo>
                  <a:pt x="3969" y="6728"/>
                </a:lnTo>
                <a:lnTo>
                  <a:pt x="5596" y="7162"/>
                </a:lnTo>
                <a:lnTo>
                  <a:pt x="1712" y="7437"/>
                </a:lnTo>
                <a:lnTo>
                  <a:pt x="31360" y="7437"/>
                </a:lnTo>
                <a:lnTo>
                  <a:pt x="25408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710254" y="799480"/>
            <a:ext cx="34362" cy="9722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710254" y="799236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4">
                <a:moveTo>
                  <a:pt x="21769" y="121"/>
                </a:moveTo>
                <a:lnTo>
                  <a:pt x="20802" y="121"/>
                </a:lnTo>
                <a:lnTo>
                  <a:pt x="23908" y="548"/>
                </a:lnTo>
                <a:lnTo>
                  <a:pt x="26779" y="1645"/>
                </a:lnTo>
                <a:lnTo>
                  <a:pt x="34350" y="6766"/>
                </a:lnTo>
                <a:lnTo>
                  <a:pt x="32266" y="4511"/>
                </a:lnTo>
                <a:lnTo>
                  <a:pt x="29684" y="2682"/>
                </a:lnTo>
                <a:lnTo>
                  <a:pt x="26813" y="1554"/>
                </a:lnTo>
                <a:lnTo>
                  <a:pt x="23945" y="396"/>
                </a:lnTo>
                <a:lnTo>
                  <a:pt x="21769" y="121"/>
                </a:lnTo>
                <a:close/>
              </a:path>
              <a:path w="34925" h="6984">
                <a:moveTo>
                  <a:pt x="12" y="1097"/>
                </a:moveTo>
                <a:lnTo>
                  <a:pt x="216" y="1432"/>
                </a:lnTo>
                <a:lnTo>
                  <a:pt x="524" y="1676"/>
                </a:lnTo>
                <a:lnTo>
                  <a:pt x="859" y="1859"/>
                </a:lnTo>
                <a:lnTo>
                  <a:pt x="1191" y="2072"/>
                </a:lnTo>
                <a:lnTo>
                  <a:pt x="1536" y="2255"/>
                </a:lnTo>
                <a:lnTo>
                  <a:pt x="1917" y="2377"/>
                </a:lnTo>
                <a:lnTo>
                  <a:pt x="2633" y="2621"/>
                </a:lnTo>
                <a:lnTo>
                  <a:pt x="3395" y="2743"/>
                </a:lnTo>
                <a:lnTo>
                  <a:pt x="4169" y="2773"/>
                </a:lnTo>
                <a:lnTo>
                  <a:pt x="5714" y="2895"/>
                </a:lnTo>
                <a:lnTo>
                  <a:pt x="6747" y="2773"/>
                </a:lnTo>
                <a:lnTo>
                  <a:pt x="5714" y="2773"/>
                </a:lnTo>
                <a:lnTo>
                  <a:pt x="4169" y="2712"/>
                </a:lnTo>
                <a:lnTo>
                  <a:pt x="240" y="1432"/>
                </a:lnTo>
                <a:lnTo>
                  <a:pt x="12" y="1097"/>
                </a:lnTo>
                <a:close/>
              </a:path>
              <a:path w="34925" h="6984">
                <a:moveTo>
                  <a:pt x="20802" y="0"/>
                </a:moveTo>
                <a:lnTo>
                  <a:pt x="17754" y="304"/>
                </a:lnTo>
                <a:lnTo>
                  <a:pt x="16218" y="426"/>
                </a:lnTo>
                <a:lnTo>
                  <a:pt x="14694" y="731"/>
                </a:lnTo>
                <a:lnTo>
                  <a:pt x="10253" y="2011"/>
                </a:lnTo>
                <a:lnTo>
                  <a:pt x="8741" y="2316"/>
                </a:lnTo>
                <a:lnTo>
                  <a:pt x="7251" y="2560"/>
                </a:lnTo>
                <a:lnTo>
                  <a:pt x="5714" y="2773"/>
                </a:lnTo>
                <a:lnTo>
                  <a:pt x="6747" y="2773"/>
                </a:lnTo>
                <a:lnTo>
                  <a:pt x="13228" y="1188"/>
                </a:lnTo>
                <a:lnTo>
                  <a:pt x="14694" y="761"/>
                </a:lnTo>
                <a:lnTo>
                  <a:pt x="16230" y="487"/>
                </a:lnTo>
                <a:lnTo>
                  <a:pt x="20802" y="121"/>
                </a:lnTo>
                <a:lnTo>
                  <a:pt x="21769" y="121"/>
                </a:lnTo>
                <a:lnTo>
                  <a:pt x="20802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716091" y="802589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1188" y="365"/>
                </a:moveTo>
                <a:lnTo>
                  <a:pt x="271" y="365"/>
                </a:lnTo>
                <a:lnTo>
                  <a:pt x="463" y="487"/>
                </a:lnTo>
                <a:lnTo>
                  <a:pt x="545" y="1005"/>
                </a:lnTo>
                <a:lnTo>
                  <a:pt x="569" y="4389"/>
                </a:lnTo>
                <a:lnTo>
                  <a:pt x="463" y="4602"/>
                </a:lnTo>
                <a:lnTo>
                  <a:pt x="188" y="4693"/>
                </a:lnTo>
                <a:lnTo>
                  <a:pt x="57" y="4724"/>
                </a:lnTo>
                <a:lnTo>
                  <a:pt x="2999" y="4389"/>
                </a:lnTo>
                <a:lnTo>
                  <a:pt x="1225" y="4328"/>
                </a:lnTo>
                <a:lnTo>
                  <a:pt x="1129" y="3749"/>
                </a:lnTo>
                <a:lnTo>
                  <a:pt x="1094" y="731"/>
                </a:lnTo>
                <a:lnTo>
                  <a:pt x="1130" y="487"/>
                </a:lnTo>
                <a:close/>
              </a:path>
              <a:path w="3809" h="5079">
                <a:moveTo>
                  <a:pt x="3297" y="3078"/>
                </a:moveTo>
                <a:lnTo>
                  <a:pt x="3105" y="3383"/>
                </a:lnTo>
                <a:lnTo>
                  <a:pt x="3011" y="3596"/>
                </a:lnTo>
                <a:lnTo>
                  <a:pt x="2926" y="3749"/>
                </a:lnTo>
                <a:lnTo>
                  <a:pt x="2831" y="3901"/>
                </a:lnTo>
                <a:lnTo>
                  <a:pt x="2606" y="4053"/>
                </a:lnTo>
                <a:lnTo>
                  <a:pt x="2285" y="4206"/>
                </a:lnTo>
                <a:lnTo>
                  <a:pt x="1987" y="4236"/>
                </a:lnTo>
                <a:lnTo>
                  <a:pt x="1712" y="4297"/>
                </a:lnTo>
                <a:lnTo>
                  <a:pt x="1475" y="4328"/>
                </a:lnTo>
                <a:lnTo>
                  <a:pt x="3013" y="4328"/>
                </a:lnTo>
                <a:lnTo>
                  <a:pt x="3297" y="3078"/>
                </a:lnTo>
                <a:close/>
              </a:path>
              <a:path w="3809" h="5079">
                <a:moveTo>
                  <a:pt x="1712" y="0"/>
                </a:moveTo>
                <a:lnTo>
                  <a:pt x="0" y="274"/>
                </a:lnTo>
                <a:lnTo>
                  <a:pt x="140" y="365"/>
                </a:lnTo>
                <a:lnTo>
                  <a:pt x="1188" y="365"/>
                </a:lnTo>
                <a:lnTo>
                  <a:pt x="1380" y="213"/>
                </a:lnTo>
                <a:lnTo>
                  <a:pt x="1523" y="182"/>
                </a:lnTo>
                <a:lnTo>
                  <a:pt x="1725" y="152"/>
                </a:lnTo>
                <a:lnTo>
                  <a:pt x="171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719553" y="802284"/>
            <a:ext cx="1905" cy="5080"/>
          </a:xfrm>
          <a:custGeom>
            <a:avLst/>
            <a:gdLst/>
            <a:ahLst/>
            <a:cxnLst/>
            <a:rect l="l" t="t" r="r" b="b"/>
            <a:pathLst>
              <a:path w="1904" h="5079">
                <a:moveTo>
                  <a:pt x="835" y="0"/>
                </a:moveTo>
                <a:lnTo>
                  <a:pt x="417" y="274"/>
                </a:lnTo>
                <a:lnTo>
                  <a:pt x="417" y="579"/>
                </a:lnTo>
                <a:lnTo>
                  <a:pt x="691" y="640"/>
                </a:lnTo>
                <a:lnTo>
                  <a:pt x="835" y="548"/>
                </a:lnTo>
                <a:lnTo>
                  <a:pt x="954" y="396"/>
                </a:lnTo>
                <a:lnTo>
                  <a:pt x="954" y="91"/>
                </a:lnTo>
                <a:close/>
              </a:path>
              <a:path w="1904" h="5079">
                <a:moveTo>
                  <a:pt x="938" y="1981"/>
                </a:moveTo>
                <a:lnTo>
                  <a:pt x="323" y="1981"/>
                </a:lnTo>
                <a:lnTo>
                  <a:pt x="429" y="4084"/>
                </a:lnTo>
                <a:lnTo>
                  <a:pt x="310" y="4267"/>
                </a:lnTo>
                <a:lnTo>
                  <a:pt x="60" y="4389"/>
                </a:lnTo>
                <a:lnTo>
                  <a:pt x="1347" y="4023"/>
                </a:lnTo>
                <a:lnTo>
                  <a:pt x="1036" y="3992"/>
                </a:lnTo>
                <a:lnTo>
                  <a:pt x="966" y="3840"/>
                </a:lnTo>
                <a:lnTo>
                  <a:pt x="938" y="1981"/>
                </a:lnTo>
                <a:close/>
              </a:path>
              <a:path w="1904" h="5079">
                <a:moveTo>
                  <a:pt x="1347" y="3931"/>
                </a:moveTo>
                <a:lnTo>
                  <a:pt x="1216" y="3992"/>
                </a:lnTo>
                <a:lnTo>
                  <a:pt x="1347" y="3992"/>
                </a:lnTo>
                <a:close/>
              </a:path>
              <a:path w="1904" h="5079">
                <a:moveTo>
                  <a:pt x="929" y="1371"/>
                </a:moveTo>
                <a:lnTo>
                  <a:pt x="0" y="2011"/>
                </a:lnTo>
                <a:lnTo>
                  <a:pt x="192" y="2011"/>
                </a:lnTo>
                <a:lnTo>
                  <a:pt x="938" y="1981"/>
                </a:lnTo>
                <a:lnTo>
                  <a:pt x="929" y="137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721089" y="80194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972" y="670"/>
                </a:moveTo>
                <a:lnTo>
                  <a:pt x="405" y="670"/>
                </a:lnTo>
                <a:lnTo>
                  <a:pt x="429" y="4114"/>
                </a:lnTo>
                <a:lnTo>
                  <a:pt x="606" y="4145"/>
                </a:lnTo>
                <a:lnTo>
                  <a:pt x="1130" y="4145"/>
                </a:lnTo>
                <a:lnTo>
                  <a:pt x="1286" y="4114"/>
                </a:lnTo>
                <a:lnTo>
                  <a:pt x="1453" y="4023"/>
                </a:lnTo>
                <a:lnTo>
                  <a:pt x="1810" y="3901"/>
                </a:lnTo>
                <a:lnTo>
                  <a:pt x="1142" y="3809"/>
                </a:lnTo>
                <a:lnTo>
                  <a:pt x="941" y="3718"/>
                </a:lnTo>
                <a:lnTo>
                  <a:pt x="966" y="2133"/>
                </a:lnTo>
                <a:lnTo>
                  <a:pt x="1112" y="1950"/>
                </a:lnTo>
                <a:lnTo>
                  <a:pt x="966" y="1950"/>
                </a:lnTo>
                <a:lnTo>
                  <a:pt x="972" y="670"/>
                </a:lnTo>
                <a:close/>
              </a:path>
              <a:path w="3175" h="4445">
                <a:moveTo>
                  <a:pt x="2905" y="1493"/>
                </a:moveTo>
                <a:lnTo>
                  <a:pt x="1999" y="1493"/>
                </a:lnTo>
                <a:lnTo>
                  <a:pt x="2142" y="1645"/>
                </a:lnTo>
                <a:lnTo>
                  <a:pt x="2298" y="1737"/>
                </a:lnTo>
                <a:lnTo>
                  <a:pt x="2380" y="1950"/>
                </a:lnTo>
                <a:lnTo>
                  <a:pt x="1597" y="3749"/>
                </a:lnTo>
                <a:lnTo>
                  <a:pt x="1925" y="3809"/>
                </a:lnTo>
                <a:lnTo>
                  <a:pt x="2118" y="3657"/>
                </a:lnTo>
                <a:lnTo>
                  <a:pt x="2740" y="2865"/>
                </a:lnTo>
                <a:lnTo>
                  <a:pt x="2904" y="2407"/>
                </a:lnTo>
                <a:lnTo>
                  <a:pt x="2905" y="1493"/>
                </a:lnTo>
                <a:close/>
              </a:path>
              <a:path w="3175" h="4445">
                <a:moveTo>
                  <a:pt x="2392" y="944"/>
                </a:moveTo>
                <a:lnTo>
                  <a:pt x="2130" y="944"/>
                </a:lnTo>
                <a:lnTo>
                  <a:pt x="1847" y="1066"/>
                </a:lnTo>
                <a:lnTo>
                  <a:pt x="1523" y="1158"/>
                </a:lnTo>
                <a:lnTo>
                  <a:pt x="1237" y="1493"/>
                </a:lnTo>
                <a:lnTo>
                  <a:pt x="966" y="1950"/>
                </a:lnTo>
                <a:lnTo>
                  <a:pt x="1112" y="1950"/>
                </a:lnTo>
                <a:lnTo>
                  <a:pt x="1274" y="1767"/>
                </a:lnTo>
                <a:lnTo>
                  <a:pt x="1499" y="1615"/>
                </a:lnTo>
                <a:lnTo>
                  <a:pt x="1810" y="1493"/>
                </a:lnTo>
                <a:lnTo>
                  <a:pt x="2905" y="1493"/>
                </a:lnTo>
                <a:lnTo>
                  <a:pt x="2810" y="1249"/>
                </a:lnTo>
                <a:lnTo>
                  <a:pt x="2609" y="1097"/>
                </a:lnTo>
                <a:lnTo>
                  <a:pt x="2392" y="944"/>
                </a:lnTo>
                <a:close/>
              </a:path>
              <a:path w="3175" h="4445">
                <a:moveTo>
                  <a:pt x="975" y="0"/>
                </a:moveTo>
                <a:lnTo>
                  <a:pt x="835" y="60"/>
                </a:lnTo>
                <a:lnTo>
                  <a:pt x="0" y="731"/>
                </a:lnTo>
                <a:lnTo>
                  <a:pt x="131" y="731"/>
                </a:lnTo>
                <a:lnTo>
                  <a:pt x="972" y="670"/>
                </a:lnTo>
                <a:lnTo>
                  <a:pt x="97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724518" y="80185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749" y="0"/>
                </a:moveTo>
                <a:lnTo>
                  <a:pt x="1405" y="91"/>
                </a:lnTo>
                <a:lnTo>
                  <a:pt x="999" y="182"/>
                </a:lnTo>
                <a:lnTo>
                  <a:pt x="679" y="396"/>
                </a:lnTo>
                <a:lnTo>
                  <a:pt x="393" y="761"/>
                </a:lnTo>
                <a:lnTo>
                  <a:pt x="131" y="1127"/>
                </a:lnTo>
                <a:lnTo>
                  <a:pt x="9" y="1523"/>
                </a:lnTo>
                <a:lnTo>
                  <a:pt x="0" y="2529"/>
                </a:lnTo>
                <a:lnTo>
                  <a:pt x="118" y="2895"/>
                </a:lnTo>
                <a:lnTo>
                  <a:pt x="380" y="3078"/>
                </a:lnTo>
                <a:lnTo>
                  <a:pt x="643" y="3291"/>
                </a:lnTo>
                <a:lnTo>
                  <a:pt x="954" y="3383"/>
                </a:lnTo>
                <a:lnTo>
                  <a:pt x="1322" y="3291"/>
                </a:lnTo>
                <a:lnTo>
                  <a:pt x="1655" y="3200"/>
                </a:lnTo>
                <a:lnTo>
                  <a:pt x="1929" y="3017"/>
                </a:lnTo>
                <a:lnTo>
                  <a:pt x="2109" y="2773"/>
                </a:lnTo>
                <a:lnTo>
                  <a:pt x="1274" y="2773"/>
                </a:lnTo>
                <a:lnTo>
                  <a:pt x="1011" y="2712"/>
                </a:lnTo>
                <a:lnTo>
                  <a:pt x="798" y="2499"/>
                </a:lnTo>
                <a:lnTo>
                  <a:pt x="573" y="2285"/>
                </a:lnTo>
                <a:lnTo>
                  <a:pt x="486" y="2042"/>
                </a:lnTo>
                <a:lnTo>
                  <a:pt x="475" y="1523"/>
                </a:lnTo>
                <a:lnTo>
                  <a:pt x="1252" y="1341"/>
                </a:lnTo>
                <a:lnTo>
                  <a:pt x="475" y="1341"/>
                </a:lnTo>
                <a:lnTo>
                  <a:pt x="1216" y="365"/>
                </a:lnTo>
                <a:lnTo>
                  <a:pt x="2393" y="335"/>
                </a:lnTo>
                <a:lnTo>
                  <a:pt x="2249" y="213"/>
                </a:lnTo>
                <a:lnTo>
                  <a:pt x="2036" y="60"/>
                </a:lnTo>
                <a:lnTo>
                  <a:pt x="1749" y="0"/>
                </a:lnTo>
                <a:close/>
              </a:path>
              <a:path w="2540" h="3809">
                <a:moveTo>
                  <a:pt x="2465" y="1737"/>
                </a:moveTo>
                <a:lnTo>
                  <a:pt x="1572" y="2682"/>
                </a:lnTo>
                <a:lnTo>
                  <a:pt x="1274" y="2773"/>
                </a:lnTo>
                <a:lnTo>
                  <a:pt x="2109" y="2773"/>
                </a:lnTo>
                <a:lnTo>
                  <a:pt x="2380" y="2407"/>
                </a:lnTo>
                <a:lnTo>
                  <a:pt x="2499" y="2103"/>
                </a:lnTo>
                <a:lnTo>
                  <a:pt x="2548" y="1798"/>
                </a:lnTo>
                <a:close/>
              </a:path>
              <a:path w="2540" h="3809">
                <a:moveTo>
                  <a:pt x="2393" y="335"/>
                </a:moveTo>
                <a:lnTo>
                  <a:pt x="1453" y="335"/>
                </a:lnTo>
                <a:lnTo>
                  <a:pt x="1667" y="426"/>
                </a:lnTo>
                <a:lnTo>
                  <a:pt x="1822" y="640"/>
                </a:lnTo>
                <a:lnTo>
                  <a:pt x="1880" y="975"/>
                </a:lnTo>
                <a:lnTo>
                  <a:pt x="475" y="1341"/>
                </a:lnTo>
                <a:lnTo>
                  <a:pt x="1252" y="1341"/>
                </a:lnTo>
                <a:lnTo>
                  <a:pt x="2548" y="1036"/>
                </a:lnTo>
                <a:lnTo>
                  <a:pt x="2537" y="609"/>
                </a:lnTo>
                <a:lnTo>
                  <a:pt x="2465" y="39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27435" y="80173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18" y="2804"/>
                </a:moveTo>
                <a:lnTo>
                  <a:pt x="36" y="2804"/>
                </a:lnTo>
                <a:lnTo>
                  <a:pt x="1618" y="2926"/>
                </a:lnTo>
                <a:close/>
              </a:path>
              <a:path w="2540" h="3175">
                <a:moveTo>
                  <a:pt x="1085" y="0"/>
                </a:moveTo>
                <a:lnTo>
                  <a:pt x="941" y="0"/>
                </a:lnTo>
                <a:lnTo>
                  <a:pt x="0" y="335"/>
                </a:lnTo>
                <a:lnTo>
                  <a:pt x="417" y="457"/>
                </a:lnTo>
                <a:lnTo>
                  <a:pt x="493" y="2621"/>
                </a:lnTo>
                <a:lnTo>
                  <a:pt x="298" y="2804"/>
                </a:lnTo>
                <a:lnTo>
                  <a:pt x="1368" y="2804"/>
                </a:lnTo>
                <a:lnTo>
                  <a:pt x="1228" y="2743"/>
                </a:lnTo>
                <a:lnTo>
                  <a:pt x="1085" y="2407"/>
                </a:lnTo>
                <a:lnTo>
                  <a:pt x="1085" y="883"/>
                </a:lnTo>
                <a:lnTo>
                  <a:pt x="1203" y="701"/>
                </a:lnTo>
                <a:lnTo>
                  <a:pt x="1085" y="0"/>
                </a:lnTo>
                <a:close/>
              </a:path>
              <a:path w="2540" h="3175">
                <a:moveTo>
                  <a:pt x="1999" y="0"/>
                </a:moveTo>
                <a:lnTo>
                  <a:pt x="1609" y="0"/>
                </a:lnTo>
                <a:lnTo>
                  <a:pt x="1347" y="213"/>
                </a:lnTo>
                <a:lnTo>
                  <a:pt x="1085" y="640"/>
                </a:lnTo>
                <a:lnTo>
                  <a:pt x="1251" y="640"/>
                </a:lnTo>
                <a:lnTo>
                  <a:pt x="1441" y="457"/>
                </a:lnTo>
                <a:lnTo>
                  <a:pt x="2304" y="457"/>
                </a:lnTo>
                <a:lnTo>
                  <a:pt x="2285" y="182"/>
                </a:lnTo>
                <a:lnTo>
                  <a:pt x="2118" y="30"/>
                </a:lnTo>
                <a:close/>
              </a:path>
              <a:path w="2540" h="3175">
                <a:moveTo>
                  <a:pt x="2304" y="457"/>
                </a:moveTo>
                <a:lnTo>
                  <a:pt x="1642" y="457"/>
                </a:lnTo>
                <a:lnTo>
                  <a:pt x="1847" y="609"/>
                </a:lnTo>
                <a:lnTo>
                  <a:pt x="2167" y="609"/>
                </a:lnTo>
                <a:lnTo>
                  <a:pt x="2304" y="45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29971" y="800943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106" y="1066"/>
                </a:moveTo>
                <a:lnTo>
                  <a:pt x="524" y="1066"/>
                </a:lnTo>
                <a:lnTo>
                  <a:pt x="545" y="2956"/>
                </a:lnTo>
                <a:lnTo>
                  <a:pt x="573" y="3230"/>
                </a:lnTo>
                <a:lnTo>
                  <a:pt x="725" y="3444"/>
                </a:lnTo>
                <a:lnTo>
                  <a:pt x="929" y="3535"/>
                </a:lnTo>
                <a:lnTo>
                  <a:pt x="1310" y="3566"/>
                </a:lnTo>
                <a:lnTo>
                  <a:pt x="1466" y="3505"/>
                </a:lnTo>
                <a:lnTo>
                  <a:pt x="1761" y="3322"/>
                </a:lnTo>
                <a:lnTo>
                  <a:pt x="1335" y="3230"/>
                </a:lnTo>
                <a:lnTo>
                  <a:pt x="1191" y="3139"/>
                </a:lnTo>
                <a:lnTo>
                  <a:pt x="1115" y="2987"/>
                </a:lnTo>
                <a:lnTo>
                  <a:pt x="1106" y="1066"/>
                </a:lnTo>
                <a:close/>
              </a:path>
              <a:path w="2540" h="3809">
                <a:moveTo>
                  <a:pt x="1953" y="2987"/>
                </a:moveTo>
                <a:lnTo>
                  <a:pt x="1822" y="2987"/>
                </a:lnTo>
                <a:lnTo>
                  <a:pt x="1728" y="3139"/>
                </a:lnTo>
                <a:lnTo>
                  <a:pt x="1499" y="3230"/>
                </a:lnTo>
                <a:lnTo>
                  <a:pt x="1833" y="3230"/>
                </a:lnTo>
                <a:lnTo>
                  <a:pt x="1953" y="2987"/>
                </a:lnTo>
                <a:close/>
              </a:path>
              <a:path w="2540" h="3809">
                <a:moveTo>
                  <a:pt x="1106" y="0"/>
                </a:moveTo>
                <a:lnTo>
                  <a:pt x="905" y="213"/>
                </a:lnTo>
                <a:lnTo>
                  <a:pt x="774" y="426"/>
                </a:lnTo>
                <a:lnTo>
                  <a:pt x="548" y="670"/>
                </a:lnTo>
                <a:lnTo>
                  <a:pt x="405" y="761"/>
                </a:lnTo>
                <a:lnTo>
                  <a:pt x="143" y="944"/>
                </a:lnTo>
                <a:lnTo>
                  <a:pt x="0" y="975"/>
                </a:lnTo>
                <a:lnTo>
                  <a:pt x="1859" y="1066"/>
                </a:lnTo>
                <a:lnTo>
                  <a:pt x="1859" y="883"/>
                </a:lnTo>
                <a:lnTo>
                  <a:pt x="1106" y="883"/>
                </a:lnTo>
                <a:lnTo>
                  <a:pt x="110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732257" y="801857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91" y="152"/>
                </a:moveTo>
                <a:lnTo>
                  <a:pt x="1097" y="152"/>
                </a:lnTo>
                <a:lnTo>
                  <a:pt x="1286" y="304"/>
                </a:lnTo>
                <a:lnTo>
                  <a:pt x="1392" y="457"/>
                </a:lnTo>
                <a:lnTo>
                  <a:pt x="1417" y="914"/>
                </a:lnTo>
                <a:lnTo>
                  <a:pt x="978" y="1097"/>
                </a:lnTo>
                <a:lnTo>
                  <a:pt x="667" y="1219"/>
                </a:lnTo>
                <a:lnTo>
                  <a:pt x="286" y="1463"/>
                </a:lnTo>
                <a:lnTo>
                  <a:pt x="143" y="1584"/>
                </a:lnTo>
                <a:lnTo>
                  <a:pt x="24" y="1798"/>
                </a:lnTo>
                <a:lnTo>
                  <a:pt x="0" y="2285"/>
                </a:lnTo>
                <a:lnTo>
                  <a:pt x="167" y="2499"/>
                </a:lnTo>
                <a:lnTo>
                  <a:pt x="286" y="2651"/>
                </a:lnTo>
                <a:lnTo>
                  <a:pt x="429" y="2712"/>
                </a:lnTo>
                <a:lnTo>
                  <a:pt x="704" y="2712"/>
                </a:lnTo>
                <a:lnTo>
                  <a:pt x="835" y="2682"/>
                </a:lnTo>
                <a:lnTo>
                  <a:pt x="987" y="2590"/>
                </a:lnTo>
                <a:lnTo>
                  <a:pt x="1167" y="2468"/>
                </a:lnTo>
                <a:lnTo>
                  <a:pt x="761" y="2377"/>
                </a:lnTo>
                <a:lnTo>
                  <a:pt x="585" y="2225"/>
                </a:lnTo>
                <a:lnTo>
                  <a:pt x="487" y="1706"/>
                </a:lnTo>
                <a:lnTo>
                  <a:pt x="630" y="1523"/>
                </a:lnTo>
                <a:lnTo>
                  <a:pt x="880" y="1341"/>
                </a:lnTo>
                <a:lnTo>
                  <a:pt x="1142" y="1219"/>
                </a:lnTo>
                <a:lnTo>
                  <a:pt x="1417" y="1097"/>
                </a:lnTo>
                <a:lnTo>
                  <a:pt x="1891" y="1097"/>
                </a:lnTo>
                <a:lnTo>
                  <a:pt x="1874" y="579"/>
                </a:lnTo>
                <a:lnTo>
                  <a:pt x="1834" y="396"/>
                </a:lnTo>
                <a:lnTo>
                  <a:pt x="1786" y="243"/>
                </a:lnTo>
                <a:close/>
              </a:path>
              <a:path w="2540" h="3175">
                <a:moveTo>
                  <a:pt x="1933" y="2285"/>
                </a:moveTo>
                <a:lnTo>
                  <a:pt x="1417" y="2285"/>
                </a:lnTo>
                <a:lnTo>
                  <a:pt x="1449" y="2499"/>
                </a:lnTo>
                <a:lnTo>
                  <a:pt x="1572" y="2651"/>
                </a:lnTo>
                <a:lnTo>
                  <a:pt x="1917" y="2712"/>
                </a:lnTo>
                <a:lnTo>
                  <a:pt x="2121" y="2560"/>
                </a:lnTo>
                <a:lnTo>
                  <a:pt x="2287" y="2346"/>
                </a:lnTo>
                <a:lnTo>
                  <a:pt x="1965" y="2346"/>
                </a:lnTo>
                <a:close/>
              </a:path>
              <a:path w="2540" h="3175">
                <a:moveTo>
                  <a:pt x="1891" y="1097"/>
                </a:moveTo>
                <a:lnTo>
                  <a:pt x="1417" y="1097"/>
                </a:lnTo>
                <a:lnTo>
                  <a:pt x="1417" y="2103"/>
                </a:lnTo>
                <a:lnTo>
                  <a:pt x="1191" y="2285"/>
                </a:lnTo>
                <a:lnTo>
                  <a:pt x="999" y="2377"/>
                </a:lnTo>
                <a:lnTo>
                  <a:pt x="1292" y="2377"/>
                </a:lnTo>
                <a:lnTo>
                  <a:pt x="1933" y="2285"/>
                </a:lnTo>
                <a:lnTo>
                  <a:pt x="1904" y="1706"/>
                </a:lnTo>
                <a:lnTo>
                  <a:pt x="1891" y="1097"/>
                </a:lnTo>
                <a:close/>
              </a:path>
              <a:path w="2540" h="3175">
                <a:moveTo>
                  <a:pt x="2334" y="2133"/>
                </a:moveTo>
                <a:lnTo>
                  <a:pt x="2203" y="2225"/>
                </a:lnTo>
                <a:lnTo>
                  <a:pt x="1965" y="2346"/>
                </a:lnTo>
                <a:lnTo>
                  <a:pt x="2287" y="2346"/>
                </a:lnTo>
                <a:lnTo>
                  <a:pt x="2334" y="2133"/>
                </a:lnTo>
                <a:close/>
              </a:path>
              <a:path w="2540" h="3175">
                <a:moveTo>
                  <a:pt x="1249" y="0"/>
                </a:moveTo>
                <a:lnTo>
                  <a:pt x="725" y="0"/>
                </a:lnTo>
                <a:lnTo>
                  <a:pt x="499" y="60"/>
                </a:lnTo>
                <a:lnTo>
                  <a:pt x="167" y="304"/>
                </a:lnTo>
                <a:lnTo>
                  <a:pt x="85" y="457"/>
                </a:lnTo>
                <a:lnTo>
                  <a:pt x="85" y="701"/>
                </a:lnTo>
                <a:lnTo>
                  <a:pt x="204" y="883"/>
                </a:lnTo>
                <a:lnTo>
                  <a:pt x="393" y="914"/>
                </a:lnTo>
                <a:lnTo>
                  <a:pt x="536" y="792"/>
                </a:lnTo>
                <a:lnTo>
                  <a:pt x="548" y="396"/>
                </a:lnTo>
                <a:lnTo>
                  <a:pt x="725" y="182"/>
                </a:lnTo>
                <a:lnTo>
                  <a:pt x="1097" y="152"/>
                </a:lnTo>
                <a:lnTo>
                  <a:pt x="1691" y="152"/>
                </a:lnTo>
                <a:lnTo>
                  <a:pt x="1441" y="30"/>
                </a:lnTo>
                <a:lnTo>
                  <a:pt x="12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734781" y="80133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74" y="1249"/>
                </a:moveTo>
                <a:lnTo>
                  <a:pt x="749" y="1249"/>
                </a:lnTo>
                <a:lnTo>
                  <a:pt x="512" y="1402"/>
                </a:lnTo>
                <a:lnTo>
                  <a:pt x="290" y="1706"/>
                </a:lnTo>
                <a:lnTo>
                  <a:pt x="106" y="1981"/>
                </a:lnTo>
                <a:lnTo>
                  <a:pt x="0" y="2285"/>
                </a:lnTo>
                <a:lnTo>
                  <a:pt x="0" y="2956"/>
                </a:lnTo>
                <a:lnTo>
                  <a:pt x="97" y="3230"/>
                </a:lnTo>
                <a:lnTo>
                  <a:pt x="454" y="3688"/>
                </a:lnTo>
                <a:lnTo>
                  <a:pt x="667" y="3809"/>
                </a:lnTo>
                <a:lnTo>
                  <a:pt x="1130" y="3779"/>
                </a:lnTo>
                <a:lnTo>
                  <a:pt x="1335" y="3688"/>
                </a:lnTo>
                <a:lnTo>
                  <a:pt x="1513" y="3505"/>
                </a:lnTo>
                <a:lnTo>
                  <a:pt x="954" y="3505"/>
                </a:lnTo>
                <a:lnTo>
                  <a:pt x="810" y="3413"/>
                </a:lnTo>
                <a:lnTo>
                  <a:pt x="655" y="3230"/>
                </a:lnTo>
                <a:lnTo>
                  <a:pt x="512" y="3047"/>
                </a:lnTo>
                <a:lnTo>
                  <a:pt x="454" y="2773"/>
                </a:lnTo>
                <a:lnTo>
                  <a:pt x="473" y="1981"/>
                </a:lnTo>
                <a:lnTo>
                  <a:pt x="512" y="1798"/>
                </a:lnTo>
                <a:lnTo>
                  <a:pt x="774" y="1493"/>
                </a:lnTo>
                <a:lnTo>
                  <a:pt x="905" y="1402"/>
                </a:lnTo>
                <a:lnTo>
                  <a:pt x="1515" y="1402"/>
                </a:lnTo>
                <a:lnTo>
                  <a:pt x="1274" y="1249"/>
                </a:lnTo>
                <a:close/>
              </a:path>
              <a:path w="2540" h="3809">
                <a:moveTo>
                  <a:pt x="2310" y="3444"/>
                </a:moveTo>
                <a:lnTo>
                  <a:pt x="1572" y="3444"/>
                </a:lnTo>
                <a:lnTo>
                  <a:pt x="1572" y="3809"/>
                </a:lnTo>
                <a:lnTo>
                  <a:pt x="2334" y="3505"/>
                </a:lnTo>
                <a:close/>
              </a:path>
              <a:path w="2540" h="3809">
                <a:moveTo>
                  <a:pt x="1515" y="1402"/>
                </a:moveTo>
                <a:lnTo>
                  <a:pt x="1121" y="1402"/>
                </a:lnTo>
                <a:lnTo>
                  <a:pt x="1286" y="1493"/>
                </a:lnTo>
                <a:lnTo>
                  <a:pt x="1572" y="3291"/>
                </a:lnTo>
                <a:lnTo>
                  <a:pt x="1429" y="3444"/>
                </a:lnTo>
                <a:lnTo>
                  <a:pt x="1286" y="3505"/>
                </a:lnTo>
                <a:lnTo>
                  <a:pt x="1513" y="3505"/>
                </a:lnTo>
                <a:lnTo>
                  <a:pt x="2310" y="3444"/>
                </a:lnTo>
                <a:lnTo>
                  <a:pt x="2011" y="3413"/>
                </a:lnTo>
                <a:lnTo>
                  <a:pt x="1985" y="1463"/>
                </a:lnTo>
                <a:lnTo>
                  <a:pt x="1572" y="1463"/>
                </a:lnTo>
                <a:close/>
              </a:path>
              <a:path w="2540" h="3809">
                <a:moveTo>
                  <a:pt x="1970" y="335"/>
                </a:moveTo>
                <a:lnTo>
                  <a:pt x="1453" y="335"/>
                </a:lnTo>
                <a:lnTo>
                  <a:pt x="1536" y="487"/>
                </a:lnTo>
                <a:lnTo>
                  <a:pt x="1572" y="1463"/>
                </a:lnTo>
                <a:lnTo>
                  <a:pt x="1985" y="1463"/>
                </a:lnTo>
                <a:lnTo>
                  <a:pt x="1970" y="335"/>
                </a:lnTo>
                <a:close/>
              </a:path>
              <a:path w="2540" h="3809">
                <a:moveTo>
                  <a:pt x="1965" y="0"/>
                </a:moveTo>
                <a:lnTo>
                  <a:pt x="1191" y="304"/>
                </a:lnTo>
                <a:lnTo>
                  <a:pt x="1335" y="335"/>
                </a:lnTo>
                <a:lnTo>
                  <a:pt x="1970" y="335"/>
                </a:lnTo>
                <a:lnTo>
                  <a:pt x="196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751987" y="801796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701" y="3870"/>
                </a:moveTo>
                <a:lnTo>
                  <a:pt x="548" y="3901"/>
                </a:lnTo>
                <a:lnTo>
                  <a:pt x="380" y="3962"/>
                </a:lnTo>
                <a:lnTo>
                  <a:pt x="249" y="4297"/>
                </a:lnTo>
                <a:lnTo>
                  <a:pt x="380" y="4419"/>
                </a:lnTo>
                <a:lnTo>
                  <a:pt x="548" y="4480"/>
                </a:lnTo>
                <a:lnTo>
                  <a:pt x="832" y="4419"/>
                </a:lnTo>
                <a:lnTo>
                  <a:pt x="999" y="4297"/>
                </a:lnTo>
                <a:lnTo>
                  <a:pt x="1167" y="4145"/>
                </a:lnTo>
                <a:lnTo>
                  <a:pt x="1344" y="3962"/>
                </a:lnTo>
                <a:lnTo>
                  <a:pt x="832" y="3901"/>
                </a:lnTo>
                <a:lnTo>
                  <a:pt x="701" y="3870"/>
                </a:lnTo>
                <a:close/>
              </a:path>
              <a:path w="3175" h="5079">
                <a:moveTo>
                  <a:pt x="1274" y="457"/>
                </a:moveTo>
                <a:lnTo>
                  <a:pt x="0" y="761"/>
                </a:lnTo>
                <a:lnTo>
                  <a:pt x="213" y="883"/>
                </a:lnTo>
                <a:lnTo>
                  <a:pt x="344" y="975"/>
                </a:lnTo>
                <a:lnTo>
                  <a:pt x="463" y="1127"/>
                </a:lnTo>
                <a:lnTo>
                  <a:pt x="1560" y="2865"/>
                </a:lnTo>
                <a:lnTo>
                  <a:pt x="1368" y="3352"/>
                </a:lnTo>
                <a:lnTo>
                  <a:pt x="1310" y="3535"/>
                </a:lnTo>
                <a:lnTo>
                  <a:pt x="1237" y="3688"/>
                </a:lnTo>
                <a:lnTo>
                  <a:pt x="1106" y="3840"/>
                </a:lnTo>
                <a:lnTo>
                  <a:pt x="975" y="3901"/>
                </a:lnTo>
                <a:lnTo>
                  <a:pt x="1378" y="3901"/>
                </a:lnTo>
                <a:lnTo>
                  <a:pt x="1463" y="3749"/>
                </a:lnTo>
                <a:lnTo>
                  <a:pt x="2006" y="2225"/>
                </a:lnTo>
                <a:lnTo>
                  <a:pt x="1773" y="2225"/>
                </a:lnTo>
                <a:lnTo>
                  <a:pt x="987" y="975"/>
                </a:lnTo>
                <a:lnTo>
                  <a:pt x="963" y="701"/>
                </a:lnTo>
                <a:lnTo>
                  <a:pt x="1118" y="579"/>
                </a:lnTo>
                <a:lnTo>
                  <a:pt x="1274" y="548"/>
                </a:lnTo>
                <a:close/>
              </a:path>
              <a:path w="3175" h="5079">
                <a:moveTo>
                  <a:pt x="2726" y="304"/>
                </a:moveTo>
                <a:lnTo>
                  <a:pt x="2322" y="304"/>
                </a:lnTo>
                <a:lnTo>
                  <a:pt x="2373" y="548"/>
                </a:lnTo>
                <a:lnTo>
                  <a:pt x="1773" y="2225"/>
                </a:lnTo>
                <a:lnTo>
                  <a:pt x="2006" y="2225"/>
                </a:lnTo>
                <a:lnTo>
                  <a:pt x="2642" y="457"/>
                </a:lnTo>
                <a:lnTo>
                  <a:pt x="2726" y="304"/>
                </a:lnTo>
                <a:close/>
              </a:path>
              <a:path w="3175" h="5079">
                <a:moveTo>
                  <a:pt x="2987" y="0"/>
                </a:moveTo>
                <a:lnTo>
                  <a:pt x="2106" y="213"/>
                </a:lnTo>
                <a:lnTo>
                  <a:pt x="2726" y="304"/>
                </a:lnTo>
                <a:lnTo>
                  <a:pt x="2868" y="152"/>
                </a:lnTo>
                <a:lnTo>
                  <a:pt x="298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59000" y="8005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2511" y="0"/>
                </a:moveTo>
                <a:lnTo>
                  <a:pt x="1463" y="0"/>
                </a:lnTo>
                <a:lnTo>
                  <a:pt x="1024" y="182"/>
                </a:lnTo>
                <a:lnTo>
                  <a:pt x="652" y="518"/>
                </a:lnTo>
                <a:lnTo>
                  <a:pt x="225" y="944"/>
                </a:lnTo>
                <a:lnTo>
                  <a:pt x="0" y="1493"/>
                </a:lnTo>
                <a:lnTo>
                  <a:pt x="20" y="2865"/>
                </a:lnTo>
                <a:lnTo>
                  <a:pt x="188" y="3352"/>
                </a:lnTo>
                <a:lnTo>
                  <a:pt x="557" y="3779"/>
                </a:lnTo>
                <a:lnTo>
                  <a:pt x="926" y="4175"/>
                </a:lnTo>
                <a:lnTo>
                  <a:pt x="1405" y="4389"/>
                </a:lnTo>
                <a:lnTo>
                  <a:pt x="2474" y="4389"/>
                </a:lnTo>
                <a:lnTo>
                  <a:pt x="2938" y="4175"/>
                </a:lnTo>
                <a:lnTo>
                  <a:pt x="1581" y="4175"/>
                </a:lnTo>
                <a:lnTo>
                  <a:pt x="1295" y="4023"/>
                </a:lnTo>
                <a:lnTo>
                  <a:pt x="676" y="1493"/>
                </a:lnTo>
                <a:lnTo>
                  <a:pt x="807" y="975"/>
                </a:lnTo>
                <a:lnTo>
                  <a:pt x="1082" y="640"/>
                </a:lnTo>
                <a:lnTo>
                  <a:pt x="1286" y="365"/>
                </a:lnTo>
                <a:lnTo>
                  <a:pt x="1581" y="213"/>
                </a:lnTo>
                <a:lnTo>
                  <a:pt x="2977" y="213"/>
                </a:lnTo>
                <a:lnTo>
                  <a:pt x="2511" y="0"/>
                </a:lnTo>
                <a:close/>
              </a:path>
              <a:path w="4445" h="4445">
                <a:moveTo>
                  <a:pt x="2977" y="213"/>
                </a:moveTo>
                <a:lnTo>
                  <a:pt x="2319" y="213"/>
                </a:lnTo>
                <a:lnTo>
                  <a:pt x="2606" y="365"/>
                </a:lnTo>
                <a:lnTo>
                  <a:pt x="2819" y="640"/>
                </a:lnTo>
                <a:lnTo>
                  <a:pt x="3070" y="975"/>
                </a:lnTo>
                <a:lnTo>
                  <a:pt x="3205" y="1493"/>
                </a:lnTo>
                <a:lnTo>
                  <a:pt x="3212" y="2926"/>
                </a:lnTo>
                <a:lnTo>
                  <a:pt x="3105" y="3413"/>
                </a:lnTo>
                <a:lnTo>
                  <a:pt x="2808" y="3779"/>
                </a:lnTo>
                <a:lnTo>
                  <a:pt x="2618" y="4023"/>
                </a:lnTo>
                <a:lnTo>
                  <a:pt x="2319" y="4175"/>
                </a:lnTo>
                <a:lnTo>
                  <a:pt x="2938" y="4175"/>
                </a:lnTo>
                <a:lnTo>
                  <a:pt x="3347" y="3718"/>
                </a:lnTo>
                <a:lnTo>
                  <a:pt x="3712" y="3322"/>
                </a:lnTo>
                <a:lnTo>
                  <a:pt x="3871" y="2865"/>
                </a:lnTo>
                <a:lnTo>
                  <a:pt x="3871" y="1493"/>
                </a:lnTo>
                <a:lnTo>
                  <a:pt x="3712" y="1036"/>
                </a:lnTo>
                <a:lnTo>
                  <a:pt x="2977" y="21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63191" y="8020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43"/>
                </a:moveTo>
                <a:lnTo>
                  <a:pt x="1392" y="3139"/>
                </a:lnTo>
                <a:lnTo>
                  <a:pt x="1261" y="3017"/>
                </a:lnTo>
                <a:lnTo>
                  <a:pt x="1106" y="2926"/>
                </a:lnTo>
                <a:lnTo>
                  <a:pt x="152" y="2804"/>
                </a:lnTo>
                <a:lnTo>
                  <a:pt x="0" y="2743"/>
                </a:lnTo>
                <a:close/>
              </a:path>
              <a:path w="2540" h="3175">
                <a:moveTo>
                  <a:pt x="832" y="0"/>
                </a:moveTo>
                <a:lnTo>
                  <a:pt x="12" y="213"/>
                </a:lnTo>
                <a:lnTo>
                  <a:pt x="295" y="335"/>
                </a:lnTo>
                <a:lnTo>
                  <a:pt x="438" y="457"/>
                </a:lnTo>
                <a:lnTo>
                  <a:pt x="438" y="2621"/>
                </a:lnTo>
                <a:lnTo>
                  <a:pt x="249" y="2773"/>
                </a:lnTo>
                <a:lnTo>
                  <a:pt x="1010" y="2804"/>
                </a:lnTo>
                <a:lnTo>
                  <a:pt x="960" y="2621"/>
                </a:lnTo>
                <a:lnTo>
                  <a:pt x="926" y="975"/>
                </a:lnTo>
                <a:lnTo>
                  <a:pt x="1045" y="792"/>
                </a:lnTo>
                <a:lnTo>
                  <a:pt x="938" y="30"/>
                </a:lnTo>
                <a:close/>
              </a:path>
              <a:path w="2540" h="3175">
                <a:moveTo>
                  <a:pt x="1978" y="518"/>
                </a:moveTo>
                <a:lnTo>
                  <a:pt x="1295" y="518"/>
                </a:lnTo>
                <a:lnTo>
                  <a:pt x="1438" y="579"/>
                </a:lnTo>
                <a:lnTo>
                  <a:pt x="1606" y="792"/>
                </a:lnTo>
                <a:lnTo>
                  <a:pt x="1749" y="853"/>
                </a:lnTo>
                <a:lnTo>
                  <a:pt x="1880" y="853"/>
                </a:lnTo>
                <a:lnTo>
                  <a:pt x="1978" y="518"/>
                </a:lnTo>
                <a:close/>
              </a:path>
              <a:path w="2540" h="3175">
                <a:moveTo>
                  <a:pt x="1414" y="121"/>
                </a:moveTo>
                <a:lnTo>
                  <a:pt x="1164" y="304"/>
                </a:lnTo>
                <a:lnTo>
                  <a:pt x="938" y="701"/>
                </a:lnTo>
                <a:lnTo>
                  <a:pt x="1096" y="701"/>
                </a:lnTo>
                <a:lnTo>
                  <a:pt x="1295" y="518"/>
                </a:lnTo>
                <a:lnTo>
                  <a:pt x="1978" y="518"/>
                </a:lnTo>
                <a:lnTo>
                  <a:pt x="1831" y="243"/>
                </a:lnTo>
                <a:lnTo>
                  <a:pt x="1642" y="152"/>
                </a:lnTo>
                <a:lnTo>
                  <a:pt x="1414" y="12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65265" y="80103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379" y="4267"/>
                </a:moveTo>
                <a:lnTo>
                  <a:pt x="1830" y="4267"/>
                </a:lnTo>
                <a:lnTo>
                  <a:pt x="1818" y="4724"/>
                </a:lnTo>
                <a:lnTo>
                  <a:pt x="1961" y="4724"/>
                </a:lnTo>
                <a:lnTo>
                  <a:pt x="2760" y="4450"/>
                </a:lnTo>
                <a:lnTo>
                  <a:pt x="2449" y="4358"/>
                </a:lnTo>
                <a:close/>
              </a:path>
              <a:path w="3175" h="5079">
                <a:moveTo>
                  <a:pt x="962" y="1371"/>
                </a:moveTo>
                <a:lnTo>
                  <a:pt x="651" y="1523"/>
                </a:lnTo>
                <a:lnTo>
                  <a:pt x="151" y="2194"/>
                </a:lnTo>
                <a:lnTo>
                  <a:pt x="20" y="2560"/>
                </a:lnTo>
                <a:lnTo>
                  <a:pt x="0" y="3505"/>
                </a:lnTo>
                <a:lnTo>
                  <a:pt x="81" y="3809"/>
                </a:lnTo>
                <a:lnTo>
                  <a:pt x="294" y="4084"/>
                </a:lnTo>
                <a:lnTo>
                  <a:pt x="495" y="4419"/>
                </a:lnTo>
                <a:lnTo>
                  <a:pt x="757" y="4571"/>
                </a:lnTo>
                <a:lnTo>
                  <a:pt x="1044" y="4602"/>
                </a:lnTo>
                <a:lnTo>
                  <a:pt x="1330" y="4602"/>
                </a:lnTo>
                <a:lnTo>
                  <a:pt x="1580" y="4511"/>
                </a:lnTo>
                <a:lnTo>
                  <a:pt x="1804" y="4297"/>
                </a:lnTo>
                <a:lnTo>
                  <a:pt x="1343" y="4297"/>
                </a:lnTo>
                <a:lnTo>
                  <a:pt x="1117" y="4267"/>
                </a:lnTo>
                <a:lnTo>
                  <a:pt x="565" y="2346"/>
                </a:lnTo>
                <a:lnTo>
                  <a:pt x="651" y="2042"/>
                </a:lnTo>
                <a:lnTo>
                  <a:pt x="974" y="1676"/>
                </a:lnTo>
                <a:lnTo>
                  <a:pt x="1126" y="1615"/>
                </a:lnTo>
                <a:lnTo>
                  <a:pt x="1783" y="1615"/>
                </a:lnTo>
                <a:lnTo>
                  <a:pt x="1580" y="1463"/>
                </a:lnTo>
                <a:lnTo>
                  <a:pt x="1343" y="1432"/>
                </a:lnTo>
                <a:lnTo>
                  <a:pt x="962" y="1371"/>
                </a:lnTo>
                <a:close/>
              </a:path>
              <a:path w="3175" h="5079">
                <a:moveTo>
                  <a:pt x="1783" y="1615"/>
                </a:moveTo>
                <a:lnTo>
                  <a:pt x="1126" y="1615"/>
                </a:lnTo>
                <a:lnTo>
                  <a:pt x="1388" y="1645"/>
                </a:lnTo>
                <a:lnTo>
                  <a:pt x="1675" y="1828"/>
                </a:lnTo>
                <a:lnTo>
                  <a:pt x="1794" y="2072"/>
                </a:lnTo>
                <a:lnTo>
                  <a:pt x="1866" y="3261"/>
                </a:lnTo>
                <a:lnTo>
                  <a:pt x="1843" y="4053"/>
                </a:lnTo>
                <a:lnTo>
                  <a:pt x="1675" y="4236"/>
                </a:lnTo>
                <a:lnTo>
                  <a:pt x="1507" y="4297"/>
                </a:lnTo>
                <a:lnTo>
                  <a:pt x="1804" y="4297"/>
                </a:lnTo>
                <a:lnTo>
                  <a:pt x="2379" y="4267"/>
                </a:lnTo>
                <a:lnTo>
                  <a:pt x="2357" y="3809"/>
                </a:lnTo>
                <a:lnTo>
                  <a:pt x="2387" y="2042"/>
                </a:lnTo>
                <a:lnTo>
                  <a:pt x="2395" y="1767"/>
                </a:lnTo>
                <a:lnTo>
                  <a:pt x="1913" y="1767"/>
                </a:lnTo>
                <a:lnTo>
                  <a:pt x="1783" y="1615"/>
                </a:lnTo>
                <a:close/>
              </a:path>
              <a:path w="3175" h="5079">
                <a:moveTo>
                  <a:pt x="2439" y="335"/>
                </a:moveTo>
                <a:lnTo>
                  <a:pt x="1699" y="335"/>
                </a:lnTo>
                <a:lnTo>
                  <a:pt x="1867" y="396"/>
                </a:lnTo>
                <a:lnTo>
                  <a:pt x="1913" y="1767"/>
                </a:lnTo>
                <a:lnTo>
                  <a:pt x="2395" y="1767"/>
                </a:lnTo>
                <a:lnTo>
                  <a:pt x="2439" y="335"/>
                </a:lnTo>
                <a:close/>
              </a:path>
              <a:path w="3175" h="5079">
                <a:moveTo>
                  <a:pt x="2449" y="0"/>
                </a:moveTo>
                <a:lnTo>
                  <a:pt x="2318" y="0"/>
                </a:lnTo>
                <a:lnTo>
                  <a:pt x="1519" y="243"/>
                </a:lnTo>
                <a:lnTo>
                  <a:pt x="1699" y="335"/>
                </a:lnTo>
                <a:lnTo>
                  <a:pt x="2439" y="335"/>
                </a:lnTo>
                <a:lnTo>
                  <a:pt x="24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68263" y="80313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926" y="0"/>
                </a:moveTo>
                <a:lnTo>
                  <a:pt x="606" y="30"/>
                </a:lnTo>
                <a:lnTo>
                  <a:pt x="356" y="243"/>
                </a:lnTo>
                <a:lnTo>
                  <a:pt x="94" y="426"/>
                </a:lnTo>
                <a:lnTo>
                  <a:pt x="15" y="670"/>
                </a:lnTo>
                <a:lnTo>
                  <a:pt x="0" y="1828"/>
                </a:lnTo>
                <a:lnTo>
                  <a:pt x="82" y="2133"/>
                </a:lnTo>
                <a:lnTo>
                  <a:pt x="581" y="2834"/>
                </a:lnTo>
                <a:lnTo>
                  <a:pt x="880" y="3078"/>
                </a:lnTo>
                <a:lnTo>
                  <a:pt x="1225" y="3169"/>
                </a:lnTo>
                <a:lnTo>
                  <a:pt x="1535" y="3291"/>
                </a:lnTo>
                <a:lnTo>
                  <a:pt x="1798" y="3230"/>
                </a:lnTo>
                <a:lnTo>
                  <a:pt x="1999" y="3078"/>
                </a:lnTo>
                <a:lnTo>
                  <a:pt x="2224" y="2895"/>
                </a:lnTo>
                <a:lnTo>
                  <a:pt x="1642" y="2804"/>
                </a:lnTo>
                <a:lnTo>
                  <a:pt x="1176" y="2651"/>
                </a:lnTo>
                <a:lnTo>
                  <a:pt x="926" y="2468"/>
                </a:lnTo>
                <a:lnTo>
                  <a:pt x="737" y="2133"/>
                </a:lnTo>
                <a:lnTo>
                  <a:pt x="533" y="1828"/>
                </a:lnTo>
                <a:lnTo>
                  <a:pt x="414" y="1432"/>
                </a:lnTo>
                <a:lnTo>
                  <a:pt x="414" y="1005"/>
                </a:lnTo>
                <a:lnTo>
                  <a:pt x="927" y="1005"/>
                </a:lnTo>
                <a:lnTo>
                  <a:pt x="414" y="853"/>
                </a:lnTo>
                <a:lnTo>
                  <a:pt x="438" y="609"/>
                </a:lnTo>
                <a:lnTo>
                  <a:pt x="533" y="426"/>
                </a:lnTo>
                <a:lnTo>
                  <a:pt x="795" y="243"/>
                </a:lnTo>
                <a:lnTo>
                  <a:pt x="1661" y="243"/>
                </a:lnTo>
                <a:lnTo>
                  <a:pt x="1295" y="121"/>
                </a:lnTo>
                <a:lnTo>
                  <a:pt x="926" y="0"/>
                </a:lnTo>
                <a:close/>
              </a:path>
              <a:path w="2540" h="3809">
                <a:moveTo>
                  <a:pt x="2310" y="2316"/>
                </a:moveTo>
                <a:lnTo>
                  <a:pt x="2212" y="2529"/>
                </a:lnTo>
                <a:lnTo>
                  <a:pt x="2093" y="2682"/>
                </a:lnTo>
                <a:lnTo>
                  <a:pt x="1807" y="2804"/>
                </a:lnTo>
                <a:lnTo>
                  <a:pt x="2280" y="2804"/>
                </a:lnTo>
                <a:lnTo>
                  <a:pt x="2404" y="2407"/>
                </a:lnTo>
                <a:close/>
              </a:path>
              <a:path w="2540" h="3809">
                <a:moveTo>
                  <a:pt x="927" y="1005"/>
                </a:moveTo>
                <a:lnTo>
                  <a:pt x="414" y="1005"/>
                </a:lnTo>
                <a:lnTo>
                  <a:pt x="2404" y="1645"/>
                </a:lnTo>
                <a:lnTo>
                  <a:pt x="2394" y="1249"/>
                </a:lnTo>
                <a:lnTo>
                  <a:pt x="1749" y="1249"/>
                </a:lnTo>
                <a:lnTo>
                  <a:pt x="927" y="1005"/>
                </a:lnTo>
                <a:close/>
              </a:path>
              <a:path w="2540" h="3809">
                <a:moveTo>
                  <a:pt x="1661" y="243"/>
                </a:moveTo>
                <a:lnTo>
                  <a:pt x="950" y="243"/>
                </a:lnTo>
                <a:lnTo>
                  <a:pt x="1130" y="274"/>
                </a:lnTo>
                <a:lnTo>
                  <a:pt x="1343" y="396"/>
                </a:lnTo>
                <a:lnTo>
                  <a:pt x="1557" y="579"/>
                </a:lnTo>
                <a:lnTo>
                  <a:pt x="1724" y="944"/>
                </a:lnTo>
                <a:lnTo>
                  <a:pt x="1749" y="1249"/>
                </a:lnTo>
                <a:lnTo>
                  <a:pt x="2394" y="1249"/>
                </a:lnTo>
                <a:lnTo>
                  <a:pt x="2297" y="944"/>
                </a:lnTo>
                <a:lnTo>
                  <a:pt x="2105" y="670"/>
                </a:lnTo>
                <a:lnTo>
                  <a:pt x="1880" y="396"/>
                </a:lnTo>
                <a:lnTo>
                  <a:pt x="1661" y="24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70930" y="80377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737" y="2895"/>
                </a:moveTo>
                <a:lnTo>
                  <a:pt x="3060" y="3169"/>
                </a:lnTo>
                <a:lnTo>
                  <a:pt x="2831" y="3017"/>
                </a:lnTo>
                <a:lnTo>
                  <a:pt x="1868" y="2926"/>
                </a:lnTo>
                <a:lnTo>
                  <a:pt x="1737" y="2895"/>
                </a:lnTo>
                <a:close/>
              </a:path>
              <a:path w="3175" h="3175">
                <a:moveTo>
                  <a:pt x="975" y="304"/>
                </a:moveTo>
                <a:lnTo>
                  <a:pt x="188" y="304"/>
                </a:lnTo>
                <a:lnTo>
                  <a:pt x="344" y="335"/>
                </a:lnTo>
                <a:lnTo>
                  <a:pt x="438" y="2560"/>
                </a:lnTo>
                <a:lnTo>
                  <a:pt x="344" y="2712"/>
                </a:lnTo>
                <a:lnTo>
                  <a:pt x="33" y="2712"/>
                </a:lnTo>
                <a:lnTo>
                  <a:pt x="1426" y="2987"/>
                </a:lnTo>
                <a:lnTo>
                  <a:pt x="1274" y="2865"/>
                </a:lnTo>
                <a:lnTo>
                  <a:pt x="1130" y="2773"/>
                </a:lnTo>
                <a:lnTo>
                  <a:pt x="975" y="792"/>
                </a:lnTo>
                <a:lnTo>
                  <a:pt x="1153" y="609"/>
                </a:lnTo>
                <a:lnTo>
                  <a:pt x="975" y="609"/>
                </a:lnTo>
                <a:lnTo>
                  <a:pt x="975" y="304"/>
                </a:lnTo>
                <a:close/>
              </a:path>
              <a:path w="3175" h="3175">
                <a:moveTo>
                  <a:pt x="2458" y="426"/>
                </a:moveTo>
                <a:lnTo>
                  <a:pt x="1450" y="426"/>
                </a:lnTo>
                <a:lnTo>
                  <a:pt x="1688" y="457"/>
                </a:lnTo>
                <a:lnTo>
                  <a:pt x="1844" y="487"/>
                </a:lnTo>
                <a:lnTo>
                  <a:pt x="2050" y="701"/>
                </a:lnTo>
                <a:lnTo>
                  <a:pt x="2119" y="2560"/>
                </a:lnTo>
                <a:lnTo>
                  <a:pt x="2093" y="2773"/>
                </a:lnTo>
                <a:lnTo>
                  <a:pt x="1950" y="2926"/>
                </a:lnTo>
                <a:lnTo>
                  <a:pt x="2733" y="2926"/>
                </a:lnTo>
                <a:lnTo>
                  <a:pt x="2650" y="2560"/>
                </a:lnTo>
                <a:lnTo>
                  <a:pt x="2618" y="792"/>
                </a:lnTo>
                <a:lnTo>
                  <a:pt x="2499" y="487"/>
                </a:lnTo>
                <a:close/>
              </a:path>
              <a:path w="3175" h="3175">
                <a:moveTo>
                  <a:pt x="1618" y="91"/>
                </a:moveTo>
                <a:lnTo>
                  <a:pt x="1307" y="243"/>
                </a:lnTo>
                <a:lnTo>
                  <a:pt x="975" y="609"/>
                </a:lnTo>
                <a:lnTo>
                  <a:pt x="1153" y="609"/>
                </a:lnTo>
                <a:lnTo>
                  <a:pt x="1450" y="426"/>
                </a:lnTo>
                <a:lnTo>
                  <a:pt x="2458" y="426"/>
                </a:lnTo>
                <a:lnTo>
                  <a:pt x="2298" y="274"/>
                </a:lnTo>
                <a:lnTo>
                  <a:pt x="2069" y="121"/>
                </a:lnTo>
                <a:lnTo>
                  <a:pt x="1618" y="91"/>
                </a:lnTo>
                <a:close/>
              </a:path>
              <a:path w="3175" h="3175">
                <a:moveTo>
                  <a:pt x="975" y="0"/>
                </a:moveTo>
                <a:lnTo>
                  <a:pt x="832" y="0"/>
                </a:lnTo>
                <a:lnTo>
                  <a:pt x="0" y="243"/>
                </a:lnTo>
                <a:lnTo>
                  <a:pt x="131" y="335"/>
                </a:lnTo>
                <a:lnTo>
                  <a:pt x="975" y="304"/>
                </a:lnTo>
                <a:lnTo>
                  <a:pt x="97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737747" y="801015"/>
            <a:ext cx="1307" cy="5810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738448" y="800028"/>
            <a:ext cx="1773" cy="8259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738378" y="807069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880" y="0"/>
                </a:moveTo>
                <a:lnTo>
                  <a:pt x="430" y="60"/>
                </a:lnTo>
                <a:lnTo>
                  <a:pt x="405" y="243"/>
                </a:lnTo>
                <a:lnTo>
                  <a:pt x="254" y="746"/>
                </a:lnTo>
                <a:lnTo>
                  <a:pt x="38" y="1005"/>
                </a:lnTo>
                <a:lnTo>
                  <a:pt x="0" y="1279"/>
                </a:lnTo>
                <a:lnTo>
                  <a:pt x="892" y="1035"/>
                </a:lnTo>
                <a:lnTo>
                  <a:pt x="1011" y="769"/>
                </a:lnTo>
                <a:lnTo>
                  <a:pt x="960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738234" y="806582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00" y="1402"/>
                </a:moveTo>
                <a:lnTo>
                  <a:pt x="274" y="1402"/>
                </a:lnTo>
                <a:lnTo>
                  <a:pt x="774" y="1463"/>
                </a:lnTo>
                <a:lnTo>
                  <a:pt x="1060" y="1645"/>
                </a:lnTo>
                <a:lnTo>
                  <a:pt x="1100" y="1402"/>
                </a:lnTo>
                <a:close/>
              </a:path>
              <a:path w="1270" h="1904">
                <a:moveTo>
                  <a:pt x="691" y="0"/>
                </a:moveTo>
                <a:lnTo>
                  <a:pt x="585" y="335"/>
                </a:lnTo>
                <a:lnTo>
                  <a:pt x="344" y="914"/>
                </a:lnTo>
                <a:lnTo>
                  <a:pt x="0" y="1097"/>
                </a:lnTo>
                <a:lnTo>
                  <a:pt x="192" y="1310"/>
                </a:lnTo>
                <a:lnTo>
                  <a:pt x="335" y="1493"/>
                </a:lnTo>
                <a:lnTo>
                  <a:pt x="1100" y="1402"/>
                </a:lnTo>
                <a:lnTo>
                  <a:pt x="1274" y="243"/>
                </a:lnTo>
                <a:lnTo>
                  <a:pt x="691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738247" y="806551"/>
            <a:ext cx="1310" cy="1615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738341" y="80578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120" y="1584"/>
                </a:moveTo>
                <a:lnTo>
                  <a:pt x="822" y="1584"/>
                </a:lnTo>
                <a:lnTo>
                  <a:pt x="1118" y="1737"/>
                </a:lnTo>
                <a:lnTo>
                  <a:pt x="1120" y="1584"/>
                </a:lnTo>
                <a:close/>
              </a:path>
              <a:path w="1270" h="1904">
                <a:moveTo>
                  <a:pt x="560" y="0"/>
                </a:moveTo>
                <a:lnTo>
                  <a:pt x="474" y="426"/>
                </a:lnTo>
                <a:lnTo>
                  <a:pt x="335" y="1066"/>
                </a:lnTo>
                <a:lnTo>
                  <a:pt x="0" y="1341"/>
                </a:lnTo>
                <a:lnTo>
                  <a:pt x="216" y="1554"/>
                </a:lnTo>
                <a:lnTo>
                  <a:pt x="405" y="1706"/>
                </a:lnTo>
                <a:lnTo>
                  <a:pt x="573" y="1615"/>
                </a:lnTo>
                <a:lnTo>
                  <a:pt x="822" y="1584"/>
                </a:lnTo>
                <a:lnTo>
                  <a:pt x="1120" y="1584"/>
                </a:lnTo>
                <a:lnTo>
                  <a:pt x="1130" y="761"/>
                </a:lnTo>
                <a:lnTo>
                  <a:pt x="1167" y="609"/>
                </a:lnTo>
                <a:lnTo>
                  <a:pt x="1179" y="152"/>
                </a:lnTo>
                <a:lnTo>
                  <a:pt x="560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738353" y="805789"/>
            <a:ext cx="1190" cy="1675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738353" y="805149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5" y="0"/>
                </a:moveTo>
                <a:lnTo>
                  <a:pt x="380" y="396"/>
                </a:lnTo>
                <a:lnTo>
                  <a:pt x="310" y="1097"/>
                </a:lnTo>
                <a:lnTo>
                  <a:pt x="0" y="1432"/>
                </a:lnTo>
                <a:lnTo>
                  <a:pt x="249" y="1615"/>
                </a:lnTo>
                <a:lnTo>
                  <a:pt x="475" y="1737"/>
                </a:lnTo>
                <a:lnTo>
                  <a:pt x="905" y="1554"/>
                </a:lnTo>
                <a:lnTo>
                  <a:pt x="1259" y="1554"/>
                </a:lnTo>
                <a:lnTo>
                  <a:pt x="1202" y="1097"/>
                </a:lnTo>
                <a:lnTo>
                  <a:pt x="1142" y="701"/>
                </a:lnTo>
                <a:lnTo>
                  <a:pt x="1142" y="548"/>
                </a:lnTo>
                <a:lnTo>
                  <a:pt x="1112" y="396"/>
                </a:lnTo>
                <a:lnTo>
                  <a:pt x="1085" y="91"/>
                </a:lnTo>
                <a:lnTo>
                  <a:pt x="405" y="0"/>
                </a:lnTo>
                <a:close/>
              </a:path>
              <a:path w="1270" h="1904">
                <a:moveTo>
                  <a:pt x="1259" y="1554"/>
                </a:moveTo>
                <a:lnTo>
                  <a:pt x="905" y="1554"/>
                </a:lnTo>
                <a:lnTo>
                  <a:pt x="1274" y="167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738341" y="805118"/>
            <a:ext cx="1284" cy="1736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738353" y="80435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23" y="1700"/>
                </a:moveTo>
                <a:close/>
              </a:path>
              <a:path w="1904" h="1904">
                <a:moveTo>
                  <a:pt x="1293" y="1584"/>
                </a:moveTo>
                <a:lnTo>
                  <a:pt x="941" y="1584"/>
                </a:lnTo>
                <a:lnTo>
                  <a:pt x="1310" y="1706"/>
                </a:lnTo>
                <a:close/>
              </a:path>
              <a:path w="1904" h="1904">
                <a:moveTo>
                  <a:pt x="417" y="0"/>
                </a:moveTo>
                <a:lnTo>
                  <a:pt x="393" y="426"/>
                </a:lnTo>
                <a:lnTo>
                  <a:pt x="323" y="1127"/>
                </a:lnTo>
                <a:lnTo>
                  <a:pt x="0" y="1432"/>
                </a:lnTo>
                <a:lnTo>
                  <a:pt x="274" y="1615"/>
                </a:lnTo>
                <a:lnTo>
                  <a:pt x="423" y="1700"/>
                </a:lnTo>
                <a:lnTo>
                  <a:pt x="679" y="1615"/>
                </a:lnTo>
                <a:lnTo>
                  <a:pt x="941" y="1584"/>
                </a:lnTo>
                <a:lnTo>
                  <a:pt x="1293" y="1584"/>
                </a:lnTo>
                <a:lnTo>
                  <a:pt x="1230" y="1127"/>
                </a:lnTo>
                <a:lnTo>
                  <a:pt x="1179" y="701"/>
                </a:lnTo>
                <a:lnTo>
                  <a:pt x="1155" y="426"/>
                </a:lnTo>
                <a:lnTo>
                  <a:pt x="1118" y="91"/>
                </a:lnTo>
                <a:lnTo>
                  <a:pt x="417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738353" y="804358"/>
            <a:ext cx="1308" cy="173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738402" y="803717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405" y="0"/>
                </a:moveTo>
                <a:lnTo>
                  <a:pt x="380" y="396"/>
                </a:lnTo>
                <a:lnTo>
                  <a:pt x="307" y="1097"/>
                </a:lnTo>
                <a:lnTo>
                  <a:pt x="0" y="1402"/>
                </a:lnTo>
                <a:lnTo>
                  <a:pt x="475" y="1737"/>
                </a:lnTo>
                <a:lnTo>
                  <a:pt x="655" y="1584"/>
                </a:lnTo>
                <a:lnTo>
                  <a:pt x="917" y="1554"/>
                </a:lnTo>
                <a:lnTo>
                  <a:pt x="1252" y="1554"/>
                </a:lnTo>
                <a:lnTo>
                  <a:pt x="1199" y="1097"/>
                </a:lnTo>
                <a:lnTo>
                  <a:pt x="1142" y="701"/>
                </a:lnTo>
                <a:lnTo>
                  <a:pt x="1118" y="365"/>
                </a:lnTo>
                <a:lnTo>
                  <a:pt x="1069" y="60"/>
                </a:lnTo>
                <a:lnTo>
                  <a:pt x="405" y="0"/>
                </a:lnTo>
                <a:close/>
              </a:path>
              <a:path w="1270" h="1904">
                <a:moveTo>
                  <a:pt x="1252" y="1554"/>
                </a:moveTo>
                <a:lnTo>
                  <a:pt x="917" y="1554"/>
                </a:lnTo>
                <a:lnTo>
                  <a:pt x="1261" y="164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738402" y="80368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381" y="0"/>
                </a:moveTo>
                <a:lnTo>
                  <a:pt x="359" y="468"/>
                </a:lnTo>
                <a:lnTo>
                  <a:pt x="307" y="1006"/>
                </a:lnTo>
                <a:lnTo>
                  <a:pt x="0" y="1371"/>
                </a:lnTo>
                <a:lnTo>
                  <a:pt x="274" y="1554"/>
                </a:lnTo>
                <a:lnTo>
                  <a:pt x="485" y="1735"/>
                </a:lnTo>
                <a:lnTo>
                  <a:pt x="667" y="1554"/>
                </a:lnTo>
                <a:lnTo>
                  <a:pt x="917" y="1493"/>
                </a:lnTo>
                <a:lnTo>
                  <a:pt x="1253" y="1493"/>
                </a:lnTo>
                <a:lnTo>
                  <a:pt x="1190" y="1006"/>
                </a:lnTo>
                <a:lnTo>
                  <a:pt x="1142" y="579"/>
                </a:lnTo>
                <a:lnTo>
                  <a:pt x="1117" y="244"/>
                </a:lnTo>
                <a:lnTo>
                  <a:pt x="1094" y="32"/>
                </a:lnTo>
                <a:lnTo>
                  <a:pt x="381" y="0"/>
                </a:lnTo>
                <a:close/>
              </a:path>
              <a:path w="1270" h="1904">
                <a:moveTo>
                  <a:pt x="1253" y="1493"/>
                </a:moveTo>
                <a:lnTo>
                  <a:pt x="917" y="1493"/>
                </a:lnTo>
                <a:lnTo>
                  <a:pt x="1273" y="1645"/>
                </a:lnTo>
                <a:lnTo>
                  <a:pt x="1253" y="149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38365" y="80304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20" y="1675"/>
                </a:moveTo>
                <a:close/>
              </a:path>
              <a:path w="1904" h="1904">
                <a:moveTo>
                  <a:pt x="1322" y="1554"/>
                </a:moveTo>
                <a:lnTo>
                  <a:pt x="966" y="1554"/>
                </a:lnTo>
                <a:lnTo>
                  <a:pt x="1335" y="1676"/>
                </a:lnTo>
                <a:close/>
              </a:path>
              <a:path w="1904" h="1904">
                <a:moveTo>
                  <a:pt x="417" y="0"/>
                </a:moveTo>
                <a:lnTo>
                  <a:pt x="395" y="365"/>
                </a:lnTo>
                <a:lnTo>
                  <a:pt x="332" y="1097"/>
                </a:lnTo>
                <a:lnTo>
                  <a:pt x="0" y="1432"/>
                </a:lnTo>
                <a:lnTo>
                  <a:pt x="286" y="1584"/>
                </a:lnTo>
                <a:lnTo>
                  <a:pt x="420" y="1675"/>
                </a:lnTo>
                <a:lnTo>
                  <a:pt x="966" y="1554"/>
                </a:lnTo>
                <a:lnTo>
                  <a:pt x="1322" y="1554"/>
                </a:lnTo>
                <a:lnTo>
                  <a:pt x="1286" y="1188"/>
                </a:lnTo>
                <a:lnTo>
                  <a:pt x="1191" y="701"/>
                </a:lnTo>
                <a:lnTo>
                  <a:pt x="1167" y="365"/>
                </a:lnTo>
                <a:lnTo>
                  <a:pt x="1130" y="60"/>
                </a:lnTo>
                <a:lnTo>
                  <a:pt x="417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38366" y="803046"/>
            <a:ext cx="1333" cy="1705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738341" y="80240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41" y="0"/>
                </a:moveTo>
                <a:lnTo>
                  <a:pt x="335" y="1066"/>
                </a:lnTo>
                <a:lnTo>
                  <a:pt x="0" y="1402"/>
                </a:lnTo>
                <a:lnTo>
                  <a:pt x="286" y="1584"/>
                </a:lnTo>
                <a:lnTo>
                  <a:pt x="524" y="1706"/>
                </a:lnTo>
                <a:lnTo>
                  <a:pt x="978" y="1523"/>
                </a:lnTo>
                <a:lnTo>
                  <a:pt x="1331" y="1523"/>
                </a:lnTo>
                <a:lnTo>
                  <a:pt x="1273" y="1066"/>
                </a:lnTo>
                <a:lnTo>
                  <a:pt x="1216" y="670"/>
                </a:lnTo>
                <a:lnTo>
                  <a:pt x="1191" y="335"/>
                </a:lnTo>
                <a:lnTo>
                  <a:pt x="1142" y="60"/>
                </a:lnTo>
                <a:lnTo>
                  <a:pt x="441" y="0"/>
                </a:lnTo>
                <a:close/>
              </a:path>
              <a:path w="1904" h="1904">
                <a:moveTo>
                  <a:pt x="1331" y="1523"/>
                </a:moveTo>
                <a:lnTo>
                  <a:pt x="978" y="1523"/>
                </a:lnTo>
                <a:lnTo>
                  <a:pt x="1347" y="164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738341" y="802345"/>
            <a:ext cx="1346" cy="1736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738259" y="80170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443" y="1675"/>
                </a:moveTo>
                <a:close/>
              </a:path>
              <a:path w="1904" h="1904">
                <a:moveTo>
                  <a:pt x="1448" y="1584"/>
                </a:moveTo>
                <a:lnTo>
                  <a:pt x="1060" y="1584"/>
                </a:lnTo>
                <a:lnTo>
                  <a:pt x="1463" y="1737"/>
                </a:lnTo>
                <a:lnTo>
                  <a:pt x="1448" y="1584"/>
                </a:lnTo>
                <a:close/>
              </a:path>
              <a:path w="1904" h="1904">
                <a:moveTo>
                  <a:pt x="569" y="0"/>
                </a:moveTo>
                <a:lnTo>
                  <a:pt x="499" y="396"/>
                </a:lnTo>
                <a:lnTo>
                  <a:pt x="393" y="1097"/>
                </a:lnTo>
                <a:lnTo>
                  <a:pt x="0" y="1371"/>
                </a:lnTo>
                <a:lnTo>
                  <a:pt x="286" y="1554"/>
                </a:lnTo>
                <a:lnTo>
                  <a:pt x="443" y="1675"/>
                </a:lnTo>
                <a:lnTo>
                  <a:pt x="749" y="1615"/>
                </a:lnTo>
                <a:lnTo>
                  <a:pt x="1060" y="1584"/>
                </a:lnTo>
                <a:lnTo>
                  <a:pt x="1448" y="1584"/>
                </a:lnTo>
                <a:lnTo>
                  <a:pt x="1408" y="1097"/>
                </a:lnTo>
                <a:lnTo>
                  <a:pt x="1356" y="121"/>
                </a:lnTo>
                <a:lnTo>
                  <a:pt x="569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738247" y="801705"/>
            <a:ext cx="1465" cy="1705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738295" y="8010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69" y="0"/>
                </a:moveTo>
                <a:lnTo>
                  <a:pt x="506" y="426"/>
                </a:lnTo>
                <a:lnTo>
                  <a:pt x="393" y="1097"/>
                </a:lnTo>
                <a:lnTo>
                  <a:pt x="0" y="1371"/>
                </a:lnTo>
                <a:lnTo>
                  <a:pt x="283" y="1584"/>
                </a:lnTo>
                <a:lnTo>
                  <a:pt x="533" y="1737"/>
                </a:lnTo>
                <a:lnTo>
                  <a:pt x="761" y="1645"/>
                </a:lnTo>
                <a:lnTo>
                  <a:pt x="1057" y="1584"/>
                </a:lnTo>
                <a:lnTo>
                  <a:pt x="1459" y="1584"/>
                </a:lnTo>
                <a:lnTo>
                  <a:pt x="1415" y="1097"/>
                </a:lnTo>
                <a:lnTo>
                  <a:pt x="1368" y="426"/>
                </a:lnTo>
                <a:lnTo>
                  <a:pt x="1356" y="121"/>
                </a:lnTo>
                <a:lnTo>
                  <a:pt x="569" y="0"/>
                </a:lnTo>
                <a:close/>
              </a:path>
              <a:path w="1904" h="1904">
                <a:moveTo>
                  <a:pt x="1459" y="1584"/>
                </a:moveTo>
                <a:lnTo>
                  <a:pt x="1057" y="1584"/>
                </a:lnTo>
                <a:lnTo>
                  <a:pt x="1475" y="1737"/>
                </a:lnTo>
                <a:lnTo>
                  <a:pt x="1459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738308" y="801034"/>
            <a:ext cx="1438" cy="1705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38365" y="8003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85" y="0"/>
                </a:moveTo>
                <a:lnTo>
                  <a:pt x="494" y="396"/>
                </a:lnTo>
                <a:lnTo>
                  <a:pt x="380" y="1066"/>
                </a:lnTo>
                <a:lnTo>
                  <a:pt x="0" y="1341"/>
                </a:lnTo>
                <a:lnTo>
                  <a:pt x="274" y="1554"/>
                </a:lnTo>
                <a:lnTo>
                  <a:pt x="499" y="1737"/>
                </a:lnTo>
                <a:lnTo>
                  <a:pt x="704" y="1615"/>
                </a:lnTo>
                <a:lnTo>
                  <a:pt x="999" y="1584"/>
                </a:lnTo>
                <a:lnTo>
                  <a:pt x="1373" y="1584"/>
                </a:lnTo>
                <a:lnTo>
                  <a:pt x="1320" y="365"/>
                </a:lnTo>
                <a:lnTo>
                  <a:pt x="1298" y="91"/>
                </a:lnTo>
                <a:lnTo>
                  <a:pt x="585" y="0"/>
                </a:lnTo>
                <a:close/>
              </a:path>
              <a:path w="1904" h="1904">
                <a:moveTo>
                  <a:pt x="1373" y="1584"/>
                </a:moveTo>
                <a:lnTo>
                  <a:pt x="999" y="1584"/>
                </a:lnTo>
                <a:lnTo>
                  <a:pt x="1380" y="1737"/>
                </a:lnTo>
                <a:lnTo>
                  <a:pt x="1373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38390" y="80039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09" y="0"/>
                </a:moveTo>
                <a:lnTo>
                  <a:pt x="536" y="0"/>
                </a:lnTo>
                <a:lnTo>
                  <a:pt x="511" y="183"/>
                </a:lnTo>
                <a:lnTo>
                  <a:pt x="368" y="945"/>
                </a:lnTo>
                <a:lnTo>
                  <a:pt x="0" y="1280"/>
                </a:lnTo>
                <a:lnTo>
                  <a:pt x="484" y="1674"/>
                </a:lnTo>
                <a:lnTo>
                  <a:pt x="1356" y="1554"/>
                </a:lnTo>
                <a:lnTo>
                  <a:pt x="1327" y="945"/>
                </a:lnTo>
                <a:lnTo>
                  <a:pt x="130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738353" y="79972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524" y="0"/>
                </a:moveTo>
                <a:lnTo>
                  <a:pt x="487" y="396"/>
                </a:lnTo>
                <a:lnTo>
                  <a:pt x="368" y="1097"/>
                </a:lnTo>
                <a:lnTo>
                  <a:pt x="0" y="1402"/>
                </a:lnTo>
                <a:lnTo>
                  <a:pt x="298" y="1584"/>
                </a:lnTo>
                <a:lnTo>
                  <a:pt x="524" y="1737"/>
                </a:lnTo>
                <a:lnTo>
                  <a:pt x="1036" y="1584"/>
                </a:lnTo>
                <a:lnTo>
                  <a:pt x="1417" y="1584"/>
                </a:lnTo>
                <a:lnTo>
                  <a:pt x="1335" y="761"/>
                </a:lnTo>
                <a:lnTo>
                  <a:pt x="1286" y="91"/>
                </a:lnTo>
                <a:lnTo>
                  <a:pt x="524" y="0"/>
                </a:lnTo>
                <a:close/>
              </a:path>
              <a:path w="1904" h="1904">
                <a:moveTo>
                  <a:pt x="1417" y="1584"/>
                </a:moveTo>
                <a:lnTo>
                  <a:pt x="1036" y="1584"/>
                </a:lnTo>
                <a:lnTo>
                  <a:pt x="1429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738353" y="799694"/>
            <a:ext cx="1429" cy="173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738365" y="79966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359" y="1036"/>
                </a:moveTo>
                <a:lnTo>
                  <a:pt x="417" y="1036"/>
                </a:lnTo>
                <a:lnTo>
                  <a:pt x="999" y="1066"/>
                </a:lnTo>
                <a:lnTo>
                  <a:pt x="1368" y="1158"/>
                </a:lnTo>
                <a:close/>
              </a:path>
              <a:path w="1904" h="1270">
                <a:moveTo>
                  <a:pt x="573" y="0"/>
                </a:moveTo>
                <a:lnTo>
                  <a:pt x="512" y="243"/>
                </a:lnTo>
                <a:lnTo>
                  <a:pt x="380" y="670"/>
                </a:lnTo>
                <a:lnTo>
                  <a:pt x="0" y="822"/>
                </a:lnTo>
                <a:lnTo>
                  <a:pt x="499" y="1097"/>
                </a:lnTo>
                <a:lnTo>
                  <a:pt x="1359" y="1036"/>
                </a:lnTo>
                <a:lnTo>
                  <a:pt x="1334" y="670"/>
                </a:lnTo>
                <a:lnTo>
                  <a:pt x="1310" y="152"/>
                </a:lnTo>
                <a:lnTo>
                  <a:pt x="573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738390" y="799723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97" y="0"/>
                </a:moveTo>
                <a:lnTo>
                  <a:pt x="499" y="61"/>
                </a:lnTo>
                <a:lnTo>
                  <a:pt x="368" y="548"/>
                </a:lnTo>
                <a:lnTo>
                  <a:pt x="0" y="701"/>
                </a:lnTo>
                <a:lnTo>
                  <a:pt x="249" y="883"/>
                </a:lnTo>
                <a:lnTo>
                  <a:pt x="962" y="944"/>
                </a:lnTo>
                <a:lnTo>
                  <a:pt x="1355" y="1097"/>
                </a:lnTo>
                <a:lnTo>
                  <a:pt x="1310" y="396"/>
                </a:lnTo>
                <a:lnTo>
                  <a:pt x="12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684608" y="785672"/>
            <a:ext cx="11310" cy="12100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687406" y="783813"/>
            <a:ext cx="11134" cy="12283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90027" y="784392"/>
            <a:ext cx="10442" cy="11521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97278" y="782868"/>
            <a:ext cx="10417" cy="11521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93502" y="783600"/>
            <a:ext cx="10429" cy="11551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690052" y="780613"/>
            <a:ext cx="12929" cy="12587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92633" y="781771"/>
            <a:ext cx="12191" cy="11856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94895" y="782472"/>
            <a:ext cx="12191" cy="11886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700052" y="781558"/>
            <a:ext cx="12179" cy="1185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703396" y="781344"/>
            <a:ext cx="12182" cy="1185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94764" y="776041"/>
            <a:ext cx="12932" cy="12618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97373" y="777199"/>
            <a:ext cx="12179" cy="11856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99647" y="777900"/>
            <a:ext cx="12167" cy="11886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702527" y="778388"/>
            <a:ext cx="12167" cy="11886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705410" y="778875"/>
            <a:ext cx="12167" cy="11856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708279" y="779333"/>
            <a:ext cx="12179" cy="11856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712625" y="779089"/>
            <a:ext cx="10573" cy="10484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716030" y="777595"/>
            <a:ext cx="10561" cy="10484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700957" y="771225"/>
            <a:ext cx="13749" cy="11581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703505" y="772536"/>
            <a:ext cx="12975" cy="10880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705694" y="773419"/>
            <a:ext cx="12990" cy="10911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708529" y="774120"/>
            <a:ext cx="13002" cy="10911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711351" y="774852"/>
            <a:ext cx="12990" cy="10911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714195" y="775584"/>
            <a:ext cx="12978" cy="10880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718648" y="775584"/>
            <a:ext cx="11286" cy="9631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22174" y="774364"/>
            <a:ext cx="11262" cy="9661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06837" y="767567"/>
            <a:ext cx="14444" cy="10545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09339" y="768969"/>
            <a:ext cx="13642" cy="9936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11458" y="770250"/>
            <a:ext cx="13633" cy="9936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14219" y="771011"/>
            <a:ext cx="13657" cy="9936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716981" y="771926"/>
            <a:ext cx="13645" cy="9936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719757" y="772840"/>
            <a:ext cx="13654" cy="9936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724317" y="773084"/>
            <a:ext cx="11844" cy="8808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17148" y="777870"/>
            <a:ext cx="4001" cy="6339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718221" y="778814"/>
            <a:ext cx="4010" cy="6339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719267" y="779820"/>
            <a:ext cx="3907" cy="6369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19864" y="780460"/>
            <a:ext cx="5858" cy="868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21912" y="780978"/>
            <a:ext cx="4486" cy="7954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723519" y="781131"/>
            <a:ext cx="3559" cy="6400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725363" y="781771"/>
            <a:ext cx="2895" cy="5546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726518" y="782411"/>
            <a:ext cx="2727" cy="4358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727746" y="782472"/>
            <a:ext cx="2523" cy="3962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728804" y="783173"/>
            <a:ext cx="2666" cy="5150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29782" y="783722"/>
            <a:ext cx="2343" cy="560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30544" y="783325"/>
            <a:ext cx="4059" cy="688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32937" y="784575"/>
            <a:ext cx="4452" cy="5729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35640" y="783874"/>
            <a:ext cx="4391" cy="7192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18496" y="772536"/>
            <a:ext cx="7308" cy="7863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719745" y="773358"/>
            <a:ext cx="7333" cy="7893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720827" y="774334"/>
            <a:ext cx="6857" cy="8381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722056" y="775279"/>
            <a:ext cx="6857" cy="8381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24281" y="776620"/>
            <a:ext cx="5071" cy="7406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725591" y="777351"/>
            <a:ext cx="5034" cy="7406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727030" y="778235"/>
            <a:ext cx="4358" cy="7771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728341" y="779028"/>
            <a:ext cx="4346" cy="7741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729615" y="780186"/>
            <a:ext cx="4559" cy="6156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731008" y="780582"/>
            <a:ext cx="4559" cy="6187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732711" y="781222"/>
            <a:ext cx="3748" cy="6369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734117" y="781710"/>
            <a:ext cx="3736" cy="6369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713006" y="767141"/>
            <a:ext cx="8524" cy="5638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714100" y="768116"/>
            <a:ext cx="8512" cy="5668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713945" y="770067"/>
            <a:ext cx="8073" cy="5912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715363" y="765434"/>
            <a:ext cx="10310" cy="4570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717116" y="765373"/>
            <a:ext cx="10330" cy="4569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716505" y="769213"/>
            <a:ext cx="7976" cy="6308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718672" y="769305"/>
            <a:ext cx="9356" cy="5059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720901" y="769518"/>
            <a:ext cx="9320" cy="5039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735555" y="781984"/>
            <a:ext cx="3690" cy="5912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23447" y="770006"/>
            <a:ext cx="7635" cy="4632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725174" y="771621"/>
            <a:ext cx="6619" cy="4571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726387" y="773511"/>
            <a:ext cx="5656" cy="4022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727984" y="774974"/>
            <a:ext cx="4346" cy="359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728809" y="776041"/>
            <a:ext cx="3852" cy="4143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730876" y="776925"/>
            <a:ext cx="2487" cy="4571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731626" y="777809"/>
            <a:ext cx="2977" cy="4632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732983" y="778479"/>
            <a:ext cx="2977" cy="4632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734117" y="779363"/>
            <a:ext cx="2962" cy="4632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735010" y="779272"/>
            <a:ext cx="3416" cy="6095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736543" y="780186"/>
            <a:ext cx="2526" cy="7070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722900" y="764855"/>
            <a:ext cx="14768" cy="10454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718934" y="768177"/>
            <a:ext cx="5394" cy="353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721925" y="768177"/>
            <a:ext cx="5403" cy="353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724601" y="768177"/>
            <a:ext cx="5394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726996" y="768451"/>
            <a:ext cx="5403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729365" y="768817"/>
            <a:ext cx="5415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730447" y="769762"/>
            <a:ext cx="4751" cy="4236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719172" y="766927"/>
            <a:ext cx="5406" cy="353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722174" y="766927"/>
            <a:ext cx="5391" cy="353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724841" y="766927"/>
            <a:ext cx="5403" cy="353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727222" y="767232"/>
            <a:ext cx="5415" cy="3504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729615" y="767598"/>
            <a:ext cx="5394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730709" y="768543"/>
            <a:ext cx="4751" cy="4236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731114" y="770128"/>
            <a:ext cx="4571" cy="4419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731114" y="772200"/>
            <a:ext cx="3846" cy="3748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731008" y="774090"/>
            <a:ext cx="3821" cy="3687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731069" y="776163"/>
            <a:ext cx="3462" cy="3352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732044" y="777565"/>
            <a:ext cx="2724" cy="262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732888" y="778571"/>
            <a:ext cx="2739" cy="262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734104" y="77927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0" y="2102"/>
                </a:lnTo>
                <a:lnTo>
                  <a:pt x="283" y="2346"/>
                </a:lnTo>
                <a:lnTo>
                  <a:pt x="569" y="2620"/>
                </a:lnTo>
                <a:lnTo>
                  <a:pt x="1331" y="2255"/>
                </a:lnTo>
                <a:lnTo>
                  <a:pt x="2261" y="1249"/>
                </a:lnTo>
                <a:lnTo>
                  <a:pt x="2488" y="911"/>
                </a:lnTo>
                <a:lnTo>
                  <a:pt x="2593" y="640"/>
                </a:lnTo>
                <a:lnTo>
                  <a:pt x="2724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735461" y="77969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67" y="60"/>
                </a:lnTo>
                <a:lnTo>
                  <a:pt x="1417" y="213"/>
                </a:lnTo>
                <a:lnTo>
                  <a:pt x="1155" y="426"/>
                </a:lnTo>
                <a:lnTo>
                  <a:pt x="905" y="701"/>
                </a:lnTo>
                <a:lnTo>
                  <a:pt x="262" y="1371"/>
                </a:lnTo>
                <a:lnTo>
                  <a:pt x="0" y="2102"/>
                </a:lnTo>
                <a:lnTo>
                  <a:pt x="286" y="2377"/>
                </a:lnTo>
                <a:lnTo>
                  <a:pt x="582" y="2620"/>
                </a:lnTo>
                <a:lnTo>
                  <a:pt x="1331" y="2255"/>
                </a:lnTo>
                <a:lnTo>
                  <a:pt x="2285" y="1249"/>
                </a:lnTo>
                <a:lnTo>
                  <a:pt x="2499" y="944"/>
                </a:lnTo>
                <a:lnTo>
                  <a:pt x="2727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736534" y="780064"/>
            <a:ext cx="2736" cy="262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737878" y="78058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30" y="0"/>
                </a:moveTo>
                <a:lnTo>
                  <a:pt x="880" y="152"/>
                </a:lnTo>
                <a:lnTo>
                  <a:pt x="679" y="396"/>
                </a:lnTo>
                <a:lnTo>
                  <a:pt x="512" y="701"/>
                </a:lnTo>
                <a:lnTo>
                  <a:pt x="0" y="1889"/>
                </a:lnTo>
                <a:lnTo>
                  <a:pt x="0" y="2681"/>
                </a:lnTo>
                <a:lnTo>
                  <a:pt x="725" y="2925"/>
                </a:lnTo>
                <a:lnTo>
                  <a:pt x="1322" y="2346"/>
                </a:lnTo>
                <a:lnTo>
                  <a:pt x="1844" y="1096"/>
                </a:lnTo>
                <a:lnTo>
                  <a:pt x="1962" y="152"/>
                </a:lnTo>
                <a:lnTo>
                  <a:pt x="163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720971" y="766043"/>
            <a:ext cx="5406" cy="3535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723948" y="766043"/>
            <a:ext cx="5428" cy="3535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726637" y="766043"/>
            <a:ext cx="5419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729045" y="766318"/>
            <a:ext cx="5379" cy="3535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731413" y="766683"/>
            <a:ext cx="5415" cy="3565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732483" y="767628"/>
            <a:ext cx="4763" cy="4266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732913" y="769244"/>
            <a:ext cx="4559" cy="4419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732913" y="771316"/>
            <a:ext cx="3858" cy="3748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732925" y="773694"/>
            <a:ext cx="3332" cy="3230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732855" y="776041"/>
            <a:ext cx="2724" cy="259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733473" y="777138"/>
            <a:ext cx="2724" cy="259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34104" y="7782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0" y="2102"/>
                </a:lnTo>
                <a:lnTo>
                  <a:pt x="569" y="2590"/>
                </a:lnTo>
                <a:lnTo>
                  <a:pt x="1331" y="2255"/>
                </a:lnTo>
                <a:lnTo>
                  <a:pt x="2261" y="1249"/>
                </a:lnTo>
                <a:lnTo>
                  <a:pt x="2489" y="909"/>
                </a:lnTo>
                <a:lnTo>
                  <a:pt x="2593" y="640"/>
                </a:lnTo>
                <a:lnTo>
                  <a:pt x="2712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35461" y="7787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67" y="60"/>
                </a:lnTo>
                <a:lnTo>
                  <a:pt x="1417" y="213"/>
                </a:lnTo>
                <a:lnTo>
                  <a:pt x="1155" y="426"/>
                </a:lnTo>
                <a:lnTo>
                  <a:pt x="905" y="701"/>
                </a:lnTo>
                <a:lnTo>
                  <a:pt x="262" y="1371"/>
                </a:lnTo>
                <a:lnTo>
                  <a:pt x="0" y="2133"/>
                </a:lnTo>
                <a:lnTo>
                  <a:pt x="286" y="2346"/>
                </a:lnTo>
                <a:lnTo>
                  <a:pt x="582" y="2620"/>
                </a:lnTo>
                <a:lnTo>
                  <a:pt x="1331" y="2255"/>
                </a:lnTo>
                <a:lnTo>
                  <a:pt x="2285" y="1249"/>
                </a:lnTo>
                <a:lnTo>
                  <a:pt x="2499" y="914"/>
                </a:lnTo>
                <a:lnTo>
                  <a:pt x="2727" y="365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36915" y="779119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5" y="0"/>
                </a:moveTo>
                <a:lnTo>
                  <a:pt x="1688" y="30"/>
                </a:lnTo>
                <a:lnTo>
                  <a:pt x="1426" y="213"/>
                </a:lnTo>
                <a:lnTo>
                  <a:pt x="1188" y="426"/>
                </a:lnTo>
                <a:lnTo>
                  <a:pt x="926" y="701"/>
                </a:lnTo>
                <a:lnTo>
                  <a:pt x="283" y="1341"/>
                </a:lnTo>
                <a:lnTo>
                  <a:pt x="0" y="2102"/>
                </a:lnTo>
                <a:lnTo>
                  <a:pt x="594" y="2590"/>
                </a:lnTo>
                <a:lnTo>
                  <a:pt x="1344" y="2255"/>
                </a:lnTo>
                <a:lnTo>
                  <a:pt x="1987" y="1554"/>
                </a:lnTo>
                <a:lnTo>
                  <a:pt x="2295" y="1249"/>
                </a:lnTo>
                <a:lnTo>
                  <a:pt x="2523" y="914"/>
                </a:lnTo>
                <a:lnTo>
                  <a:pt x="2736" y="365"/>
                </a:lnTo>
                <a:lnTo>
                  <a:pt x="229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38341" y="779180"/>
            <a:ext cx="2727" cy="2590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22793" y="765007"/>
            <a:ext cx="5117" cy="3535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725637" y="765007"/>
            <a:ext cx="5108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28161" y="765007"/>
            <a:ext cx="5120" cy="3535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30425" y="765281"/>
            <a:ext cx="5117" cy="3535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32687" y="765678"/>
            <a:ext cx="5095" cy="3535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733699" y="766592"/>
            <a:ext cx="4498" cy="4297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734104" y="768207"/>
            <a:ext cx="4297" cy="4419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34104" y="770280"/>
            <a:ext cx="3642" cy="3779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34104" y="772688"/>
            <a:ext cx="3154" cy="3200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34043" y="77503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67" y="0"/>
                </a:moveTo>
                <a:lnTo>
                  <a:pt x="0" y="2102"/>
                </a:lnTo>
                <a:lnTo>
                  <a:pt x="560" y="2590"/>
                </a:lnTo>
                <a:lnTo>
                  <a:pt x="1273" y="2255"/>
                </a:lnTo>
                <a:lnTo>
                  <a:pt x="2154" y="1249"/>
                </a:lnTo>
                <a:lnTo>
                  <a:pt x="2359" y="914"/>
                </a:lnTo>
                <a:lnTo>
                  <a:pt x="2572" y="365"/>
                </a:lnTo>
                <a:lnTo>
                  <a:pt x="21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34629" y="776132"/>
            <a:ext cx="2569" cy="2590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35199" y="777229"/>
            <a:ext cx="2572" cy="2620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36497" y="77777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79" y="0"/>
                </a:moveTo>
                <a:lnTo>
                  <a:pt x="1581" y="91"/>
                </a:lnTo>
                <a:lnTo>
                  <a:pt x="1344" y="213"/>
                </a:lnTo>
                <a:lnTo>
                  <a:pt x="1106" y="426"/>
                </a:lnTo>
                <a:lnTo>
                  <a:pt x="868" y="701"/>
                </a:lnTo>
                <a:lnTo>
                  <a:pt x="249" y="1371"/>
                </a:lnTo>
                <a:lnTo>
                  <a:pt x="0" y="2133"/>
                </a:lnTo>
                <a:lnTo>
                  <a:pt x="286" y="2377"/>
                </a:lnTo>
                <a:lnTo>
                  <a:pt x="557" y="2620"/>
                </a:lnTo>
                <a:lnTo>
                  <a:pt x="1261" y="2285"/>
                </a:lnTo>
                <a:lnTo>
                  <a:pt x="1868" y="1584"/>
                </a:lnTo>
                <a:lnTo>
                  <a:pt x="2154" y="1279"/>
                </a:lnTo>
                <a:lnTo>
                  <a:pt x="2368" y="944"/>
                </a:lnTo>
                <a:lnTo>
                  <a:pt x="2581" y="365"/>
                </a:lnTo>
                <a:lnTo>
                  <a:pt x="21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37878" y="778113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79" y="0"/>
                </a:moveTo>
                <a:lnTo>
                  <a:pt x="1581" y="60"/>
                </a:lnTo>
                <a:lnTo>
                  <a:pt x="1118" y="426"/>
                </a:lnTo>
                <a:lnTo>
                  <a:pt x="880" y="701"/>
                </a:lnTo>
                <a:lnTo>
                  <a:pt x="274" y="1371"/>
                </a:lnTo>
                <a:lnTo>
                  <a:pt x="0" y="2133"/>
                </a:lnTo>
                <a:lnTo>
                  <a:pt x="286" y="2377"/>
                </a:lnTo>
                <a:lnTo>
                  <a:pt x="560" y="2620"/>
                </a:lnTo>
                <a:lnTo>
                  <a:pt x="1273" y="2285"/>
                </a:lnTo>
                <a:lnTo>
                  <a:pt x="1868" y="1584"/>
                </a:lnTo>
                <a:lnTo>
                  <a:pt x="2167" y="1279"/>
                </a:lnTo>
                <a:lnTo>
                  <a:pt x="2380" y="944"/>
                </a:lnTo>
                <a:lnTo>
                  <a:pt x="2584" y="365"/>
                </a:lnTo>
                <a:lnTo>
                  <a:pt x="21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39222" y="77817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79" y="0"/>
                </a:moveTo>
                <a:lnTo>
                  <a:pt x="0" y="2133"/>
                </a:lnTo>
                <a:lnTo>
                  <a:pt x="548" y="2620"/>
                </a:lnTo>
                <a:lnTo>
                  <a:pt x="1261" y="2285"/>
                </a:lnTo>
                <a:lnTo>
                  <a:pt x="1859" y="1584"/>
                </a:lnTo>
                <a:lnTo>
                  <a:pt x="2154" y="1279"/>
                </a:lnTo>
                <a:lnTo>
                  <a:pt x="2359" y="944"/>
                </a:lnTo>
                <a:lnTo>
                  <a:pt x="2572" y="396"/>
                </a:lnTo>
                <a:lnTo>
                  <a:pt x="21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22077" y="764154"/>
            <a:ext cx="23516" cy="1594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21126" y="764397"/>
            <a:ext cx="11715" cy="4144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25722" y="764336"/>
            <a:ext cx="6879" cy="1493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28389" y="76415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4535" y="0"/>
                </a:moveTo>
                <a:lnTo>
                  <a:pt x="1295" y="0"/>
                </a:lnTo>
                <a:lnTo>
                  <a:pt x="0" y="243"/>
                </a:lnTo>
                <a:lnTo>
                  <a:pt x="0" y="914"/>
                </a:lnTo>
                <a:lnTo>
                  <a:pt x="1295" y="1188"/>
                </a:lnTo>
                <a:lnTo>
                  <a:pt x="4535" y="1188"/>
                </a:lnTo>
                <a:lnTo>
                  <a:pt x="5833" y="914"/>
                </a:lnTo>
                <a:lnTo>
                  <a:pt x="5833" y="243"/>
                </a:lnTo>
                <a:lnTo>
                  <a:pt x="45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30329" y="76418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2251" y="0"/>
                </a:moveTo>
                <a:lnTo>
                  <a:pt x="72" y="30"/>
                </a:lnTo>
                <a:lnTo>
                  <a:pt x="0" y="548"/>
                </a:lnTo>
                <a:lnTo>
                  <a:pt x="916" y="944"/>
                </a:lnTo>
                <a:lnTo>
                  <a:pt x="3263" y="1249"/>
                </a:lnTo>
                <a:lnTo>
                  <a:pt x="4239" y="1156"/>
                </a:lnTo>
                <a:lnTo>
                  <a:pt x="4287" y="853"/>
                </a:lnTo>
                <a:lnTo>
                  <a:pt x="4344" y="548"/>
                </a:lnTo>
                <a:lnTo>
                  <a:pt x="3415" y="182"/>
                </a:lnTo>
                <a:lnTo>
                  <a:pt x="22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94229" y="785672"/>
            <a:ext cx="11347" cy="12100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91657" y="783813"/>
            <a:ext cx="11097" cy="12282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89730" y="784392"/>
            <a:ext cx="10405" cy="11520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82467" y="782868"/>
            <a:ext cx="10429" cy="11520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86228" y="783600"/>
            <a:ext cx="10429" cy="11551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87194" y="780613"/>
            <a:ext cx="12941" cy="12587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85360" y="781771"/>
            <a:ext cx="12179" cy="11856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83098" y="782472"/>
            <a:ext cx="12167" cy="11886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77953" y="781558"/>
            <a:ext cx="12179" cy="11856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74585" y="781344"/>
            <a:ext cx="12191" cy="11856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82467" y="776041"/>
            <a:ext cx="12929" cy="12618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80632" y="777199"/>
            <a:ext cx="12191" cy="11856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78358" y="777900"/>
            <a:ext cx="12191" cy="11886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75478" y="778388"/>
            <a:ext cx="12191" cy="11886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72607" y="778875"/>
            <a:ext cx="12182" cy="11856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69726" y="779333"/>
            <a:ext cx="12167" cy="1185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66989" y="779089"/>
            <a:ext cx="10561" cy="10484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63572" y="777595"/>
            <a:ext cx="10582" cy="10484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75478" y="771225"/>
            <a:ext cx="13752" cy="11581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73692" y="772536"/>
            <a:ext cx="12990" cy="10880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71500" y="773419"/>
            <a:ext cx="12978" cy="10911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68669" y="774120"/>
            <a:ext cx="12974" cy="10911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65834" y="774852"/>
            <a:ext cx="12965" cy="10911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62999" y="775584"/>
            <a:ext cx="12965" cy="10880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60250" y="775584"/>
            <a:ext cx="11262" cy="9631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56727" y="774364"/>
            <a:ext cx="11262" cy="9661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68882" y="767567"/>
            <a:ext cx="14453" cy="10545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67203" y="768969"/>
            <a:ext cx="13645" cy="9935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65084" y="770250"/>
            <a:ext cx="13630" cy="9935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62320" y="771011"/>
            <a:ext cx="13621" cy="9935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59534" y="771926"/>
            <a:ext cx="13657" cy="9935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56785" y="772840"/>
            <a:ext cx="13633" cy="9935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53999" y="773084"/>
            <a:ext cx="11871" cy="8808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69037" y="777870"/>
            <a:ext cx="4010" cy="6339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67928" y="778814"/>
            <a:ext cx="4013" cy="6339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67014" y="779820"/>
            <a:ext cx="3892" cy="6369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64478" y="780460"/>
            <a:ext cx="5854" cy="8686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63761" y="780978"/>
            <a:ext cx="4501" cy="7954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63106" y="781131"/>
            <a:ext cx="3547" cy="6400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61939" y="781771"/>
            <a:ext cx="2883" cy="5546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60939" y="782411"/>
            <a:ext cx="2727" cy="4358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59906" y="782472"/>
            <a:ext cx="2511" cy="3962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58702" y="783173"/>
            <a:ext cx="2678" cy="5150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58046" y="783722"/>
            <a:ext cx="2346" cy="5607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55571" y="783325"/>
            <a:ext cx="4059" cy="6888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752795" y="784575"/>
            <a:ext cx="4431" cy="5729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750021" y="783386"/>
            <a:ext cx="4394" cy="7192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764368" y="772536"/>
            <a:ext cx="7311" cy="7863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763106" y="773358"/>
            <a:ext cx="7324" cy="7893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762500" y="774334"/>
            <a:ext cx="6845" cy="8381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761262" y="775279"/>
            <a:ext cx="6845" cy="8381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760844" y="776620"/>
            <a:ext cx="5034" cy="7406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759534" y="777351"/>
            <a:ext cx="5062" cy="7406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758784" y="778235"/>
            <a:ext cx="4346" cy="7772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757489" y="779028"/>
            <a:ext cx="4355" cy="7741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756010" y="780186"/>
            <a:ext cx="4547" cy="6156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754617" y="780582"/>
            <a:ext cx="4547" cy="6187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753724" y="781222"/>
            <a:ext cx="3739" cy="6369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752319" y="781710"/>
            <a:ext cx="3751" cy="6369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68657" y="767141"/>
            <a:ext cx="8521" cy="5638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67559" y="768116"/>
            <a:ext cx="8512" cy="5668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768145" y="770067"/>
            <a:ext cx="8107" cy="5912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64499" y="765434"/>
            <a:ext cx="10310" cy="4571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62749" y="765373"/>
            <a:ext cx="10323" cy="4571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65691" y="769213"/>
            <a:ext cx="7963" cy="6308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62155" y="769305"/>
            <a:ext cx="9344" cy="5059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59939" y="769518"/>
            <a:ext cx="9347" cy="5059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50119" y="781619"/>
            <a:ext cx="4428" cy="6796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59083" y="770006"/>
            <a:ext cx="7651" cy="4632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58382" y="771621"/>
            <a:ext cx="6629" cy="4571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58141" y="773511"/>
            <a:ext cx="5632" cy="4022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57833" y="774974"/>
            <a:ext cx="4346" cy="3596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57510" y="776041"/>
            <a:ext cx="3858" cy="4144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56821" y="776925"/>
            <a:ext cx="2487" cy="4568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55571" y="777809"/>
            <a:ext cx="2986" cy="4632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54212" y="778479"/>
            <a:ext cx="2989" cy="4632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53081" y="779363"/>
            <a:ext cx="2977" cy="4632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51749" y="779272"/>
            <a:ext cx="3392" cy="6095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51188" y="780186"/>
            <a:ext cx="2761" cy="6126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52535" y="764855"/>
            <a:ext cx="14749" cy="10454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65846" y="768177"/>
            <a:ext cx="5403" cy="3535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62844" y="768177"/>
            <a:ext cx="5419" cy="3535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60156" y="768177"/>
            <a:ext cx="5428" cy="3535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57784" y="768451"/>
            <a:ext cx="5406" cy="353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55392" y="768817"/>
            <a:ext cx="5428" cy="353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754974" y="769762"/>
            <a:ext cx="4751" cy="4236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765596" y="766927"/>
            <a:ext cx="5415" cy="353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762606" y="766927"/>
            <a:ext cx="5419" cy="353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759927" y="766927"/>
            <a:ext cx="5394" cy="3535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57534" y="767232"/>
            <a:ext cx="5406" cy="3504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55154" y="767598"/>
            <a:ext cx="5403" cy="353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754724" y="768543"/>
            <a:ext cx="4751" cy="4236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54512" y="770128"/>
            <a:ext cx="4546" cy="4419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55203" y="772200"/>
            <a:ext cx="3867" cy="3748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55343" y="774090"/>
            <a:ext cx="3809" cy="3687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55655" y="776163"/>
            <a:ext cx="3464" cy="3352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55540" y="77756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06" y="0"/>
                </a:moveTo>
                <a:lnTo>
                  <a:pt x="46" y="213"/>
                </a:lnTo>
                <a:lnTo>
                  <a:pt x="8" y="426"/>
                </a:lnTo>
                <a:lnTo>
                  <a:pt x="0" y="701"/>
                </a:lnTo>
                <a:lnTo>
                  <a:pt x="101" y="914"/>
                </a:lnTo>
                <a:lnTo>
                  <a:pt x="315" y="1279"/>
                </a:lnTo>
                <a:lnTo>
                  <a:pt x="613" y="1554"/>
                </a:lnTo>
                <a:lnTo>
                  <a:pt x="1256" y="2255"/>
                </a:lnTo>
                <a:lnTo>
                  <a:pt x="2006" y="2620"/>
                </a:lnTo>
                <a:lnTo>
                  <a:pt x="2305" y="2346"/>
                </a:lnTo>
                <a:lnTo>
                  <a:pt x="2600" y="2102"/>
                </a:lnTo>
                <a:lnTo>
                  <a:pt x="2317" y="1371"/>
                </a:lnTo>
                <a:lnTo>
                  <a:pt x="1686" y="701"/>
                </a:lnTo>
                <a:lnTo>
                  <a:pt x="1436" y="426"/>
                </a:lnTo>
                <a:lnTo>
                  <a:pt x="1162" y="213"/>
                </a:lnTo>
                <a:lnTo>
                  <a:pt x="923" y="60"/>
                </a:lnTo>
                <a:lnTo>
                  <a:pt x="3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54586" y="778571"/>
            <a:ext cx="2709" cy="262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53462" y="779272"/>
            <a:ext cx="2633" cy="262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52106" y="779698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23" y="0"/>
                </a:moveTo>
                <a:lnTo>
                  <a:pt x="63" y="213"/>
                </a:lnTo>
                <a:lnTo>
                  <a:pt x="0" y="639"/>
                </a:lnTo>
                <a:lnTo>
                  <a:pt x="118" y="944"/>
                </a:lnTo>
                <a:lnTo>
                  <a:pt x="332" y="1249"/>
                </a:lnTo>
                <a:lnTo>
                  <a:pt x="630" y="1584"/>
                </a:lnTo>
                <a:lnTo>
                  <a:pt x="1286" y="2255"/>
                </a:lnTo>
                <a:lnTo>
                  <a:pt x="2023" y="2620"/>
                </a:lnTo>
                <a:lnTo>
                  <a:pt x="2618" y="2102"/>
                </a:lnTo>
                <a:lnTo>
                  <a:pt x="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51035" y="780064"/>
            <a:ext cx="2606" cy="262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50332" y="780582"/>
            <a:ext cx="1953" cy="2925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63798" y="766043"/>
            <a:ext cx="5403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60808" y="766043"/>
            <a:ext cx="5394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58120" y="766043"/>
            <a:ext cx="5403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55736" y="766318"/>
            <a:ext cx="5419" cy="353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53368" y="766683"/>
            <a:ext cx="5394" cy="356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52926" y="767628"/>
            <a:ext cx="4751" cy="4266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52700" y="769244"/>
            <a:ext cx="4559" cy="4419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53418" y="771316"/>
            <a:ext cx="3841" cy="3748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53916" y="773694"/>
            <a:ext cx="3331" cy="323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54572" y="776041"/>
            <a:ext cx="2724" cy="259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54081" y="777138"/>
            <a:ext cx="2621" cy="259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53462" y="778235"/>
            <a:ext cx="2633" cy="259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52106" y="77878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23" y="0"/>
                </a:moveTo>
                <a:lnTo>
                  <a:pt x="63" y="213"/>
                </a:lnTo>
                <a:lnTo>
                  <a:pt x="0" y="639"/>
                </a:lnTo>
                <a:lnTo>
                  <a:pt x="118" y="914"/>
                </a:lnTo>
                <a:lnTo>
                  <a:pt x="332" y="1249"/>
                </a:lnTo>
                <a:lnTo>
                  <a:pt x="630" y="1584"/>
                </a:lnTo>
                <a:lnTo>
                  <a:pt x="1286" y="2255"/>
                </a:lnTo>
                <a:lnTo>
                  <a:pt x="2023" y="2620"/>
                </a:lnTo>
                <a:lnTo>
                  <a:pt x="2322" y="2346"/>
                </a:lnTo>
                <a:lnTo>
                  <a:pt x="2618" y="2133"/>
                </a:lnTo>
                <a:lnTo>
                  <a:pt x="2334" y="1371"/>
                </a:lnTo>
                <a:lnTo>
                  <a:pt x="1450" y="426"/>
                </a:lnTo>
                <a:lnTo>
                  <a:pt x="1179" y="213"/>
                </a:lnTo>
                <a:lnTo>
                  <a:pt x="940" y="60"/>
                </a:lnTo>
                <a:lnTo>
                  <a:pt x="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50521" y="779119"/>
            <a:ext cx="2727" cy="2590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49225" y="77918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23" y="0"/>
                </a:moveTo>
                <a:lnTo>
                  <a:pt x="63" y="213"/>
                </a:lnTo>
                <a:lnTo>
                  <a:pt x="0" y="639"/>
                </a:lnTo>
                <a:lnTo>
                  <a:pt x="94" y="914"/>
                </a:lnTo>
                <a:lnTo>
                  <a:pt x="332" y="1249"/>
                </a:lnTo>
                <a:lnTo>
                  <a:pt x="1261" y="2255"/>
                </a:lnTo>
                <a:lnTo>
                  <a:pt x="2023" y="2590"/>
                </a:lnTo>
                <a:lnTo>
                  <a:pt x="2605" y="2133"/>
                </a:lnTo>
                <a:lnTo>
                  <a:pt x="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62262" y="765007"/>
            <a:ext cx="5108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59439" y="765007"/>
            <a:ext cx="5095" cy="3535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756891" y="765007"/>
            <a:ext cx="5108" cy="353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754642" y="765281"/>
            <a:ext cx="5108" cy="3535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52392" y="765678"/>
            <a:ext cx="5105" cy="3535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51975" y="766592"/>
            <a:ext cx="4510" cy="4297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51775" y="768207"/>
            <a:ext cx="4308" cy="4419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52439" y="770280"/>
            <a:ext cx="3643" cy="3779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52917" y="772688"/>
            <a:ext cx="3154" cy="320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53654" y="77503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11" y="0"/>
                </a:moveTo>
                <a:lnTo>
                  <a:pt x="65" y="213"/>
                </a:lnTo>
                <a:lnTo>
                  <a:pt x="0" y="639"/>
                </a:lnTo>
                <a:lnTo>
                  <a:pt x="106" y="914"/>
                </a:lnTo>
                <a:lnTo>
                  <a:pt x="395" y="1341"/>
                </a:lnTo>
                <a:lnTo>
                  <a:pt x="594" y="1584"/>
                </a:lnTo>
                <a:lnTo>
                  <a:pt x="1225" y="2255"/>
                </a:lnTo>
                <a:lnTo>
                  <a:pt x="1929" y="2590"/>
                </a:lnTo>
                <a:lnTo>
                  <a:pt x="2474" y="2102"/>
                </a:lnTo>
                <a:lnTo>
                  <a:pt x="3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53081" y="776132"/>
            <a:ext cx="2477" cy="2590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52487" y="77722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26" y="0"/>
                </a:moveTo>
                <a:lnTo>
                  <a:pt x="85" y="213"/>
                </a:lnTo>
                <a:lnTo>
                  <a:pt x="0" y="639"/>
                </a:lnTo>
                <a:lnTo>
                  <a:pt x="118" y="944"/>
                </a:lnTo>
                <a:lnTo>
                  <a:pt x="332" y="1279"/>
                </a:lnTo>
                <a:lnTo>
                  <a:pt x="1213" y="2255"/>
                </a:lnTo>
                <a:lnTo>
                  <a:pt x="1929" y="2620"/>
                </a:lnTo>
                <a:lnTo>
                  <a:pt x="2487" y="2133"/>
                </a:lnTo>
                <a:lnTo>
                  <a:pt x="2224" y="1402"/>
                </a:lnTo>
                <a:lnTo>
                  <a:pt x="1314" y="367"/>
                </a:lnTo>
                <a:lnTo>
                  <a:pt x="1142" y="213"/>
                </a:lnTo>
                <a:lnTo>
                  <a:pt x="905" y="91"/>
                </a:lnTo>
                <a:lnTo>
                  <a:pt x="32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51214" y="77777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97" y="0"/>
                </a:moveTo>
                <a:lnTo>
                  <a:pt x="60" y="213"/>
                </a:lnTo>
                <a:lnTo>
                  <a:pt x="26" y="426"/>
                </a:lnTo>
                <a:lnTo>
                  <a:pt x="0" y="701"/>
                </a:lnTo>
                <a:lnTo>
                  <a:pt x="105" y="944"/>
                </a:lnTo>
                <a:lnTo>
                  <a:pt x="318" y="1279"/>
                </a:lnTo>
                <a:lnTo>
                  <a:pt x="1199" y="2285"/>
                </a:lnTo>
                <a:lnTo>
                  <a:pt x="1903" y="2620"/>
                </a:lnTo>
                <a:lnTo>
                  <a:pt x="2464" y="2133"/>
                </a:lnTo>
                <a:lnTo>
                  <a:pt x="2202" y="1371"/>
                </a:lnTo>
                <a:lnTo>
                  <a:pt x="1579" y="670"/>
                </a:lnTo>
                <a:lnTo>
                  <a:pt x="1379" y="426"/>
                </a:lnTo>
                <a:lnTo>
                  <a:pt x="1117" y="213"/>
                </a:lnTo>
                <a:lnTo>
                  <a:pt x="879" y="91"/>
                </a:lnTo>
                <a:lnTo>
                  <a:pt x="2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49820" y="77811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02" y="0"/>
                </a:moveTo>
                <a:lnTo>
                  <a:pt x="55" y="213"/>
                </a:lnTo>
                <a:lnTo>
                  <a:pt x="0" y="639"/>
                </a:lnTo>
                <a:lnTo>
                  <a:pt x="106" y="944"/>
                </a:lnTo>
                <a:lnTo>
                  <a:pt x="307" y="1279"/>
                </a:lnTo>
                <a:lnTo>
                  <a:pt x="606" y="1584"/>
                </a:lnTo>
                <a:lnTo>
                  <a:pt x="1191" y="2285"/>
                </a:lnTo>
                <a:lnTo>
                  <a:pt x="1917" y="2620"/>
                </a:lnTo>
                <a:lnTo>
                  <a:pt x="2465" y="2133"/>
                </a:lnTo>
                <a:lnTo>
                  <a:pt x="2212" y="1371"/>
                </a:lnTo>
                <a:lnTo>
                  <a:pt x="1298" y="367"/>
                </a:lnTo>
                <a:lnTo>
                  <a:pt x="1118" y="213"/>
                </a:lnTo>
                <a:lnTo>
                  <a:pt x="892" y="60"/>
                </a:lnTo>
                <a:lnTo>
                  <a:pt x="30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748485" y="77817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05" y="0"/>
                </a:moveTo>
                <a:lnTo>
                  <a:pt x="73" y="213"/>
                </a:lnTo>
                <a:lnTo>
                  <a:pt x="0" y="670"/>
                </a:lnTo>
                <a:lnTo>
                  <a:pt x="109" y="944"/>
                </a:lnTo>
                <a:lnTo>
                  <a:pt x="310" y="1279"/>
                </a:lnTo>
                <a:lnTo>
                  <a:pt x="585" y="1584"/>
                </a:lnTo>
                <a:lnTo>
                  <a:pt x="1191" y="2285"/>
                </a:lnTo>
                <a:lnTo>
                  <a:pt x="1905" y="2620"/>
                </a:lnTo>
                <a:lnTo>
                  <a:pt x="2465" y="2133"/>
                </a:lnTo>
                <a:lnTo>
                  <a:pt x="2203" y="1402"/>
                </a:lnTo>
                <a:lnTo>
                  <a:pt x="1311" y="399"/>
                </a:lnTo>
                <a:lnTo>
                  <a:pt x="1121" y="213"/>
                </a:lnTo>
                <a:lnTo>
                  <a:pt x="880" y="91"/>
                </a:lnTo>
                <a:lnTo>
                  <a:pt x="3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748845" y="764154"/>
            <a:ext cx="19249" cy="1594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757321" y="764397"/>
            <a:ext cx="11737" cy="4144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757595" y="764245"/>
            <a:ext cx="6882" cy="1584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755928" y="764154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4559" y="0"/>
                </a:moveTo>
                <a:lnTo>
                  <a:pt x="1319" y="0"/>
                </a:lnTo>
                <a:lnTo>
                  <a:pt x="0" y="243"/>
                </a:lnTo>
                <a:lnTo>
                  <a:pt x="0" y="914"/>
                </a:lnTo>
                <a:lnTo>
                  <a:pt x="1319" y="1188"/>
                </a:lnTo>
                <a:lnTo>
                  <a:pt x="4559" y="1188"/>
                </a:lnTo>
                <a:lnTo>
                  <a:pt x="5870" y="914"/>
                </a:lnTo>
                <a:lnTo>
                  <a:pt x="5870" y="243"/>
                </a:lnTo>
                <a:lnTo>
                  <a:pt x="455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755510" y="764184"/>
            <a:ext cx="4445" cy="1270"/>
          </a:xfrm>
          <a:custGeom>
            <a:avLst/>
            <a:gdLst/>
            <a:ahLst/>
            <a:cxnLst/>
            <a:rect l="l" t="t" r="r" b="b"/>
            <a:pathLst>
              <a:path w="4445" h="1270">
                <a:moveTo>
                  <a:pt x="2084" y="0"/>
                </a:moveTo>
                <a:lnTo>
                  <a:pt x="917" y="182"/>
                </a:lnTo>
                <a:lnTo>
                  <a:pt x="0" y="548"/>
                </a:lnTo>
                <a:lnTo>
                  <a:pt x="48" y="853"/>
                </a:lnTo>
                <a:lnTo>
                  <a:pt x="82" y="1157"/>
                </a:lnTo>
                <a:lnTo>
                  <a:pt x="1085" y="1249"/>
                </a:lnTo>
                <a:lnTo>
                  <a:pt x="3416" y="944"/>
                </a:lnTo>
                <a:lnTo>
                  <a:pt x="4321" y="548"/>
                </a:lnTo>
                <a:lnTo>
                  <a:pt x="4252" y="32"/>
                </a:lnTo>
                <a:lnTo>
                  <a:pt x="208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773966" y="789421"/>
            <a:ext cx="17726" cy="9021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99951" y="789391"/>
            <a:ext cx="17684" cy="8991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42712" y="810361"/>
            <a:ext cx="6250" cy="2468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742700" y="810300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0" y="182"/>
                </a:moveTo>
                <a:lnTo>
                  <a:pt x="548" y="457"/>
                </a:lnTo>
                <a:lnTo>
                  <a:pt x="1082" y="761"/>
                </a:lnTo>
                <a:lnTo>
                  <a:pt x="1618" y="1005"/>
                </a:lnTo>
                <a:lnTo>
                  <a:pt x="548" y="426"/>
                </a:lnTo>
                <a:lnTo>
                  <a:pt x="0" y="182"/>
                </a:lnTo>
                <a:close/>
              </a:path>
              <a:path w="6350" h="1270">
                <a:moveTo>
                  <a:pt x="3953" y="0"/>
                </a:moveTo>
                <a:lnTo>
                  <a:pt x="2866" y="958"/>
                </a:lnTo>
                <a:lnTo>
                  <a:pt x="3924" y="86"/>
                </a:lnTo>
                <a:close/>
              </a:path>
              <a:path w="6350" h="1270">
                <a:moveTo>
                  <a:pt x="3953" y="60"/>
                </a:moveTo>
                <a:lnTo>
                  <a:pt x="4489" y="1005"/>
                </a:lnTo>
                <a:lnTo>
                  <a:pt x="4712" y="975"/>
                </a:lnTo>
                <a:lnTo>
                  <a:pt x="4501" y="975"/>
                </a:lnTo>
                <a:lnTo>
                  <a:pt x="3953" y="60"/>
                </a:lnTo>
                <a:close/>
              </a:path>
              <a:path w="6350" h="1270">
                <a:moveTo>
                  <a:pt x="1623" y="965"/>
                </a:moveTo>
                <a:close/>
              </a:path>
              <a:path w="6350" h="1270">
                <a:moveTo>
                  <a:pt x="2072" y="60"/>
                </a:moveTo>
                <a:lnTo>
                  <a:pt x="1663" y="883"/>
                </a:lnTo>
                <a:lnTo>
                  <a:pt x="2093" y="86"/>
                </a:lnTo>
                <a:close/>
              </a:path>
              <a:path w="6350" h="1270">
                <a:moveTo>
                  <a:pt x="2131" y="60"/>
                </a:moveTo>
                <a:lnTo>
                  <a:pt x="2821" y="975"/>
                </a:lnTo>
                <a:lnTo>
                  <a:pt x="2131" y="60"/>
                </a:lnTo>
                <a:close/>
              </a:path>
              <a:path w="6350" h="1270">
                <a:moveTo>
                  <a:pt x="2866" y="958"/>
                </a:moveTo>
                <a:close/>
              </a:path>
              <a:path w="6350" h="1270">
                <a:moveTo>
                  <a:pt x="4521" y="973"/>
                </a:moveTo>
                <a:close/>
              </a:path>
              <a:path w="6350" h="1270">
                <a:moveTo>
                  <a:pt x="5346" y="883"/>
                </a:moveTo>
                <a:lnTo>
                  <a:pt x="4521" y="973"/>
                </a:lnTo>
                <a:lnTo>
                  <a:pt x="4727" y="973"/>
                </a:lnTo>
                <a:lnTo>
                  <a:pt x="5346" y="883"/>
                </a:lnTo>
                <a:close/>
              </a:path>
              <a:path w="6350" h="1270">
                <a:moveTo>
                  <a:pt x="5894" y="822"/>
                </a:moveTo>
                <a:lnTo>
                  <a:pt x="5751" y="822"/>
                </a:lnTo>
                <a:lnTo>
                  <a:pt x="5346" y="883"/>
                </a:lnTo>
                <a:lnTo>
                  <a:pt x="5751" y="853"/>
                </a:lnTo>
                <a:lnTo>
                  <a:pt x="5894" y="822"/>
                </a:lnTo>
                <a:close/>
              </a:path>
              <a:path w="6350" h="1270">
                <a:moveTo>
                  <a:pt x="2093" y="0"/>
                </a:moveTo>
                <a:close/>
              </a:path>
              <a:path w="6350" h="1270">
                <a:moveTo>
                  <a:pt x="3953" y="60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42712" y="810483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0" y="0"/>
                </a:moveTo>
                <a:lnTo>
                  <a:pt x="324" y="944"/>
                </a:lnTo>
                <a:lnTo>
                  <a:pt x="529" y="1523"/>
                </a:lnTo>
                <a:lnTo>
                  <a:pt x="737" y="2133"/>
                </a:lnTo>
                <a:lnTo>
                  <a:pt x="2798" y="2285"/>
                </a:lnTo>
                <a:lnTo>
                  <a:pt x="4834" y="2377"/>
                </a:lnTo>
                <a:lnTo>
                  <a:pt x="2810" y="2164"/>
                </a:lnTo>
                <a:lnTo>
                  <a:pt x="1469" y="2103"/>
                </a:lnTo>
                <a:lnTo>
                  <a:pt x="832" y="2103"/>
                </a:lnTo>
                <a:lnTo>
                  <a:pt x="548" y="1402"/>
                </a:lnTo>
                <a:lnTo>
                  <a:pt x="273" y="640"/>
                </a:lnTo>
                <a:lnTo>
                  <a:pt x="0" y="0"/>
                </a:lnTo>
                <a:close/>
              </a:path>
              <a:path w="6350" h="2540">
                <a:moveTo>
                  <a:pt x="4788" y="2313"/>
                </a:moveTo>
                <a:close/>
              </a:path>
              <a:path w="6350" h="2540">
                <a:moveTo>
                  <a:pt x="6166" y="640"/>
                </a:moveTo>
                <a:lnTo>
                  <a:pt x="6071" y="792"/>
                </a:lnTo>
                <a:lnTo>
                  <a:pt x="5846" y="1066"/>
                </a:lnTo>
                <a:lnTo>
                  <a:pt x="5451" y="1523"/>
                </a:lnTo>
                <a:lnTo>
                  <a:pt x="4788" y="2313"/>
                </a:lnTo>
                <a:lnTo>
                  <a:pt x="4918" y="2316"/>
                </a:lnTo>
                <a:lnTo>
                  <a:pt x="5568" y="1493"/>
                </a:lnTo>
                <a:lnTo>
                  <a:pt x="5858" y="1066"/>
                </a:lnTo>
                <a:lnTo>
                  <a:pt x="6095" y="792"/>
                </a:lnTo>
                <a:lnTo>
                  <a:pt x="6166" y="640"/>
                </a:lnTo>
                <a:close/>
              </a:path>
              <a:path w="6350" h="2540">
                <a:moveTo>
                  <a:pt x="798" y="2072"/>
                </a:moveTo>
                <a:close/>
              </a:path>
              <a:path w="6350" h="2540">
                <a:moveTo>
                  <a:pt x="820" y="2073"/>
                </a:moveTo>
                <a:lnTo>
                  <a:pt x="1469" y="2103"/>
                </a:lnTo>
                <a:lnTo>
                  <a:pt x="820" y="2073"/>
                </a:lnTo>
                <a:close/>
              </a:path>
              <a:path w="6350" h="2540">
                <a:moveTo>
                  <a:pt x="819" y="2072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43925" y="818774"/>
            <a:ext cx="3416" cy="9082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43925" y="819078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90">
                <a:moveTo>
                  <a:pt x="0" y="0"/>
                </a:moveTo>
                <a:lnTo>
                  <a:pt x="249" y="243"/>
                </a:lnTo>
                <a:lnTo>
                  <a:pt x="441" y="518"/>
                </a:lnTo>
                <a:lnTo>
                  <a:pt x="597" y="822"/>
                </a:lnTo>
                <a:lnTo>
                  <a:pt x="774" y="1127"/>
                </a:lnTo>
                <a:lnTo>
                  <a:pt x="905" y="1463"/>
                </a:lnTo>
                <a:lnTo>
                  <a:pt x="1216" y="2438"/>
                </a:lnTo>
                <a:lnTo>
                  <a:pt x="1347" y="3108"/>
                </a:lnTo>
                <a:lnTo>
                  <a:pt x="1405" y="3809"/>
                </a:lnTo>
                <a:lnTo>
                  <a:pt x="1536" y="5151"/>
                </a:lnTo>
                <a:lnTo>
                  <a:pt x="1453" y="6553"/>
                </a:lnTo>
                <a:lnTo>
                  <a:pt x="1286" y="7894"/>
                </a:lnTo>
                <a:lnTo>
                  <a:pt x="1691" y="8290"/>
                </a:lnTo>
                <a:lnTo>
                  <a:pt x="2133" y="8534"/>
                </a:lnTo>
                <a:lnTo>
                  <a:pt x="2596" y="8778"/>
                </a:lnTo>
                <a:lnTo>
                  <a:pt x="2142" y="8534"/>
                </a:lnTo>
                <a:lnTo>
                  <a:pt x="1716" y="8260"/>
                </a:lnTo>
                <a:lnTo>
                  <a:pt x="1377" y="7924"/>
                </a:lnTo>
                <a:lnTo>
                  <a:pt x="1466" y="7223"/>
                </a:lnTo>
                <a:lnTo>
                  <a:pt x="1536" y="6553"/>
                </a:lnTo>
                <a:lnTo>
                  <a:pt x="1609" y="5181"/>
                </a:lnTo>
                <a:lnTo>
                  <a:pt x="1597" y="4450"/>
                </a:lnTo>
                <a:lnTo>
                  <a:pt x="524" y="457"/>
                </a:lnTo>
                <a:lnTo>
                  <a:pt x="0" y="0"/>
                </a:lnTo>
                <a:close/>
              </a:path>
              <a:path w="3175" h="8890">
                <a:moveTo>
                  <a:pt x="1361" y="7908"/>
                </a:moveTo>
                <a:close/>
              </a:path>
              <a:path w="3175" h="8890">
                <a:moveTo>
                  <a:pt x="1364" y="7894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43998" y="81874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499" y="60"/>
                </a:moveTo>
                <a:lnTo>
                  <a:pt x="1082" y="792"/>
                </a:lnTo>
                <a:lnTo>
                  <a:pt x="1511" y="1463"/>
                </a:lnTo>
                <a:lnTo>
                  <a:pt x="1831" y="2164"/>
                </a:lnTo>
                <a:lnTo>
                  <a:pt x="2179" y="2865"/>
                </a:lnTo>
                <a:lnTo>
                  <a:pt x="2404" y="3627"/>
                </a:lnTo>
                <a:lnTo>
                  <a:pt x="2499" y="4389"/>
                </a:lnTo>
                <a:lnTo>
                  <a:pt x="2630" y="5181"/>
                </a:lnTo>
                <a:lnTo>
                  <a:pt x="2630" y="5974"/>
                </a:lnTo>
                <a:lnTo>
                  <a:pt x="2593" y="6766"/>
                </a:lnTo>
                <a:lnTo>
                  <a:pt x="2569" y="7559"/>
                </a:lnTo>
                <a:lnTo>
                  <a:pt x="2499" y="8321"/>
                </a:lnTo>
                <a:lnTo>
                  <a:pt x="2511" y="9113"/>
                </a:lnTo>
                <a:lnTo>
                  <a:pt x="2523" y="8321"/>
                </a:lnTo>
                <a:lnTo>
                  <a:pt x="2595" y="7528"/>
                </a:lnTo>
                <a:lnTo>
                  <a:pt x="2630" y="6766"/>
                </a:lnTo>
                <a:lnTo>
                  <a:pt x="2679" y="5974"/>
                </a:lnTo>
                <a:lnTo>
                  <a:pt x="2679" y="5181"/>
                </a:lnTo>
                <a:lnTo>
                  <a:pt x="557" y="91"/>
                </a:lnTo>
                <a:close/>
              </a:path>
              <a:path w="3175" h="9525">
                <a:moveTo>
                  <a:pt x="356" y="0"/>
                </a:moveTo>
                <a:lnTo>
                  <a:pt x="213" y="30"/>
                </a:lnTo>
                <a:lnTo>
                  <a:pt x="0" y="213"/>
                </a:lnTo>
                <a:lnTo>
                  <a:pt x="213" y="60"/>
                </a:lnTo>
                <a:lnTo>
                  <a:pt x="499" y="60"/>
                </a:lnTo>
                <a:lnTo>
                  <a:pt x="356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46223" y="818134"/>
            <a:ext cx="4276" cy="5333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46223" y="81810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4276" y="0"/>
                </a:moveTo>
                <a:lnTo>
                  <a:pt x="3752" y="274"/>
                </a:lnTo>
                <a:lnTo>
                  <a:pt x="3227" y="579"/>
                </a:lnTo>
                <a:lnTo>
                  <a:pt x="2740" y="914"/>
                </a:lnTo>
                <a:lnTo>
                  <a:pt x="2240" y="1219"/>
                </a:lnTo>
                <a:lnTo>
                  <a:pt x="1740" y="1584"/>
                </a:lnTo>
                <a:lnTo>
                  <a:pt x="1334" y="2103"/>
                </a:lnTo>
                <a:lnTo>
                  <a:pt x="978" y="2529"/>
                </a:lnTo>
                <a:lnTo>
                  <a:pt x="0" y="5364"/>
                </a:lnTo>
                <a:lnTo>
                  <a:pt x="213" y="4785"/>
                </a:lnTo>
                <a:lnTo>
                  <a:pt x="380" y="4206"/>
                </a:lnTo>
                <a:lnTo>
                  <a:pt x="786" y="3108"/>
                </a:lnTo>
                <a:lnTo>
                  <a:pt x="1036" y="2560"/>
                </a:lnTo>
                <a:lnTo>
                  <a:pt x="1441" y="2072"/>
                </a:lnTo>
                <a:lnTo>
                  <a:pt x="1786" y="1645"/>
                </a:lnTo>
                <a:lnTo>
                  <a:pt x="2261" y="1280"/>
                </a:lnTo>
                <a:lnTo>
                  <a:pt x="3240" y="609"/>
                </a:lnTo>
                <a:lnTo>
                  <a:pt x="3764" y="304"/>
                </a:lnTo>
                <a:lnTo>
                  <a:pt x="4276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46223" y="81810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4276" y="0"/>
                </a:moveTo>
                <a:lnTo>
                  <a:pt x="0" y="5364"/>
                </a:lnTo>
                <a:lnTo>
                  <a:pt x="298" y="5273"/>
                </a:lnTo>
                <a:lnTo>
                  <a:pt x="4190" y="609"/>
                </a:lnTo>
                <a:lnTo>
                  <a:pt x="4276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40462" y="819536"/>
            <a:ext cx="5391" cy="4876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40450" y="819536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0"/>
                </a:moveTo>
                <a:lnTo>
                  <a:pt x="582" y="243"/>
                </a:lnTo>
                <a:lnTo>
                  <a:pt x="1188" y="487"/>
                </a:lnTo>
                <a:lnTo>
                  <a:pt x="1761" y="731"/>
                </a:lnTo>
                <a:lnTo>
                  <a:pt x="2343" y="1005"/>
                </a:lnTo>
                <a:lnTo>
                  <a:pt x="2904" y="1280"/>
                </a:lnTo>
                <a:lnTo>
                  <a:pt x="3355" y="1706"/>
                </a:lnTo>
                <a:lnTo>
                  <a:pt x="3855" y="2133"/>
                </a:lnTo>
                <a:lnTo>
                  <a:pt x="4511" y="3200"/>
                </a:lnTo>
                <a:lnTo>
                  <a:pt x="4821" y="3749"/>
                </a:lnTo>
                <a:lnTo>
                  <a:pt x="5105" y="4297"/>
                </a:lnTo>
                <a:lnTo>
                  <a:pt x="5416" y="4876"/>
                </a:lnTo>
                <a:lnTo>
                  <a:pt x="5117" y="4297"/>
                </a:lnTo>
                <a:lnTo>
                  <a:pt x="4855" y="3749"/>
                </a:lnTo>
                <a:lnTo>
                  <a:pt x="4236" y="2621"/>
                </a:lnTo>
                <a:lnTo>
                  <a:pt x="3892" y="2103"/>
                </a:lnTo>
                <a:lnTo>
                  <a:pt x="3404" y="1676"/>
                </a:lnTo>
                <a:lnTo>
                  <a:pt x="2929" y="1219"/>
                </a:lnTo>
                <a:lnTo>
                  <a:pt x="2356" y="944"/>
                </a:lnTo>
                <a:lnTo>
                  <a:pt x="1200" y="457"/>
                </a:lnTo>
                <a:lnTo>
                  <a:pt x="582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40462" y="819536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80">
                <a:moveTo>
                  <a:pt x="0" y="0"/>
                </a:moveTo>
                <a:lnTo>
                  <a:pt x="5404" y="4876"/>
                </a:lnTo>
                <a:lnTo>
                  <a:pt x="4105" y="4693"/>
                </a:lnTo>
                <a:lnTo>
                  <a:pt x="2904" y="4206"/>
                </a:lnTo>
                <a:lnTo>
                  <a:pt x="2368" y="3840"/>
                </a:lnTo>
                <a:lnTo>
                  <a:pt x="1926" y="3352"/>
                </a:lnTo>
                <a:lnTo>
                  <a:pt x="1463" y="2895"/>
                </a:lnTo>
                <a:lnTo>
                  <a:pt x="1094" y="2346"/>
                </a:lnTo>
                <a:lnTo>
                  <a:pt x="783" y="1798"/>
                </a:lnTo>
                <a:lnTo>
                  <a:pt x="475" y="1219"/>
                </a:lnTo>
                <a:lnTo>
                  <a:pt x="225" y="609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44343" y="812434"/>
            <a:ext cx="2846" cy="6918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44142" y="817890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2224" y="0"/>
                </a:moveTo>
                <a:lnTo>
                  <a:pt x="1667" y="60"/>
                </a:lnTo>
                <a:lnTo>
                  <a:pt x="1195" y="335"/>
                </a:lnTo>
                <a:lnTo>
                  <a:pt x="1200" y="670"/>
                </a:lnTo>
                <a:lnTo>
                  <a:pt x="594" y="883"/>
                </a:lnTo>
                <a:lnTo>
                  <a:pt x="557" y="1036"/>
                </a:lnTo>
                <a:lnTo>
                  <a:pt x="249" y="1280"/>
                </a:lnTo>
                <a:lnTo>
                  <a:pt x="0" y="1401"/>
                </a:lnTo>
                <a:lnTo>
                  <a:pt x="176" y="1615"/>
                </a:lnTo>
                <a:lnTo>
                  <a:pt x="283" y="2255"/>
                </a:lnTo>
                <a:lnTo>
                  <a:pt x="2307" y="1980"/>
                </a:lnTo>
                <a:lnTo>
                  <a:pt x="3227" y="877"/>
                </a:lnTo>
                <a:lnTo>
                  <a:pt x="3306" y="667"/>
                </a:lnTo>
                <a:lnTo>
                  <a:pt x="3224" y="335"/>
                </a:lnTo>
                <a:lnTo>
                  <a:pt x="3142" y="182"/>
                </a:lnTo>
                <a:lnTo>
                  <a:pt x="2749" y="182"/>
                </a:lnTo>
                <a:lnTo>
                  <a:pt x="2547" y="91"/>
                </a:lnTo>
                <a:lnTo>
                  <a:pt x="2392" y="91"/>
                </a:lnTo>
                <a:lnTo>
                  <a:pt x="22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745473" y="815268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856" y="0"/>
                </a:moveTo>
                <a:lnTo>
                  <a:pt x="560" y="91"/>
                </a:lnTo>
                <a:lnTo>
                  <a:pt x="463" y="243"/>
                </a:lnTo>
                <a:lnTo>
                  <a:pt x="335" y="335"/>
                </a:lnTo>
                <a:lnTo>
                  <a:pt x="0" y="550"/>
                </a:lnTo>
                <a:lnTo>
                  <a:pt x="43" y="1127"/>
                </a:lnTo>
                <a:lnTo>
                  <a:pt x="73" y="1828"/>
                </a:lnTo>
                <a:lnTo>
                  <a:pt x="606" y="1797"/>
                </a:lnTo>
                <a:lnTo>
                  <a:pt x="1011" y="1584"/>
                </a:lnTo>
                <a:lnTo>
                  <a:pt x="1203" y="1493"/>
                </a:lnTo>
                <a:lnTo>
                  <a:pt x="1356" y="1340"/>
                </a:lnTo>
                <a:lnTo>
                  <a:pt x="1773" y="1127"/>
                </a:lnTo>
                <a:lnTo>
                  <a:pt x="2048" y="1127"/>
                </a:lnTo>
                <a:lnTo>
                  <a:pt x="2227" y="944"/>
                </a:lnTo>
                <a:lnTo>
                  <a:pt x="2404" y="700"/>
                </a:lnTo>
                <a:lnTo>
                  <a:pt x="2380" y="365"/>
                </a:lnTo>
                <a:lnTo>
                  <a:pt x="2227" y="335"/>
                </a:lnTo>
                <a:lnTo>
                  <a:pt x="1808" y="4"/>
                </a:lnTo>
                <a:lnTo>
                  <a:pt x="85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42294" y="814171"/>
            <a:ext cx="2416" cy="2925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46129" y="81420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554" y="1310"/>
                </a:moveTo>
                <a:lnTo>
                  <a:pt x="1175" y="1314"/>
                </a:lnTo>
                <a:lnTo>
                  <a:pt x="1511" y="1493"/>
                </a:lnTo>
                <a:lnTo>
                  <a:pt x="1554" y="1310"/>
                </a:lnTo>
                <a:close/>
              </a:path>
              <a:path w="1904" h="1905">
                <a:moveTo>
                  <a:pt x="1153" y="0"/>
                </a:moveTo>
                <a:lnTo>
                  <a:pt x="441" y="152"/>
                </a:lnTo>
                <a:lnTo>
                  <a:pt x="311" y="273"/>
                </a:lnTo>
                <a:lnTo>
                  <a:pt x="286" y="487"/>
                </a:lnTo>
                <a:lnTo>
                  <a:pt x="176" y="703"/>
                </a:lnTo>
                <a:lnTo>
                  <a:pt x="0" y="914"/>
                </a:lnTo>
                <a:lnTo>
                  <a:pt x="35" y="1328"/>
                </a:lnTo>
                <a:lnTo>
                  <a:pt x="1175" y="1314"/>
                </a:lnTo>
                <a:lnTo>
                  <a:pt x="1554" y="1310"/>
                </a:lnTo>
                <a:lnTo>
                  <a:pt x="1688" y="744"/>
                </a:lnTo>
                <a:lnTo>
                  <a:pt x="1551" y="273"/>
                </a:lnTo>
                <a:lnTo>
                  <a:pt x="1416" y="129"/>
                </a:lnTo>
                <a:lnTo>
                  <a:pt x="1153" y="0"/>
                </a:lnTo>
                <a:close/>
              </a:path>
              <a:path w="1904" h="1905">
                <a:moveTo>
                  <a:pt x="1554" y="1310"/>
                </a:moveTo>
                <a:lnTo>
                  <a:pt x="1167" y="1310"/>
                </a:lnTo>
                <a:lnTo>
                  <a:pt x="1554" y="131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746248" y="81301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451" y="0"/>
                </a:moveTo>
                <a:lnTo>
                  <a:pt x="261" y="61"/>
                </a:lnTo>
                <a:lnTo>
                  <a:pt x="118" y="579"/>
                </a:lnTo>
                <a:lnTo>
                  <a:pt x="0" y="1218"/>
                </a:lnTo>
                <a:lnTo>
                  <a:pt x="975" y="1432"/>
                </a:lnTo>
                <a:lnTo>
                  <a:pt x="1715" y="914"/>
                </a:lnTo>
                <a:lnTo>
                  <a:pt x="1225" y="243"/>
                </a:lnTo>
                <a:lnTo>
                  <a:pt x="975" y="91"/>
                </a:lnTo>
                <a:lnTo>
                  <a:pt x="45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745083" y="81283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305" y="0"/>
                </a:moveTo>
                <a:lnTo>
                  <a:pt x="853" y="91"/>
                </a:lnTo>
                <a:lnTo>
                  <a:pt x="725" y="182"/>
                </a:lnTo>
                <a:lnTo>
                  <a:pt x="594" y="396"/>
                </a:lnTo>
                <a:lnTo>
                  <a:pt x="472" y="548"/>
                </a:lnTo>
                <a:lnTo>
                  <a:pt x="344" y="670"/>
                </a:lnTo>
                <a:lnTo>
                  <a:pt x="103" y="884"/>
                </a:lnTo>
                <a:lnTo>
                  <a:pt x="0" y="1554"/>
                </a:lnTo>
                <a:lnTo>
                  <a:pt x="783" y="1432"/>
                </a:lnTo>
                <a:lnTo>
                  <a:pt x="1438" y="1432"/>
                </a:lnTo>
                <a:lnTo>
                  <a:pt x="1402" y="1158"/>
                </a:lnTo>
                <a:lnTo>
                  <a:pt x="1390" y="884"/>
                </a:lnTo>
                <a:lnTo>
                  <a:pt x="1305" y="0"/>
                </a:lnTo>
                <a:close/>
              </a:path>
              <a:path w="1904" h="1905">
                <a:moveTo>
                  <a:pt x="1438" y="1432"/>
                </a:moveTo>
                <a:lnTo>
                  <a:pt x="783" y="1432"/>
                </a:lnTo>
                <a:lnTo>
                  <a:pt x="1070" y="1463"/>
                </a:lnTo>
                <a:lnTo>
                  <a:pt x="1450" y="152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745723" y="81222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190" y="0"/>
                </a:moveTo>
                <a:lnTo>
                  <a:pt x="249" y="91"/>
                </a:lnTo>
                <a:lnTo>
                  <a:pt x="118" y="183"/>
                </a:lnTo>
                <a:lnTo>
                  <a:pt x="130" y="731"/>
                </a:lnTo>
                <a:lnTo>
                  <a:pt x="393" y="883"/>
                </a:lnTo>
                <a:lnTo>
                  <a:pt x="1228" y="944"/>
                </a:lnTo>
                <a:lnTo>
                  <a:pt x="1392" y="457"/>
                </a:lnTo>
                <a:lnTo>
                  <a:pt x="1228" y="305"/>
                </a:lnTo>
                <a:lnTo>
                  <a:pt x="11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744565" y="81127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862" y="0"/>
                </a:moveTo>
                <a:lnTo>
                  <a:pt x="202" y="155"/>
                </a:lnTo>
                <a:lnTo>
                  <a:pt x="0" y="274"/>
                </a:lnTo>
                <a:lnTo>
                  <a:pt x="15" y="639"/>
                </a:lnTo>
                <a:lnTo>
                  <a:pt x="109" y="1005"/>
                </a:lnTo>
                <a:lnTo>
                  <a:pt x="527" y="1096"/>
                </a:lnTo>
                <a:lnTo>
                  <a:pt x="1002" y="1401"/>
                </a:lnTo>
                <a:lnTo>
                  <a:pt x="1182" y="1584"/>
                </a:lnTo>
                <a:lnTo>
                  <a:pt x="1515" y="1401"/>
                </a:lnTo>
                <a:lnTo>
                  <a:pt x="1670" y="1280"/>
                </a:lnTo>
                <a:lnTo>
                  <a:pt x="2133" y="1005"/>
                </a:lnTo>
                <a:lnTo>
                  <a:pt x="2095" y="805"/>
                </a:lnTo>
                <a:lnTo>
                  <a:pt x="1789" y="487"/>
                </a:lnTo>
                <a:lnTo>
                  <a:pt x="1551" y="335"/>
                </a:lnTo>
                <a:lnTo>
                  <a:pt x="1400" y="213"/>
                </a:lnTo>
                <a:lnTo>
                  <a:pt x="1219" y="213"/>
                </a:lnTo>
                <a:lnTo>
                  <a:pt x="1002" y="60"/>
                </a:lnTo>
                <a:lnTo>
                  <a:pt x="862" y="0"/>
                </a:lnTo>
                <a:close/>
              </a:path>
              <a:path w="2540" h="1905">
                <a:moveTo>
                  <a:pt x="1288" y="155"/>
                </a:move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745068" y="8162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477" y="0"/>
                </a:moveTo>
                <a:lnTo>
                  <a:pt x="1621" y="213"/>
                </a:lnTo>
                <a:lnTo>
                  <a:pt x="1453" y="305"/>
                </a:lnTo>
                <a:lnTo>
                  <a:pt x="1249" y="365"/>
                </a:lnTo>
                <a:lnTo>
                  <a:pt x="1191" y="579"/>
                </a:lnTo>
                <a:lnTo>
                  <a:pt x="0" y="701"/>
                </a:lnTo>
                <a:lnTo>
                  <a:pt x="143" y="1950"/>
                </a:lnTo>
                <a:lnTo>
                  <a:pt x="704" y="2133"/>
                </a:lnTo>
                <a:lnTo>
                  <a:pt x="2060" y="2102"/>
                </a:lnTo>
                <a:lnTo>
                  <a:pt x="2560" y="1828"/>
                </a:lnTo>
                <a:lnTo>
                  <a:pt x="2773" y="1158"/>
                </a:lnTo>
                <a:lnTo>
                  <a:pt x="2712" y="579"/>
                </a:lnTo>
                <a:lnTo>
                  <a:pt x="1191" y="579"/>
                </a:lnTo>
                <a:lnTo>
                  <a:pt x="2712" y="578"/>
                </a:lnTo>
                <a:lnTo>
                  <a:pt x="2667" y="152"/>
                </a:lnTo>
                <a:lnTo>
                  <a:pt x="247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742389" y="81761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347" y="456"/>
                </a:moveTo>
                <a:lnTo>
                  <a:pt x="215" y="457"/>
                </a:lnTo>
                <a:lnTo>
                  <a:pt x="0" y="578"/>
                </a:lnTo>
                <a:lnTo>
                  <a:pt x="822" y="1615"/>
                </a:lnTo>
                <a:lnTo>
                  <a:pt x="1142" y="1858"/>
                </a:lnTo>
                <a:lnTo>
                  <a:pt x="2121" y="1828"/>
                </a:lnTo>
                <a:lnTo>
                  <a:pt x="2322" y="1523"/>
                </a:lnTo>
                <a:lnTo>
                  <a:pt x="2846" y="853"/>
                </a:lnTo>
                <a:lnTo>
                  <a:pt x="2444" y="457"/>
                </a:lnTo>
                <a:lnTo>
                  <a:pt x="347" y="456"/>
                </a:lnTo>
                <a:close/>
              </a:path>
              <a:path w="3175" h="1905">
                <a:moveTo>
                  <a:pt x="342" y="395"/>
                </a:moveTo>
                <a:close/>
              </a:path>
              <a:path w="3175" h="1905">
                <a:moveTo>
                  <a:pt x="1097" y="0"/>
                </a:moveTo>
                <a:lnTo>
                  <a:pt x="324" y="151"/>
                </a:lnTo>
                <a:lnTo>
                  <a:pt x="342" y="395"/>
                </a:lnTo>
                <a:lnTo>
                  <a:pt x="2382" y="395"/>
                </a:lnTo>
                <a:lnTo>
                  <a:pt x="1859" y="304"/>
                </a:lnTo>
                <a:lnTo>
                  <a:pt x="1548" y="182"/>
                </a:lnTo>
                <a:lnTo>
                  <a:pt x="1310" y="121"/>
                </a:lnTo>
                <a:lnTo>
                  <a:pt x="10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742037" y="81386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825" y="30"/>
                </a:moveTo>
                <a:lnTo>
                  <a:pt x="388" y="121"/>
                </a:lnTo>
                <a:lnTo>
                  <a:pt x="197" y="340"/>
                </a:lnTo>
                <a:lnTo>
                  <a:pt x="118" y="536"/>
                </a:lnTo>
                <a:lnTo>
                  <a:pt x="0" y="1645"/>
                </a:lnTo>
                <a:lnTo>
                  <a:pt x="745" y="2102"/>
                </a:lnTo>
                <a:lnTo>
                  <a:pt x="1318" y="1645"/>
                </a:lnTo>
                <a:lnTo>
                  <a:pt x="1936" y="1279"/>
                </a:lnTo>
                <a:lnTo>
                  <a:pt x="2080" y="822"/>
                </a:lnTo>
                <a:lnTo>
                  <a:pt x="1899" y="517"/>
                </a:lnTo>
                <a:lnTo>
                  <a:pt x="1567" y="340"/>
                </a:lnTo>
                <a:lnTo>
                  <a:pt x="1340" y="220"/>
                </a:lnTo>
                <a:lnTo>
                  <a:pt x="1064" y="60"/>
                </a:lnTo>
                <a:lnTo>
                  <a:pt x="806" y="60"/>
                </a:lnTo>
                <a:close/>
              </a:path>
              <a:path w="2540" h="2540">
                <a:moveTo>
                  <a:pt x="973" y="0"/>
                </a:moveTo>
                <a:lnTo>
                  <a:pt x="806" y="60"/>
                </a:lnTo>
                <a:lnTo>
                  <a:pt x="1064" y="6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742508" y="811519"/>
            <a:ext cx="3715" cy="3139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742546" y="815147"/>
            <a:ext cx="3487" cy="3167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744056" y="81389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774" y="0"/>
                </a:moveTo>
                <a:lnTo>
                  <a:pt x="548" y="365"/>
                </a:lnTo>
                <a:lnTo>
                  <a:pt x="298" y="609"/>
                </a:lnTo>
                <a:lnTo>
                  <a:pt x="0" y="944"/>
                </a:lnTo>
                <a:lnTo>
                  <a:pt x="204" y="1401"/>
                </a:lnTo>
                <a:lnTo>
                  <a:pt x="618" y="1554"/>
                </a:lnTo>
                <a:lnTo>
                  <a:pt x="944" y="1615"/>
                </a:lnTo>
                <a:lnTo>
                  <a:pt x="1167" y="1615"/>
                </a:lnTo>
                <a:lnTo>
                  <a:pt x="1434" y="1709"/>
                </a:lnTo>
                <a:lnTo>
                  <a:pt x="1572" y="1767"/>
                </a:lnTo>
                <a:lnTo>
                  <a:pt x="1761" y="1919"/>
                </a:lnTo>
                <a:lnTo>
                  <a:pt x="1917" y="1859"/>
                </a:lnTo>
                <a:lnTo>
                  <a:pt x="2142" y="1797"/>
                </a:lnTo>
                <a:lnTo>
                  <a:pt x="2261" y="1249"/>
                </a:lnTo>
                <a:lnTo>
                  <a:pt x="2394" y="860"/>
                </a:lnTo>
                <a:lnTo>
                  <a:pt x="2477" y="548"/>
                </a:lnTo>
                <a:lnTo>
                  <a:pt x="2502" y="365"/>
                </a:lnTo>
                <a:lnTo>
                  <a:pt x="2252" y="182"/>
                </a:lnTo>
                <a:lnTo>
                  <a:pt x="1630" y="182"/>
                </a:lnTo>
                <a:lnTo>
                  <a:pt x="1453" y="30"/>
                </a:lnTo>
                <a:lnTo>
                  <a:pt x="77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745485" y="812678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3866" y="1305"/>
                </a:moveTo>
                <a:lnTo>
                  <a:pt x="3977" y="2072"/>
                </a:lnTo>
                <a:lnTo>
                  <a:pt x="4120" y="2834"/>
                </a:lnTo>
                <a:lnTo>
                  <a:pt x="3977" y="3688"/>
                </a:lnTo>
                <a:lnTo>
                  <a:pt x="3703" y="4419"/>
                </a:lnTo>
                <a:lnTo>
                  <a:pt x="3428" y="5181"/>
                </a:lnTo>
                <a:lnTo>
                  <a:pt x="2904" y="5852"/>
                </a:lnTo>
                <a:lnTo>
                  <a:pt x="2249" y="6309"/>
                </a:lnTo>
                <a:lnTo>
                  <a:pt x="1917" y="6553"/>
                </a:lnTo>
                <a:lnTo>
                  <a:pt x="1560" y="6736"/>
                </a:lnTo>
                <a:lnTo>
                  <a:pt x="1179" y="6857"/>
                </a:lnTo>
                <a:lnTo>
                  <a:pt x="798" y="7010"/>
                </a:lnTo>
                <a:lnTo>
                  <a:pt x="405" y="7132"/>
                </a:lnTo>
                <a:lnTo>
                  <a:pt x="0" y="7162"/>
                </a:lnTo>
                <a:lnTo>
                  <a:pt x="822" y="7132"/>
                </a:lnTo>
                <a:lnTo>
                  <a:pt x="1618" y="6827"/>
                </a:lnTo>
                <a:lnTo>
                  <a:pt x="2310" y="6370"/>
                </a:lnTo>
                <a:lnTo>
                  <a:pt x="2990" y="5943"/>
                </a:lnTo>
                <a:lnTo>
                  <a:pt x="3523" y="5242"/>
                </a:lnTo>
                <a:lnTo>
                  <a:pt x="3977" y="4084"/>
                </a:lnTo>
                <a:lnTo>
                  <a:pt x="4059" y="3688"/>
                </a:lnTo>
                <a:lnTo>
                  <a:pt x="4166" y="2865"/>
                </a:lnTo>
                <a:lnTo>
                  <a:pt x="4166" y="2438"/>
                </a:lnTo>
                <a:lnTo>
                  <a:pt x="4084" y="2042"/>
                </a:lnTo>
                <a:lnTo>
                  <a:pt x="3989" y="1645"/>
                </a:lnTo>
                <a:lnTo>
                  <a:pt x="3866" y="1305"/>
                </a:lnTo>
                <a:close/>
              </a:path>
              <a:path w="4445" h="7619">
                <a:moveTo>
                  <a:pt x="3194" y="331"/>
                </a:moveTo>
                <a:lnTo>
                  <a:pt x="3404" y="548"/>
                </a:lnTo>
                <a:lnTo>
                  <a:pt x="3621" y="883"/>
                </a:lnTo>
                <a:lnTo>
                  <a:pt x="3846" y="1249"/>
                </a:lnTo>
                <a:lnTo>
                  <a:pt x="3416" y="518"/>
                </a:lnTo>
                <a:lnTo>
                  <a:pt x="3194" y="331"/>
                </a:lnTo>
                <a:close/>
              </a:path>
              <a:path w="4445" h="7619">
                <a:moveTo>
                  <a:pt x="2798" y="0"/>
                </a:moveTo>
                <a:lnTo>
                  <a:pt x="3194" y="331"/>
                </a:lnTo>
                <a:lnTo>
                  <a:pt x="2798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745486" y="811306"/>
            <a:ext cx="4260" cy="8533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745485" y="8113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0"/>
                </a:moveTo>
                <a:lnTo>
                  <a:pt x="344" y="213"/>
                </a:lnTo>
                <a:lnTo>
                  <a:pt x="655" y="518"/>
                </a:lnTo>
                <a:lnTo>
                  <a:pt x="893" y="853"/>
                </a:lnTo>
                <a:lnTo>
                  <a:pt x="1142" y="1158"/>
                </a:lnTo>
                <a:lnTo>
                  <a:pt x="1335" y="1523"/>
                </a:lnTo>
                <a:lnTo>
                  <a:pt x="1499" y="1889"/>
                </a:lnTo>
                <a:lnTo>
                  <a:pt x="1798" y="2651"/>
                </a:lnTo>
                <a:lnTo>
                  <a:pt x="1904" y="3474"/>
                </a:lnTo>
                <a:lnTo>
                  <a:pt x="1868" y="5090"/>
                </a:lnTo>
                <a:lnTo>
                  <a:pt x="895" y="7772"/>
                </a:lnTo>
                <a:lnTo>
                  <a:pt x="679" y="8077"/>
                </a:lnTo>
                <a:lnTo>
                  <a:pt x="380" y="8351"/>
                </a:lnTo>
                <a:lnTo>
                  <a:pt x="0" y="8534"/>
                </a:lnTo>
                <a:lnTo>
                  <a:pt x="380" y="8381"/>
                </a:lnTo>
                <a:lnTo>
                  <a:pt x="1511" y="6675"/>
                </a:lnTo>
                <a:lnTo>
                  <a:pt x="1822" y="5913"/>
                </a:lnTo>
                <a:lnTo>
                  <a:pt x="1917" y="5090"/>
                </a:lnTo>
                <a:lnTo>
                  <a:pt x="1953" y="4297"/>
                </a:lnTo>
                <a:lnTo>
                  <a:pt x="1953" y="3474"/>
                </a:lnTo>
                <a:lnTo>
                  <a:pt x="1847" y="2621"/>
                </a:lnTo>
                <a:lnTo>
                  <a:pt x="1536" y="1859"/>
                </a:lnTo>
                <a:lnTo>
                  <a:pt x="1225" y="1127"/>
                </a:lnTo>
                <a:lnTo>
                  <a:pt x="704" y="426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740782" y="811885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978" y="1086"/>
                </a:moveTo>
                <a:lnTo>
                  <a:pt x="761" y="1341"/>
                </a:lnTo>
                <a:lnTo>
                  <a:pt x="518" y="1798"/>
                </a:lnTo>
                <a:lnTo>
                  <a:pt x="48" y="2590"/>
                </a:lnTo>
                <a:lnTo>
                  <a:pt x="0" y="3627"/>
                </a:lnTo>
                <a:lnTo>
                  <a:pt x="213" y="4541"/>
                </a:lnTo>
                <a:lnTo>
                  <a:pt x="417" y="5455"/>
                </a:lnTo>
                <a:lnTo>
                  <a:pt x="893" y="6339"/>
                </a:lnTo>
                <a:lnTo>
                  <a:pt x="1642" y="6949"/>
                </a:lnTo>
                <a:lnTo>
                  <a:pt x="2368" y="7559"/>
                </a:lnTo>
                <a:lnTo>
                  <a:pt x="3310" y="7894"/>
                </a:lnTo>
                <a:lnTo>
                  <a:pt x="3773" y="7924"/>
                </a:lnTo>
                <a:lnTo>
                  <a:pt x="3322" y="7772"/>
                </a:lnTo>
                <a:lnTo>
                  <a:pt x="2465" y="7406"/>
                </a:lnTo>
                <a:lnTo>
                  <a:pt x="2072" y="7162"/>
                </a:lnTo>
                <a:lnTo>
                  <a:pt x="1716" y="6857"/>
                </a:lnTo>
                <a:lnTo>
                  <a:pt x="987" y="6278"/>
                </a:lnTo>
                <a:lnTo>
                  <a:pt x="512" y="5425"/>
                </a:lnTo>
                <a:lnTo>
                  <a:pt x="344" y="4511"/>
                </a:lnTo>
                <a:lnTo>
                  <a:pt x="237" y="4084"/>
                </a:lnTo>
                <a:lnTo>
                  <a:pt x="179" y="3596"/>
                </a:lnTo>
                <a:lnTo>
                  <a:pt x="225" y="3139"/>
                </a:lnTo>
                <a:lnTo>
                  <a:pt x="262" y="2651"/>
                </a:lnTo>
                <a:lnTo>
                  <a:pt x="393" y="2225"/>
                </a:lnTo>
                <a:lnTo>
                  <a:pt x="622" y="1767"/>
                </a:lnTo>
                <a:lnTo>
                  <a:pt x="978" y="1086"/>
                </a:lnTo>
                <a:close/>
              </a:path>
              <a:path w="3809" h="8255">
                <a:moveTo>
                  <a:pt x="2102" y="266"/>
                </a:moveTo>
                <a:lnTo>
                  <a:pt x="1822" y="396"/>
                </a:lnTo>
                <a:lnTo>
                  <a:pt x="1036" y="975"/>
                </a:lnTo>
                <a:lnTo>
                  <a:pt x="1441" y="701"/>
                </a:lnTo>
                <a:lnTo>
                  <a:pt x="1822" y="426"/>
                </a:lnTo>
                <a:lnTo>
                  <a:pt x="2102" y="266"/>
                </a:lnTo>
                <a:close/>
              </a:path>
              <a:path w="3809" h="8255">
                <a:moveTo>
                  <a:pt x="2679" y="0"/>
                </a:moveTo>
                <a:lnTo>
                  <a:pt x="2249" y="182"/>
                </a:lnTo>
                <a:lnTo>
                  <a:pt x="2102" y="266"/>
                </a:lnTo>
                <a:lnTo>
                  <a:pt x="267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740782" y="811306"/>
            <a:ext cx="4238" cy="8533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743068" y="811306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1953" y="0"/>
                </a:moveTo>
                <a:lnTo>
                  <a:pt x="1249" y="426"/>
                </a:lnTo>
                <a:lnTo>
                  <a:pt x="737" y="1127"/>
                </a:lnTo>
                <a:lnTo>
                  <a:pt x="106" y="2621"/>
                </a:lnTo>
                <a:lnTo>
                  <a:pt x="0" y="3474"/>
                </a:lnTo>
                <a:lnTo>
                  <a:pt x="36" y="5090"/>
                </a:lnTo>
                <a:lnTo>
                  <a:pt x="131" y="5913"/>
                </a:lnTo>
                <a:lnTo>
                  <a:pt x="441" y="6675"/>
                </a:lnTo>
                <a:lnTo>
                  <a:pt x="582" y="7071"/>
                </a:lnTo>
                <a:lnTo>
                  <a:pt x="1953" y="8534"/>
                </a:lnTo>
                <a:lnTo>
                  <a:pt x="1584" y="8351"/>
                </a:lnTo>
                <a:lnTo>
                  <a:pt x="1298" y="8077"/>
                </a:lnTo>
                <a:lnTo>
                  <a:pt x="48" y="3474"/>
                </a:lnTo>
                <a:lnTo>
                  <a:pt x="167" y="2651"/>
                </a:lnTo>
                <a:lnTo>
                  <a:pt x="463" y="1889"/>
                </a:lnTo>
                <a:lnTo>
                  <a:pt x="618" y="1523"/>
                </a:lnTo>
                <a:lnTo>
                  <a:pt x="822" y="1158"/>
                </a:lnTo>
                <a:lnTo>
                  <a:pt x="1072" y="853"/>
                </a:lnTo>
                <a:lnTo>
                  <a:pt x="1310" y="518"/>
                </a:lnTo>
                <a:lnTo>
                  <a:pt x="1606" y="213"/>
                </a:lnTo>
                <a:lnTo>
                  <a:pt x="195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741105" y="811276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5136" y="60"/>
                </a:moveTo>
                <a:lnTo>
                  <a:pt x="5916" y="365"/>
                </a:lnTo>
                <a:lnTo>
                  <a:pt x="7034" y="1097"/>
                </a:lnTo>
                <a:lnTo>
                  <a:pt x="7391" y="1402"/>
                </a:lnTo>
                <a:lnTo>
                  <a:pt x="7653" y="1737"/>
                </a:lnTo>
                <a:lnTo>
                  <a:pt x="7952" y="2103"/>
                </a:lnTo>
                <a:lnTo>
                  <a:pt x="8202" y="2499"/>
                </a:lnTo>
                <a:lnTo>
                  <a:pt x="8272" y="2926"/>
                </a:lnTo>
                <a:lnTo>
                  <a:pt x="8214" y="2499"/>
                </a:lnTo>
                <a:lnTo>
                  <a:pt x="7976" y="2072"/>
                </a:lnTo>
                <a:lnTo>
                  <a:pt x="7690" y="1737"/>
                </a:lnTo>
                <a:lnTo>
                  <a:pt x="7403" y="1371"/>
                </a:lnTo>
                <a:lnTo>
                  <a:pt x="7059" y="1066"/>
                </a:lnTo>
                <a:lnTo>
                  <a:pt x="6678" y="822"/>
                </a:lnTo>
                <a:lnTo>
                  <a:pt x="5940" y="335"/>
                </a:lnTo>
                <a:lnTo>
                  <a:pt x="5136" y="60"/>
                </a:lnTo>
                <a:close/>
              </a:path>
              <a:path w="8890" h="3175">
                <a:moveTo>
                  <a:pt x="4117" y="0"/>
                </a:moveTo>
                <a:lnTo>
                  <a:pt x="0" y="2895"/>
                </a:lnTo>
                <a:lnTo>
                  <a:pt x="140" y="2499"/>
                </a:lnTo>
                <a:lnTo>
                  <a:pt x="368" y="2103"/>
                </a:lnTo>
                <a:lnTo>
                  <a:pt x="4142" y="60"/>
                </a:lnTo>
                <a:lnTo>
                  <a:pt x="5136" y="60"/>
                </a:lnTo>
                <a:lnTo>
                  <a:pt x="411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762701" y="813897"/>
            <a:ext cx="3858" cy="3474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760594" y="815329"/>
            <a:ext cx="6358" cy="6217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758903" y="817158"/>
            <a:ext cx="6967" cy="8168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755285" y="817890"/>
            <a:ext cx="7394" cy="9326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750499" y="817585"/>
            <a:ext cx="8976" cy="106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51152" y="818774"/>
            <a:ext cx="6525" cy="8442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54547" y="819505"/>
            <a:ext cx="3212" cy="7162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53581" y="820267"/>
            <a:ext cx="4445" cy="7620"/>
          </a:xfrm>
          <a:custGeom>
            <a:avLst/>
            <a:gdLst/>
            <a:ahLst/>
            <a:cxnLst/>
            <a:rect l="l" t="t" r="r" b="b"/>
            <a:pathLst>
              <a:path w="4445" h="7619">
                <a:moveTo>
                  <a:pt x="1761" y="0"/>
                </a:moveTo>
                <a:lnTo>
                  <a:pt x="1441" y="182"/>
                </a:lnTo>
                <a:lnTo>
                  <a:pt x="990" y="518"/>
                </a:lnTo>
                <a:lnTo>
                  <a:pt x="798" y="670"/>
                </a:lnTo>
                <a:lnTo>
                  <a:pt x="499" y="975"/>
                </a:lnTo>
                <a:lnTo>
                  <a:pt x="323" y="1249"/>
                </a:lnTo>
                <a:lnTo>
                  <a:pt x="204" y="1584"/>
                </a:lnTo>
                <a:lnTo>
                  <a:pt x="106" y="1828"/>
                </a:lnTo>
                <a:lnTo>
                  <a:pt x="36" y="2133"/>
                </a:lnTo>
                <a:lnTo>
                  <a:pt x="14" y="2316"/>
                </a:lnTo>
                <a:lnTo>
                  <a:pt x="0" y="3017"/>
                </a:lnTo>
                <a:lnTo>
                  <a:pt x="36" y="3322"/>
                </a:lnTo>
                <a:lnTo>
                  <a:pt x="143" y="3962"/>
                </a:lnTo>
                <a:lnTo>
                  <a:pt x="499" y="4511"/>
                </a:lnTo>
                <a:lnTo>
                  <a:pt x="667" y="5120"/>
                </a:lnTo>
                <a:lnTo>
                  <a:pt x="724" y="5425"/>
                </a:lnTo>
                <a:lnTo>
                  <a:pt x="749" y="5608"/>
                </a:lnTo>
                <a:lnTo>
                  <a:pt x="786" y="5791"/>
                </a:lnTo>
                <a:lnTo>
                  <a:pt x="798" y="5974"/>
                </a:lnTo>
                <a:lnTo>
                  <a:pt x="835" y="6126"/>
                </a:lnTo>
                <a:lnTo>
                  <a:pt x="880" y="6644"/>
                </a:lnTo>
                <a:lnTo>
                  <a:pt x="966" y="6918"/>
                </a:lnTo>
                <a:lnTo>
                  <a:pt x="1298" y="7254"/>
                </a:lnTo>
                <a:lnTo>
                  <a:pt x="1978" y="6736"/>
                </a:lnTo>
                <a:lnTo>
                  <a:pt x="2203" y="6583"/>
                </a:lnTo>
                <a:lnTo>
                  <a:pt x="2417" y="6431"/>
                </a:lnTo>
                <a:lnTo>
                  <a:pt x="2621" y="6309"/>
                </a:lnTo>
                <a:lnTo>
                  <a:pt x="2773" y="6156"/>
                </a:lnTo>
                <a:lnTo>
                  <a:pt x="2977" y="5974"/>
                </a:lnTo>
                <a:lnTo>
                  <a:pt x="3145" y="5791"/>
                </a:lnTo>
                <a:lnTo>
                  <a:pt x="3404" y="5425"/>
                </a:lnTo>
                <a:lnTo>
                  <a:pt x="3502" y="5273"/>
                </a:lnTo>
                <a:lnTo>
                  <a:pt x="3633" y="4998"/>
                </a:lnTo>
                <a:lnTo>
                  <a:pt x="3727" y="4846"/>
                </a:lnTo>
                <a:lnTo>
                  <a:pt x="3752" y="4632"/>
                </a:lnTo>
                <a:lnTo>
                  <a:pt x="3809" y="4450"/>
                </a:lnTo>
                <a:lnTo>
                  <a:pt x="3965" y="4114"/>
                </a:lnTo>
                <a:lnTo>
                  <a:pt x="4014" y="3566"/>
                </a:lnTo>
                <a:lnTo>
                  <a:pt x="4076" y="3322"/>
                </a:lnTo>
                <a:lnTo>
                  <a:pt x="4099" y="3017"/>
                </a:lnTo>
                <a:lnTo>
                  <a:pt x="4072" y="2042"/>
                </a:lnTo>
                <a:lnTo>
                  <a:pt x="3227" y="274"/>
                </a:lnTo>
                <a:lnTo>
                  <a:pt x="3002" y="152"/>
                </a:lnTo>
                <a:lnTo>
                  <a:pt x="2572" y="60"/>
                </a:lnTo>
                <a:lnTo>
                  <a:pt x="2322" y="30"/>
                </a:lnTo>
                <a:lnTo>
                  <a:pt x="1761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750762" y="824230"/>
            <a:ext cx="4404" cy="432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747842" y="825418"/>
            <a:ext cx="3989" cy="3291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749058" y="825632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512" y="0"/>
                </a:moveTo>
                <a:lnTo>
                  <a:pt x="344" y="243"/>
                </a:lnTo>
                <a:lnTo>
                  <a:pt x="167" y="243"/>
                </a:lnTo>
                <a:lnTo>
                  <a:pt x="0" y="335"/>
                </a:lnTo>
                <a:lnTo>
                  <a:pt x="307" y="426"/>
                </a:lnTo>
                <a:lnTo>
                  <a:pt x="262" y="822"/>
                </a:lnTo>
                <a:lnTo>
                  <a:pt x="332" y="548"/>
                </a:lnTo>
                <a:lnTo>
                  <a:pt x="701" y="487"/>
                </a:lnTo>
                <a:lnTo>
                  <a:pt x="844" y="487"/>
                </a:lnTo>
                <a:lnTo>
                  <a:pt x="701" y="335"/>
                </a:lnTo>
                <a:lnTo>
                  <a:pt x="929" y="213"/>
                </a:lnTo>
                <a:lnTo>
                  <a:pt x="594" y="182"/>
                </a:lnTo>
                <a:lnTo>
                  <a:pt x="512" y="0"/>
                </a:lnTo>
                <a:close/>
              </a:path>
              <a:path w="1270" h="1269">
                <a:moveTo>
                  <a:pt x="844" y="487"/>
                </a:moveTo>
                <a:lnTo>
                  <a:pt x="701" y="487"/>
                </a:lnTo>
                <a:lnTo>
                  <a:pt x="774" y="640"/>
                </a:lnTo>
                <a:lnTo>
                  <a:pt x="844" y="487"/>
                </a:lnTo>
                <a:close/>
              </a:path>
              <a:path w="1270" h="1269">
                <a:moveTo>
                  <a:pt x="761" y="121"/>
                </a:moveTo>
                <a:lnTo>
                  <a:pt x="594" y="182"/>
                </a:lnTo>
                <a:lnTo>
                  <a:pt x="873" y="182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749426" y="82590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25" y="60"/>
                </a:moveTo>
                <a:lnTo>
                  <a:pt x="60" y="121"/>
                </a:lnTo>
                <a:lnTo>
                  <a:pt x="213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724543" y="813897"/>
            <a:ext cx="3858" cy="3474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724149" y="815329"/>
            <a:ext cx="6370" cy="621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725222" y="817158"/>
            <a:ext cx="6976" cy="8168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728435" y="817890"/>
            <a:ext cx="7382" cy="9326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731638" y="817585"/>
            <a:ext cx="8976" cy="10667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733425" y="818774"/>
            <a:ext cx="6525" cy="8442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733425" y="819292"/>
            <a:ext cx="3191" cy="7162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733604" y="824595"/>
            <a:ext cx="3188" cy="124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733638" y="824108"/>
            <a:ext cx="3154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740200" y="82663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69">
                <a:moveTo>
                  <a:pt x="3047" y="0"/>
                </a:moveTo>
                <a:lnTo>
                  <a:pt x="0" y="61"/>
                </a:lnTo>
                <a:lnTo>
                  <a:pt x="57" y="487"/>
                </a:lnTo>
                <a:lnTo>
                  <a:pt x="57" y="974"/>
                </a:lnTo>
                <a:lnTo>
                  <a:pt x="737" y="1249"/>
                </a:lnTo>
                <a:lnTo>
                  <a:pt x="2487" y="1249"/>
                </a:lnTo>
                <a:lnTo>
                  <a:pt x="3178" y="974"/>
                </a:lnTo>
                <a:lnTo>
                  <a:pt x="30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740258" y="826180"/>
            <a:ext cx="3121" cy="1310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738938" y="825418"/>
            <a:ext cx="3188" cy="124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738984" y="824961"/>
            <a:ext cx="3142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734508" y="825997"/>
            <a:ext cx="3177" cy="124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734555" y="825540"/>
            <a:ext cx="3130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736675" y="827125"/>
            <a:ext cx="3190" cy="127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36722" y="82666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29" y="0"/>
                </a:moveTo>
                <a:lnTo>
                  <a:pt x="704" y="0"/>
                </a:lnTo>
                <a:lnTo>
                  <a:pt x="0" y="274"/>
                </a:lnTo>
                <a:lnTo>
                  <a:pt x="0" y="1035"/>
                </a:lnTo>
                <a:lnTo>
                  <a:pt x="704" y="1310"/>
                </a:lnTo>
                <a:lnTo>
                  <a:pt x="2429" y="1310"/>
                </a:lnTo>
                <a:lnTo>
                  <a:pt x="3142" y="1035"/>
                </a:lnTo>
                <a:lnTo>
                  <a:pt x="3142" y="274"/>
                </a:lnTo>
                <a:lnTo>
                  <a:pt x="2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38198" y="826394"/>
            <a:ext cx="3191" cy="127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38246" y="825967"/>
            <a:ext cx="3142" cy="127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36675" y="825662"/>
            <a:ext cx="3190" cy="124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736722" y="82520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29" y="0"/>
                </a:moveTo>
                <a:lnTo>
                  <a:pt x="704" y="0"/>
                </a:lnTo>
                <a:lnTo>
                  <a:pt x="0" y="274"/>
                </a:lnTo>
                <a:lnTo>
                  <a:pt x="0" y="1005"/>
                </a:lnTo>
                <a:lnTo>
                  <a:pt x="704" y="1310"/>
                </a:lnTo>
                <a:lnTo>
                  <a:pt x="2429" y="1310"/>
                </a:lnTo>
                <a:lnTo>
                  <a:pt x="3142" y="1005"/>
                </a:lnTo>
                <a:lnTo>
                  <a:pt x="3142" y="274"/>
                </a:lnTo>
                <a:lnTo>
                  <a:pt x="2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37174" y="824565"/>
            <a:ext cx="3178" cy="124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737210" y="824108"/>
            <a:ext cx="3142" cy="1310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739033" y="824108"/>
            <a:ext cx="3191" cy="127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739091" y="82368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17" y="0"/>
                </a:moveTo>
                <a:lnTo>
                  <a:pt x="691" y="0"/>
                </a:lnTo>
                <a:lnTo>
                  <a:pt x="0" y="274"/>
                </a:lnTo>
                <a:lnTo>
                  <a:pt x="0" y="1005"/>
                </a:lnTo>
                <a:lnTo>
                  <a:pt x="691" y="1310"/>
                </a:lnTo>
                <a:lnTo>
                  <a:pt x="2417" y="1310"/>
                </a:lnTo>
                <a:lnTo>
                  <a:pt x="3133" y="1005"/>
                </a:lnTo>
                <a:lnTo>
                  <a:pt x="3133" y="274"/>
                </a:lnTo>
                <a:lnTo>
                  <a:pt x="24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734997" y="824108"/>
            <a:ext cx="3200" cy="1279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735067" y="82368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2429" y="0"/>
                </a:moveTo>
                <a:lnTo>
                  <a:pt x="691" y="0"/>
                </a:lnTo>
                <a:lnTo>
                  <a:pt x="0" y="274"/>
                </a:lnTo>
                <a:lnTo>
                  <a:pt x="0" y="1005"/>
                </a:lnTo>
                <a:lnTo>
                  <a:pt x="691" y="1310"/>
                </a:lnTo>
                <a:lnTo>
                  <a:pt x="2429" y="1310"/>
                </a:lnTo>
                <a:lnTo>
                  <a:pt x="3130" y="1005"/>
                </a:lnTo>
                <a:lnTo>
                  <a:pt x="3130" y="274"/>
                </a:lnTo>
                <a:lnTo>
                  <a:pt x="2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736747" y="823102"/>
            <a:ext cx="3203" cy="1249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36805" y="822645"/>
            <a:ext cx="3145" cy="1310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38427" y="802375"/>
            <a:ext cx="2416" cy="4663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41401" y="805119"/>
            <a:ext cx="1810" cy="2011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41188" y="803138"/>
            <a:ext cx="1332" cy="1188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46165" y="80580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29" y="0"/>
                </a:moveTo>
                <a:lnTo>
                  <a:pt x="0" y="3731"/>
                </a:lnTo>
                <a:lnTo>
                  <a:pt x="845" y="3724"/>
                </a:lnTo>
                <a:lnTo>
                  <a:pt x="1225" y="1019"/>
                </a:lnTo>
                <a:lnTo>
                  <a:pt x="1295" y="562"/>
                </a:lnTo>
                <a:lnTo>
                  <a:pt x="1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36223" y="77616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1094" y="0"/>
                </a:moveTo>
                <a:lnTo>
                  <a:pt x="667" y="30"/>
                </a:lnTo>
                <a:lnTo>
                  <a:pt x="225" y="91"/>
                </a:lnTo>
                <a:lnTo>
                  <a:pt x="0" y="1584"/>
                </a:lnTo>
                <a:lnTo>
                  <a:pt x="167" y="3413"/>
                </a:lnTo>
                <a:lnTo>
                  <a:pt x="310" y="5242"/>
                </a:lnTo>
                <a:lnTo>
                  <a:pt x="798" y="6705"/>
                </a:lnTo>
                <a:lnTo>
                  <a:pt x="1237" y="6644"/>
                </a:lnTo>
                <a:lnTo>
                  <a:pt x="1667" y="6614"/>
                </a:lnTo>
                <a:lnTo>
                  <a:pt x="1917" y="5120"/>
                </a:lnTo>
                <a:lnTo>
                  <a:pt x="1584" y="1463"/>
                </a:lnTo>
                <a:lnTo>
                  <a:pt x="109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36210" y="776193"/>
            <a:ext cx="1270" cy="6985"/>
          </a:xfrm>
          <a:custGeom>
            <a:avLst/>
            <a:gdLst/>
            <a:ahLst/>
            <a:cxnLst/>
            <a:rect l="l" t="t" r="r" b="b"/>
            <a:pathLst>
              <a:path w="1270" h="6984">
                <a:moveTo>
                  <a:pt x="691" y="0"/>
                </a:moveTo>
                <a:lnTo>
                  <a:pt x="237" y="30"/>
                </a:lnTo>
                <a:lnTo>
                  <a:pt x="0" y="1554"/>
                </a:lnTo>
                <a:lnTo>
                  <a:pt x="167" y="3383"/>
                </a:lnTo>
                <a:lnTo>
                  <a:pt x="323" y="5212"/>
                </a:lnTo>
                <a:lnTo>
                  <a:pt x="798" y="6675"/>
                </a:lnTo>
                <a:lnTo>
                  <a:pt x="1249" y="6614"/>
                </a:lnTo>
                <a:lnTo>
                  <a:pt x="1072" y="4206"/>
                </a:lnTo>
                <a:lnTo>
                  <a:pt x="880" y="3047"/>
                </a:lnTo>
                <a:lnTo>
                  <a:pt x="6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33745" y="778083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1597" y="0"/>
                </a:moveTo>
                <a:lnTo>
                  <a:pt x="893" y="1310"/>
                </a:lnTo>
                <a:lnTo>
                  <a:pt x="0" y="4754"/>
                </a:lnTo>
                <a:lnTo>
                  <a:pt x="0" y="6248"/>
                </a:lnTo>
                <a:lnTo>
                  <a:pt x="417" y="6339"/>
                </a:lnTo>
                <a:lnTo>
                  <a:pt x="859" y="6461"/>
                </a:lnTo>
                <a:lnTo>
                  <a:pt x="1572" y="5151"/>
                </a:lnTo>
                <a:lnTo>
                  <a:pt x="2014" y="3413"/>
                </a:lnTo>
                <a:lnTo>
                  <a:pt x="2465" y="1706"/>
                </a:lnTo>
                <a:lnTo>
                  <a:pt x="2465" y="213"/>
                </a:lnTo>
                <a:lnTo>
                  <a:pt x="2036" y="121"/>
                </a:lnTo>
                <a:lnTo>
                  <a:pt x="159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34174" y="778205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597" y="0"/>
                </a:moveTo>
                <a:lnTo>
                  <a:pt x="917" y="2865"/>
                </a:lnTo>
                <a:lnTo>
                  <a:pt x="573" y="3931"/>
                </a:lnTo>
                <a:lnTo>
                  <a:pt x="0" y="6217"/>
                </a:lnTo>
                <a:lnTo>
                  <a:pt x="429" y="6339"/>
                </a:lnTo>
                <a:lnTo>
                  <a:pt x="1142" y="4998"/>
                </a:lnTo>
                <a:lnTo>
                  <a:pt x="2023" y="1584"/>
                </a:lnTo>
                <a:lnTo>
                  <a:pt x="2023" y="91"/>
                </a:lnTo>
                <a:lnTo>
                  <a:pt x="1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35842" y="782198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880" y="0"/>
                </a:moveTo>
                <a:lnTo>
                  <a:pt x="12" y="182"/>
                </a:lnTo>
                <a:lnTo>
                  <a:pt x="0" y="1706"/>
                </a:lnTo>
                <a:lnTo>
                  <a:pt x="405" y="3505"/>
                </a:lnTo>
                <a:lnTo>
                  <a:pt x="822" y="5303"/>
                </a:lnTo>
                <a:lnTo>
                  <a:pt x="1499" y="6675"/>
                </a:lnTo>
                <a:lnTo>
                  <a:pt x="1917" y="6583"/>
                </a:lnTo>
                <a:lnTo>
                  <a:pt x="2356" y="6461"/>
                </a:lnTo>
                <a:lnTo>
                  <a:pt x="2380" y="4937"/>
                </a:lnTo>
                <a:lnTo>
                  <a:pt x="1548" y="1371"/>
                </a:lnTo>
                <a:lnTo>
                  <a:pt x="88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35829" y="782289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63" y="0"/>
                </a:moveTo>
                <a:lnTo>
                  <a:pt x="24" y="121"/>
                </a:lnTo>
                <a:lnTo>
                  <a:pt x="0" y="1645"/>
                </a:lnTo>
                <a:lnTo>
                  <a:pt x="417" y="3413"/>
                </a:lnTo>
                <a:lnTo>
                  <a:pt x="835" y="5212"/>
                </a:lnTo>
                <a:lnTo>
                  <a:pt x="1511" y="6583"/>
                </a:lnTo>
                <a:lnTo>
                  <a:pt x="1929" y="6492"/>
                </a:lnTo>
                <a:lnTo>
                  <a:pt x="1429" y="4114"/>
                </a:lnTo>
                <a:lnTo>
                  <a:pt x="1072" y="2987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34092" y="784392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926" y="0"/>
                </a:moveTo>
                <a:lnTo>
                  <a:pt x="405" y="1371"/>
                </a:lnTo>
                <a:lnTo>
                  <a:pt x="0" y="4907"/>
                </a:lnTo>
                <a:lnTo>
                  <a:pt x="188" y="6370"/>
                </a:lnTo>
                <a:lnTo>
                  <a:pt x="618" y="6431"/>
                </a:lnTo>
                <a:lnTo>
                  <a:pt x="1082" y="6461"/>
                </a:lnTo>
                <a:lnTo>
                  <a:pt x="1618" y="5059"/>
                </a:lnTo>
                <a:lnTo>
                  <a:pt x="1820" y="3139"/>
                </a:lnTo>
                <a:lnTo>
                  <a:pt x="2011" y="1554"/>
                </a:lnTo>
                <a:lnTo>
                  <a:pt x="1819" y="91"/>
                </a:lnTo>
                <a:lnTo>
                  <a:pt x="1368" y="30"/>
                </a:lnTo>
                <a:lnTo>
                  <a:pt x="92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734723" y="784453"/>
            <a:ext cx="1905" cy="6985"/>
          </a:xfrm>
          <a:custGeom>
            <a:avLst/>
            <a:gdLst/>
            <a:ahLst/>
            <a:cxnLst/>
            <a:rect l="l" t="t" r="r" b="b"/>
            <a:pathLst>
              <a:path w="1904" h="6984">
                <a:moveTo>
                  <a:pt x="749" y="0"/>
                </a:moveTo>
                <a:lnTo>
                  <a:pt x="463" y="2926"/>
                </a:lnTo>
                <a:lnTo>
                  <a:pt x="249" y="4023"/>
                </a:lnTo>
                <a:lnTo>
                  <a:pt x="0" y="6370"/>
                </a:lnTo>
                <a:lnTo>
                  <a:pt x="438" y="6400"/>
                </a:lnTo>
                <a:lnTo>
                  <a:pt x="975" y="4998"/>
                </a:lnTo>
                <a:lnTo>
                  <a:pt x="1368" y="1493"/>
                </a:lnTo>
                <a:lnTo>
                  <a:pt x="1188" y="30"/>
                </a:lnTo>
                <a:lnTo>
                  <a:pt x="74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736305" y="787501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380" y="121"/>
                </a:lnTo>
                <a:lnTo>
                  <a:pt x="0" y="304"/>
                </a:lnTo>
                <a:lnTo>
                  <a:pt x="204" y="1737"/>
                </a:lnTo>
                <a:lnTo>
                  <a:pt x="868" y="3322"/>
                </a:lnTo>
                <a:lnTo>
                  <a:pt x="1502" y="4937"/>
                </a:lnTo>
                <a:lnTo>
                  <a:pt x="2334" y="6095"/>
                </a:lnTo>
                <a:lnTo>
                  <a:pt x="3108" y="5791"/>
                </a:lnTo>
                <a:lnTo>
                  <a:pt x="2895" y="4358"/>
                </a:lnTo>
                <a:lnTo>
                  <a:pt x="2252" y="2773"/>
                </a:lnTo>
                <a:lnTo>
                  <a:pt x="1609" y="1158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736305" y="787623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68" y="0"/>
                </a:moveTo>
                <a:lnTo>
                  <a:pt x="0" y="182"/>
                </a:lnTo>
                <a:lnTo>
                  <a:pt x="204" y="1615"/>
                </a:lnTo>
                <a:lnTo>
                  <a:pt x="868" y="3200"/>
                </a:lnTo>
                <a:lnTo>
                  <a:pt x="1502" y="4815"/>
                </a:lnTo>
                <a:lnTo>
                  <a:pt x="2346" y="5974"/>
                </a:lnTo>
                <a:lnTo>
                  <a:pt x="2740" y="5821"/>
                </a:lnTo>
                <a:lnTo>
                  <a:pt x="1883" y="3688"/>
                </a:lnTo>
                <a:lnTo>
                  <a:pt x="1405" y="2712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735531" y="78972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133" y="0"/>
                </a:moveTo>
                <a:lnTo>
                  <a:pt x="704" y="0"/>
                </a:lnTo>
                <a:lnTo>
                  <a:pt x="286" y="30"/>
                </a:lnTo>
                <a:lnTo>
                  <a:pt x="0" y="1432"/>
                </a:lnTo>
                <a:lnTo>
                  <a:pt x="85" y="3078"/>
                </a:lnTo>
                <a:lnTo>
                  <a:pt x="155" y="4754"/>
                </a:lnTo>
                <a:lnTo>
                  <a:pt x="548" y="6095"/>
                </a:lnTo>
                <a:lnTo>
                  <a:pt x="1405" y="6065"/>
                </a:lnTo>
                <a:lnTo>
                  <a:pt x="1667" y="4663"/>
                </a:lnTo>
                <a:lnTo>
                  <a:pt x="1609" y="2987"/>
                </a:lnTo>
                <a:lnTo>
                  <a:pt x="1523" y="1310"/>
                </a:lnTo>
                <a:lnTo>
                  <a:pt x="113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736235" y="789726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429" y="0"/>
                </a:moveTo>
                <a:lnTo>
                  <a:pt x="0" y="0"/>
                </a:lnTo>
                <a:lnTo>
                  <a:pt x="188" y="2804"/>
                </a:lnTo>
                <a:lnTo>
                  <a:pt x="155" y="3870"/>
                </a:lnTo>
                <a:lnTo>
                  <a:pt x="274" y="6065"/>
                </a:lnTo>
                <a:lnTo>
                  <a:pt x="701" y="6035"/>
                </a:lnTo>
                <a:lnTo>
                  <a:pt x="975" y="4663"/>
                </a:lnTo>
                <a:lnTo>
                  <a:pt x="895" y="2804"/>
                </a:lnTo>
                <a:lnTo>
                  <a:pt x="819" y="1310"/>
                </a:lnTo>
                <a:lnTo>
                  <a:pt x="42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737174" y="793110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716" y="0"/>
                </a:moveTo>
                <a:lnTo>
                  <a:pt x="371" y="182"/>
                </a:lnTo>
                <a:lnTo>
                  <a:pt x="0" y="365"/>
                </a:lnTo>
                <a:lnTo>
                  <a:pt x="310" y="1798"/>
                </a:lnTo>
                <a:lnTo>
                  <a:pt x="1121" y="3322"/>
                </a:lnTo>
                <a:lnTo>
                  <a:pt x="1904" y="4876"/>
                </a:lnTo>
                <a:lnTo>
                  <a:pt x="2846" y="5974"/>
                </a:lnTo>
                <a:lnTo>
                  <a:pt x="3572" y="5608"/>
                </a:lnTo>
                <a:lnTo>
                  <a:pt x="3252" y="4175"/>
                </a:lnTo>
                <a:lnTo>
                  <a:pt x="1667" y="1097"/>
                </a:lnTo>
                <a:lnTo>
                  <a:pt x="71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737174" y="793292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71" y="0"/>
                </a:moveTo>
                <a:lnTo>
                  <a:pt x="0" y="182"/>
                </a:lnTo>
                <a:lnTo>
                  <a:pt x="310" y="1584"/>
                </a:lnTo>
                <a:lnTo>
                  <a:pt x="1121" y="3139"/>
                </a:lnTo>
                <a:lnTo>
                  <a:pt x="1895" y="4693"/>
                </a:lnTo>
                <a:lnTo>
                  <a:pt x="2846" y="5791"/>
                </a:lnTo>
                <a:lnTo>
                  <a:pt x="3215" y="5577"/>
                </a:lnTo>
                <a:lnTo>
                  <a:pt x="2179" y="3535"/>
                </a:lnTo>
                <a:lnTo>
                  <a:pt x="1621" y="2621"/>
                </a:lnTo>
                <a:lnTo>
                  <a:pt x="37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736902" y="795853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856" y="0"/>
                </a:moveTo>
                <a:lnTo>
                  <a:pt x="438" y="91"/>
                </a:lnTo>
                <a:lnTo>
                  <a:pt x="33" y="213"/>
                </a:lnTo>
                <a:lnTo>
                  <a:pt x="0" y="1584"/>
                </a:lnTo>
                <a:lnTo>
                  <a:pt x="380" y="3230"/>
                </a:lnTo>
                <a:lnTo>
                  <a:pt x="749" y="4876"/>
                </a:lnTo>
                <a:lnTo>
                  <a:pt x="1392" y="6126"/>
                </a:lnTo>
                <a:lnTo>
                  <a:pt x="1795" y="6004"/>
                </a:lnTo>
                <a:lnTo>
                  <a:pt x="2200" y="5913"/>
                </a:lnTo>
                <a:lnTo>
                  <a:pt x="2237" y="4511"/>
                </a:lnTo>
                <a:lnTo>
                  <a:pt x="1856" y="2865"/>
                </a:lnTo>
                <a:lnTo>
                  <a:pt x="1475" y="1249"/>
                </a:lnTo>
                <a:lnTo>
                  <a:pt x="85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37341" y="79585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405" y="0"/>
                </a:moveTo>
                <a:lnTo>
                  <a:pt x="0" y="121"/>
                </a:lnTo>
                <a:lnTo>
                  <a:pt x="679" y="2804"/>
                </a:lnTo>
                <a:lnTo>
                  <a:pt x="835" y="3840"/>
                </a:lnTo>
                <a:lnTo>
                  <a:pt x="1356" y="6004"/>
                </a:lnTo>
                <a:lnTo>
                  <a:pt x="1761" y="5913"/>
                </a:lnTo>
                <a:lnTo>
                  <a:pt x="1810" y="4511"/>
                </a:lnTo>
                <a:lnTo>
                  <a:pt x="1415" y="2804"/>
                </a:lnTo>
                <a:lnTo>
                  <a:pt x="1048" y="1249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38972" y="798596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679" y="0"/>
                </a:moveTo>
                <a:lnTo>
                  <a:pt x="0" y="487"/>
                </a:lnTo>
                <a:lnTo>
                  <a:pt x="573" y="1798"/>
                </a:lnTo>
                <a:lnTo>
                  <a:pt x="1609" y="3200"/>
                </a:lnTo>
                <a:lnTo>
                  <a:pt x="2633" y="4602"/>
                </a:lnTo>
                <a:lnTo>
                  <a:pt x="3752" y="5516"/>
                </a:lnTo>
                <a:lnTo>
                  <a:pt x="4419" y="5029"/>
                </a:lnTo>
                <a:lnTo>
                  <a:pt x="3834" y="3688"/>
                </a:lnTo>
                <a:lnTo>
                  <a:pt x="2810" y="2316"/>
                </a:lnTo>
                <a:lnTo>
                  <a:pt x="1773" y="914"/>
                </a:lnTo>
                <a:lnTo>
                  <a:pt x="6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38972" y="79884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35" y="0"/>
                </a:moveTo>
                <a:lnTo>
                  <a:pt x="3752" y="5273"/>
                </a:lnTo>
                <a:lnTo>
                  <a:pt x="4072" y="5029"/>
                </a:lnTo>
                <a:lnTo>
                  <a:pt x="2715" y="3169"/>
                </a:lnTo>
                <a:lnTo>
                  <a:pt x="2002" y="2346"/>
                </a:lnTo>
                <a:lnTo>
                  <a:pt x="33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739176" y="801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393" y="182"/>
                </a:lnTo>
                <a:lnTo>
                  <a:pt x="0" y="335"/>
                </a:lnTo>
                <a:lnTo>
                  <a:pt x="201" y="1737"/>
                </a:lnTo>
                <a:lnTo>
                  <a:pt x="1499" y="4815"/>
                </a:lnTo>
                <a:lnTo>
                  <a:pt x="2319" y="5943"/>
                </a:lnTo>
                <a:lnTo>
                  <a:pt x="2700" y="5760"/>
                </a:lnTo>
                <a:lnTo>
                  <a:pt x="3093" y="5608"/>
                </a:lnTo>
                <a:lnTo>
                  <a:pt x="2892" y="4236"/>
                </a:lnTo>
                <a:lnTo>
                  <a:pt x="2261" y="2682"/>
                </a:lnTo>
                <a:lnTo>
                  <a:pt x="1606" y="1127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739569" y="801309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80" y="0"/>
                </a:moveTo>
                <a:lnTo>
                  <a:pt x="0" y="182"/>
                </a:lnTo>
                <a:lnTo>
                  <a:pt x="1118" y="2712"/>
                </a:lnTo>
                <a:lnTo>
                  <a:pt x="1450" y="3749"/>
                </a:lnTo>
                <a:lnTo>
                  <a:pt x="2307" y="5760"/>
                </a:lnTo>
                <a:lnTo>
                  <a:pt x="2688" y="5608"/>
                </a:lnTo>
                <a:lnTo>
                  <a:pt x="2499" y="4236"/>
                </a:lnTo>
                <a:lnTo>
                  <a:pt x="1213" y="1127"/>
                </a:lnTo>
                <a:lnTo>
                  <a:pt x="38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741724" y="80411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688" y="0"/>
                </a:moveTo>
                <a:lnTo>
                  <a:pt x="344" y="274"/>
                </a:lnTo>
                <a:lnTo>
                  <a:pt x="0" y="518"/>
                </a:lnTo>
                <a:lnTo>
                  <a:pt x="524" y="1828"/>
                </a:lnTo>
                <a:lnTo>
                  <a:pt x="1487" y="3169"/>
                </a:lnTo>
                <a:lnTo>
                  <a:pt x="2450" y="4541"/>
                </a:lnTo>
                <a:lnTo>
                  <a:pt x="3523" y="5455"/>
                </a:lnTo>
                <a:lnTo>
                  <a:pt x="3843" y="5212"/>
                </a:lnTo>
                <a:lnTo>
                  <a:pt x="4190" y="4937"/>
                </a:lnTo>
                <a:lnTo>
                  <a:pt x="3678" y="3627"/>
                </a:lnTo>
                <a:lnTo>
                  <a:pt x="2712" y="2285"/>
                </a:lnTo>
                <a:lnTo>
                  <a:pt x="1737" y="914"/>
                </a:lnTo>
                <a:lnTo>
                  <a:pt x="68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742069" y="804143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44" y="0"/>
                </a:moveTo>
                <a:lnTo>
                  <a:pt x="0" y="213"/>
                </a:lnTo>
                <a:lnTo>
                  <a:pt x="1655" y="2468"/>
                </a:lnTo>
                <a:lnTo>
                  <a:pt x="2203" y="3383"/>
                </a:lnTo>
                <a:lnTo>
                  <a:pt x="3511" y="5181"/>
                </a:lnTo>
                <a:lnTo>
                  <a:pt x="3846" y="4937"/>
                </a:lnTo>
                <a:lnTo>
                  <a:pt x="3346" y="3627"/>
                </a:lnTo>
                <a:lnTo>
                  <a:pt x="2368" y="2255"/>
                </a:lnTo>
                <a:lnTo>
                  <a:pt x="1405" y="883"/>
                </a:lnTo>
                <a:lnTo>
                  <a:pt x="3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733674" y="774364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142" y="0"/>
                </a:moveTo>
                <a:lnTo>
                  <a:pt x="1335" y="883"/>
                </a:lnTo>
                <a:lnTo>
                  <a:pt x="725" y="2072"/>
                </a:lnTo>
                <a:lnTo>
                  <a:pt x="131" y="3261"/>
                </a:lnTo>
                <a:lnTo>
                  <a:pt x="0" y="4389"/>
                </a:lnTo>
                <a:lnTo>
                  <a:pt x="832" y="4693"/>
                </a:lnTo>
                <a:lnTo>
                  <a:pt x="1642" y="3840"/>
                </a:lnTo>
                <a:lnTo>
                  <a:pt x="2822" y="1432"/>
                </a:lnTo>
                <a:lnTo>
                  <a:pt x="2965" y="335"/>
                </a:lnTo>
                <a:lnTo>
                  <a:pt x="2548" y="182"/>
                </a:lnTo>
                <a:lnTo>
                  <a:pt x="2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734092" y="774547"/>
            <a:ext cx="2540" cy="5080"/>
          </a:xfrm>
          <a:custGeom>
            <a:avLst/>
            <a:gdLst/>
            <a:ahLst/>
            <a:cxnLst/>
            <a:rect l="l" t="t" r="r" b="b"/>
            <a:pathLst>
              <a:path w="2540" h="5079">
                <a:moveTo>
                  <a:pt x="2130" y="0"/>
                </a:moveTo>
                <a:lnTo>
                  <a:pt x="1213" y="2011"/>
                </a:lnTo>
                <a:lnTo>
                  <a:pt x="761" y="2773"/>
                </a:lnTo>
                <a:lnTo>
                  <a:pt x="0" y="4358"/>
                </a:lnTo>
                <a:lnTo>
                  <a:pt x="414" y="4511"/>
                </a:lnTo>
                <a:lnTo>
                  <a:pt x="1225" y="3657"/>
                </a:lnTo>
                <a:lnTo>
                  <a:pt x="2417" y="1249"/>
                </a:lnTo>
                <a:lnTo>
                  <a:pt x="2548" y="152"/>
                </a:lnTo>
                <a:lnTo>
                  <a:pt x="21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39963" y="776864"/>
            <a:ext cx="12069" cy="8716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748808" y="77957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44" y="0"/>
                </a:moveTo>
                <a:lnTo>
                  <a:pt x="0" y="30"/>
                </a:lnTo>
                <a:lnTo>
                  <a:pt x="344" y="60"/>
                </a:lnTo>
                <a:lnTo>
                  <a:pt x="655" y="182"/>
                </a:lnTo>
                <a:lnTo>
                  <a:pt x="1999" y="1920"/>
                </a:lnTo>
                <a:lnTo>
                  <a:pt x="2093" y="2225"/>
                </a:lnTo>
                <a:lnTo>
                  <a:pt x="2154" y="2529"/>
                </a:lnTo>
                <a:lnTo>
                  <a:pt x="2203" y="2865"/>
                </a:lnTo>
                <a:lnTo>
                  <a:pt x="2203" y="2225"/>
                </a:lnTo>
                <a:lnTo>
                  <a:pt x="667" y="121"/>
                </a:lnTo>
                <a:lnTo>
                  <a:pt x="344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748546" y="77982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2" y="0"/>
                </a:moveTo>
                <a:lnTo>
                  <a:pt x="0" y="0"/>
                </a:lnTo>
                <a:lnTo>
                  <a:pt x="332" y="60"/>
                </a:lnTo>
                <a:lnTo>
                  <a:pt x="643" y="182"/>
                </a:lnTo>
                <a:lnTo>
                  <a:pt x="917" y="335"/>
                </a:lnTo>
                <a:lnTo>
                  <a:pt x="1179" y="518"/>
                </a:lnTo>
                <a:lnTo>
                  <a:pt x="1417" y="761"/>
                </a:lnTo>
                <a:lnTo>
                  <a:pt x="1594" y="1036"/>
                </a:lnTo>
                <a:lnTo>
                  <a:pt x="1786" y="1280"/>
                </a:lnTo>
                <a:lnTo>
                  <a:pt x="1892" y="1584"/>
                </a:lnTo>
                <a:lnTo>
                  <a:pt x="2084" y="2225"/>
                </a:lnTo>
                <a:lnTo>
                  <a:pt x="2130" y="2560"/>
                </a:lnTo>
                <a:lnTo>
                  <a:pt x="2179" y="2865"/>
                </a:lnTo>
                <a:lnTo>
                  <a:pt x="950" y="274"/>
                </a:lnTo>
                <a:lnTo>
                  <a:pt x="667" y="91"/>
                </a:lnTo>
                <a:lnTo>
                  <a:pt x="33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748271" y="78006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2" y="0"/>
                </a:moveTo>
                <a:lnTo>
                  <a:pt x="0" y="30"/>
                </a:lnTo>
                <a:lnTo>
                  <a:pt x="332" y="60"/>
                </a:lnTo>
                <a:lnTo>
                  <a:pt x="630" y="182"/>
                </a:lnTo>
                <a:lnTo>
                  <a:pt x="2167" y="2865"/>
                </a:lnTo>
                <a:lnTo>
                  <a:pt x="2191" y="2194"/>
                </a:lnTo>
                <a:lnTo>
                  <a:pt x="954" y="274"/>
                </a:lnTo>
                <a:lnTo>
                  <a:pt x="655" y="91"/>
                </a:lnTo>
                <a:lnTo>
                  <a:pt x="33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747985" y="780308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5" y="0"/>
                </a:moveTo>
                <a:lnTo>
                  <a:pt x="0" y="0"/>
                </a:lnTo>
                <a:lnTo>
                  <a:pt x="335" y="60"/>
                </a:lnTo>
                <a:lnTo>
                  <a:pt x="655" y="182"/>
                </a:lnTo>
                <a:lnTo>
                  <a:pt x="2179" y="2865"/>
                </a:lnTo>
                <a:lnTo>
                  <a:pt x="2203" y="2225"/>
                </a:lnTo>
                <a:lnTo>
                  <a:pt x="978" y="274"/>
                </a:lnTo>
                <a:lnTo>
                  <a:pt x="667" y="91"/>
                </a:lnTo>
                <a:lnTo>
                  <a:pt x="33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747951" y="780399"/>
            <a:ext cx="1905" cy="3175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0" y="0"/>
                </a:moveTo>
                <a:lnTo>
                  <a:pt x="1414" y="1249"/>
                </a:lnTo>
                <a:lnTo>
                  <a:pt x="1545" y="1523"/>
                </a:lnTo>
                <a:lnTo>
                  <a:pt x="1630" y="1859"/>
                </a:lnTo>
                <a:lnTo>
                  <a:pt x="1712" y="2499"/>
                </a:lnTo>
                <a:lnTo>
                  <a:pt x="1712" y="3169"/>
                </a:lnTo>
                <a:lnTo>
                  <a:pt x="1819" y="2529"/>
                </a:lnTo>
                <a:lnTo>
                  <a:pt x="332" y="30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747771" y="78055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298" y="121"/>
                </a:lnTo>
                <a:lnTo>
                  <a:pt x="548" y="335"/>
                </a:lnTo>
                <a:lnTo>
                  <a:pt x="761" y="579"/>
                </a:lnTo>
                <a:lnTo>
                  <a:pt x="975" y="792"/>
                </a:lnTo>
                <a:lnTo>
                  <a:pt x="1155" y="1066"/>
                </a:lnTo>
                <a:lnTo>
                  <a:pt x="1499" y="1950"/>
                </a:lnTo>
                <a:lnTo>
                  <a:pt x="1517" y="2956"/>
                </a:lnTo>
                <a:lnTo>
                  <a:pt x="1499" y="3261"/>
                </a:lnTo>
                <a:lnTo>
                  <a:pt x="1572" y="2956"/>
                </a:lnTo>
                <a:lnTo>
                  <a:pt x="1606" y="2621"/>
                </a:lnTo>
                <a:lnTo>
                  <a:pt x="1572" y="1950"/>
                </a:lnTo>
                <a:lnTo>
                  <a:pt x="1499" y="1645"/>
                </a:lnTo>
                <a:lnTo>
                  <a:pt x="1368" y="1341"/>
                </a:lnTo>
                <a:lnTo>
                  <a:pt x="1249" y="1005"/>
                </a:lnTo>
                <a:lnTo>
                  <a:pt x="1072" y="731"/>
                </a:lnTo>
                <a:lnTo>
                  <a:pt x="832" y="518"/>
                </a:lnTo>
                <a:lnTo>
                  <a:pt x="594" y="274"/>
                </a:lnTo>
                <a:lnTo>
                  <a:pt x="323" y="9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747473" y="78055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511" y="2621"/>
                </a:lnTo>
                <a:lnTo>
                  <a:pt x="1502" y="3261"/>
                </a:lnTo>
                <a:lnTo>
                  <a:pt x="1560" y="2956"/>
                </a:lnTo>
                <a:lnTo>
                  <a:pt x="786" y="548"/>
                </a:lnTo>
                <a:lnTo>
                  <a:pt x="560" y="304"/>
                </a:lnTo>
                <a:lnTo>
                  <a:pt x="310" y="12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747177" y="78055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499" y="2621"/>
                </a:lnTo>
                <a:lnTo>
                  <a:pt x="1499" y="3261"/>
                </a:lnTo>
                <a:lnTo>
                  <a:pt x="1642" y="2651"/>
                </a:lnTo>
                <a:lnTo>
                  <a:pt x="1569" y="1950"/>
                </a:lnTo>
                <a:lnTo>
                  <a:pt x="1167" y="1066"/>
                </a:lnTo>
                <a:lnTo>
                  <a:pt x="999" y="792"/>
                </a:lnTo>
                <a:lnTo>
                  <a:pt x="774" y="579"/>
                </a:lnTo>
                <a:lnTo>
                  <a:pt x="557" y="335"/>
                </a:lnTo>
                <a:lnTo>
                  <a:pt x="295" y="12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747022" y="78049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963" y="1554"/>
                </a:lnTo>
                <a:lnTo>
                  <a:pt x="1191" y="2133"/>
                </a:lnTo>
                <a:lnTo>
                  <a:pt x="1286" y="2743"/>
                </a:lnTo>
                <a:lnTo>
                  <a:pt x="1225" y="3383"/>
                </a:lnTo>
                <a:lnTo>
                  <a:pt x="1298" y="3078"/>
                </a:lnTo>
                <a:lnTo>
                  <a:pt x="1331" y="2743"/>
                </a:lnTo>
                <a:lnTo>
                  <a:pt x="1298" y="2438"/>
                </a:lnTo>
                <a:lnTo>
                  <a:pt x="1274" y="2133"/>
                </a:lnTo>
                <a:lnTo>
                  <a:pt x="249" y="18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746723" y="78061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0" y="0"/>
                </a:moveTo>
                <a:lnTo>
                  <a:pt x="1255" y="3078"/>
                </a:lnTo>
                <a:lnTo>
                  <a:pt x="1228" y="3383"/>
                </a:lnTo>
                <a:lnTo>
                  <a:pt x="1310" y="3078"/>
                </a:lnTo>
                <a:lnTo>
                  <a:pt x="1335" y="2743"/>
                </a:lnTo>
                <a:lnTo>
                  <a:pt x="1298" y="2438"/>
                </a:lnTo>
                <a:lnTo>
                  <a:pt x="1274" y="2103"/>
                </a:lnTo>
                <a:lnTo>
                  <a:pt x="249" y="18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746628" y="780887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201" y="243"/>
                </a:lnTo>
                <a:lnTo>
                  <a:pt x="356" y="518"/>
                </a:lnTo>
                <a:lnTo>
                  <a:pt x="475" y="792"/>
                </a:lnTo>
                <a:lnTo>
                  <a:pt x="618" y="1066"/>
                </a:lnTo>
                <a:lnTo>
                  <a:pt x="713" y="1371"/>
                </a:lnTo>
                <a:lnTo>
                  <a:pt x="774" y="1676"/>
                </a:lnTo>
                <a:lnTo>
                  <a:pt x="921" y="2255"/>
                </a:lnTo>
                <a:lnTo>
                  <a:pt x="941" y="2895"/>
                </a:lnTo>
                <a:lnTo>
                  <a:pt x="880" y="3535"/>
                </a:lnTo>
                <a:lnTo>
                  <a:pt x="963" y="3230"/>
                </a:lnTo>
                <a:lnTo>
                  <a:pt x="1011" y="2895"/>
                </a:lnTo>
                <a:lnTo>
                  <a:pt x="1011" y="2255"/>
                </a:lnTo>
                <a:lnTo>
                  <a:pt x="963" y="1950"/>
                </a:lnTo>
                <a:lnTo>
                  <a:pt x="822" y="1341"/>
                </a:lnTo>
                <a:lnTo>
                  <a:pt x="713" y="1036"/>
                </a:lnTo>
                <a:lnTo>
                  <a:pt x="249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746247" y="78091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761" y="1676"/>
                </a:lnTo>
                <a:lnTo>
                  <a:pt x="917" y="2285"/>
                </a:lnTo>
                <a:lnTo>
                  <a:pt x="899" y="3230"/>
                </a:lnTo>
                <a:lnTo>
                  <a:pt x="868" y="3535"/>
                </a:lnTo>
                <a:lnTo>
                  <a:pt x="954" y="3230"/>
                </a:lnTo>
                <a:lnTo>
                  <a:pt x="999" y="2926"/>
                </a:lnTo>
                <a:lnTo>
                  <a:pt x="1011" y="2285"/>
                </a:lnTo>
                <a:lnTo>
                  <a:pt x="954" y="1950"/>
                </a:lnTo>
                <a:lnTo>
                  <a:pt x="237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745973" y="780948"/>
            <a:ext cx="1270" cy="3810"/>
          </a:xfrm>
          <a:custGeom>
            <a:avLst/>
            <a:gdLst/>
            <a:ahLst/>
            <a:cxnLst/>
            <a:rect l="l" t="t" r="r" b="b"/>
            <a:pathLst>
              <a:path w="1270" h="3809">
                <a:moveTo>
                  <a:pt x="0" y="0"/>
                </a:moveTo>
                <a:lnTo>
                  <a:pt x="655" y="1706"/>
                </a:lnTo>
                <a:lnTo>
                  <a:pt x="725" y="2011"/>
                </a:lnTo>
                <a:lnTo>
                  <a:pt x="737" y="2956"/>
                </a:lnTo>
                <a:lnTo>
                  <a:pt x="704" y="3261"/>
                </a:lnTo>
                <a:lnTo>
                  <a:pt x="643" y="3566"/>
                </a:lnTo>
                <a:lnTo>
                  <a:pt x="847" y="2956"/>
                </a:lnTo>
                <a:lnTo>
                  <a:pt x="204" y="24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749009" y="77933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47" y="0"/>
                </a:moveTo>
                <a:lnTo>
                  <a:pt x="0" y="0"/>
                </a:lnTo>
                <a:lnTo>
                  <a:pt x="347" y="30"/>
                </a:lnTo>
                <a:lnTo>
                  <a:pt x="643" y="152"/>
                </a:lnTo>
                <a:lnTo>
                  <a:pt x="2142" y="2529"/>
                </a:lnTo>
                <a:lnTo>
                  <a:pt x="2203" y="2865"/>
                </a:lnTo>
                <a:lnTo>
                  <a:pt x="679" y="91"/>
                </a:lnTo>
                <a:lnTo>
                  <a:pt x="347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746022" y="781405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12" y="487"/>
                </a:lnTo>
                <a:lnTo>
                  <a:pt x="45" y="1005"/>
                </a:lnTo>
                <a:lnTo>
                  <a:pt x="118" y="1493"/>
                </a:lnTo>
                <a:lnTo>
                  <a:pt x="167" y="2011"/>
                </a:lnTo>
                <a:lnTo>
                  <a:pt x="237" y="2499"/>
                </a:lnTo>
                <a:lnTo>
                  <a:pt x="356" y="2987"/>
                </a:lnTo>
                <a:lnTo>
                  <a:pt x="332" y="2499"/>
                </a:lnTo>
                <a:lnTo>
                  <a:pt x="237" y="1493"/>
                </a:lnTo>
                <a:lnTo>
                  <a:pt x="94" y="487"/>
                </a:lnTo>
                <a:lnTo>
                  <a:pt x="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745272" y="78299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557" y="0"/>
                </a:lnTo>
              </a:path>
            </a:pathLst>
          </a:custGeom>
          <a:ln w="4866">
            <a:solidFill>
              <a:srgbClr val="FA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744818" y="781161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41" y="0"/>
                </a:moveTo>
                <a:lnTo>
                  <a:pt x="310" y="274"/>
                </a:lnTo>
                <a:lnTo>
                  <a:pt x="228" y="579"/>
                </a:lnTo>
                <a:lnTo>
                  <a:pt x="167" y="883"/>
                </a:lnTo>
                <a:lnTo>
                  <a:pt x="97" y="1158"/>
                </a:lnTo>
                <a:lnTo>
                  <a:pt x="60" y="1463"/>
                </a:lnTo>
                <a:lnTo>
                  <a:pt x="36" y="1737"/>
                </a:lnTo>
                <a:lnTo>
                  <a:pt x="0" y="2042"/>
                </a:lnTo>
                <a:lnTo>
                  <a:pt x="0" y="3230"/>
                </a:lnTo>
                <a:lnTo>
                  <a:pt x="36" y="3535"/>
                </a:lnTo>
                <a:lnTo>
                  <a:pt x="60" y="2926"/>
                </a:lnTo>
                <a:lnTo>
                  <a:pt x="97" y="2346"/>
                </a:lnTo>
                <a:lnTo>
                  <a:pt x="274" y="579"/>
                </a:lnTo>
                <a:lnTo>
                  <a:pt x="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744534" y="781192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38" y="0"/>
                </a:moveTo>
                <a:lnTo>
                  <a:pt x="307" y="274"/>
                </a:lnTo>
                <a:lnTo>
                  <a:pt x="176" y="853"/>
                </a:lnTo>
                <a:lnTo>
                  <a:pt x="94" y="1158"/>
                </a:lnTo>
                <a:lnTo>
                  <a:pt x="57" y="1463"/>
                </a:lnTo>
                <a:lnTo>
                  <a:pt x="33" y="1737"/>
                </a:lnTo>
                <a:lnTo>
                  <a:pt x="0" y="3230"/>
                </a:lnTo>
                <a:lnTo>
                  <a:pt x="33" y="3535"/>
                </a:lnTo>
                <a:lnTo>
                  <a:pt x="70" y="2926"/>
                </a:lnTo>
                <a:lnTo>
                  <a:pt x="94" y="2316"/>
                </a:lnTo>
                <a:lnTo>
                  <a:pt x="271" y="579"/>
                </a:lnTo>
                <a:lnTo>
                  <a:pt x="43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744236" y="781222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51" y="0"/>
                </a:moveTo>
                <a:lnTo>
                  <a:pt x="57" y="1737"/>
                </a:lnTo>
                <a:lnTo>
                  <a:pt x="24" y="2042"/>
                </a:lnTo>
                <a:lnTo>
                  <a:pt x="0" y="3230"/>
                </a:lnTo>
                <a:lnTo>
                  <a:pt x="57" y="3535"/>
                </a:lnTo>
                <a:lnTo>
                  <a:pt x="106" y="2346"/>
                </a:lnTo>
                <a:lnTo>
                  <a:pt x="286" y="579"/>
                </a:lnTo>
                <a:lnTo>
                  <a:pt x="45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743843" y="78125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60" y="0"/>
                </a:moveTo>
                <a:lnTo>
                  <a:pt x="249" y="518"/>
                </a:lnTo>
                <a:lnTo>
                  <a:pt x="82" y="1127"/>
                </a:lnTo>
                <a:lnTo>
                  <a:pt x="24" y="1737"/>
                </a:lnTo>
                <a:lnTo>
                  <a:pt x="0" y="2316"/>
                </a:lnTo>
                <a:lnTo>
                  <a:pt x="36" y="2926"/>
                </a:lnTo>
                <a:lnTo>
                  <a:pt x="70" y="3230"/>
                </a:lnTo>
                <a:lnTo>
                  <a:pt x="167" y="3505"/>
                </a:lnTo>
                <a:lnTo>
                  <a:pt x="94" y="2926"/>
                </a:lnTo>
                <a:lnTo>
                  <a:pt x="82" y="2316"/>
                </a:lnTo>
                <a:lnTo>
                  <a:pt x="179" y="1432"/>
                </a:lnTo>
                <a:lnTo>
                  <a:pt x="232" y="1127"/>
                </a:lnTo>
                <a:lnTo>
                  <a:pt x="298" y="853"/>
                </a:lnTo>
                <a:lnTo>
                  <a:pt x="356" y="548"/>
                </a:lnTo>
                <a:lnTo>
                  <a:pt x="441" y="274"/>
                </a:lnTo>
                <a:lnTo>
                  <a:pt x="56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743510" y="78128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94" y="0"/>
                </a:moveTo>
                <a:lnTo>
                  <a:pt x="271" y="487"/>
                </a:lnTo>
                <a:lnTo>
                  <a:pt x="106" y="1066"/>
                </a:lnTo>
                <a:lnTo>
                  <a:pt x="21" y="1645"/>
                </a:lnTo>
                <a:lnTo>
                  <a:pt x="0" y="3078"/>
                </a:lnTo>
                <a:lnTo>
                  <a:pt x="82" y="3352"/>
                </a:lnTo>
                <a:lnTo>
                  <a:pt x="111" y="1920"/>
                </a:lnTo>
                <a:lnTo>
                  <a:pt x="140" y="1645"/>
                </a:lnTo>
                <a:lnTo>
                  <a:pt x="220" y="1066"/>
                </a:lnTo>
                <a:lnTo>
                  <a:pt x="344" y="518"/>
                </a:lnTo>
                <a:lnTo>
                  <a:pt x="594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742950" y="781009"/>
            <a:ext cx="1270" cy="4445"/>
          </a:xfrm>
          <a:custGeom>
            <a:avLst/>
            <a:gdLst/>
            <a:ahLst/>
            <a:cxnLst/>
            <a:rect l="l" t="t" r="r" b="b"/>
            <a:pathLst>
              <a:path w="1270" h="4445">
                <a:moveTo>
                  <a:pt x="1048" y="0"/>
                </a:moveTo>
                <a:lnTo>
                  <a:pt x="844" y="274"/>
                </a:lnTo>
                <a:lnTo>
                  <a:pt x="667" y="579"/>
                </a:lnTo>
                <a:lnTo>
                  <a:pt x="548" y="883"/>
                </a:lnTo>
                <a:lnTo>
                  <a:pt x="405" y="1188"/>
                </a:lnTo>
                <a:lnTo>
                  <a:pt x="44" y="2865"/>
                </a:lnTo>
                <a:lnTo>
                  <a:pt x="0" y="3169"/>
                </a:lnTo>
                <a:lnTo>
                  <a:pt x="0" y="3840"/>
                </a:lnTo>
                <a:lnTo>
                  <a:pt x="48" y="3505"/>
                </a:lnTo>
                <a:lnTo>
                  <a:pt x="82" y="3169"/>
                </a:lnTo>
                <a:lnTo>
                  <a:pt x="147" y="2834"/>
                </a:lnTo>
                <a:lnTo>
                  <a:pt x="192" y="2499"/>
                </a:lnTo>
                <a:lnTo>
                  <a:pt x="344" y="1859"/>
                </a:lnTo>
                <a:lnTo>
                  <a:pt x="487" y="1219"/>
                </a:lnTo>
                <a:lnTo>
                  <a:pt x="713" y="579"/>
                </a:lnTo>
                <a:lnTo>
                  <a:pt x="104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742532" y="78073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371" y="0"/>
                </a:moveTo>
                <a:lnTo>
                  <a:pt x="0" y="3474"/>
                </a:lnTo>
                <a:lnTo>
                  <a:pt x="85" y="3809"/>
                </a:lnTo>
                <a:lnTo>
                  <a:pt x="60" y="3139"/>
                </a:lnTo>
                <a:lnTo>
                  <a:pt x="106" y="2804"/>
                </a:lnTo>
                <a:lnTo>
                  <a:pt x="228" y="2133"/>
                </a:lnTo>
                <a:lnTo>
                  <a:pt x="356" y="1798"/>
                </a:lnTo>
                <a:lnTo>
                  <a:pt x="454" y="1463"/>
                </a:lnTo>
                <a:lnTo>
                  <a:pt x="609" y="1188"/>
                </a:lnTo>
                <a:lnTo>
                  <a:pt x="774" y="883"/>
                </a:lnTo>
                <a:lnTo>
                  <a:pt x="954" y="579"/>
                </a:lnTo>
                <a:lnTo>
                  <a:pt x="1155" y="274"/>
                </a:lnTo>
                <a:lnTo>
                  <a:pt x="137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742187" y="78058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4" h="3809">
                <a:moveTo>
                  <a:pt x="1441" y="0"/>
                </a:moveTo>
                <a:lnTo>
                  <a:pt x="0" y="3474"/>
                </a:lnTo>
                <a:lnTo>
                  <a:pt x="36" y="3139"/>
                </a:lnTo>
                <a:lnTo>
                  <a:pt x="60" y="2834"/>
                </a:lnTo>
                <a:lnTo>
                  <a:pt x="106" y="2499"/>
                </a:lnTo>
                <a:lnTo>
                  <a:pt x="175" y="2164"/>
                </a:lnTo>
                <a:lnTo>
                  <a:pt x="249" y="1889"/>
                </a:lnTo>
                <a:lnTo>
                  <a:pt x="406" y="1554"/>
                </a:lnTo>
                <a:lnTo>
                  <a:pt x="512" y="1310"/>
                </a:lnTo>
                <a:lnTo>
                  <a:pt x="655" y="1036"/>
                </a:lnTo>
                <a:lnTo>
                  <a:pt x="844" y="761"/>
                </a:lnTo>
                <a:lnTo>
                  <a:pt x="1225" y="243"/>
                </a:lnTo>
                <a:lnTo>
                  <a:pt x="1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741736" y="78018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057" y="0"/>
                </a:moveTo>
                <a:lnTo>
                  <a:pt x="57" y="2834"/>
                </a:lnTo>
                <a:lnTo>
                  <a:pt x="0" y="3139"/>
                </a:lnTo>
                <a:lnTo>
                  <a:pt x="106" y="2834"/>
                </a:lnTo>
                <a:lnTo>
                  <a:pt x="199" y="2499"/>
                </a:lnTo>
                <a:lnTo>
                  <a:pt x="402" y="1920"/>
                </a:lnTo>
                <a:lnTo>
                  <a:pt x="1557" y="426"/>
                </a:lnTo>
                <a:lnTo>
                  <a:pt x="2057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741462" y="78003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285" y="0"/>
                </a:moveTo>
                <a:lnTo>
                  <a:pt x="261" y="2072"/>
                </a:lnTo>
                <a:lnTo>
                  <a:pt x="155" y="2316"/>
                </a:lnTo>
                <a:lnTo>
                  <a:pt x="70" y="2651"/>
                </a:lnTo>
                <a:lnTo>
                  <a:pt x="0" y="2956"/>
                </a:lnTo>
                <a:lnTo>
                  <a:pt x="118" y="2651"/>
                </a:lnTo>
                <a:lnTo>
                  <a:pt x="225" y="2346"/>
                </a:lnTo>
                <a:lnTo>
                  <a:pt x="369" y="2042"/>
                </a:lnTo>
                <a:lnTo>
                  <a:pt x="1523" y="579"/>
                </a:lnTo>
                <a:lnTo>
                  <a:pt x="1761" y="365"/>
                </a:lnTo>
                <a:lnTo>
                  <a:pt x="228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741258" y="77982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453" y="0"/>
                </a:moveTo>
                <a:lnTo>
                  <a:pt x="97" y="2529"/>
                </a:lnTo>
                <a:lnTo>
                  <a:pt x="0" y="2834"/>
                </a:lnTo>
                <a:lnTo>
                  <a:pt x="143" y="2529"/>
                </a:lnTo>
                <a:lnTo>
                  <a:pt x="274" y="2225"/>
                </a:lnTo>
                <a:lnTo>
                  <a:pt x="405" y="1950"/>
                </a:lnTo>
                <a:lnTo>
                  <a:pt x="560" y="1676"/>
                </a:lnTo>
                <a:lnTo>
                  <a:pt x="740" y="1402"/>
                </a:lnTo>
                <a:lnTo>
                  <a:pt x="954" y="1188"/>
                </a:lnTo>
                <a:lnTo>
                  <a:pt x="1167" y="914"/>
                </a:lnTo>
                <a:lnTo>
                  <a:pt x="1405" y="731"/>
                </a:lnTo>
                <a:lnTo>
                  <a:pt x="1655" y="548"/>
                </a:lnTo>
                <a:lnTo>
                  <a:pt x="1917" y="335"/>
                </a:lnTo>
                <a:lnTo>
                  <a:pt x="2191" y="152"/>
                </a:lnTo>
                <a:lnTo>
                  <a:pt x="245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741044" y="77969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68" y="0"/>
                </a:moveTo>
                <a:lnTo>
                  <a:pt x="0" y="2407"/>
                </a:lnTo>
                <a:lnTo>
                  <a:pt x="192" y="2133"/>
                </a:lnTo>
                <a:lnTo>
                  <a:pt x="344" y="1859"/>
                </a:lnTo>
                <a:lnTo>
                  <a:pt x="548" y="1615"/>
                </a:lnTo>
                <a:lnTo>
                  <a:pt x="737" y="1341"/>
                </a:lnTo>
                <a:lnTo>
                  <a:pt x="954" y="1097"/>
                </a:lnTo>
                <a:lnTo>
                  <a:pt x="1203" y="914"/>
                </a:lnTo>
                <a:lnTo>
                  <a:pt x="1441" y="701"/>
                </a:lnTo>
                <a:lnTo>
                  <a:pt x="1987" y="396"/>
                </a:lnTo>
                <a:lnTo>
                  <a:pt x="2273" y="243"/>
                </a:lnTo>
                <a:lnTo>
                  <a:pt x="286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740865" y="779546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83" y="0"/>
                </a:moveTo>
                <a:lnTo>
                  <a:pt x="0" y="2407"/>
                </a:lnTo>
                <a:lnTo>
                  <a:pt x="192" y="2133"/>
                </a:lnTo>
                <a:lnTo>
                  <a:pt x="347" y="1859"/>
                </a:lnTo>
                <a:lnTo>
                  <a:pt x="548" y="1615"/>
                </a:lnTo>
                <a:lnTo>
                  <a:pt x="740" y="1371"/>
                </a:lnTo>
                <a:lnTo>
                  <a:pt x="954" y="1127"/>
                </a:lnTo>
                <a:lnTo>
                  <a:pt x="1203" y="944"/>
                </a:lnTo>
                <a:lnTo>
                  <a:pt x="1441" y="731"/>
                </a:lnTo>
                <a:lnTo>
                  <a:pt x="1716" y="548"/>
                </a:lnTo>
                <a:lnTo>
                  <a:pt x="2276" y="243"/>
                </a:lnTo>
                <a:lnTo>
                  <a:pt x="288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740712" y="7794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5" y="0"/>
                </a:moveTo>
                <a:lnTo>
                  <a:pt x="0" y="2407"/>
                </a:lnTo>
                <a:lnTo>
                  <a:pt x="181" y="2103"/>
                </a:lnTo>
                <a:lnTo>
                  <a:pt x="320" y="1859"/>
                </a:lnTo>
                <a:lnTo>
                  <a:pt x="524" y="1584"/>
                </a:lnTo>
                <a:lnTo>
                  <a:pt x="713" y="1341"/>
                </a:lnTo>
                <a:lnTo>
                  <a:pt x="926" y="1097"/>
                </a:lnTo>
                <a:lnTo>
                  <a:pt x="1188" y="914"/>
                </a:lnTo>
                <a:lnTo>
                  <a:pt x="1426" y="701"/>
                </a:lnTo>
                <a:lnTo>
                  <a:pt x="1688" y="548"/>
                </a:lnTo>
                <a:lnTo>
                  <a:pt x="1987" y="396"/>
                </a:lnTo>
                <a:lnTo>
                  <a:pt x="2249" y="213"/>
                </a:lnTo>
                <a:lnTo>
                  <a:pt x="2557" y="121"/>
                </a:lnTo>
                <a:lnTo>
                  <a:pt x="285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740532" y="77927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9" y="0"/>
                </a:moveTo>
                <a:lnTo>
                  <a:pt x="2237" y="152"/>
                </a:lnTo>
                <a:lnTo>
                  <a:pt x="1606" y="426"/>
                </a:lnTo>
                <a:lnTo>
                  <a:pt x="1118" y="822"/>
                </a:lnTo>
                <a:lnTo>
                  <a:pt x="844" y="1036"/>
                </a:lnTo>
                <a:lnTo>
                  <a:pt x="630" y="1280"/>
                </a:lnTo>
                <a:lnTo>
                  <a:pt x="441" y="1554"/>
                </a:lnTo>
                <a:lnTo>
                  <a:pt x="274" y="1828"/>
                </a:lnTo>
                <a:lnTo>
                  <a:pt x="0" y="2407"/>
                </a:lnTo>
                <a:lnTo>
                  <a:pt x="179" y="2133"/>
                </a:lnTo>
                <a:lnTo>
                  <a:pt x="344" y="1859"/>
                </a:lnTo>
                <a:lnTo>
                  <a:pt x="536" y="1615"/>
                </a:lnTo>
                <a:lnTo>
                  <a:pt x="2261" y="243"/>
                </a:lnTo>
                <a:lnTo>
                  <a:pt x="285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740353" y="779119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9" y="0"/>
                </a:moveTo>
                <a:lnTo>
                  <a:pt x="0" y="2407"/>
                </a:lnTo>
                <a:lnTo>
                  <a:pt x="179" y="2164"/>
                </a:lnTo>
                <a:lnTo>
                  <a:pt x="347" y="1889"/>
                </a:lnTo>
                <a:lnTo>
                  <a:pt x="536" y="1615"/>
                </a:lnTo>
                <a:lnTo>
                  <a:pt x="728" y="1371"/>
                </a:lnTo>
                <a:lnTo>
                  <a:pt x="954" y="1127"/>
                </a:lnTo>
                <a:lnTo>
                  <a:pt x="1191" y="944"/>
                </a:lnTo>
                <a:lnTo>
                  <a:pt x="1417" y="731"/>
                </a:lnTo>
                <a:lnTo>
                  <a:pt x="1978" y="426"/>
                </a:lnTo>
                <a:lnTo>
                  <a:pt x="2276" y="274"/>
                </a:lnTo>
                <a:lnTo>
                  <a:pt x="2560" y="152"/>
                </a:lnTo>
                <a:lnTo>
                  <a:pt x="285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740520" y="77890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0"/>
                </a:moveTo>
                <a:lnTo>
                  <a:pt x="487" y="1127"/>
                </a:lnTo>
                <a:lnTo>
                  <a:pt x="298" y="1341"/>
                </a:lnTo>
                <a:lnTo>
                  <a:pt x="143" y="1615"/>
                </a:lnTo>
                <a:lnTo>
                  <a:pt x="0" y="1889"/>
                </a:lnTo>
                <a:lnTo>
                  <a:pt x="356" y="1402"/>
                </a:lnTo>
                <a:lnTo>
                  <a:pt x="548" y="1188"/>
                </a:lnTo>
                <a:lnTo>
                  <a:pt x="774" y="975"/>
                </a:lnTo>
                <a:lnTo>
                  <a:pt x="987" y="792"/>
                </a:lnTo>
                <a:lnTo>
                  <a:pt x="1225" y="640"/>
                </a:lnTo>
                <a:lnTo>
                  <a:pt x="1478" y="457"/>
                </a:lnTo>
                <a:lnTo>
                  <a:pt x="1749" y="365"/>
                </a:lnTo>
                <a:lnTo>
                  <a:pt x="2023" y="243"/>
                </a:lnTo>
                <a:lnTo>
                  <a:pt x="2584" y="60"/>
                </a:lnTo>
                <a:lnTo>
                  <a:pt x="288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740758" y="778662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383" y="0"/>
                </a:moveTo>
                <a:lnTo>
                  <a:pt x="1810" y="30"/>
                </a:lnTo>
                <a:lnTo>
                  <a:pt x="1274" y="243"/>
                </a:lnTo>
                <a:lnTo>
                  <a:pt x="999" y="335"/>
                </a:lnTo>
                <a:lnTo>
                  <a:pt x="0" y="1310"/>
                </a:lnTo>
                <a:lnTo>
                  <a:pt x="204" y="1127"/>
                </a:lnTo>
                <a:lnTo>
                  <a:pt x="405" y="914"/>
                </a:lnTo>
                <a:lnTo>
                  <a:pt x="606" y="761"/>
                </a:lnTo>
                <a:lnTo>
                  <a:pt x="847" y="609"/>
                </a:lnTo>
                <a:lnTo>
                  <a:pt x="1072" y="457"/>
                </a:lnTo>
                <a:lnTo>
                  <a:pt x="1322" y="335"/>
                </a:lnTo>
                <a:lnTo>
                  <a:pt x="1572" y="243"/>
                </a:lnTo>
                <a:lnTo>
                  <a:pt x="2097" y="121"/>
                </a:lnTo>
                <a:lnTo>
                  <a:pt x="2383" y="91"/>
                </a:lnTo>
                <a:lnTo>
                  <a:pt x="2941" y="60"/>
                </a:lnTo>
                <a:lnTo>
                  <a:pt x="238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740996" y="778449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10" y="0"/>
                </a:moveTo>
                <a:lnTo>
                  <a:pt x="1298" y="152"/>
                </a:lnTo>
                <a:lnTo>
                  <a:pt x="1036" y="213"/>
                </a:lnTo>
                <a:lnTo>
                  <a:pt x="774" y="335"/>
                </a:lnTo>
                <a:lnTo>
                  <a:pt x="368" y="640"/>
                </a:lnTo>
                <a:lnTo>
                  <a:pt x="0" y="1005"/>
                </a:lnTo>
                <a:lnTo>
                  <a:pt x="216" y="853"/>
                </a:lnTo>
                <a:lnTo>
                  <a:pt x="405" y="670"/>
                </a:lnTo>
                <a:lnTo>
                  <a:pt x="847" y="426"/>
                </a:lnTo>
                <a:lnTo>
                  <a:pt x="1072" y="335"/>
                </a:lnTo>
                <a:lnTo>
                  <a:pt x="1322" y="274"/>
                </a:lnTo>
                <a:lnTo>
                  <a:pt x="1548" y="182"/>
                </a:lnTo>
                <a:lnTo>
                  <a:pt x="2737" y="182"/>
                </a:lnTo>
                <a:lnTo>
                  <a:pt x="2346" y="60"/>
                </a:lnTo>
                <a:lnTo>
                  <a:pt x="1810" y="0"/>
                </a:lnTo>
                <a:close/>
              </a:path>
              <a:path w="3175" h="1270">
                <a:moveTo>
                  <a:pt x="2737" y="182"/>
                </a:moveTo>
                <a:lnTo>
                  <a:pt x="2584" y="182"/>
                </a:lnTo>
                <a:lnTo>
                  <a:pt x="2834" y="213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740984" y="778235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83" y="0"/>
                </a:moveTo>
                <a:lnTo>
                  <a:pt x="1085" y="91"/>
                </a:lnTo>
                <a:lnTo>
                  <a:pt x="847" y="182"/>
                </a:lnTo>
                <a:lnTo>
                  <a:pt x="393" y="426"/>
                </a:lnTo>
                <a:lnTo>
                  <a:pt x="204" y="609"/>
                </a:lnTo>
                <a:lnTo>
                  <a:pt x="0" y="761"/>
                </a:lnTo>
                <a:lnTo>
                  <a:pt x="228" y="640"/>
                </a:lnTo>
                <a:lnTo>
                  <a:pt x="429" y="487"/>
                </a:lnTo>
                <a:lnTo>
                  <a:pt x="883" y="304"/>
                </a:lnTo>
                <a:lnTo>
                  <a:pt x="1142" y="213"/>
                </a:lnTo>
                <a:lnTo>
                  <a:pt x="1371" y="182"/>
                </a:lnTo>
                <a:lnTo>
                  <a:pt x="2540" y="182"/>
                </a:lnTo>
                <a:lnTo>
                  <a:pt x="2407" y="121"/>
                </a:lnTo>
                <a:lnTo>
                  <a:pt x="1883" y="0"/>
                </a:lnTo>
                <a:close/>
              </a:path>
              <a:path w="3175" h="1270">
                <a:moveTo>
                  <a:pt x="2540" y="182"/>
                </a:moveTo>
                <a:lnTo>
                  <a:pt x="2121" y="182"/>
                </a:lnTo>
                <a:lnTo>
                  <a:pt x="2371" y="213"/>
                </a:lnTo>
                <a:lnTo>
                  <a:pt x="2871" y="335"/>
                </a:lnTo>
                <a:lnTo>
                  <a:pt x="2540" y="182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742425" y="777961"/>
            <a:ext cx="1905" cy="635"/>
          </a:xfrm>
          <a:custGeom>
            <a:avLst/>
            <a:gdLst/>
            <a:ahLst/>
            <a:cxnLst/>
            <a:rect l="l" t="t" r="r" b="b"/>
            <a:pathLst>
              <a:path w="1904" h="634">
                <a:moveTo>
                  <a:pt x="536" y="0"/>
                </a:moveTo>
                <a:lnTo>
                  <a:pt x="237" y="0"/>
                </a:lnTo>
                <a:lnTo>
                  <a:pt x="0" y="121"/>
                </a:lnTo>
                <a:lnTo>
                  <a:pt x="618" y="152"/>
                </a:lnTo>
                <a:lnTo>
                  <a:pt x="749" y="213"/>
                </a:lnTo>
                <a:lnTo>
                  <a:pt x="987" y="304"/>
                </a:lnTo>
                <a:lnTo>
                  <a:pt x="1203" y="426"/>
                </a:lnTo>
                <a:lnTo>
                  <a:pt x="1453" y="518"/>
                </a:lnTo>
                <a:lnTo>
                  <a:pt x="1249" y="365"/>
                </a:lnTo>
                <a:lnTo>
                  <a:pt x="917" y="152"/>
                </a:lnTo>
                <a:lnTo>
                  <a:pt x="786" y="91"/>
                </a:lnTo>
                <a:lnTo>
                  <a:pt x="536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742782" y="777748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393" y="0"/>
                </a:moveTo>
                <a:lnTo>
                  <a:pt x="85" y="0"/>
                </a:lnTo>
                <a:lnTo>
                  <a:pt x="274" y="91"/>
                </a:lnTo>
                <a:lnTo>
                  <a:pt x="429" y="152"/>
                </a:lnTo>
                <a:lnTo>
                  <a:pt x="667" y="304"/>
                </a:lnTo>
                <a:lnTo>
                  <a:pt x="810" y="426"/>
                </a:lnTo>
                <a:lnTo>
                  <a:pt x="990" y="487"/>
                </a:lnTo>
                <a:lnTo>
                  <a:pt x="868" y="335"/>
                </a:lnTo>
                <a:lnTo>
                  <a:pt x="740" y="213"/>
                </a:lnTo>
                <a:lnTo>
                  <a:pt x="560" y="121"/>
                </a:lnTo>
                <a:lnTo>
                  <a:pt x="39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748997" y="779119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23" y="0"/>
                </a:moveTo>
                <a:lnTo>
                  <a:pt x="0" y="0"/>
                </a:lnTo>
                <a:lnTo>
                  <a:pt x="323" y="30"/>
                </a:lnTo>
                <a:lnTo>
                  <a:pt x="621" y="121"/>
                </a:lnTo>
                <a:lnTo>
                  <a:pt x="2121" y="1523"/>
                </a:lnTo>
                <a:lnTo>
                  <a:pt x="2240" y="1798"/>
                </a:lnTo>
                <a:lnTo>
                  <a:pt x="2310" y="2103"/>
                </a:lnTo>
                <a:lnTo>
                  <a:pt x="2371" y="2407"/>
                </a:lnTo>
                <a:lnTo>
                  <a:pt x="2371" y="2103"/>
                </a:lnTo>
                <a:lnTo>
                  <a:pt x="630" y="30"/>
                </a:lnTo>
                <a:lnTo>
                  <a:pt x="323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748664" y="778875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249" y="60"/>
                </a:moveTo>
                <a:lnTo>
                  <a:pt x="618" y="60"/>
                </a:lnTo>
                <a:lnTo>
                  <a:pt x="929" y="121"/>
                </a:lnTo>
                <a:lnTo>
                  <a:pt x="1225" y="152"/>
                </a:lnTo>
                <a:lnTo>
                  <a:pt x="1511" y="274"/>
                </a:lnTo>
                <a:lnTo>
                  <a:pt x="2880" y="1859"/>
                </a:lnTo>
                <a:lnTo>
                  <a:pt x="2810" y="1523"/>
                </a:lnTo>
                <a:lnTo>
                  <a:pt x="1844" y="335"/>
                </a:lnTo>
                <a:lnTo>
                  <a:pt x="1560" y="152"/>
                </a:lnTo>
                <a:lnTo>
                  <a:pt x="1249" y="60"/>
                </a:lnTo>
                <a:close/>
              </a:path>
              <a:path w="3175" h="1904">
                <a:moveTo>
                  <a:pt x="941" y="0"/>
                </a:moveTo>
                <a:lnTo>
                  <a:pt x="298" y="0"/>
                </a:lnTo>
                <a:lnTo>
                  <a:pt x="0" y="121"/>
                </a:lnTo>
                <a:lnTo>
                  <a:pt x="310" y="60"/>
                </a:lnTo>
                <a:lnTo>
                  <a:pt x="1249" y="60"/>
                </a:lnTo>
                <a:lnTo>
                  <a:pt x="941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748509" y="778632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1822" y="91"/>
                </a:moveTo>
                <a:lnTo>
                  <a:pt x="1523" y="91"/>
                </a:lnTo>
                <a:lnTo>
                  <a:pt x="1798" y="213"/>
                </a:lnTo>
                <a:lnTo>
                  <a:pt x="2084" y="304"/>
                </a:lnTo>
                <a:lnTo>
                  <a:pt x="2346" y="487"/>
                </a:lnTo>
                <a:lnTo>
                  <a:pt x="2572" y="670"/>
                </a:lnTo>
                <a:lnTo>
                  <a:pt x="2810" y="853"/>
                </a:lnTo>
                <a:lnTo>
                  <a:pt x="3023" y="1097"/>
                </a:lnTo>
                <a:lnTo>
                  <a:pt x="3191" y="1341"/>
                </a:lnTo>
                <a:lnTo>
                  <a:pt x="3060" y="1066"/>
                </a:lnTo>
                <a:lnTo>
                  <a:pt x="2871" y="822"/>
                </a:lnTo>
                <a:lnTo>
                  <a:pt x="2642" y="609"/>
                </a:lnTo>
                <a:lnTo>
                  <a:pt x="2404" y="365"/>
                </a:lnTo>
                <a:lnTo>
                  <a:pt x="2142" y="213"/>
                </a:lnTo>
                <a:lnTo>
                  <a:pt x="1822" y="91"/>
                </a:lnTo>
                <a:close/>
              </a:path>
              <a:path w="3809" h="1904">
                <a:moveTo>
                  <a:pt x="1536" y="0"/>
                </a:moveTo>
                <a:lnTo>
                  <a:pt x="880" y="0"/>
                </a:lnTo>
                <a:lnTo>
                  <a:pt x="585" y="30"/>
                </a:lnTo>
                <a:lnTo>
                  <a:pt x="274" y="121"/>
                </a:lnTo>
                <a:lnTo>
                  <a:pt x="0" y="304"/>
                </a:lnTo>
                <a:lnTo>
                  <a:pt x="286" y="182"/>
                </a:lnTo>
                <a:lnTo>
                  <a:pt x="597" y="91"/>
                </a:lnTo>
                <a:lnTo>
                  <a:pt x="1822" y="91"/>
                </a:lnTo>
                <a:lnTo>
                  <a:pt x="1536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748509" y="77829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791" y="91"/>
                </a:moveTo>
                <a:lnTo>
                  <a:pt x="1335" y="91"/>
                </a:lnTo>
                <a:lnTo>
                  <a:pt x="1523" y="152"/>
                </a:lnTo>
                <a:lnTo>
                  <a:pt x="1892" y="213"/>
                </a:lnTo>
                <a:lnTo>
                  <a:pt x="2072" y="304"/>
                </a:lnTo>
                <a:lnTo>
                  <a:pt x="2261" y="365"/>
                </a:lnTo>
                <a:lnTo>
                  <a:pt x="1953" y="152"/>
                </a:lnTo>
                <a:lnTo>
                  <a:pt x="1791" y="91"/>
                </a:lnTo>
                <a:close/>
              </a:path>
              <a:path w="2540" h="634">
                <a:moveTo>
                  <a:pt x="1548" y="0"/>
                </a:moveTo>
                <a:lnTo>
                  <a:pt x="941" y="0"/>
                </a:lnTo>
                <a:lnTo>
                  <a:pt x="548" y="60"/>
                </a:lnTo>
                <a:lnTo>
                  <a:pt x="356" y="121"/>
                </a:lnTo>
                <a:lnTo>
                  <a:pt x="167" y="213"/>
                </a:lnTo>
                <a:lnTo>
                  <a:pt x="0" y="304"/>
                </a:lnTo>
                <a:lnTo>
                  <a:pt x="380" y="182"/>
                </a:lnTo>
                <a:lnTo>
                  <a:pt x="749" y="91"/>
                </a:lnTo>
                <a:lnTo>
                  <a:pt x="1791" y="91"/>
                </a:lnTo>
                <a:lnTo>
                  <a:pt x="154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748509" y="777961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368" y="0"/>
                </a:moveTo>
                <a:lnTo>
                  <a:pt x="999" y="60"/>
                </a:lnTo>
                <a:lnTo>
                  <a:pt x="822" y="60"/>
                </a:lnTo>
                <a:lnTo>
                  <a:pt x="643" y="121"/>
                </a:lnTo>
                <a:lnTo>
                  <a:pt x="475" y="213"/>
                </a:lnTo>
                <a:lnTo>
                  <a:pt x="298" y="274"/>
                </a:lnTo>
                <a:lnTo>
                  <a:pt x="143" y="365"/>
                </a:lnTo>
                <a:lnTo>
                  <a:pt x="0" y="487"/>
                </a:lnTo>
                <a:lnTo>
                  <a:pt x="335" y="335"/>
                </a:lnTo>
                <a:lnTo>
                  <a:pt x="667" y="213"/>
                </a:lnTo>
                <a:lnTo>
                  <a:pt x="1024" y="182"/>
                </a:lnTo>
                <a:lnTo>
                  <a:pt x="1191" y="152"/>
                </a:lnTo>
                <a:lnTo>
                  <a:pt x="1904" y="152"/>
                </a:lnTo>
                <a:lnTo>
                  <a:pt x="1749" y="60"/>
                </a:lnTo>
                <a:lnTo>
                  <a:pt x="1368" y="0"/>
                </a:lnTo>
                <a:close/>
              </a:path>
              <a:path w="2540" h="634">
                <a:moveTo>
                  <a:pt x="1904" y="152"/>
                </a:moveTo>
                <a:lnTo>
                  <a:pt x="1703" y="152"/>
                </a:lnTo>
                <a:lnTo>
                  <a:pt x="1880" y="213"/>
                </a:lnTo>
                <a:lnTo>
                  <a:pt x="2060" y="243"/>
                </a:lnTo>
                <a:lnTo>
                  <a:pt x="1904" y="152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748354" y="77762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679" y="0"/>
                </a:moveTo>
                <a:lnTo>
                  <a:pt x="1286" y="0"/>
                </a:lnTo>
                <a:lnTo>
                  <a:pt x="917" y="91"/>
                </a:lnTo>
                <a:lnTo>
                  <a:pt x="585" y="213"/>
                </a:lnTo>
                <a:lnTo>
                  <a:pt x="417" y="304"/>
                </a:lnTo>
                <a:lnTo>
                  <a:pt x="121" y="487"/>
                </a:lnTo>
                <a:lnTo>
                  <a:pt x="0" y="640"/>
                </a:lnTo>
                <a:lnTo>
                  <a:pt x="298" y="457"/>
                </a:lnTo>
                <a:lnTo>
                  <a:pt x="630" y="274"/>
                </a:lnTo>
                <a:lnTo>
                  <a:pt x="966" y="213"/>
                </a:lnTo>
                <a:lnTo>
                  <a:pt x="1133" y="152"/>
                </a:lnTo>
                <a:lnTo>
                  <a:pt x="1298" y="121"/>
                </a:lnTo>
                <a:lnTo>
                  <a:pt x="1478" y="121"/>
                </a:lnTo>
                <a:lnTo>
                  <a:pt x="1655" y="91"/>
                </a:lnTo>
                <a:lnTo>
                  <a:pt x="1873" y="91"/>
                </a:lnTo>
                <a:lnTo>
                  <a:pt x="1679" y="0"/>
                </a:lnTo>
                <a:close/>
              </a:path>
              <a:path w="2540" h="634">
                <a:moveTo>
                  <a:pt x="1873" y="91"/>
                </a:moveTo>
                <a:lnTo>
                  <a:pt x="1655" y="91"/>
                </a:lnTo>
                <a:lnTo>
                  <a:pt x="2002" y="152"/>
                </a:lnTo>
                <a:lnTo>
                  <a:pt x="1873" y="91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748259" y="777351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642" y="0"/>
                </a:moveTo>
                <a:lnTo>
                  <a:pt x="1228" y="0"/>
                </a:lnTo>
                <a:lnTo>
                  <a:pt x="725" y="182"/>
                </a:lnTo>
                <a:lnTo>
                  <a:pt x="405" y="365"/>
                </a:lnTo>
                <a:lnTo>
                  <a:pt x="118" y="579"/>
                </a:lnTo>
                <a:lnTo>
                  <a:pt x="0" y="731"/>
                </a:lnTo>
                <a:lnTo>
                  <a:pt x="298" y="518"/>
                </a:lnTo>
                <a:lnTo>
                  <a:pt x="606" y="365"/>
                </a:lnTo>
                <a:lnTo>
                  <a:pt x="929" y="243"/>
                </a:lnTo>
                <a:lnTo>
                  <a:pt x="1106" y="182"/>
                </a:lnTo>
                <a:lnTo>
                  <a:pt x="1453" y="121"/>
                </a:lnTo>
                <a:lnTo>
                  <a:pt x="1965" y="121"/>
                </a:lnTo>
                <a:lnTo>
                  <a:pt x="164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747939" y="77713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405" y="0"/>
                </a:moveTo>
                <a:lnTo>
                  <a:pt x="1024" y="121"/>
                </a:lnTo>
                <a:lnTo>
                  <a:pt x="713" y="304"/>
                </a:lnTo>
                <a:lnTo>
                  <a:pt x="569" y="426"/>
                </a:lnTo>
                <a:lnTo>
                  <a:pt x="414" y="518"/>
                </a:lnTo>
                <a:lnTo>
                  <a:pt x="295" y="670"/>
                </a:lnTo>
                <a:lnTo>
                  <a:pt x="70" y="944"/>
                </a:lnTo>
                <a:lnTo>
                  <a:pt x="0" y="1097"/>
                </a:lnTo>
                <a:lnTo>
                  <a:pt x="237" y="822"/>
                </a:lnTo>
                <a:lnTo>
                  <a:pt x="487" y="609"/>
                </a:lnTo>
                <a:lnTo>
                  <a:pt x="786" y="426"/>
                </a:lnTo>
                <a:lnTo>
                  <a:pt x="926" y="304"/>
                </a:lnTo>
                <a:lnTo>
                  <a:pt x="1405" y="121"/>
                </a:lnTo>
                <a:lnTo>
                  <a:pt x="1581" y="60"/>
                </a:lnTo>
                <a:lnTo>
                  <a:pt x="1761" y="30"/>
                </a:lnTo>
                <a:lnTo>
                  <a:pt x="140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747759" y="777016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060" y="0"/>
                </a:moveTo>
                <a:lnTo>
                  <a:pt x="905" y="30"/>
                </a:lnTo>
                <a:lnTo>
                  <a:pt x="761" y="91"/>
                </a:lnTo>
                <a:lnTo>
                  <a:pt x="380" y="365"/>
                </a:lnTo>
                <a:lnTo>
                  <a:pt x="213" y="609"/>
                </a:lnTo>
                <a:lnTo>
                  <a:pt x="118" y="761"/>
                </a:lnTo>
                <a:lnTo>
                  <a:pt x="82" y="914"/>
                </a:lnTo>
                <a:lnTo>
                  <a:pt x="26" y="1066"/>
                </a:lnTo>
                <a:lnTo>
                  <a:pt x="0" y="1341"/>
                </a:lnTo>
                <a:lnTo>
                  <a:pt x="94" y="1066"/>
                </a:lnTo>
                <a:lnTo>
                  <a:pt x="225" y="792"/>
                </a:lnTo>
                <a:lnTo>
                  <a:pt x="560" y="335"/>
                </a:lnTo>
                <a:lnTo>
                  <a:pt x="798" y="152"/>
                </a:lnTo>
                <a:lnTo>
                  <a:pt x="106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747558" y="77701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545" y="0"/>
                </a:moveTo>
                <a:lnTo>
                  <a:pt x="0" y="1219"/>
                </a:lnTo>
                <a:lnTo>
                  <a:pt x="57" y="1066"/>
                </a:lnTo>
                <a:lnTo>
                  <a:pt x="188" y="609"/>
                </a:lnTo>
                <a:lnTo>
                  <a:pt x="295" y="396"/>
                </a:lnTo>
                <a:lnTo>
                  <a:pt x="393" y="182"/>
                </a:lnTo>
                <a:lnTo>
                  <a:pt x="54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747308" y="77701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56" y="0"/>
                </a:moveTo>
                <a:lnTo>
                  <a:pt x="188" y="91"/>
                </a:lnTo>
                <a:lnTo>
                  <a:pt x="82" y="304"/>
                </a:lnTo>
                <a:lnTo>
                  <a:pt x="24" y="487"/>
                </a:lnTo>
                <a:lnTo>
                  <a:pt x="0" y="1005"/>
                </a:lnTo>
                <a:lnTo>
                  <a:pt x="82" y="701"/>
                </a:lnTo>
                <a:lnTo>
                  <a:pt x="150" y="487"/>
                </a:lnTo>
                <a:lnTo>
                  <a:pt x="188" y="335"/>
                </a:lnTo>
                <a:lnTo>
                  <a:pt x="274" y="152"/>
                </a:lnTo>
                <a:lnTo>
                  <a:pt x="356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747104" y="77701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62" y="0"/>
                </a:moveTo>
                <a:lnTo>
                  <a:pt x="48" y="182"/>
                </a:lnTo>
                <a:lnTo>
                  <a:pt x="24" y="335"/>
                </a:lnTo>
                <a:lnTo>
                  <a:pt x="0" y="579"/>
                </a:lnTo>
                <a:lnTo>
                  <a:pt x="143" y="335"/>
                </a:lnTo>
                <a:lnTo>
                  <a:pt x="204" y="121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744010" y="779546"/>
            <a:ext cx="7620" cy="4445"/>
          </a:xfrm>
          <a:custGeom>
            <a:avLst/>
            <a:gdLst/>
            <a:ahLst/>
            <a:cxnLst/>
            <a:rect l="l" t="t" r="r" b="b"/>
            <a:pathLst>
              <a:path w="7620" h="4445">
                <a:moveTo>
                  <a:pt x="2582" y="3474"/>
                </a:moveTo>
                <a:lnTo>
                  <a:pt x="2212" y="3474"/>
                </a:lnTo>
                <a:lnTo>
                  <a:pt x="2225" y="4267"/>
                </a:lnTo>
                <a:lnTo>
                  <a:pt x="2277" y="4114"/>
                </a:lnTo>
                <a:lnTo>
                  <a:pt x="2273" y="3749"/>
                </a:lnTo>
                <a:lnTo>
                  <a:pt x="2429" y="3596"/>
                </a:lnTo>
                <a:lnTo>
                  <a:pt x="2582" y="3474"/>
                </a:lnTo>
                <a:close/>
              </a:path>
              <a:path w="7620" h="4445">
                <a:moveTo>
                  <a:pt x="2511" y="3596"/>
                </a:moveTo>
                <a:lnTo>
                  <a:pt x="2446" y="3901"/>
                </a:lnTo>
                <a:lnTo>
                  <a:pt x="2417" y="4267"/>
                </a:lnTo>
                <a:lnTo>
                  <a:pt x="2484" y="4114"/>
                </a:lnTo>
                <a:lnTo>
                  <a:pt x="2511" y="3596"/>
                </a:lnTo>
                <a:close/>
              </a:path>
              <a:path w="7620" h="4445">
                <a:moveTo>
                  <a:pt x="3205" y="3444"/>
                </a:moveTo>
                <a:lnTo>
                  <a:pt x="3069" y="3444"/>
                </a:lnTo>
                <a:lnTo>
                  <a:pt x="3134" y="3718"/>
                </a:lnTo>
                <a:lnTo>
                  <a:pt x="3105" y="4175"/>
                </a:lnTo>
                <a:lnTo>
                  <a:pt x="3161" y="3566"/>
                </a:lnTo>
                <a:close/>
              </a:path>
              <a:path w="7620" h="4445">
                <a:moveTo>
                  <a:pt x="2936" y="2898"/>
                </a:moveTo>
                <a:lnTo>
                  <a:pt x="3069" y="3261"/>
                </a:lnTo>
                <a:lnTo>
                  <a:pt x="2892" y="3383"/>
                </a:lnTo>
                <a:lnTo>
                  <a:pt x="2761" y="3657"/>
                </a:lnTo>
                <a:lnTo>
                  <a:pt x="2810" y="4114"/>
                </a:lnTo>
                <a:lnTo>
                  <a:pt x="2868" y="3962"/>
                </a:lnTo>
                <a:lnTo>
                  <a:pt x="2904" y="3566"/>
                </a:lnTo>
                <a:lnTo>
                  <a:pt x="3069" y="3444"/>
                </a:lnTo>
                <a:lnTo>
                  <a:pt x="3205" y="3444"/>
                </a:lnTo>
                <a:lnTo>
                  <a:pt x="3322" y="3261"/>
                </a:lnTo>
                <a:lnTo>
                  <a:pt x="3451" y="3230"/>
                </a:lnTo>
                <a:lnTo>
                  <a:pt x="3236" y="3230"/>
                </a:lnTo>
                <a:lnTo>
                  <a:pt x="3052" y="3017"/>
                </a:lnTo>
                <a:close/>
              </a:path>
              <a:path w="7620" h="4445">
                <a:moveTo>
                  <a:pt x="1749" y="3352"/>
                </a:moveTo>
                <a:lnTo>
                  <a:pt x="1164" y="3352"/>
                </a:lnTo>
                <a:lnTo>
                  <a:pt x="1307" y="3505"/>
                </a:lnTo>
                <a:lnTo>
                  <a:pt x="1331" y="3901"/>
                </a:lnTo>
                <a:lnTo>
                  <a:pt x="1405" y="4084"/>
                </a:lnTo>
                <a:lnTo>
                  <a:pt x="1486" y="3870"/>
                </a:lnTo>
                <a:lnTo>
                  <a:pt x="1545" y="3566"/>
                </a:lnTo>
                <a:lnTo>
                  <a:pt x="1700" y="3505"/>
                </a:lnTo>
                <a:lnTo>
                  <a:pt x="1839" y="3505"/>
                </a:lnTo>
                <a:lnTo>
                  <a:pt x="1749" y="3352"/>
                </a:lnTo>
                <a:close/>
              </a:path>
              <a:path w="7620" h="4445">
                <a:moveTo>
                  <a:pt x="1839" y="3505"/>
                </a:moveTo>
                <a:lnTo>
                  <a:pt x="1700" y="3505"/>
                </a:lnTo>
                <a:lnTo>
                  <a:pt x="1700" y="4023"/>
                </a:lnTo>
                <a:lnTo>
                  <a:pt x="1753" y="3840"/>
                </a:lnTo>
                <a:lnTo>
                  <a:pt x="1807" y="3566"/>
                </a:lnTo>
                <a:close/>
              </a:path>
              <a:path w="7620" h="4445">
                <a:moveTo>
                  <a:pt x="2048" y="2926"/>
                </a:moveTo>
                <a:lnTo>
                  <a:pt x="2007" y="3078"/>
                </a:lnTo>
                <a:lnTo>
                  <a:pt x="1983" y="3352"/>
                </a:lnTo>
                <a:lnTo>
                  <a:pt x="1948" y="3870"/>
                </a:lnTo>
                <a:lnTo>
                  <a:pt x="1975" y="4023"/>
                </a:lnTo>
                <a:lnTo>
                  <a:pt x="2106" y="3901"/>
                </a:lnTo>
                <a:lnTo>
                  <a:pt x="2130" y="3657"/>
                </a:lnTo>
                <a:lnTo>
                  <a:pt x="2212" y="3474"/>
                </a:lnTo>
                <a:lnTo>
                  <a:pt x="2582" y="3474"/>
                </a:lnTo>
                <a:lnTo>
                  <a:pt x="2249" y="3383"/>
                </a:lnTo>
                <a:lnTo>
                  <a:pt x="2158" y="3200"/>
                </a:lnTo>
                <a:lnTo>
                  <a:pt x="2118" y="3047"/>
                </a:lnTo>
                <a:close/>
              </a:path>
              <a:path w="7620" h="4445">
                <a:moveTo>
                  <a:pt x="3428" y="3261"/>
                </a:moveTo>
                <a:lnTo>
                  <a:pt x="3285" y="3962"/>
                </a:lnTo>
                <a:lnTo>
                  <a:pt x="3425" y="3688"/>
                </a:lnTo>
                <a:lnTo>
                  <a:pt x="3428" y="3261"/>
                </a:lnTo>
                <a:close/>
              </a:path>
              <a:path w="7620" h="4445">
                <a:moveTo>
                  <a:pt x="885" y="3230"/>
                </a:moveTo>
                <a:lnTo>
                  <a:pt x="545" y="3230"/>
                </a:lnTo>
                <a:lnTo>
                  <a:pt x="615" y="3383"/>
                </a:lnTo>
                <a:lnTo>
                  <a:pt x="643" y="3931"/>
                </a:lnTo>
                <a:lnTo>
                  <a:pt x="745" y="3749"/>
                </a:lnTo>
                <a:lnTo>
                  <a:pt x="820" y="3442"/>
                </a:lnTo>
                <a:lnTo>
                  <a:pt x="913" y="3291"/>
                </a:lnTo>
                <a:close/>
              </a:path>
              <a:path w="7620" h="4445">
                <a:moveTo>
                  <a:pt x="795" y="2621"/>
                </a:moveTo>
                <a:lnTo>
                  <a:pt x="664" y="3139"/>
                </a:lnTo>
                <a:lnTo>
                  <a:pt x="307" y="3139"/>
                </a:lnTo>
                <a:lnTo>
                  <a:pt x="265" y="3413"/>
                </a:lnTo>
                <a:lnTo>
                  <a:pt x="237" y="3840"/>
                </a:lnTo>
                <a:lnTo>
                  <a:pt x="296" y="3688"/>
                </a:lnTo>
                <a:lnTo>
                  <a:pt x="356" y="3291"/>
                </a:lnTo>
                <a:lnTo>
                  <a:pt x="545" y="3230"/>
                </a:lnTo>
                <a:lnTo>
                  <a:pt x="885" y="3230"/>
                </a:lnTo>
                <a:lnTo>
                  <a:pt x="792" y="2834"/>
                </a:lnTo>
                <a:lnTo>
                  <a:pt x="795" y="2621"/>
                </a:lnTo>
                <a:close/>
              </a:path>
              <a:path w="7620" h="4445">
                <a:moveTo>
                  <a:pt x="1764" y="3230"/>
                </a:moveTo>
                <a:lnTo>
                  <a:pt x="950" y="3230"/>
                </a:lnTo>
                <a:lnTo>
                  <a:pt x="987" y="3718"/>
                </a:lnTo>
                <a:lnTo>
                  <a:pt x="1066" y="3505"/>
                </a:lnTo>
                <a:lnTo>
                  <a:pt x="1164" y="3352"/>
                </a:lnTo>
                <a:lnTo>
                  <a:pt x="1749" y="3352"/>
                </a:lnTo>
                <a:close/>
              </a:path>
              <a:path w="7620" h="4445">
                <a:moveTo>
                  <a:pt x="57" y="2895"/>
                </a:moveTo>
                <a:lnTo>
                  <a:pt x="30" y="3078"/>
                </a:lnTo>
                <a:lnTo>
                  <a:pt x="0" y="3688"/>
                </a:lnTo>
                <a:lnTo>
                  <a:pt x="131" y="3200"/>
                </a:lnTo>
                <a:lnTo>
                  <a:pt x="307" y="3139"/>
                </a:lnTo>
                <a:lnTo>
                  <a:pt x="57" y="3139"/>
                </a:lnTo>
                <a:lnTo>
                  <a:pt x="57" y="2895"/>
                </a:lnTo>
                <a:close/>
              </a:path>
              <a:path w="7620" h="4445">
                <a:moveTo>
                  <a:pt x="4158" y="2956"/>
                </a:moveTo>
                <a:lnTo>
                  <a:pt x="3880" y="2956"/>
                </a:lnTo>
                <a:lnTo>
                  <a:pt x="4023" y="3139"/>
                </a:lnTo>
                <a:lnTo>
                  <a:pt x="4248" y="3688"/>
                </a:lnTo>
                <a:lnTo>
                  <a:pt x="4196" y="3413"/>
                </a:lnTo>
                <a:lnTo>
                  <a:pt x="4169" y="3200"/>
                </a:lnTo>
                <a:lnTo>
                  <a:pt x="4158" y="2956"/>
                </a:lnTo>
                <a:close/>
              </a:path>
              <a:path w="7620" h="4445">
                <a:moveTo>
                  <a:pt x="1904" y="3383"/>
                </a:moveTo>
                <a:close/>
              </a:path>
              <a:path w="7620" h="4445">
                <a:moveTo>
                  <a:pt x="3855" y="3017"/>
                </a:moveTo>
                <a:lnTo>
                  <a:pt x="3605" y="3017"/>
                </a:lnTo>
                <a:lnTo>
                  <a:pt x="3749" y="3291"/>
                </a:lnTo>
                <a:lnTo>
                  <a:pt x="3855" y="3017"/>
                </a:lnTo>
                <a:close/>
              </a:path>
              <a:path w="7620" h="4445">
                <a:moveTo>
                  <a:pt x="2285" y="2926"/>
                </a:moveTo>
                <a:lnTo>
                  <a:pt x="2273" y="3322"/>
                </a:lnTo>
                <a:lnTo>
                  <a:pt x="2685" y="3383"/>
                </a:lnTo>
                <a:lnTo>
                  <a:pt x="2462" y="3261"/>
                </a:lnTo>
                <a:lnTo>
                  <a:pt x="2285" y="2926"/>
                </a:lnTo>
                <a:close/>
              </a:path>
              <a:path w="7620" h="4445">
                <a:moveTo>
                  <a:pt x="1118" y="2743"/>
                </a:moveTo>
                <a:lnTo>
                  <a:pt x="994" y="3139"/>
                </a:lnTo>
                <a:lnTo>
                  <a:pt x="1764" y="3230"/>
                </a:lnTo>
                <a:lnTo>
                  <a:pt x="1155" y="3200"/>
                </a:lnTo>
                <a:lnTo>
                  <a:pt x="1118" y="2743"/>
                </a:lnTo>
                <a:close/>
              </a:path>
              <a:path w="7620" h="4445">
                <a:moveTo>
                  <a:pt x="2462" y="2834"/>
                </a:moveTo>
                <a:lnTo>
                  <a:pt x="2462" y="3261"/>
                </a:lnTo>
                <a:lnTo>
                  <a:pt x="2632" y="3261"/>
                </a:lnTo>
                <a:lnTo>
                  <a:pt x="2499" y="2956"/>
                </a:lnTo>
                <a:close/>
              </a:path>
              <a:path w="7620" h="4445">
                <a:moveTo>
                  <a:pt x="3179" y="2743"/>
                </a:moveTo>
                <a:lnTo>
                  <a:pt x="3236" y="3230"/>
                </a:lnTo>
                <a:lnTo>
                  <a:pt x="3451" y="3230"/>
                </a:lnTo>
                <a:lnTo>
                  <a:pt x="3310" y="3017"/>
                </a:lnTo>
                <a:lnTo>
                  <a:pt x="3179" y="2743"/>
                </a:lnTo>
                <a:close/>
              </a:path>
              <a:path w="7620" h="4445">
                <a:moveTo>
                  <a:pt x="3736" y="1981"/>
                </a:moveTo>
                <a:lnTo>
                  <a:pt x="3868" y="2285"/>
                </a:lnTo>
                <a:lnTo>
                  <a:pt x="3839" y="2438"/>
                </a:lnTo>
                <a:lnTo>
                  <a:pt x="3809" y="2712"/>
                </a:lnTo>
                <a:lnTo>
                  <a:pt x="3666" y="2743"/>
                </a:lnTo>
                <a:lnTo>
                  <a:pt x="4166" y="2743"/>
                </a:lnTo>
                <a:lnTo>
                  <a:pt x="4334" y="2865"/>
                </a:lnTo>
                <a:lnTo>
                  <a:pt x="4404" y="3078"/>
                </a:lnTo>
                <a:lnTo>
                  <a:pt x="4511" y="3230"/>
                </a:lnTo>
                <a:lnTo>
                  <a:pt x="4379" y="2956"/>
                </a:lnTo>
                <a:lnTo>
                  <a:pt x="4326" y="2646"/>
                </a:lnTo>
                <a:lnTo>
                  <a:pt x="4332" y="2468"/>
                </a:lnTo>
                <a:lnTo>
                  <a:pt x="4049" y="2383"/>
                </a:lnTo>
                <a:lnTo>
                  <a:pt x="3928" y="2164"/>
                </a:lnTo>
                <a:lnTo>
                  <a:pt x="3736" y="1981"/>
                </a:lnTo>
                <a:close/>
              </a:path>
              <a:path w="7620" h="4445">
                <a:moveTo>
                  <a:pt x="1295" y="2682"/>
                </a:moveTo>
                <a:lnTo>
                  <a:pt x="1182" y="3108"/>
                </a:lnTo>
                <a:lnTo>
                  <a:pt x="1768" y="3200"/>
                </a:lnTo>
                <a:lnTo>
                  <a:pt x="1450" y="3078"/>
                </a:lnTo>
                <a:lnTo>
                  <a:pt x="1324" y="2804"/>
                </a:lnTo>
                <a:close/>
              </a:path>
              <a:path w="7620" h="4445">
                <a:moveTo>
                  <a:pt x="457" y="2383"/>
                </a:moveTo>
                <a:lnTo>
                  <a:pt x="152" y="2590"/>
                </a:lnTo>
                <a:lnTo>
                  <a:pt x="86" y="2834"/>
                </a:lnTo>
                <a:lnTo>
                  <a:pt x="57" y="3139"/>
                </a:lnTo>
                <a:lnTo>
                  <a:pt x="664" y="3139"/>
                </a:lnTo>
                <a:lnTo>
                  <a:pt x="451" y="3017"/>
                </a:lnTo>
                <a:lnTo>
                  <a:pt x="307" y="2926"/>
                </a:lnTo>
                <a:lnTo>
                  <a:pt x="457" y="2383"/>
                </a:lnTo>
                <a:close/>
              </a:path>
              <a:path w="7620" h="4445">
                <a:moveTo>
                  <a:pt x="3409" y="2719"/>
                </a:moveTo>
                <a:lnTo>
                  <a:pt x="3432" y="3017"/>
                </a:lnTo>
                <a:lnTo>
                  <a:pt x="3605" y="3017"/>
                </a:lnTo>
                <a:lnTo>
                  <a:pt x="3855" y="3017"/>
                </a:lnTo>
                <a:lnTo>
                  <a:pt x="4158" y="2956"/>
                </a:lnTo>
                <a:lnTo>
                  <a:pt x="3593" y="2926"/>
                </a:lnTo>
                <a:lnTo>
                  <a:pt x="3409" y="2719"/>
                </a:lnTo>
                <a:close/>
              </a:path>
              <a:path w="7620" h="4445">
                <a:moveTo>
                  <a:pt x="4607" y="2646"/>
                </a:moveTo>
                <a:lnTo>
                  <a:pt x="4650" y="2804"/>
                </a:lnTo>
                <a:lnTo>
                  <a:pt x="4773" y="3108"/>
                </a:lnTo>
                <a:lnTo>
                  <a:pt x="4724" y="2834"/>
                </a:lnTo>
                <a:lnTo>
                  <a:pt x="4607" y="2646"/>
                </a:lnTo>
                <a:close/>
              </a:path>
              <a:path w="7620" h="4445">
                <a:moveTo>
                  <a:pt x="1594" y="2560"/>
                </a:moveTo>
                <a:lnTo>
                  <a:pt x="1545" y="2956"/>
                </a:lnTo>
                <a:lnTo>
                  <a:pt x="1700" y="3078"/>
                </a:lnTo>
                <a:lnTo>
                  <a:pt x="1652" y="2926"/>
                </a:lnTo>
                <a:lnTo>
                  <a:pt x="1628" y="2646"/>
                </a:lnTo>
                <a:close/>
              </a:path>
              <a:path w="7620" h="4445">
                <a:moveTo>
                  <a:pt x="1749" y="2743"/>
                </a:moveTo>
                <a:lnTo>
                  <a:pt x="1700" y="3078"/>
                </a:lnTo>
                <a:lnTo>
                  <a:pt x="1763" y="2804"/>
                </a:lnTo>
                <a:close/>
              </a:path>
              <a:path w="7620" h="4445">
                <a:moveTo>
                  <a:pt x="3474" y="2438"/>
                </a:moveTo>
                <a:lnTo>
                  <a:pt x="3593" y="2926"/>
                </a:lnTo>
                <a:lnTo>
                  <a:pt x="4159" y="2926"/>
                </a:lnTo>
                <a:lnTo>
                  <a:pt x="4166" y="2743"/>
                </a:lnTo>
                <a:lnTo>
                  <a:pt x="3666" y="2743"/>
                </a:lnTo>
                <a:lnTo>
                  <a:pt x="3547" y="2590"/>
                </a:lnTo>
                <a:lnTo>
                  <a:pt x="3474" y="2438"/>
                </a:lnTo>
                <a:close/>
              </a:path>
              <a:path w="7620" h="4445">
                <a:moveTo>
                  <a:pt x="2785" y="2651"/>
                </a:moveTo>
                <a:lnTo>
                  <a:pt x="2904" y="2865"/>
                </a:lnTo>
                <a:lnTo>
                  <a:pt x="2785" y="2651"/>
                </a:lnTo>
                <a:close/>
              </a:path>
              <a:path w="7620" h="4445">
                <a:moveTo>
                  <a:pt x="5543" y="2569"/>
                </a:moveTo>
                <a:lnTo>
                  <a:pt x="5617" y="2804"/>
                </a:lnTo>
                <a:lnTo>
                  <a:pt x="5543" y="2569"/>
                </a:lnTo>
                <a:close/>
              </a:path>
              <a:path w="7620" h="4445">
                <a:moveTo>
                  <a:pt x="5197" y="2337"/>
                </a:moveTo>
                <a:lnTo>
                  <a:pt x="5236" y="2682"/>
                </a:lnTo>
                <a:lnTo>
                  <a:pt x="5197" y="2337"/>
                </a:lnTo>
                <a:close/>
              </a:path>
              <a:path w="7620" h="4445">
                <a:moveTo>
                  <a:pt x="4404" y="1828"/>
                </a:moveTo>
                <a:lnTo>
                  <a:pt x="4406" y="2050"/>
                </a:lnTo>
                <a:lnTo>
                  <a:pt x="4465" y="2316"/>
                </a:lnTo>
                <a:lnTo>
                  <a:pt x="4535" y="2529"/>
                </a:lnTo>
                <a:lnTo>
                  <a:pt x="4583" y="2316"/>
                </a:lnTo>
                <a:lnTo>
                  <a:pt x="4703" y="2164"/>
                </a:lnTo>
                <a:lnTo>
                  <a:pt x="4834" y="2164"/>
                </a:lnTo>
                <a:lnTo>
                  <a:pt x="4690" y="2103"/>
                </a:lnTo>
                <a:lnTo>
                  <a:pt x="4404" y="1828"/>
                </a:lnTo>
                <a:close/>
              </a:path>
              <a:path w="7620" h="4445">
                <a:moveTo>
                  <a:pt x="5522" y="2255"/>
                </a:moveTo>
                <a:lnTo>
                  <a:pt x="5543" y="2569"/>
                </a:lnTo>
                <a:lnTo>
                  <a:pt x="5514" y="2407"/>
                </a:lnTo>
                <a:lnTo>
                  <a:pt x="5522" y="2255"/>
                </a:lnTo>
                <a:close/>
              </a:path>
              <a:path w="7620" h="4445">
                <a:moveTo>
                  <a:pt x="5886" y="2103"/>
                </a:moveTo>
                <a:lnTo>
                  <a:pt x="5583" y="2103"/>
                </a:lnTo>
                <a:lnTo>
                  <a:pt x="5727" y="2164"/>
                </a:lnTo>
                <a:lnTo>
                  <a:pt x="5811" y="2407"/>
                </a:lnTo>
                <a:lnTo>
                  <a:pt x="5886" y="2103"/>
                </a:lnTo>
                <a:close/>
              </a:path>
              <a:path w="7620" h="4445">
                <a:moveTo>
                  <a:pt x="3773" y="1615"/>
                </a:moveTo>
                <a:lnTo>
                  <a:pt x="3974" y="1889"/>
                </a:lnTo>
                <a:lnTo>
                  <a:pt x="4154" y="2194"/>
                </a:lnTo>
                <a:lnTo>
                  <a:pt x="4248" y="2468"/>
                </a:lnTo>
                <a:lnTo>
                  <a:pt x="4343" y="2316"/>
                </a:lnTo>
                <a:lnTo>
                  <a:pt x="4218" y="2042"/>
                </a:lnTo>
                <a:lnTo>
                  <a:pt x="4035" y="1859"/>
                </a:lnTo>
                <a:lnTo>
                  <a:pt x="3773" y="1615"/>
                </a:lnTo>
                <a:close/>
              </a:path>
              <a:path w="7620" h="4445">
                <a:moveTo>
                  <a:pt x="4928" y="2164"/>
                </a:moveTo>
                <a:lnTo>
                  <a:pt x="4703" y="2164"/>
                </a:lnTo>
                <a:lnTo>
                  <a:pt x="4834" y="2255"/>
                </a:lnTo>
                <a:lnTo>
                  <a:pt x="4928" y="2438"/>
                </a:lnTo>
                <a:lnTo>
                  <a:pt x="4928" y="2164"/>
                </a:lnTo>
                <a:close/>
              </a:path>
              <a:path w="7620" h="4445">
                <a:moveTo>
                  <a:pt x="557" y="2285"/>
                </a:moveTo>
                <a:close/>
              </a:path>
              <a:path w="7620" h="4445">
                <a:moveTo>
                  <a:pt x="6259" y="1920"/>
                </a:moveTo>
                <a:lnTo>
                  <a:pt x="6117" y="1920"/>
                </a:lnTo>
                <a:lnTo>
                  <a:pt x="6193" y="2103"/>
                </a:lnTo>
                <a:lnTo>
                  <a:pt x="6248" y="2346"/>
                </a:lnTo>
                <a:lnTo>
                  <a:pt x="6259" y="1920"/>
                </a:lnTo>
                <a:close/>
              </a:path>
              <a:path w="7620" h="4445">
                <a:moveTo>
                  <a:pt x="4690" y="1720"/>
                </a:moveTo>
                <a:lnTo>
                  <a:pt x="4809" y="1950"/>
                </a:lnTo>
                <a:lnTo>
                  <a:pt x="4834" y="2164"/>
                </a:lnTo>
                <a:lnTo>
                  <a:pt x="5154" y="2194"/>
                </a:lnTo>
                <a:lnTo>
                  <a:pt x="5197" y="2337"/>
                </a:lnTo>
                <a:lnTo>
                  <a:pt x="5428" y="2255"/>
                </a:lnTo>
                <a:lnTo>
                  <a:pt x="5583" y="2103"/>
                </a:lnTo>
                <a:lnTo>
                  <a:pt x="5886" y="2103"/>
                </a:lnTo>
                <a:lnTo>
                  <a:pt x="5452" y="2072"/>
                </a:lnTo>
                <a:lnTo>
                  <a:pt x="5195" y="1798"/>
                </a:lnTo>
                <a:lnTo>
                  <a:pt x="4834" y="1798"/>
                </a:lnTo>
                <a:lnTo>
                  <a:pt x="4690" y="1720"/>
                </a:lnTo>
                <a:close/>
              </a:path>
              <a:path w="7620" h="4445">
                <a:moveTo>
                  <a:pt x="5957" y="2050"/>
                </a:moveTo>
                <a:lnTo>
                  <a:pt x="5991" y="2194"/>
                </a:lnTo>
                <a:lnTo>
                  <a:pt x="5957" y="2050"/>
                </a:lnTo>
                <a:close/>
              </a:path>
              <a:path w="7620" h="4445">
                <a:moveTo>
                  <a:pt x="6301" y="1927"/>
                </a:moveTo>
                <a:lnTo>
                  <a:pt x="6345" y="2103"/>
                </a:lnTo>
                <a:lnTo>
                  <a:pt x="6320" y="1958"/>
                </a:lnTo>
                <a:close/>
              </a:path>
              <a:path w="7620" h="4445">
                <a:moveTo>
                  <a:pt x="6482" y="1702"/>
                </a:moveTo>
                <a:lnTo>
                  <a:pt x="6522" y="1981"/>
                </a:lnTo>
                <a:lnTo>
                  <a:pt x="6482" y="1702"/>
                </a:lnTo>
                <a:close/>
              </a:path>
              <a:path w="7620" h="4445">
                <a:moveTo>
                  <a:pt x="5321" y="1493"/>
                </a:moveTo>
                <a:lnTo>
                  <a:pt x="5366" y="1737"/>
                </a:lnTo>
                <a:lnTo>
                  <a:pt x="5422" y="1920"/>
                </a:lnTo>
                <a:lnTo>
                  <a:pt x="5452" y="2072"/>
                </a:lnTo>
                <a:lnTo>
                  <a:pt x="5887" y="2072"/>
                </a:lnTo>
                <a:lnTo>
                  <a:pt x="6117" y="1920"/>
                </a:lnTo>
                <a:lnTo>
                  <a:pt x="6259" y="1920"/>
                </a:lnTo>
                <a:lnTo>
                  <a:pt x="5641" y="1859"/>
                </a:lnTo>
                <a:lnTo>
                  <a:pt x="5391" y="1554"/>
                </a:lnTo>
                <a:close/>
              </a:path>
              <a:path w="7620" h="4445">
                <a:moveTo>
                  <a:pt x="5945" y="1981"/>
                </a:moveTo>
                <a:close/>
              </a:path>
              <a:path w="7620" h="4445">
                <a:moveTo>
                  <a:pt x="6624" y="1615"/>
                </a:moveTo>
                <a:lnTo>
                  <a:pt x="6646" y="1767"/>
                </a:lnTo>
                <a:lnTo>
                  <a:pt x="6739" y="1958"/>
                </a:lnTo>
                <a:lnTo>
                  <a:pt x="6722" y="1798"/>
                </a:lnTo>
                <a:lnTo>
                  <a:pt x="6624" y="1615"/>
                </a:lnTo>
                <a:close/>
              </a:path>
              <a:path w="7620" h="4445">
                <a:moveTo>
                  <a:pt x="5510" y="1432"/>
                </a:moveTo>
                <a:lnTo>
                  <a:pt x="5618" y="1645"/>
                </a:lnTo>
                <a:lnTo>
                  <a:pt x="5641" y="1859"/>
                </a:lnTo>
                <a:lnTo>
                  <a:pt x="6260" y="1859"/>
                </a:lnTo>
                <a:lnTo>
                  <a:pt x="5772" y="1828"/>
                </a:lnTo>
                <a:lnTo>
                  <a:pt x="5510" y="1432"/>
                </a:lnTo>
                <a:close/>
              </a:path>
              <a:path w="7620" h="4445">
                <a:moveTo>
                  <a:pt x="5951" y="1532"/>
                </a:moveTo>
                <a:lnTo>
                  <a:pt x="5964" y="1798"/>
                </a:lnTo>
                <a:lnTo>
                  <a:pt x="5772" y="1828"/>
                </a:lnTo>
                <a:lnTo>
                  <a:pt x="6268" y="1828"/>
                </a:lnTo>
                <a:lnTo>
                  <a:pt x="6297" y="1645"/>
                </a:lnTo>
                <a:lnTo>
                  <a:pt x="6624" y="1615"/>
                </a:lnTo>
                <a:lnTo>
                  <a:pt x="5998" y="1554"/>
                </a:lnTo>
                <a:close/>
              </a:path>
              <a:path w="7620" h="4445">
                <a:moveTo>
                  <a:pt x="4535" y="1219"/>
                </a:moveTo>
                <a:lnTo>
                  <a:pt x="4690" y="1402"/>
                </a:lnTo>
                <a:lnTo>
                  <a:pt x="4916" y="1615"/>
                </a:lnTo>
                <a:lnTo>
                  <a:pt x="4974" y="1798"/>
                </a:lnTo>
                <a:lnTo>
                  <a:pt x="5195" y="1798"/>
                </a:lnTo>
                <a:lnTo>
                  <a:pt x="4834" y="1523"/>
                </a:lnTo>
                <a:lnTo>
                  <a:pt x="4535" y="1219"/>
                </a:lnTo>
                <a:close/>
              </a:path>
              <a:path w="7620" h="4445">
                <a:moveTo>
                  <a:pt x="4571" y="1554"/>
                </a:moveTo>
                <a:lnTo>
                  <a:pt x="4661" y="1699"/>
                </a:lnTo>
                <a:lnTo>
                  <a:pt x="4571" y="1554"/>
                </a:lnTo>
                <a:close/>
              </a:path>
              <a:path w="7620" h="4445">
                <a:moveTo>
                  <a:pt x="6608" y="1615"/>
                </a:moveTo>
                <a:lnTo>
                  <a:pt x="6309" y="1615"/>
                </a:lnTo>
                <a:lnTo>
                  <a:pt x="6476" y="1676"/>
                </a:lnTo>
                <a:lnTo>
                  <a:pt x="6608" y="1615"/>
                </a:lnTo>
                <a:close/>
              </a:path>
              <a:path w="7620" h="4445">
                <a:moveTo>
                  <a:pt x="7289" y="1533"/>
                </a:moveTo>
                <a:lnTo>
                  <a:pt x="7354" y="1699"/>
                </a:lnTo>
                <a:lnTo>
                  <a:pt x="7289" y="1533"/>
                </a:lnTo>
                <a:close/>
              </a:path>
              <a:path w="7620" h="4445">
                <a:moveTo>
                  <a:pt x="7059" y="975"/>
                </a:moveTo>
                <a:lnTo>
                  <a:pt x="6641" y="975"/>
                </a:lnTo>
                <a:lnTo>
                  <a:pt x="6760" y="1219"/>
                </a:lnTo>
                <a:lnTo>
                  <a:pt x="7001" y="1432"/>
                </a:lnTo>
                <a:lnTo>
                  <a:pt x="7046" y="1676"/>
                </a:lnTo>
                <a:lnTo>
                  <a:pt x="7022" y="1219"/>
                </a:lnTo>
                <a:lnTo>
                  <a:pt x="7165" y="1219"/>
                </a:lnTo>
                <a:lnTo>
                  <a:pt x="7059" y="975"/>
                </a:lnTo>
                <a:close/>
              </a:path>
              <a:path w="7620" h="4445">
                <a:moveTo>
                  <a:pt x="6071" y="1097"/>
                </a:moveTo>
                <a:lnTo>
                  <a:pt x="6117" y="1554"/>
                </a:lnTo>
                <a:lnTo>
                  <a:pt x="6591" y="1554"/>
                </a:lnTo>
                <a:lnTo>
                  <a:pt x="6589" y="1219"/>
                </a:lnTo>
                <a:lnTo>
                  <a:pt x="6297" y="1219"/>
                </a:lnTo>
                <a:lnTo>
                  <a:pt x="6071" y="1097"/>
                </a:lnTo>
                <a:close/>
              </a:path>
              <a:path w="7620" h="4445">
                <a:moveTo>
                  <a:pt x="7165" y="1219"/>
                </a:moveTo>
                <a:lnTo>
                  <a:pt x="7022" y="1219"/>
                </a:lnTo>
                <a:lnTo>
                  <a:pt x="7226" y="1402"/>
                </a:lnTo>
                <a:lnTo>
                  <a:pt x="7289" y="1533"/>
                </a:lnTo>
                <a:lnTo>
                  <a:pt x="7165" y="1219"/>
                </a:lnTo>
                <a:close/>
              </a:path>
              <a:path w="7620" h="4445">
                <a:moveTo>
                  <a:pt x="5833" y="1371"/>
                </a:moveTo>
                <a:lnTo>
                  <a:pt x="5951" y="1532"/>
                </a:lnTo>
                <a:lnTo>
                  <a:pt x="5833" y="1371"/>
                </a:lnTo>
                <a:close/>
              </a:path>
              <a:path w="7620" h="4445">
                <a:moveTo>
                  <a:pt x="6639" y="1196"/>
                </a:moveTo>
                <a:lnTo>
                  <a:pt x="6714" y="1432"/>
                </a:lnTo>
                <a:lnTo>
                  <a:pt x="6690" y="1280"/>
                </a:lnTo>
                <a:close/>
              </a:path>
              <a:path w="7620" h="4445">
                <a:moveTo>
                  <a:pt x="6164" y="653"/>
                </a:moveTo>
                <a:lnTo>
                  <a:pt x="6358" y="944"/>
                </a:lnTo>
                <a:lnTo>
                  <a:pt x="6428" y="1219"/>
                </a:lnTo>
                <a:lnTo>
                  <a:pt x="6589" y="1219"/>
                </a:lnTo>
                <a:lnTo>
                  <a:pt x="6641" y="975"/>
                </a:lnTo>
                <a:lnTo>
                  <a:pt x="7059" y="975"/>
                </a:lnTo>
                <a:lnTo>
                  <a:pt x="6953" y="731"/>
                </a:lnTo>
                <a:lnTo>
                  <a:pt x="6345" y="731"/>
                </a:lnTo>
                <a:lnTo>
                  <a:pt x="6190" y="670"/>
                </a:lnTo>
                <a:close/>
              </a:path>
              <a:path w="7620" h="4445">
                <a:moveTo>
                  <a:pt x="6622" y="1158"/>
                </a:moveTo>
                <a:close/>
              </a:path>
              <a:path w="7620" h="4445">
                <a:moveTo>
                  <a:pt x="6413" y="401"/>
                </a:moveTo>
                <a:lnTo>
                  <a:pt x="6422" y="579"/>
                </a:lnTo>
                <a:lnTo>
                  <a:pt x="6345" y="731"/>
                </a:lnTo>
                <a:lnTo>
                  <a:pt x="6953" y="731"/>
                </a:lnTo>
                <a:lnTo>
                  <a:pt x="6833" y="457"/>
                </a:lnTo>
                <a:lnTo>
                  <a:pt x="6413" y="401"/>
                </a:lnTo>
                <a:close/>
              </a:path>
              <a:path w="7620" h="4445">
                <a:moveTo>
                  <a:pt x="5998" y="457"/>
                </a:moveTo>
                <a:lnTo>
                  <a:pt x="6164" y="653"/>
                </a:lnTo>
                <a:lnTo>
                  <a:pt x="5998" y="457"/>
                </a:lnTo>
                <a:close/>
              </a:path>
              <a:path w="7620" h="4445">
                <a:moveTo>
                  <a:pt x="6071" y="0"/>
                </a:moveTo>
                <a:lnTo>
                  <a:pt x="6370" y="396"/>
                </a:lnTo>
                <a:lnTo>
                  <a:pt x="6297" y="60"/>
                </a:lnTo>
                <a:lnTo>
                  <a:pt x="6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746068" y="77985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157" y="0"/>
                </a:moveTo>
                <a:lnTo>
                  <a:pt x="2572" y="30"/>
                </a:lnTo>
                <a:lnTo>
                  <a:pt x="1990" y="121"/>
                </a:lnTo>
                <a:lnTo>
                  <a:pt x="1429" y="365"/>
                </a:lnTo>
                <a:lnTo>
                  <a:pt x="883" y="579"/>
                </a:lnTo>
                <a:lnTo>
                  <a:pt x="380" y="944"/>
                </a:lnTo>
                <a:lnTo>
                  <a:pt x="0" y="1402"/>
                </a:lnTo>
                <a:lnTo>
                  <a:pt x="478" y="1066"/>
                </a:lnTo>
                <a:lnTo>
                  <a:pt x="966" y="761"/>
                </a:lnTo>
                <a:lnTo>
                  <a:pt x="1502" y="548"/>
                </a:lnTo>
                <a:lnTo>
                  <a:pt x="2036" y="304"/>
                </a:lnTo>
                <a:lnTo>
                  <a:pt x="2584" y="152"/>
                </a:lnTo>
                <a:lnTo>
                  <a:pt x="315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744284" y="780826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712" y="152"/>
                </a:moveTo>
                <a:lnTo>
                  <a:pt x="1319" y="152"/>
                </a:lnTo>
                <a:lnTo>
                  <a:pt x="1487" y="182"/>
                </a:lnTo>
                <a:lnTo>
                  <a:pt x="1795" y="304"/>
                </a:lnTo>
                <a:lnTo>
                  <a:pt x="1950" y="396"/>
                </a:lnTo>
                <a:lnTo>
                  <a:pt x="1712" y="152"/>
                </a:lnTo>
                <a:close/>
              </a:path>
              <a:path w="2540" h="634">
                <a:moveTo>
                  <a:pt x="1344" y="0"/>
                </a:moveTo>
                <a:lnTo>
                  <a:pt x="630" y="0"/>
                </a:lnTo>
                <a:lnTo>
                  <a:pt x="259" y="121"/>
                </a:lnTo>
                <a:lnTo>
                  <a:pt x="0" y="335"/>
                </a:lnTo>
                <a:lnTo>
                  <a:pt x="164" y="304"/>
                </a:lnTo>
                <a:lnTo>
                  <a:pt x="332" y="213"/>
                </a:lnTo>
                <a:lnTo>
                  <a:pt x="640" y="152"/>
                </a:lnTo>
                <a:lnTo>
                  <a:pt x="1712" y="152"/>
                </a:lnTo>
                <a:lnTo>
                  <a:pt x="13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735878" y="770371"/>
            <a:ext cx="7845" cy="2255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739926" y="7717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392" y="0"/>
                </a:moveTo>
                <a:lnTo>
                  <a:pt x="761" y="304"/>
                </a:lnTo>
                <a:lnTo>
                  <a:pt x="118" y="579"/>
                </a:lnTo>
                <a:lnTo>
                  <a:pt x="167" y="914"/>
                </a:lnTo>
                <a:lnTo>
                  <a:pt x="286" y="1127"/>
                </a:lnTo>
                <a:lnTo>
                  <a:pt x="451" y="1371"/>
                </a:lnTo>
                <a:lnTo>
                  <a:pt x="1188" y="1371"/>
                </a:lnTo>
                <a:lnTo>
                  <a:pt x="1405" y="1127"/>
                </a:lnTo>
                <a:lnTo>
                  <a:pt x="1487" y="914"/>
                </a:lnTo>
                <a:lnTo>
                  <a:pt x="1691" y="335"/>
                </a:lnTo>
                <a:lnTo>
                  <a:pt x="1392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739972" y="771956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203" y="0"/>
                </a:moveTo>
                <a:lnTo>
                  <a:pt x="1018" y="3"/>
                </a:lnTo>
                <a:lnTo>
                  <a:pt x="871" y="30"/>
                </a:lnTo>
                <a:lnTo>
                  <a:pt x="548" y="152"/>
                </a:lnTo>
                <a:lnTo>
                  <a:pt x="393" y="243"/>
                </a:lnTo>
                <a:lnTo>
                  <a:pt x="228" y="304"/>
                </a:lnTo>
                <a:lnTo>
                  <a:pt x="85" y="396"/>
                </a:lnTo>
                <a:lnTo>
                  <a:pt x="0" y="579"/>
                </a:lnTo>
                <a:lnTo>
                  <a:pt x="85" y="761"/>
                </a:lnTo>
                <a:lnTo>
                  <a:pt x="298" y="1036"/>
                </a:lnTo>
                <a:lnTo>
                  <a:pt x="441" y="1158"/>
                </a:lnTo>
                <a:lnTo>
                  <a:pt x="786" y="1219"/>
                </a:lnTo>
                <a:lnTo>
                  <a:pt x="621" y="1158"/>
                </a:lnTo>
                <a:lnTo>
                  <a:pt x="454" y="1127"/>
                </a:lnTo>
                <a:lnTo>
                  <a:pt x="240" y="853"/>
                </a:lnTo>
                <a:lnTo>
                  <a:pt x="109" y="640"/>
                </a:lnTo>
                <a:lnTo>
                  <a:pt x="131" y="457"/>
                </a:lnTo>
                <a:lnTo>
                  <a:pt x="560" y="213"/>
                </a:lnTo>
                <a:lnTo>
                  <a:pt x="740" y="121"/>
                </a:lnTo>
                <a:lnTo>
                  <a:pt x="883" y="60"/>
                </a:lnTo>
                <a:lnTo>
                  <a:pt x="1203" y="0"/>
                </a:lnTo>
                <a:close/>
              </a:path>
              <a:path w="1904" h="1270">
                <a:moveTo>
                  <a:pt x="1121" y="1097"/>
                </a:moveTo>
                <a:lnTo>
                  <a:pt x="966" y="1188"/>
                </a:lnTo>
                <a:lnTo>
                  <a:pt x="786" y="1219"/>
                </a:lnTo>
                <a:lnTo>
                  <a:pt x="966" y="1219"/>
                </a:lnTo>
                <a:lnTo>
                  <a:pt x="1121" y="1097"/>
                </a:lnTo>
                <a:close/>
              </a:path>
              <a:path w="1904" h="1270">
                <a:moveTo>
                  <a:pt x="1419" y="96"/>
                </a:moveTo>
                <a:lnTo>
                  <a:pt x="1495" y="304"/>
                </a:lnTo>
                <a:lnTo>
                  <a:pt x="1510" y="457"/>
                </a:lnTo>
                <a:lnTo>
                  <a:pt x="1441" y="731"/>
                </a:lnTo>
                <a:lnTo>
                  <a:pt x="1498" y="548"/>
                </a:lnTo>
                <a:lnTo>
                  <a:pt x="1508" y="304"/>
                </a:lnTo>
                <a:lnTo>
                  <a:pt x="1453" y="121"/>
                </a:lnTo>
                <a:close/>
              </a:path>
              <a:path w="1904" h="1270">
                <a:moveTo>
                  <a:pt x="1224" y="3"/>
                </a:moveTo>
                <a:lnTo>
                  <a:pt x="1371" y="60"/>
                </a:lnTo>
                <a:lnTo>
                  <a:pt x="1224" y="3"/>
                </a:lnTo>
                <a:close/>
              </a:path>
              <a:path w="1904" h="1270">
                <a:moveTo>
                  <a:pt x="1216" y="0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739962" y="772627"/>
            <a:ext cx="1270" cy="635"/>
          </a:xfrm>
          <a:custGeom>
            <a:avLst/>
            <a:gdLst/>
            <a:ahLst/>
            <a:cxnLst/>
            <a:rect l="l" t="t" r="r" b="b"/>
            <a:pathLst>
              <a:path w="1270" h="634">
                <a:moveTo>
                  <a:pt x="0" y="0"/>
                </a:moveTo>
                <a:lnTo>
                  <a:pt x="45" y="213"/>
                </a:lnTo>
                <a:lnTo>
                  <a:pt x="188" y="426"/>
                </a:lnTo>
                <a:lnTo>
                  <a:pt x="475" y="609"/>
                </a:lnTo>
                <a:lnTo>
                  <a:pt x="819" y="640"/>
                </a:lnTo>
                <a:lnTo>
                  <a:pt x="606" y="609"/>
                </a:lnTo>
                <a:lnTo>
                  <a:pt x="414" y="487"/>
                </a:lnTo>
                <a:lnTo>
                  <a:pt x="249" y="365"/>
                </a:lnTo>
                <a:lnTo>
                  <a:pt x="118" y="213"/>
                </a:lnTo>
                <a:lnTo>
                  <a:pt x="0" y="0"/>
                </a:lnTo>
                <a:close/>
              </a:path>
              <a:path w="1270" h="634">
                <a:moveTo>
                  <a:pt x="1033" y="609"/>
                </a:moveTo>
                <a:lnTo>
                  <a:pt x="819" y="640"/>
                </a:lnTo>
                <a:lnTo>
                  <a:pt x="1033" y="609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740377" y="77217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716" y="365"/>
                </a:moveTo>
                <a:lnTo>
                  <a:pt x="716" y="548"/>
                </a:lnTo>
                <a:lnTo>
                  <a:pt x="560" y="701"/>
                </a:lnTo>
                <a:lnTo>
                  <a:pt x="356" y="701"/>
                </a:lnTo>
                <a:lnTo>
                  <a:pt x="155" y="701"/>
                </a:lnTo>
                <a:lnTo>
                  <a:pt x="0" y="548"/>
                </a:lnTo>
                <a:lnTo>
                  <a:pt x="0" y="365"/>
                </a:lnTo>
                <a:lnTo>
                  <a:pt x="0" y="152"/>
                </a:lnTo>
                <a:lnTo>
                  <a:pt x="155" y="0"/>
                </a:lnTo>
                <a:lnTo>
                  <a:pt x="356" y="0"/>
                </a:lnTo>
                <a:lnTo>
                  <a:pt x="560" y="0"/>
                </a:lnTo>
                <a:lnTo>
                  <a:pt x="716" y="152"/>
                </a:lnTo>
                <a:lnTo>
                  <a:pt x="716" y="365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740377" y="772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512" y="0"/>
                </a:moveTo>
                <a:lnTo>
                  <a:pt x="155" y="0"/>
                </a:lnTo>
                <a:lnTo>
                  <a:pt x="0" y="152"/>
                </a:lnTo>
                <a:lnTo>
                  <a:pt x="0" y="518"/>
                </a:lnTo>
                <a:lnTo>
                  <a:pt x="155" y="670"/>
                </a:lnTo>
                <a:lnTo>
                  <a:pt x="512" y="670"/>
                </a:lnTo>
                <a:lnTo>
                  <a:pt x="667" y="518"/>
                </a:lnTo>
                <a:lnTo>
                  <a:pt x="667" y="152"/>
                </a:lnTo>
                <a:lnTo>
                  <a:pt x="512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740377" y="772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667" y="335"/>
                </a:moveTo>
                <a:lnTo>
                  <a:pt x="667" y="518"/>
                </a:lnTo>
                <a:lnTo>
                  <a:pt x="512" y="670"/>
                </a:lnTo>
                <a:lnTo>
                  <a:pt x="335" y="670"/>
                </a:lnTo>
                <a:lnTo>
                  <a:pt x="155" y="670"/>
                </a:lnTo>
                <a:lnTo>
                  <a:pt x="0" y="518"/>
                </a:lnTo>
                <a:lnTo>
                  <a:pt x="0" y="335"/>
                </a:lnTo>
                <a:lnTo>
                  <a:pt x="0" y="152"/>
                </a:lnTo>
                <a:lnTo>
                  <a:pt x="155" y="0"/>
                </a:lnTo>
                <a:lnTo>
                  <a:pt x="335" y="0"/>
                </a:lnTo>
                <a:lnTo>
                  <a:pt x="512" y="0"/>
                </a:lnTo>
                <a:lnTo>
                  <a:pt x="667" y="152"/>
                </a:lnTo>
                <a:lnTo>
                  <a:pt x="667" y="335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740712" y="77232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37" y="0"/>
                </a:moveTo>
                <a:lnTo>
                  <a:pt x="70" y="0"/>
                </a:lnTo>
                <a:lnTo>
                  <a:pt x="320" y="121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740389" y="772627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85" y="182"/>
                </a:lnTo>
                <a:lnTo>
                  <a:pt x="454" y="243"/>
                </a:lnTo>
                <a:lnTo>
                  <a:pt x="274" y="152"/>
                </a:lnTo>
                <a:lnTo>
                  <a:pt x="106" y="60"/>
                </a:lnTo>
                <a:close/>
              </a:path>
              <a:path w="634" h="634">
                <a:moveTo>
                  <a:pt x="560" y="121"/>
                </a:moveTo>
                <a:lnTo>
                  <a:pt x="356" y="182"/>
                </a:lnTo>
                <a:lnTo>
                  <a:pt x="536" y="182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739676" y="771895"/>
            <a:ext cx="1905" cy="1270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155" y="0"/>
                </a:moveTo>
                <a:lnTo>
                  <a:pt x="249" y="518"/>
                </a:lnTo>
                <a:lnTo>
                  <a:pt x="106" y="609"/>
                </a:lnTo>
                <a:lnTo>
                  <a:pt x="630" y="518"/>
                </a:lnTo>
                <a:lnTo>
                  <a:pt x="786" y="396"/>
                </a:lnTo>
                <a:lnTo>
                  <a:pt x="917" y="365"/>
                </a:lnTo>
                <a:lnTo>
                  <a:pt x="1048" y="274"/>
                </a:lnTo>
                <a:lnTo>
                  <a:pt x="1487" y="182"/>
                </a:lnTo>
                <a:lnTo>
                  <a:pt x="1739" y="182"/>
                </a:lnTo>
                <a:lnTo>
                  <a:pt x="1523" y="30"/>
                </a:lnTo>
                <a:lnTo>
                  <a:pt x="1331" y="30"/>
                </a:lnTo>
                <a:lnTo>
                  <a:pt x="1155" y="0"/>
                </a:lnTo>
                <a:close/>
              </a:path>
              <a:path w="1904" h="1270">
                <a:moveTo>
                  <a:pt x="1739" y="182"/>
                </a:moveTo>
                <a:lnTo>
                  <a:pt x="1487" y="182"/>
                </a:lnTo>
                <a:lnTo>
                  <a:pt x="1642" y="213"/>
                </a:lnTo>
                <a:lnTo>
                  <a:pt x="1798" y="274"/>
                </a:ln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738246" y="774334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6" y="0"/>
                </a:moveTo>
                <a:lnTo>
                  <a:pt x="17" y="609"/>
                </a:lnTo>
                <a:lnTo>
                  <a:pt x="0" y="883"/>
                </a:lnTo>
                <a:lnTo>
                  <a:pt x="143" y="609"/>
                </a:lnTo>
                <a:lnTo>
                  <a:pt x="143" y="152"/>
                </a:lnTo>
                <a:lnTo>
                  <a:pt x="36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737317" y="772475"/>
            <a:ext cx="1270" cy="1905"/>
          </a:xfrm>
          <a:custGeom>
            <a:avLst/>
            <a:gdLst/>
            <a:ahLst/>
            <a:cxnLst/>
            <a:rect l="l" t="t" r="r" b="b"/>
            <a:pathLst>
              <a:path w="1270" h="1904">
                <a:moveTo>
                  <a:pt x="192" y="0"/>
                </a:moveTo>
                <a:lnTo>
                  <a:pt x="0" y="30"/>
                </a:lnTo>
                <a:lnTo>
                  <a:pt x="368" y="152"/>
                </a:lnTo>
                <a:lnTo>
                  <a:pt x="618" y="426"/>
                </a:lnTo>
                <a:lnTo>
                  <a:pt x="728" y="579"/>
                </a:lnTo>
                <a:lnTo>
                  <a:pt x="786" y="761"/>
                </a:lnTo>
                <a:lnTo>
                  <a:pt x="929" y="1097"/>
                </a:lnTo>
                <a:lnTo>
                  <a:pt x="966" y="1859"/>
                </a:lnTo>
                <a:lnTo>
                  <a:pt x="1011" y="1676"/>
                </a:lnTo>
                <a:lnTo>
                  <a:pt x="1011" y="1097"/>
                </a:lnTo>
                <a:lnTo>
                  <a:pt x="966" y="883"/>
                </a:lnTo>
                <a:lnTo>
                  <a:pt x="893" y="701"/>
                </a:lnTo>
                <a:lnTo>
                  <a:pt x="835" y="518"/>
                </a:lnTo>
                <a:lnTo>
                  <a:pt x="728" y="335"/>
                </a:lnTo>
                <a:lnTo>
                  <a:pt x="393" y="91"/>
                </a:lnTo>
                <a:lnTo>
                  <a:pt x="19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737890" y="77256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0"/>
                </a:moveTo>
                <a:lnTo>
                  <a:pt x="405" y="792"/>
                </a:lnTo>
                <a:lnTo>
                  <a:pt x="463" y="1066"/>
                </a:lnTo>
                <a:lnTo>
                  <a:pt x="499" y="1371"/>
                </a:lnTo>
                <a:lnTo>
                  <a:pt x="512" y="1676"/>
                </a:lnTo>
                <a:lnTo>
                  <a:pt x="536" y="1036"/>
                </a:lnTo>
                <a:lnTo>
                  <a:pt x="471" y="792"/>
                </a:lnTo>
                <a:lnTo>
                  <a:pt x="438" y="609"/>
                </a:lnTo>
                <a:lnTo>
                  <a:pt x="380" y="457"/>
                </a:lnTo>
                <a:lnTo>
                  <a:pt x="237" y="182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737234" y="776437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810" y="0"/>
                </a:moveTo>
                <a:lnTo>
                  <a:pt x="0" y="365"/>
                </a:lnTo>
                <a:lnTo>
                  <a:pt x="298" y="1828"/>
                </a:lnTo>
                <a:lnTo>
                  <a:pt x="1798" y="5120"/>
                </a:lnTo>
                <a:lnTo>
                  <a:pt x="2727" y="6309"/>
                </a:lnTo>
                <a:lnTo>
                  <a:pt x="3130" y="6156"/>
                </a:lnTo>
                <a:lnTo>
                  <a:pt x="3535" y="5974"/>
                </a:lnTo>
                <a:lnTo>
                  <a:pt x="3249" y="4480"/>
                </a:lnTo>
                <a:lnTo>
                  <a:pt x="1749" y="1188"/>
                </a:lnTo>
                <a:lnTo>
                  <a:pt x="8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737652" y="77643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405" y="0"/>
                </a:moveTo>
                <a:lnTo>
                  <a:pt x="0" y="182"/>
                </a:lnTo>
                <a:lnTo>
                  <a:pt x="1307" y="2895"/>
                </a:lnTo>
                <a:lnTo>
                  <a:pt x="1700" y="3962"/>
                </a:lnTo>
                <a:lnTo>
                  <a:pt x="2712" y="6126"/>
                </a:lnTo>
                <a:lnTo>
                  <a:pt x="3118" y="5943"/>
                </a:lnTo>
                <a:lnTo>
                  <a:pt x="2831" y="4480"/>
                </a:lnTo>
                <a:lnTo>
                  <a:pt x="2081" y="2834"/>
                </a:lnTo>
                <a:lnTo>
                  <a:pt x="1344" y="1188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739258" y="777504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655" y="0"/>
                </a:moveTo>
                <a:lnTo>
                  <a:pt x="332" y="304"/>
                </a:lnTo>
                <a:lnTo>
                  <a:pt x="0" y="609"/>
                </a:lnTo>
                <a:lnTo>
                  <a:pt x="725" y="1859"/>
                </a:lnTo>
                <a:lnTo>
                  <a:pt x="3179" y="4389"/>
                </a:lnTo>
                <a:lnTo>
                  <a:pt x="4440" y="5181"/>
                </a:lnTo>
                <a:lnTo>
                  <a:pt x="5084" y="4571"/>
                </a:lnTo>
                <a:lnTo>
                  <a:pt x="4358" y="3322"/>
                </a:lnTo>
                <a:lnTo>
                  <a:pt x="3142" y="2042"/>
                </a:lnTo>
                <a:lnTo>
                  <a:pt x="1904" y="792"/>
                </a:lnTo>
                <a:lnTo>
                  <a:pt x="65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739258" y="777809"/>
            <a:ext cx="5080" cy="5080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332" y="0"/>
                </a:moveTo>
                <a:lnTo>
                  <a:pt x="4428" y="4876"/>
                </a:lnTo>
                <a:lnTo>
                  <a:pt x="4764" y="4571"/>
                </a:lnTo>
                <a:lnTo>
                  <a:pt x="3154" y="2865"/>
                </a:lnTo>
                <a:lnTo>
                  <a:pt x="2322" y="2133"/>
                </a:lnTo>
                <a:lnTo>
                  <a:pt x="33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740712" y="781436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844" y="0"/>
                </a:moveTo>
                <a:lnTo>
                  <a:pt x="0" y="243"/>
                </a:lnTo>
                <a:lnTo>
                  <a:pt x="70" y="1767"/>
                </a:lnTo>
                <a:lnTo>
                  <a:pt x="582" y="3474"/>
                </a:lnTo>
                <a:lnTo>
                  <a:pt x="1094" y="5212"/>
                </a:lnTo>
                <a:lnTo>
                  <a:pt x="1856" y="6522"/>
                </a:lnTo>
                <a:lnTo>
                  <a:pt x="2285" y="6370"/>
                </a:lnTo>
                <a:lnTo>
                  <a:pt x="2712" y="6278"/>
                </a:lnTo>
                <a:lnTo>
                  <a:pt x="2630" y="4754"/>
                </a:lnTo>
                <a:lnTo>
                  <a:pt x="2130" y="3017"/>
                </a:lnTo>
                <a:lnTo>
                  <a:pt x="1606" y="1310"/>
                </a:lnTo>
                <a:lnTo>
                  <a:pt x="8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741139" y="781436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17" y="0"/>
                </a:moveTo>
                <a:lnTo>
                  <a:pt x="0" y="121"/>
                </a:lnTo>
                <a:lnTo>
                  <a:pt x="912" y="3017"/>
                </a:lnTo>
                <a:lnTo>
                  <a:pt x="1155" y="4084"/>
                </a:lnTo>
                <a:lnTo>
                  <a:pt x="1859" y="6370"/>
                </a:lnTo>
                <a:lnTo>
                  <a:pt x="2285" y="6278"/>
                </a:lnTo>
                <a:lnTo>
                  <a:pt x="2203" y="4754"/>
                </a:lnTo>
                <a:lnTo>
                  <a:pt x="1694" y="2987"/>
                </a:lnTo>
                <a:lnTo>
                  <a:pt x="1179" y="1310"/>
                </a:lnTo>
                <a:lnTo>
                  <a:pt x="41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742532" y="782746"/>
            <a:ext cx="5080" cy="5715"/>
          </a:xfrm>
          <a:custGeom>
            <a:avLst/>
            <a:gdLst/>
            <a:ahLst/>
            <a:cxnLst/>
            <a:rect l="l" t="t" r="r" b="b"/>
            <a:pathLst>
              <a:path w="5079" h="5715">
                <a:moveTo>
                  <a:pt x="728" y="0"/>
                </a:moveTo>
                <a:lnTo>
                  <a:pt x="0" y="487"/>
                </a:lnTo>
                <a:lnTo>
                  <a:pt x="536" y="1859"/>
                </a:lnTo>
                <a:lnTo>
                  <a:pt x="1572" y="3261"/>
                </a:lnTo>
                <a:lnTo>
                  <a:pt x="2596" y="4693"/>
                </a:lnTo>
                <a:lnTo>
                  <a:pt x="3739" y="5608"/>
                </a:lnTo>
                <a:lnTo>
                  <a:pt x="4096" y="5394"/>
                </a:lnTo>
                <a:lnTo>
                  <a:pt x="4465" y="5120"/>
                </a:lnTo>
                <a:lnTo>
                  <a:pt x="3928" y="3779"/>
                </a:lnTo>
                <a:lnTo>
                  <a:pt x="2895" y="2346"/>
                </a:lnTo>
                <a:lnTo>
                  <a:pt x="1871" y="944"/>
                </a:lnTo>
                <a:lnTo>
                  <a:pt x="72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742532" y="78299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5" h="5715">
                <a:moveTo>
                  <a:pt x="368" y="0"/>
                </a:moveTo>
                <a:lnTo>
                  <a:pt x="0" y="243"/>
                </a:lnTo>
                <a:lnTo>
                  <a:pt x="536" y="1615"/>
                </a:lnTo>
                <a:lnTo>
                  <a:pt x="1572" y="3017"/>
                </a:lnTo>
                <a:lnTo>
                  <a:pt x="2596" y="4450"/>
                </a:lnTo>
                <a:lnTo>
                  <a:pt x="3739" y="5394"/>
                </a:lnTo>
                <a:lnTo>
                  <a:pt x="4096" y="5120"/>
                </a:lnTo>
                <a:lnTo>
                  <a:pt x="2752" y="3230"/>
                </a:lnTo>
                <a:lnTo>
                  <a:pt x="2023" y="2407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742806" y="786282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87" y="0"/>
                </a:moveTo>
                <a:lnTo>
                  <a:pt x="585" y="60"/>
                </a:lnTo>
                <a:lnTo>
                  <a:pt x="167" y="91"/>
                </a:lnTo>
                <a:lnTo>
                  <a:pt x="0" y="1493"/>
                </a:lnTo>
                <a:lnTo>
                  <a:pt x="213" y="3200"/>
                </a:lnTo>
                <a:lnTo>
                  <a:pt x="429" y="4876"/>
                </a:lnTo>
                <a:lnTo>
                  <a:pt x="941" y="6217"/>
                </a:lnTo>
                <a:lnTo>
                  <a:pt x="1773" y="6095"/>
                </a:lnTo>
                <a:lnTo>
                  <a:pt x="1941" y="4693"/>
                </a:lnTo>
                <a:lnTo>
                  <a:pt x="1716" y="3017"/>
                </a:lnTo>
                <a:lnTo>
                  <a:pt x="1499" y="1310"/>
                </a:lnTo>
                <a:lnTo>
                  <a:pt x="98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743391" y="786282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402" y="0"/>
                </a:moveTo>
                <a:lnTo>
                  <a:pt x="0" y="60"/>
                </a:lnTo>
                <a:lnTo>
                  <a:pt x="402" y="2834"/>
                </a:lnTo>
                <a:lnTo>
                  <a:pt x="463" y="3931"/>
                </a:lnTo>
                <a:lnTo>
                  <a:pt x="761" y="6156"/>
                </a:lnTo>
                <a:lnTo>
                  <a:pt x="1188" y="6095"/>
                </a:lnTo>
                <a:lnTo>
                  <a:pt x="1356" y="4693"/>
                </a:lnTo>
                <a:lnTo>
                  <a:pt x="1118" y="3017"/>
                </a:lnTo>
                <a:lnTo>
                  <a:pt x="914" y="1310"/>
                </a:lnTo>
                <a:lnTo>
                  <a:pt x="4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744425" y="787745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749" y="0"/>
                </a:moveTo>
                <a:lnTo>
                  <a:pt x="0" y="365"/>
                </a:lnTo>
                <a:lnTo>
                  <a:pt x="298" y="1706"/>
                </a:lnTo>
                <a:lnTo>
                  <a:pt x="1798" y="4632"/>
                </a:lnTo>
                <a:lnTo>
                  <a:pt x="2703" y="5669"/>
                </a:lnTo>
                <a:lnTo>
                  <a:pt x="3084" y="5516"/>
                </a:lnTo>
                <a:lnTo>
                  <a:pt x="3477" y="5333"/>
                </a:lnTo>
                <a:lnTo>
                  <a:pt x="3157" y="3992"/>
                </a:lnTo>
                <a:lnTo>
                  <a:pt x="1667" y="1036"/>
                </a:lnTo>
                <a:lnTo>
                  <a:pt x="74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744425" y="787928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68" y="0"/>
                </a:moveTo>
                <a:lnTo>
                  <a:pt x="0" y="182"/>
                </a:lnTo>
                <a:lnTo>
                  <a:pt x="298" y="1523"/>
                </a:lnTo>
                <a:lnTo>
                  <a:pt x="1798" y="4450"/>
                </a:lnTo>
                <a:lnTo>
                  <a:pt x="2703" y="5486"/>
                </a:lnTo>
                <a:lnTo>
                  <a:pt x="3084" y="5333"/>
                </a:lnTo>
                <a:lnTo>
                  <a:pt x="2121" y="3352"/>
                </a:lnTo>
                <a:lnTo>
                  <a:pt x="1572" y="2468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744699" y="79158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109" y="0"/>
                </a:moveTo>
                <a:lnTo>
                  <a:pt x="704" y="0"/>
                </a:lnTo>
                <a:lnTo>
                  <a:pt x="286" y="30"/>
                </a:lnTo>
                <a:lnTo>
                  <a:pt x="0" y="1402"/>
                </a:lnTo>
                <a:lnTo>
                  <a:pt x="48" y="3108"/>
                </a:lnTo>
                <a:lnTo>
                  <a:pt x="131" y="4815"/>
                </a:lnTo>
                <a:lnTo>
                  <a:pt x="512" y="6156"/>
                </a:lnTo>
                <a:lnTo>
                  <a:pt x="1335" y="6126"/>
                </a:lnTo>
                <a:lnTo>
                  <a:pt x="1630" y="4754"/>
                </a:lnTo>
                <a:lnTo>
                  <a:pt x="1511" y="1341"/>
                </a:lnTo>
                <a:lnTo>
                  <a:pt x="110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745391" y="791586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426" y="0"/>
                </a:moveTo>
                <a:lnTo>
                  <a:pt x="0" y="0"/>
                </a:lnTo>
                <a:lnTo>
                  <a:pt x="176" y="2834"/>
                </a:lnTo>
                <a:lnTo>
                  <a:pt x="118" y="3901"/>
                </a:lnTo>
                <a:lnTo>
                  <a:pt x="237" y="6156"/>
                </a:lnTo>
                <a:lnTo>
                  <a:pt x="655" y="6126"/>
                </a:lnTo>
                <a:lnTo>
                  <a:pt x="926" y="4754"/>
                </a:lnTo>
                <a:lnTo>
                  <a:pt x="873" y="2834"/>
                </a:lnTo>
                <a:lnTo>
                  <a:pt x="819" y="1341"/>
                </a:lnTo>
                <a:lnTo>
                  <a:pt x="42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746461" y="793658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798" y="0"/>
                </a:moveTo>
                <a:lnTo>
                  <a:pt x="393" y="121"/>
                </a:lnTo>
                <a:lnTo>
                  <a:pt x="0" y="213"/>
                </a:lnTo>
                <a:lnTo>
                  <a:pt x="36" y="1584"/>
                </a:lnTo>
                <a:lnTo>
                  <a:pt x="512" y="3169"/>
                </a:lnTo>
                <a:lnTo>
                  <a:pt x="978" y="4754"/>
                </a:lnTo>
                <a:lnTo>
                  <a:pt x="1691" y="5943"/>
                </a:lnTo>
                <a:lnTo>
                  <a:pt x="2490" y="5699"/>
                </a:lnTo>
                <a:lnTo>
                  <a:pt x="2441" y="4358"/>
                </a:lnTo>
                <a:lnTo>
                  <a:pt x="1511" y="1188"/>
                </a:lnTo>
                <a:lnTo>
                  <a:pt x="79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746461" y="79378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393" y="0"/>
                </a:moveTo>
                <a:lnTo>
                  <a:pt x="0" y="91"/>
                </a:lnTo>
                <a:lnTo>
                  <a:pt x="24" y="1493"/>
                </a:lnTo>
                <a:lnTo>
                  <a:pt x="512" y="3047"/>
                </a:lnTo>
                <a:lnTo>
                  <a:pt x="978" y="4632"/>
                </a:lnTo>
                <a:lnTo>
                  <a:pt x="1679" y="5821"/>
                </a:lnTo>
                <a:lnTo>
                  <a:pt x="2084" y="5699"/>
                </a:lnTo>
                <a:lnTo>
                  <a:pt x="1490" y="3627"/>
                </a:lnTo>
                <a:lnTo>
                  <a:pt x="1121" y="2621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745165" y="797133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50" y="0"/>
                </a:moveTo>
                <a:lnTo>
                  <a:pt x="438" y="1310"/>
                </a:lnTo>
                <a:lnTo>
                  <a:pt x="186" y="3200"/>
                </a:lnTo>
                <a:lnTo>
                  <a:pt x="0" y="4693"/>
                </a:lnTo>
                <a:lnTo>
                  <a:pt x="140" y="6095"/>
                </a:lnTo>
                <a:lnTo>
                  <a:pt x="557" y="6156"/>
                </a:lnTo>
                <a:lnTo>
                  <a:pt x="975" y="6187"/>
                </a:lnTo>
                <a:lnTo>
                  <a:pt x="1499" y="4876"/>
                </a:lnTo>
                <a:lnTo>
                  <a:pt x="1741" y="2987"/>
                </a:lnTo>
                <a:lnTo>
                  <a:pt x="1938" y="1523"/>
                </a:lnTo>
                <a:lnTo>
                  <a:pt x="1786" y="91"/>
                </a:lnTo>
                <a:lnTo>
                  <a:pt x="1368" y="60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745723" y="79716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810" y="0"/>
                </a:moveTo>
                <a:lnTo>
                  <a:pt x="499" y="2834"/>
                </a:lnTo>
                <a:lnTo>
                  <a:pt x="262" y="3870"/>
                </a:lnTo>
                <a:lnTo>
                  <a:pt x="0" y="6095"/>
                </a:lnTo>
                <a:lnTo>
                  <a:pt x="417" y="6156"/>
                </a:lnTo>
                <a:lnTo>
                  <a:pt x="941" y="4846"/>
                </a:lnTo>
                <a:lnTo>
                  <a:pt x="1368" y="1493"/>
                </a:lnTo>
                <a:lnTo>
                  <a:pt x="1228" y="60"/>
                </a:lnTo>
                <a:lnTo>
                  <a:pt x="81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746997" y="799510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1048" y="0"/>
                </a:moveTo>
                <a:lnTo>
                  <a:pt x="192" y="121"/>
                </a:lnTo>
                <a:lnTo>
                  <a:pt x="0" y="1463"/>
                </a:lnTo>
                <a:lnTo>
                  <a:pt x="204" y="3078"/>
                </a:lnTo>
                <a:lnTo>
                  <a:pt x="393" y="4724"/>
                </a:lnTo>
                <a:lnTo>
                  <a:pt x="893" y="6004"/>
                </a:lnTo>
                <a:lnTo>
                  <a:pt x="1298" y="5974"/>
                </a:lnTo>
                <a:lnTo>
                  <a:pt x="1716" y="5913"/>
                </a:lnTo>
                <a:lnTo>
                  <a:pt x="1904" y="4571"/>
                </a:lnTo>
                <a:lnTo>
                  <a:pt x="1716" y="2956"/>
                </a:lnTo>
                <a:lnTo>
                  <a:pt x="1511" y="1310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746997" y="799571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606" y="0"/>
                </a:moveTo>
                <a:lnTo>
                  <a:pt x="192" y="30"/>
                </a:lnTo>
                <a:lnTo>
                  <a:pt x="0" y="1402"/>
                </a:lnTo>
                <a:lnTo>
                  <a:pt x="380" y="4663"/>
                </a:lnTo>
                <a:lnTo>
                  <a:pt x="880" y="5943"/>
                </a:lnTo>
                <a:lnTo>
                  <a:pt x="1298" y="5913"/>
                </a:lnTo>
                <a:lnTo>
                  <a:pt x="1072" y="3749"/>
                </a:lnTo>
                <a:lnTo>
                  <a:pt x="880" y="2712"/>
                </a:lnTo>
                <a:lnTo>
                  <a:pt x="60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745556" y="80319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4" h="6350">
                <a:moveTo>
                  <a:pt x="847" y="0"/>
                </a:moveTo>
                <a:lnTo>
                  <a:pt x="371" y="1280"/>
                </a:lnTo>
                <a:lnTo>
                  <a:pt x="159" y="3078"/>
                </a:lnTo>
                <a:lnTo>
                  <a:pt x="0" y="4541"/>
                </a:lnTo>
                <a:lnTo>
                  <a:pt x="179" y="5913"/>
                </a:lnTo>
                <a:lnTo>
                  <a:pt x="609" y="5943"/>
                </a:lnTo>
                <a:lnTo>
                  <a:pt x="1024" y="6004"/>
                </a:lnTo>
                <a:lnTo>
                  <a:pt x="1514" y="4724"/>
                </a:lnTo>
                <a:lnTo>
                  <a:pt x="1710" y="2895"/>
                </a:lnTo>
                <a:lnTo>
                  <a:pt x="1859" y="1432"/>
                </a:lnTo>
                <a:lnTo>
                  <a:pt x="1691" y="91"/>
                </a:lnTo>
                <a:lnTo>
                  <a:pt x="1264" y="30"/>
                </a:lnTo>
                <a:lnTo>
                  <a:pt x="84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745556" y="803198"/>
            <a:ext cx="1270" cy="6350"/>
          </a:xfrm>
          <a:custGeom>
            <a:avLst/>
            <a:gdLst/>
            <a:ahLst/>
            <a:cxnLst/>
            <a:rect l="l" t="t" r="r" b="b"/>
            <a:pathLst>
              <a:path w="1270" h="6350">
                <a:moveTo>
                  <a:pt x="847" y="0"/>
                </a:moveTo>
                <a:lnTo>
                  <a:pt x="359" y="1280"/>
                </a:lnTo>
                <a:lnTo>
                  <a:pt x="167" y="2895"/>
                </a:lnTo>
                <a:lnTo>
                  <a:pt x="0" y="4541"/>
                </a:lnTo>
                <a:lnTo>
                  <a:pt x="167" y="5913"/>
                </a:lnTo>
                <a:lnTo>
                  <a:pt x="609" y="5943"/>
                </a:lnTo>
                <a:lnTo>
                  <a:pt x="871" y="3779"/>
                </a:lnTo>
                <a:lnTo>
                  <a:pt x="893" y="2743"/>
                </a:lnTo>
                <a:lnTo>
                  <a:pt x="1264" y="30"/>
                </a:lnTo>
                <a:lnTo>
                  <a:pt x="84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737116" y="774547"/>
            <a:ext cx="5080" cy="3810"/>
          </a:xfrm>
          <a:custGeom>
            <a:avLst/>
            <a:gdLst/>
            <a:ahLst/>
            <a:cxnLst/>
            <a:rect l="l" t="t" r="r" b="b"/>
            <a:pathLst>
              <a:path w="5079" h="3809">
                <a:moveTo>
                  <a:pt x="569" y="0"/>
                </a:moveTo>
                <a:lnTo>
                  <a:pt x="298" y="335"/>
                </a:lnTo>
                <a:lnTo>
                  <a:pt x="0" y="670"/>
                </a:lnTo>
                <a:lnTo>
                  <a:pt x="667" y="1554"/>
                </a:lnTo>
                <a:lnTo>
                  <a:pt x="1773" y="2316"/>
                </a:lnTo>
                <a:lnTo>
                  <a:pt x="2880" y="3047"/>
                </a:lnTo>
                <a:lnTo>
                  <a:pt x="3998" y="3413"/>
                </a:lnTo>
                <a:lnTo>
                  <a:pt x="4323" y="3047"/>
                </a:lnTo>
                <a:lnTo>
                  <a:pt x="4584" y="2743"/>
                </a:lnTo>
                <a:lnTo>
                  <a:pt x="3916" y="1828"/>
                </a:lnTo>
                <a:lnTo>
                  <a:pt x="2810" y="1097"/>
                </a:lnTo>
                <a:lnTo>
                  <a:pt x="1703" y="335"/>
                </a:lnTo>
                <a:lnTo>
                  <a:pt x="56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737116" y="77488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298" y="0"/>
                </a:moveTo>
                <a:lnTo>
                  <a:pt x="3998" y="3078"/>
                </a:lnTo>
                <a:lnTo>
                  <a:pt x="4297" y="2743"/>
                </a:lnTo>
                <a:lnTo>
                  <a:pt x="2846" y="1706"/>
                </a:lnTo>
                <a:lnTo>
                  <a:pt x="2093" y="1280"/>
                </a:lnTo>
                <a:lnTo>
                  <a:pt x="29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904137" y="774151"/>
            <a:ext cx="90170" cy="102235"/>
          </a:xfrm>
          <a:custGeom>
            <a:avLst/>
            <a:gdLst/>
            <a:ahLst/>
            <a:cxnLst/>
            <a:rect l="l" t="t" r="r" b="b"/>
            <a:pathLst>
              <a:path w="90169" h="102234">
                <a:moveTo>
                  <a:pt x="15489" y="0"/>
                </a:moveTo>
                <a:lnTo>
                  <a:pt x="0" y="0"/>
                </a:lnTo>
                <a:lnTo>
                  <a:pt x="0" y="102229"/>
                </a:lnTo>
                <a:lnTo>
                  <a:pt x="15489" y="102229"/>
                </a:lnTo>
                <a:lnTo>
                  <a:pt x="15489" y="33893"/>
                </a:lnTo>
                <a:lnTo>
                  <a:pt x="31400" y="33893"/>
                </a:lnTo>
                <a:lnTo>
                  <a:pt x="15489" y="0"/>
                </a:lnTo>
                <a:close/>
              </a:path>
              <a:path w="90169" h="102234">
                <a:moveTo>
                  <a:pt x="90153" y="33893"/>
                </a:moveTo>
                <a:lnTo>
                  <a:pt x="74651" y="33893"/>
                </a:lnTo>
                <a:lnTo>
                  <a:pt x="74651" y="102229"/>
                </a:lnTo>
                <a:lnTo>
                  <a:pt x="90153" y="102229"/>
                </a:lnTo>
                <a:lnTo>
                  <a:pt x="90153" y="33893"/>
                </a:lnTo>
                <a:close/>
              </a:path>
              <a:path w="90169" h="102234">
                <a:moveTo>
                  <a:pt x="31400" y="33893"/>
                </a:moveTo>
                <a:lnTo>
                  <a:pt x="15489" y="33893"/>
                </a:lnTo>
                <a:lnTo>
                  <a:pt x="39623" y="83698"/>
                </a:lnTo>
                <a:lnTo>
                  <a:pt x="51099" y="83698"/>
                </a:lnTo>
                <a:lnTo>
                  <a:pt x="60598" y="63611"/>
                </a:lnTo>
                <a:lnTo>
                  <a:pt x="45351" y="63611"/>
                </a:lnTo>
                <a:lnTo>
                  <a:pt x="31400" y="33893"/>
                </a:lnTo>
                <a:close/>
              </a:path>
              <a:path w="90169" h="102234">
                <a:moveTo>
                  <a:pt x="90153" y="0"/>
                </a:moveTo>
                <a:lnTo>
                  <a:pt x="74651" y="0"/>
                </a:lnTo>
                <a:lnTo>
                  <a:pt x="45351" y="63611"/>
                </a:lnTo>
                <a:lnTo>
                  <a:pt x="60598" y="63611"/>
                </a:lnTo>
                <a:lnTo>
                  <a:pt x="74651" y="33893"/>
                </a:lnTo>
                <a:lnTo>
                  <a:pt x="90153" y="33893"/>
                </a:lnTo>
                <a:lnTo>
                  <a:pt x="90153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028611" y="774177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2203"/>
                </a:lnTo>
              </a:path>
            </a:pathLst>
          </a:custGeom>
          <a:ln w="16783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063072" y="774151"/>
            <a:ext cx="77470" cy="102235"/>
          </a:xfrm>
          <a:custGeom>
            <a:avLst/>
            <a:gdLst/>
            <a:ahLst/>
            <a:cxnLst/>
            <a:rect l="l" t="t" r="r" b="b"/>
            <a:pathLst>
              <a:path w="77469" h="102234">
                <a:moveTo>
                  <a:pt x="14194" y="0"/>
                </a:moveTo>
                <a:lnTo>
                  <a:pt x="0" y="0"/>
                </a:lnTo>
                <a:lnTo>
                  <a:pt x="0" y="102229"/>
                </a:lnTo>
                <a:lnTo>
                  <a:pt x="15514" y="102229"/>
                </a:lnTo>
                <a:lnTo>
                  <a:pt x="15514" y="30297"/>
                </a:lnTo>
                <a:lnTo>
                  <a:pt x="34135" y="30297"/>
                </a:lnTo>
                <a:lnTo>
                  <a:pt x="14194" y="0"/>
                </a:lnTo>
                <a:close/>
              </a:path>
              <a:path w="77469" h="102234">
                <a:moveTo>
                  <a:pt x="34135" y="30297"/>
                </a:moveTo>
                <a:lnTo>
                  <a:pt x="15514" y="30297"/>
                </a:lnTo>
                <a:lnTo>
                  <a:pt x="62733" y="102229"/>
                </a:lnTo>
                <a:lnTo>
                  <a:pt x="76949" y="102229"/>
                </a:lnTo>
                <a:lnTo>
                  <a:pt x="76949" y="71780"/>
                </a:lnTo>
                <a:lnTo>
                  <a:pt x="61438" y="71780"/>
                </a:lnTo>
                <a:lnTo>
                  <a:pt x="34135" y="30297"/>
                </a:lnTo>
                <a:close/>
              </a:path>
              <a:path w="77469" h="102234">
                <a:moveTo>
                  <a:pt x="76949" y="0"/>
                </a:moveTo>
                <a:lnTo>
                  <a:pt x="61438" y="0"/>
                </a:lnTo>
                <a:lnTo>
                  <a:pt x="61438" y="71780"/>
                </a:lnTo>
                <a:lnTo>
                  <a:pt x="76949" y="71780"/>
                </a:lnTo>
                <a:lnTo>
                  <a:pt x="7694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158079" y="774236"/>
            <a:ext cx="73025" cy="103505"/>
          </a:xfrm>
          <a:custGeom>
            <a:avLst/>
            <a:gdLst/>
            <a:ahLst/>
            <a:cxnLst/>
            <a:rect l="l" t="t" r="r" b="b"/>
            <a:pathLst>
              <a:path w="73025" h="103505">
                <a:moveTo>
                  <a:pt x="9947" y="79315"/>
                </a:moveTo>
                <a:lnTo>
                  <a:pt x="0" y="89886"/>
                </a:lnTo>
                <a:lnTo>
                  <a:pt x="10202" y="97556"/>
                </a:lnTo>
                <a:lnTo>
                  <a:pt x="21916" y="101734"/>
                </a:lnTo>
                <a:lnTo>
                  <a:pt x="35785" y="102998"/>
                </a:lnTo>
                <a:lnTo>
                  <a:pt x="47645" y="101725"/>
                </a:lnTo>
                <a:lnTo>
                  <a:pt x="60759" y="96113"/>
                </a:lnTo>
                <a:lnTo>
                  <a:pt x="67088" y="89013"/>
                </a:lnTo>
                <a:lnTo>
                  <a:pt x="33328" y="89013"/>
                </a:lnTo>
                <a:lnTo>
                  <a:pt x="20749" y="86569"/>
                </a:lnTo>
                <a:lnTo>
                  <a:pt x="9947" y="79315"/>
                </a:lnTo>
                <a:close/>
              </a:path>
              <a:path w="73025" h="103505">
                <a:moveTo>
                  <a:pt x="27535" y="0"/>
                </a:moveTo>
                <a:lnTo>
                  <a:pt x="14325" y="5633"/>
                </a:lnTo>
                <a:lnTo>
                  <a:pt x="5961" y="15612"/>
                </a:lnTo>
                <a:lnTo>
                  <a:pt x="3040" y="29084"/>
                </a:lnTo>
                <a:lnTo>
                  <a:pt x="3040" y="37374"/>
                </a:lnTo>
                <a:lnTo>
                  <a:pt x="5494" y="43836"/>
                </a:lnTo>
                <a:lnTo>
                  <a:pt x="14970" y="52767"/>
                </a:lnTo>
                <a:lnTo>
                  <a:pt x="21578" y="55632"/>
                </a:lnTo>
                <a:lnTo>
                  <a:pt x="47986" y="59351"/>
                </a:lnTo>
                <a:lnTo>
                  <a:pt x="50571" y="60356"/>
                </a:lnTo>
                <a:lnTo>
                  <a:pt x="53143" y="62795"/>
                </a:lnTo>
                <a:lnTo>
                  <a:pt x="55868" y="65233"/>
                </a:lnTo>
                <a:lnTo>
                  <a:pt x="57179" y="68982"/>
                </a:lnTo>
                <a:lnTo>
                  <a:pt x="56895" y="76549"/>
                </a:lnTo>
                <a:lnTo>
                  <a:pt x="49910" y="85784"/>
                </a:lnTo>
                <a:lnTo>
                  <a:pt x="33328" y="89013"/>
                </a:lnTo>
                <a:lnTo>
                  <a:pt x="67088" y="89013"/>
                </a:lnTo>
                <a:lnTo>
                  <a:pt x="69414" y="86403"/>
                </a:lnTo>
                <a:lnTo>
                  <a:pt x="72538" y="73006"/>
                </a:lnTo>
                <a:lnTo>
                  <a:pt x="72538" y="64227"/>
                </a:lnTo>
                <a:lnTo>
                  <a:pt x="69800" y="56943"/>
                </a:lnTo>
                <a:lnTo>
                  <a:pt x="64217" y="52035"/>
                </a:lnTo>
                <a:lnTo>
                  <a:pt x="59894" y="48164"/>
                </a:lnTo>
                <a:lnTo>
                  <a:pt x="54582" y="45848"/>
                </a:lnTo>
                <a:lnTo>
                  <a:pt x="28759" y="41977"/>
                </a:lnTo>
                <a:lnTo>
                  <a:pt x="24605" y="40270"/>
                </a:lnTo>
                <a:lnTo>
                  <a:pt x="21996" y="37954"/>
                </a:lnTo>
                <a:lnTo>
                  <a:pt x="19292" y="35515"/>
                </a:lnTo>
                <a:lnTo>
                  <a:pt x="18116" y="32223"/>
                </a:lnTo>
                <a:lnTo>
                  <a:pt x="18116" y="19452"/>
                </a:lnTo>
                <a:lnTo>
                  <a:pt x="24724" y="12564"/>
                </a:lnTo>
                <a:lnTo>
                  <a:pt x="63276" y="12564"/>
                </a:lnTo>
                <a:lnTo>
                  <a:pt x="65754" y="7970"/>
                </a:lnTo>
                <a:lnTo>
                  <a:pt x="56828" y="2953"/>
                </a:lnTo>
                <a:lnTo>
                  <a:pt x="44742" y="315"/>
                </a:lnTo>
                <a:lnTo>
                  <a:pt x="27535" y="0"/>
                </a:lnTo>
                <a:close/>
              </a:path>
              <a:path w="73025" h="103505">
                <a:moveTo>
                  <a:pt x="63276" y="12564"/>
                </a:moveTo>
                <a:lnTo>
                  <a:pt x="45392" y="12564"/>
                </a:lnTo>
                <a:lnTo>
                  <a:pt x="52726" y="14423"/>
                </a:lnTo>
                <a:lnTo>
                  <a:pt x="59035" y="20428"/>
                </a:lnTo>
                <a:lnTo>
                  <a:pt x="63276" y="12564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1239225" y="774181"/>
            <a:ext cx="87630" cy="102235"/>
          </a:xfrm>
          <a:custGeom>
            <a:avLst/>
            <a:gdLst/>
            <a:ahLst/>
            <a:cxnLst/>
            <a:rect l="l" t="t" r="r" b="b"/>
            <a:pathLst>
              <a:path w="87630" h="102234">
                <a:moveTo>
                  <a:pt x="49971" y="0"/>
                </a:moveTo>
                <a:lnTo>
                  <a:pt x="37493" y="0"/>
                </a:lnTo>
                <a:lnTo>
                  <a:pt x="0" y="102199"/>
                </a:lnTo>
                <a:lnTo>
                  <a:pt x="16526" y="102199"/>
                </a:lnTo>
                <a:lnTo>
                  <a:pt x="23564" y="81655"/>
                </a:lnTo>
                <a:lnTo>
                  <a:pt x="79899" y="81655"/>
                </a:lnTo>
                <a:lnTo>
                  <a:pt x="75062" y="68458"/>
                </a:lnTo>
                <a:lnTo>
                  <a:pt x="28148" y="68458"/>
                </a:lnTo>
                <a:lnTo>
                  <a:pt x="44077" y="23103"/>
                </a:lnTo>
                <a:lnTo>
                  <a:pt x="58439" y="23103"/>
                </a:lnTo>
                <a:lnTo>
                  <a:pt x="49971" y="0"/>
                </a:lnTo>
                <a:close/>
              </a:path>
              <a:path w="87630" h="102234">
                <a:moveTo>
                  <a:pt x="79899" y="81655"/>
                </a:moveTo>
                <a:lnTo>
                  <a:pt x="63913" y="81655"/>
                </a:lnTo>
                <a:lnTo>
                  <a:pt x="70902" y="102199"/>
                </a:lnTo>
                <a:lnTo>
                  <a:pt x="87428" y="102199"/>
                </a:lnTo>
                <a:lnTo>
                  <a:pt x="79899" y="81655"/>
                </a:lnTo>
                <a:close/>
              </a:path>
              <a:path w="87630" h="102234">
                <a:moveTo>
                  <a:pt x="58439" y="23103"/>
                </a:moveTo>
                <a:lnTo>
                  <a:pt x="44077" y="23103"/>
                </a:lnTo>
                <a:lnTo>
                  <a:pt x="59579" y="68458"/>
                </a:lnTo>
                <a:lnTo>
                  <a:pt x="75062" y="68458"/>
                </a:lnTo>
                <a:lnTo>
                  <a:pt x="58439" y="23103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1341156" y="869568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>
                <a:moveTo>
                  <a:pt x="0" y="0"/>
                </a:moveTo>
                <a:lnTo>
                  <a:pt x="64782" y="0"/>
                </a:lnTo>
              </a:path>
            </a:pathLst>
          </a:custGeom>
          <a:ln w="15239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1348918" y="773683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900"/>
                </a:lnTo>
              </a:path>
            </a:pathLst>
          </a:custGeom>
          <a:ln w="16793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1418999" y="774181"/>
            <a:ext cx="73660" cy="103505"/>
          </a:xfrm>
          <a:custGeom>
            <a:avLst/>
            <a:gdLst/>
            <a:ahLst/>
            <a:cxnLst/>
            <a:rect l="l" t="t" r="r" b="b"/>
            <a:pathLst>
              <a:path w="73659" h="103505">
                <a:moveTo>
                  <a:pt x="15502" y="0"/>
                </a:moveTo>
                <a:lnTo>
                  <a:pt x="0" y="0"/>
                </a:lnTo>
                <a:lnTo>
                  <a:pt x="0" y="67821"/>
                </a:lnTo>
                <a:lnTo>
                  <a:pt x="2816" y="82215"/>
                </a:lnTo>
                <a:lnTo>
                  <a:pt x="10525" y="93338"/>
                </a:lnTo>
                <a:lnTo>
                  <a:pt x="22125" y="100511"/>
                </a:lnTo>
                <a:lnTo>
                  <a:pt x="36612" y="103052"/>
                </a:lnTo>
                <a:lnTo>
                  <a:pt x="36808" y="103052"/>
                </a:lnTo>
                <a:lnTo>
                  <a:pt x="51250" y="100456"/>
                </a:lnTo>
                <a:lnTo>
                  <a:pt x="62838" y="93252"/>
                </a:lnTo>
                <a:lnTo>
                  <a:pt x="66186" y="88414"/>
                </a:lnTo>
                <a:lnTo>
                  <a:pt x="30529" y="88414"/>
                </a:lnTo>
                <a:lnTo>
                  <a:pt x="19532" y="81103"/>
                </a:lnTo>
                <a:lnTo>
                  <a:pt x="15502" y="67025"/>
                </a:lnTo>
                <a:lnTo>
                  <a:pt x="15502" y="0"/>
                </a:lnTo>
                <a:close/>
              </a:path>
              <a:path w="73659" h="103505">
                <a:moveTo>
                  <a:pt x="73340" y="0"/>
                </a:moveTo>
                <a:lnTo>
                  <a:pt x="57851" y="0"/>
                </a:lnTo>
                <a:lnTo>
                  <a:pt x="55722" y="77366"/>
                </a:lnTo>
                <a:lnTo>
                  <a:pt x="46828" y="85848"/>
                </a:lnTo>
                <a:lnTo>
                  <a:pt x="30529" y="88414"/>
                </a:lnTo>
                <a:lnTo>
                  <a:pt x="66186" y="88414"/>
                </a:lnTo>
                <a:lnTo>
                  <a:pt x="70544" y="82116"/>
                </a:lnTo>
                <a:lnTo>
                  <a:pt x="73322" y="67821"/>
                </a:lnTo>
                <a:lnTo>
                  <a:pt x="7334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1517486" y="774151"/>
            <a:ext cx="73025" cy="102235"/>
          </a:xfrm>
          <a:custGeom>
            <a:avLst/>
            <a:gdLst/>
            <a:ahLst/>
            <a:cxnLst/>
            <a:rect l="l" t="t" r="r" b="b"/>
            <a:pathLst>
              <a:path w="73025" h="102234">
                <a:moveTo>
                  <a:pt x="35899" y="0"/>
                </a:moveTo>
                <a:lnTo>
                  <a:pt x="0" y="0"/>
                </a:lnTo>
                <a:lnTo>
                  <a:pt x="0" y="102229"/>
                </a:lnTo>
                <a:lnTo>
                  <a:pt x="38918" y="102142"/>
                </a:lnTo>
                <a:lnTo>
                  <a:pt x="51927" y="99353"/>
                </a:lnTo>
                <a:lnTo>
                  <a:pt x="62295" y="92598"/>
                </a:lnTo>
                <a:lnTo>
                  <a:pt x="65248" y="88300"/>
                </a:lnTo>
                <a:lnTo>
                  <a:pt x="15502" y="88300"/>
                </a:lnTo>
                <a:lnTo>
                  <a:pt x="15502" y="13929"/>
                </a:lnTo>
                <a:lnTo>
                  <a:pt x="64667" y="13929"/>
                </a:lnTo>
                <a:lnTo>
                  <a:pt x="60357" y="7861"/>
                </a:lnTo>
                <a:lnTo>
                  <a:pt x="49354" y="1954"/>
                </a:lnTo>
                <a:lnTo>
                  <a:pt x="35899" y="0"/>
                </a:lnTo>
                <a:close/>
              </a:path>
              <a:path w="73025" h="102234">
                <a:moveTo>
                  <a:pt x="64667" y="13929"/>
                </a:moveTo>
                <a:lnTo>
                  <a:pt x="41626" y="13929"/>
                </a:lnTo>
                <a:lnTo>
                  <a:pt x="47387" y="16093"/>
                </a:lnTo>
                <a:lnTo>
                  <a:pt x="51672" y="20817"/>
                </a:lnTo>
                <a:lnTo>
                  <a:pt x="55414" y="28125"/>
                </a:lnTo>
                <a:lnTo>
                  <a:pt x="56883" y="39983"/>
                </a:lnTo>
                <a:lnTo>
                  <a:pt x="57085" y="58201"/>
                </a:lnTo>
                <a:lnTo>
                  <a:pt x="55917" y="71905"/>
                </a:lnTo>
                <a:lnTo>
                  <a:pt x="51672" y="81412"/>
                </a:lnTo>
                <a:lnTo>
                  <a:pt x="47387" y="86166"/>
                </a:lnTo>
                <a:lnTo>
                  <a:pt x="41626" y="88300"/>
                </a:lnTo>
                <a:lnTo>
                  <a:pt x="65248" y="88300"/>
                </a:lnTo>
                <a:lnTo>
                  <a:pt x="68403" y="83710"/>
                </a:lnTo>
                <a:lnTo>
                  <a:pt x="71568" y="72393"/>
                </a:lnTo>
                <a:lnTo>
                  <a:pt x="72575" y="59096"/>
                </a:lnTo>
                <a:lnTo>
                  <a:pt x="72640" y="43846"/>
                </a:lnTo>
                <a:lnTo>
                  <a:pt x="71878" y="31344"/>
                </a:lnTo>
                <a:lnTo>
                  <a:pt x="68445" y="19250"/>
                </a:lnTo>
                <a:lnTo>
                  <a:pt x="64667" y="13929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2117323" y="861019"/>
            <a:ext cx="582295" cy="0"/>
          </a:xfrm>
          <a:custGeom>
            <a:avLst/>
            <a:gdLst/>
            <a:ahLst/>
            <a:cxnLst/>
            <a:rect l="l" t="t" r="r" b="b"/>
            <a:pathLst>
              <a:path w="582294">
                <a:moveTo>
                  <a:pt x="0" y="0"/>
                </a:moveTo>
                <a:lnTo>
                  <a:pt x="581954" y="0"/>
                </a:lnTo>
              </a:path>
            </a:pathLst>
          </a:custGeom>
          <a:ln w="3175">
            <a:solidFill>
              <a:srgbClr val="11B24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1926323" y="766375"/>
            <a:ext cx="0" cy="71755"/>
          </a:xfrm>
          <a:custGeom>
            <a:avLst/>
            <a:gdLst/>
            <a:ahLst/>
            <a:cxnLst/>
            <a:rect l="l" t="t" r="r" b="b"/>
            <a:pathLst>
              <a:path h="71755">
                <a:moveTo>
                  <a:pt x="0" y="0"/>
                </a:moveTo>
                <a:lnTo>
                  <a:pt x="0" y="71235"/>
                </a:lnTo>
              </a:path>
            </a:pathLst>
          </a:custGeom>
          <a:ln w="24415">
            <a:solidFill>
              <a:srgbClr val="E31F2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1914750" y="766406"/>
            <a:ext cx="23495" cy="71755"/>
          </a:xfrm>
          <a:custGeom>
            <a:avLst/>
            <a:gdLst/>
            <a:ahLst/>
            <a:cxnLst/>
            <a:rect l="l" t="t" r="r" b="b"/>
            <a:pathLst>
              <a:path w="23494" h="71755">
                <a:moveTo>
                  <a:pt x="0" y="71235"/>
                </a:moveTo>
                <a:lnTo>
                  <a:pt x="23145" y="71235"/>
                </a:lnTo>
                <a:lnTo>
                  <a:pt x="23145" y="0"/>
                </a:lnTo>
                <a:lnTo>
                  <a:pt x="0" y="0"/>
                </a:lnTo>
                <a:lnTo>
                  <a:pt x="0" y="71235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1996272" y="766409"/>
            <a:ext cx="59055" cy="71755"/>
          </a:xfrm>
          <a:custGeom>
            <a:avLst/>
            <a:gdLst/>
            <a:ahLst/>
            <a:cxnLst/>
            <a:rect l="l" t="t" r="r" b="b"/>
            <a:pathLst>
              <a:path w="59055" h="71755">
                <a:moveTo>
                  <a:pt x="17657" y="0"/>
                </a:moveTo>
                <a:lnTo>
                  <a:pt x="0" y="0"/>
                </a:lnTo>
                <a:lnTo>
                  <a:pt x="0" y="71231"/>
                </a:lnTo>
                <a:lnTo>
                  <a:pt x="17657" y="71231"/>
                </a:lnTo>
                <a:lnTo>
                  <a:pt x="17657" y="30632"/>
                </a:lnTo>
                <a:lnTo>
                  <a:pt x="35007" y="30632"/>
                </a:lnTo>
                <a:lnTo>
                  <a:pt x="17657" y="0"/>
                </a:lnTo>
                <a:close/>
              </a:path>
              <a:path w="59055" h="71755">
                <a:moveTo>
                  <a:pt x="35007" y="30632"/>
                </a:moveTo>
                <a:lnTo>
                  <a:pt x="17657" y="30632"/>
                </a:lnTo>
                <a:lnTo>
                  <a:pt x="40791" y="71231"/>
                </a:lnTo>
                <a:lnTo>
                  <a:pt x="58448" y="71231"/>
                </a:lnTo>
                <a:lnTo>
                  <a:pt x="58448" y="40843"/>
                </a:lnTo>
                <a:lnTo>
                  <a:pt x="40791" y="40843"/>
                </a:lnTo>
                <a:lnTo>
                  <a:pt x="35007" y="30632"/>
                </a:lnTo>
                <a:close/>
              </a:path>
              <a:path w="59055" h="71755">
                <a:moveTo>
                  <a:pt x="58448" y="0"/>
                </a:moveTo>
                <a:lnTo>
                  <a:pt x="40791" y="0"/>
                </a:lnTo>
                <a:lnTo>
                  <a:pt x="40791" y="40843"/>
                </a:lnTo>
                <a:lnTo>
                  <a:pt x="58448" y="40843"/>
                </a:lnTo>
                <a:lnTo>
                  <a:pt x="58448" y="0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1996272" y="766409"/>
            <a:ext cx="59055" cy="71755"/>
          </a:xfrm>
          <a:custGeom>
            <a:avLst/>
            <a:gdLst/>
            <a:ahLst/>
            <a:cxnLst/>
            <a:rect l="l" t="t" r="r" b="b"/>
            <a:pathLst>
              <a:path w="59055" h="71755">
                <a:moveTo>
                  <a:pt x="40791" y="0"/>
                </a:moveTo>
                <a:lnTo>
                  <a:pt x="58448" y="0"/>
                </a:lnTo>
                <a:lnTo>
                  <a:pt x="58448" y="71231"/>
                </a:lnTo>
                <a:lnTo>
                  <a:pt x="40791" y="71231"/>
                </a:lnTo>
                <a:lnTo>
                  <a:pt x="17657" y="30632"/>
                </a:lnTo>
                <a:lnTo>
                  <a:pt x="17657" y="71231"/>
                </a:lnTo>
                <a:lnTo>
                  <a:pt x="0" y="71231"/>
                </a:lnTo>
                <a:lnTo>
                  <a:pt x="0" y="0"/>
                </a:lnTo>
                <a:lnTo>
                  <a:pt x="17657" y="0"/>
                </a:lnTo>
                <a:lnTo>
                  <a:pt x="40791" y="40843"/>
                </a:lnTo>
                <a:lnTo>
                  <a:pt x="40791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4" name="object 894"/>
          <p:cNvSpPr txBox="1"/>
          <p:nvPr/>
        </p:nvSpPr>
        <p:spPr>
          <a:xfrm>
            <a:off x="439558" y="3676409"/>
            <a:ext cx="4156075" cy="8597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2000"/>
              </a:lnSpc>
            </a:pPr>
            <a:r>
              <a:rPr sz="1800" spc="80" dirty="0">
                <a:solidFill>
                  <a:srgbClr val="648C1B"/>
                </a:solidFill>
                <a:latin typeface="Arial Unicode MS"/>
                <a:cs typeface="Arial Unicode MS"/>
              </a:rPr>
              <a:t>pa</a:t>
            </a:r>
            <a:r>
              <a:rPr sz="1800" spc="30" dirty="0">
                <a:solidFill>
                  <a:srgbClr val="648C1B"/>
                </a:solidFill>
                <a:latin typeface="Arial Unicode MS"/>
                <a:cs typeface="Arial Unicode MS"/>
              </a:rPr>
              <a:t>r</a:t>
            </a:r>
            <a:r>
              <a:rPr sz="1800" spc="70" dirty="0">
                <a:solidFill>
                  <a:srgbClr val="648C1B"/>
                </a:solidFill>
                <a:latin typeface="Arial Unicode MS"/>
                <a:cs typeface="Arial Unicode MS"/>
              </a:rPr>
              <a:t>a</a:t>
            </a:r>
            <a:r>
              <a:rPr sz="1800" spc="18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60" dirty="0">
                <a:solidFill>
                  <a:srgbClr val="648C1B"/>
                </a:solidFill>
                <a:latin typeface="Arial Unicode MS"/>
                <a:cs typeface="Arial Unicode MS"/>
              </a:rPr>
              <a:t>la</a:t>
            </a:r>
            <a:r>
              <a:rPr sz="1800" spc="18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30" dirty="0">
                <a:solidFill>
                  <a:srgbClr val="648C1B"/>
                </a:solidFill>
                <a:latin typeface="Arial Unicode MS"/>
                <a:cs typeface="Arial Unicode MS"/>
              </a:rPr>
              <a:t>d</a:t>
            </a:r>
            <a:r>
              <a:rPr sz="1800" spc="45" dirty="0">
                <a:solidFill>
                  <a:srgbClr val="648C1B"/>
                </a:solidFill>
                <a:latin typeface="Arial Unicode MS"/>
                <a:cs typeface="Arial Unicode MS"/>
              </a:rPr>
              <a:t>e</a:t>
            </a:r>
            <a:r>
              <a:rPr sz="1800" spc="0" dirty="0">
                <a:solidFill>
                  <a:srgbClr val="648C1B"/>
                </a:solidFill>
                <a:latin typeface="Arial Unicode MS"/>
                <a:cs typeface="Arial Unicode MS"/>
              </a:rPr>
              <a:t>t</a:t>
            </a:r>
            <a:r>
              <a:rPr sz="1800" spc="-5" dirty="0">
                <a:solidFill>
                  <a:srgbClr val="648C1B"/>
                </a:solidFill>
                <a:latin typeface="Arial Unicode MS"/>
                <a:cs typeface="Arial Unicode MS"/>
              </a:rPr>
              <a:t>ecci</a:t>
            </a:r>
            <a:r>
              <a:rPr sz="1800" dirty="0">
                <a:solidFill>
                  <a:srgbClr val="648C1B"/>
                </a:solidFill>
                <a:latin typeface="Arial Unicode MS"/>
                <a:cs typeface="Arial Unicode MS"/>
              </a:rPr>
              <a:t>ó</a:t>
            </a:r>
            <a:r>
              <a:rPr sz="1800" spc="-20" dirty="0">
                <a:solidFill>
                  <a:srgbClr val="648C1B"/>
                </a:solidFill>
                <a:latin typeface="Arial Unicode MS"/>
                <a:cs typeface="Arial Unicode MS"/>
              </a:rPr>
              <a:t>n</a:t>
            </a:r>
            <a:r>
              <a:rPr sz="1800" spc="18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70" dirty="0">
                <a:solidFill>
                  <a:srgbClr val="648C1B"/>
                </a:solidFill>
                <a:latin typeface="Arial Unicode MS"/>
                <a:cs typeface="Arial Unicode MS"/>
              </a:rPr>
              <a:t>y</a:t>
            </a:r>
            <a:r>
              <a:rPr sz="1800" spc="18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5" dirty="0">
                <a:solidFill>
                  <a:srgbClr val="648C1B"/>
                </a:solidFill>
                <a:latin typeface="Arial Unicode MS"/>
                <a:cs typeface="Arial Unicode MS"/>
              </a:rPr>
              <a:t>manejo</a:t>
            </a:r>
            <a:r>
              <a:rPr sz="1800" spc="17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30" dirty="0">
                <a:solidFill>
                  <a:srgbClr val="648C1B"/>
                </a:solidFill>
                <a:latin typeface="Arial Unicode MS"/>
                <a:cs typeface="Arial Unicode MS"/>
              </a:rPr>
              <a:t>de</a:t>
            </a:r>
            <a:r>
              <a:rPr sz="1800" spc="17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-25" dirty="0">
                <a:solidFill>
                  <a:srgbClr val="648C1B"/>
                </a:solidFill>
                <a:latin typeface="Arial Unicode MS"/>
                <a:cs typeface="Arial Unicode MS"/>
              </a:rPr>
              <a:t>lesiones</a:t>
            </a:r>
            <a:r>
              <a:rPr sz="1800" spc="-1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90" dirty="0">
                <a:solidFill>
                  <a:srgbClr val="648C1B"/>
                </a:solidFill>
                <a:latin typeface="Arial Unicode MS"/>
                <a:cs typeface="Arial Unicode MS"/>
              </a:rPr>
              <a:t>p</a:t>
            </a:r>
            <a:r>
              <a:rPr sz="1800" spc="35" dirty="0">
                <a:solidFill>
                  <a:srgbClr val="648C1B"/>
                </a:solidFill>
                <a:latin typeface="Arial Unicode MS"/>
                <a:cs typeface="Arial Unicode MS"/>
              </a:rPr>
              <a:t>r</a:t>
            </a:r>
            <a:r>
              <a:rPr sz="1800" spc="-5" dirty="0">
                <a:solidFill>
                  <a:srgbClr val="648C1B"/>
                </a:solidFill>
                <a:latin typeface="Arial Unicode MS"/>
                <a:cs typeface="Arial Unicode MS"/>
              </a:rPr>
              <a:t>ecance</a:t>
            </a:r>
            <a:r>
              <a:rPr sz="1800" spc="-15" dirty="0">
                <a:solidFill>
                  <a:srgbClr val="648C1B"/>
                </a:solidFill>
                <a:latin typeface="Arial Unicode MS"/>
                <a:cs typeface="Arial Unicode MS"/>
              </a:rPr>
              <a:t>r</a:t>
            </a:r>
            <a:r>
              <a:rPr sz="1800" spc="-55" dirty="0">
                <a:solidFill>
                  <a:srgbClr val="648C1B"/>
                </a:solidFill>
                <a:latin typeface="Arial Unicode MS"/>
                <a:cs typeface="Arial Unicode MS"/>
              </a:rPr>
              <a:t>osa</a:t>
            </a:r>
            <a:r>
              <a:rPr sz="1800" spc="-45" dirty="0">
                <a:solidFill>
                  <a:srgbClr val="648C1B"/>
                </a:solidFill>
                <a:latin typeface="Arial Unicode MS"/>
                <a:cs typeface="Arial Unicode MS"/>
              </a:rPr>
              <a:t>s</a:t>
            </a:r>
            <a:r>
              <a:rPr sz="1800" spc="10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30" dirty="0">
                <a:solidFill>
                  <a:srgbClr val="648C1B"/>
                </a:solidFill>
                <a:latin typeface="Arial Unicode MS"/>
                <a:cs typeface="Arial Unicode MS"/>
              </a:rPr>
              <a:t>de</a:t>
            </a:r>
            <a:r>
              <a:rPr sz="1800" spc="10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15" dirty="0">
                <a:solidFill>
                  <a:srgbClr val="648C1B"/>
                </a:solidFill>
                <a:latin typeface="Arial Unicode MS"/>
                <a:cs typeface="Arial Unicode MS"/>
              </a:rPr>
              <a:t>cuello</a:t>
            </a:r>
            <a:r>
              <a:rPr sz="1800" spc="9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800" spc="-20" dirty="0">
                <a:solidFill>
                  <a:srgbClr val="648C1B"/>
                </a:solidFill>
                <a:latin typeface="Arial Unicode MS"/>
                <a:cs typeface="Arial Unicode MS"/>
              </a:rPr>
              <a:t>u</a:t>
            </a:r>
            <a:r>
              <a:rPr sz="1800" dirty="0">
                <a:solidFill>
                  <a:srgbClr val="648C1B"/>
                </a:solidFill>
                <a:latin typeface="Arial Unicode MS"/>
                <a:cs typeface="Arial Unicode MS"/>
              </a:rPr>
              <a:t>t</a:t>
            </a:r>
            <a:r>
              <a:rPr sz="1800" spc="35" dirty="0">
                <a:solidFill>
                  <a:srgbClr val="648C1B"/>
                </a:solidFill>
                <a:latin typeface="Arial Unicode MS"/>
                <a:cs typeface="Arial Unicode MS"/>
              </a:rPr>
              <a:t>e</a:t>
            </a:r>
            <a:r>
              <a:rPr sz="1800" spc="45" dirty="0">
                <a:solidFill>
                  <a:srgbClr val="648C1B"/>
                </a:solidFill>
                <a:latin typeface="Arial Unicode MS"/>
                <a:cs typeface="Arial Unicode MS"/>
              </a:rPr>
              <a:t>r</a:t>
            </a:r>
            <a:r>
              <a:rPr sz="1800" spc="30" dirty="0">
                <a:solidFill>
                  <a:srgbClr val="648C1B"/>
                </a:solidFill>
                <a:latin typeface="Arial Unicode MS"/>
                <a:cs typeface="Arial Unicode MS"/>
              </a:rPr>
              <a:t>ino</a:t>
            </a:r>
            <a:endParaRPr sz="1800">
              <a:latin typeface="Arial Unicode MS"/>
              <a:cs typeface="Arial Unicode MS"/>
            </a:endParaRPr>
          </a:p>
          <a:p>
            <a:pPr marL="13335">
              <a:lnSpc>
                <a:spcPct val="100000"/>
              </a:lnSpc>
              <a:spcBef>
                <a:spcPts val="1530"/>
              </a:spcBef>
            </a:pPr>
            <a:r>
              <a:rPr sz="1000" spc="-60" dirty="0">
                <a:solidFill>
                  <a:srgbClr val="648C1B"/>
                </a:solidFill>
                <a:latin typeface="Arial Unicode MS"/>
                <a:cs typeface="Arial Unicode MS"/>
              </a:rPr>
              <a:t>Sistem</a:t>
            </a:r>
            <a:r>
              <a:rPr sz="1000" spc="-30" dirty="0">
                <a:solidFill>
                  <a:srgbClr val="648C1B"/>
                </a:solidFill>
                <a:latin typeface="Arial Unicode MS"/>
                <a:cs typeface="Arial Unicode MS"/>
              </a:rPr>
              <a:t>a</a:t>
            </a:r>
            <a:r>
              <a:rPr sz="1000" spc="-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15" dirty="0">
                <a:solidFill>
                  <a:srgbClr val="648C1B"/>
                </a:solidFill>
                <a:latin typeface="Arial Unicode MS"/>
                <a:cs typeface="Arial Unicode MS"/>
              </a:rPr>
              <a:t>Genera</a:t>
            </a:r>
            <a:r>
              <a:rPr sz="1000" spc="5" dirty="0">
                <a:solidFill>
                  <a:srgbClr val="648C1B"/>
                </a:solidFill>
                <a:latin typeface="Arial Unicode MS"/>
                <a:cs typeface="Arial Unicode MS"/>
              </a:rPr>
              <a:t>l</a:t>
            </a:r>
            <a:r>
              <a:rPr sz="100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5" dirty="0">
                <a:solidFill>
                  <a:srgbClr val="648C1B"/>
                </a:solidFill>
                <a:latin typeface="Arial Unicode MS"/>
                <a:cs typeface="Arial Unicode MS"/>
              </a:rPr>
              <a:t>d</a:t>
            </a:r>
            <a:r>
              <a:rPr sz="1000" spc="-10" dirty="0">
                <a:solidFill>
                  <a:srgbClr val="648C1B"/>
                </a:solidFill>
                <a:latin typeface="Arial Unicode MS"/>
                <a:cs typeface="Arial Unicode MS"/>
              </a:rPr>
              <a:t>e</a:t>
            </a:r>
            <a:r>
              <a:rPr sz="1000" spc="-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15" dirty="0">
                <a:solidFill>
                  <a:srgbClr val="648C1B"/>
                </a:solidFill>
                <a:latin typeface="Arial Unicode MS"/>
                <a:cs typeface="Arial Unicode MS"/>
              </a:rPr>
              <a:t>Segurida</a:t>
            </a:r>
            <a:r>
              <a:rPr sz="1000" spc="15" dirty="0">
                <a:solidFill>
                  <a:srgbClr val="648C1B"/>
                </a:solidFill>
                <a:latin typeface="Arial Unicode MS"/>
                <a:cs typeface="Arial Unicode MS"/>
              </a:rPr>
              <a:t>d</a:t>
            </a:r>
            <a:r>
              <a:rPr sz="100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125" dirty="0">
                <a:solidFill>
                  <a:srgbClr val="648C1B"/>
                </a:solidFill>
                <a:latin typeface="Arial Unicode MS"/>
                <a:cs typeface="Arial Unicode MS"/>
              </a:rPr>
              <a:t>S</a:t>
            </a:r>
            <a:r>
              <a:rPr sz="1000" spc="-15" dirty="0">
                <a:solidFill>
                  <a:srgbClr val="648C1B"/>
                </a:solidFill>
                <a:latin typeface="Arial Unicode MS"/>
                <a:cs typeface="Arial Unicode MS"/>
              </a:rPr>
              <a:t>ocia</a:t>
            </a:r>
            <a:r>
              <a:rPr sz="1000" spc="10" dirty="0">
                <a:solidFill>
                  <a:srgbClr val="648C1B"/>
                </a:solidFill>
                <a:latin typeface="Arial Unicode MS"/>
                <a:cs typeface="Arial Unicode MS"/>
              </a:rPr>
              <a:t>l</a:t>
            </a:r>
            <a:r>
              <a:rPr sz="1000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45" dirty="0">
                <a:solidFill>
                  <a:srgbClr val="648C1B"/>
                </a:solidFill>
                <a:latin typeface="Arial Unicode MS"/>
                <a:cs typeface="Arial Unicode MS"/>
              </a:rPr>
              <a:t>e</a:t>
            </a:r>
            <a:r>
              <a:rPr sz="1000" spc="-10" dirty="0">
                <a:solidFill>
                  <a:srgbClr val="648C1B"/>
                </a:solidFill>
                <a:latin typeface="Arial Unicode MS"/>
                <a:cs typeface="Arial Unicode MS"/>
              </a:rPr>
              <a:t>n</a:t>
            </a:r>
            <a:r>
              <a:rPr sz="1000" spc="-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30" dirty="0">
                <a:solidFill>
                  <a:srgbClr val="648C1B"/>
                </a:solidFill>
                <a:latin typeface="Arial Unicode MS"/>
                <a:cs typeface="Arial Unicode MS"/>
              </a:rPr>
              <a:t>Salu</a:t>
            </a:r>
            <a:r>
              <a:rPr sz="1000" dirty="0">
                <a:solidFill>
                  <a:srgbClr val="648C1B"/>
                </a:solidFill>
                <a:latin typeface="Arial Unicode MS"/>
                <a:cs typeface="Arial Unicode MS"/>
              </a:rPr>
              <a:t>d</a:t>
            </a:r>
            <a:r>
              <a:rPr sz="1000" spc="-5" dirty="0">
                <a:solidFill>
                  <a:srgbClr val="648C1B"/>
                </a:solidFill>
                <a:latin typeface="Times New Roman"/>
                <a:cs typeface="Times New Roman"/>
              </a:rPr>
              <a:t> </a:t>
            </a:r>
            <a:r>
              <a:rPr sz="1000" spc="-120" dirty="0">
                <a:solidFill>
                  <a:srgbClr val="648C1B"/>
                </a:solidFill>
                <a:latin typeface="Arial Unicode MS"/>
                <a:cs typeface="Arial Unicode MS"/>
              </a:rPr>
              <a:t>-</a:t>
            </a:r>
            <a:r>
              <a:rPr sz="1000" spc="-35" dirty="0">
                <a:solidFill>
                  <a:srgbClr val="648C1B"/>
                </a:solidFill>
                <a:latin typeface="Arial Unicode MS"/>
                <a:cs typeface="Arial Unicode MS"/>
              </a:rPr>
              <a:t> </a:t>
            </a:r>
            <a:r>
              <a:rPr sz="1000" spc="-15" dirty="0">
                <a:solidFill>
                  <a:srgbClr val="648C1B"/>
                </a:solidFill>
                <a:latin typeface="Arial Unicode MS"/>
                <a:cs typeface="Arial Unicode MS"/>
              </a:rPr>
              <a:t>Colombia</a:t>
            </a:r>
            <a:endParaRPr sz="1000">
              <a:latin typeface="Arial Unicode MS"/>
              <a:cs typeface="Arial Unicode MS"/>
            </a:endParaRPr>
          </a:p>
        </p:txBody>
      </p:sp>
      <p:sp>
        <p:nvSpPr>
          <p:cNvPr id="895" name="object 895"/>
          <p:cNvSpPr txBox="1"/>
          <p:nvPr/>
        </p:nvSpPr>
        <p:spPr>
          <a:xfrm>
            <a:off x="2104620" y="855024"/>
            <a:ext cx="414655" cy="590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250" spc="1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25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250" spc="15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endParaRPr sz="250">
              <a:latin typeface="Arial"/>
              <a:cs typeface="Arial"/>
            </a:endParaRPr>
          </a:p>
        </p:txBody>
      </p:sp>
      <p:sp>
        <p:nvSpPr>
          <p:cNvPr id="896" name="object 896"/>
          <p:cNvSpPr txBox="1"/>
          <p:nvPr/>
        </p:nvSpPr>
        <p:spPr>
          <a:xfrm>
            <a:off x="2104620" y="686414"/>
            <a:ext cx="610870" cy="187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505"/>
              </a:lnSpc>
            </a:pPr>
            <a:r>
              <a:rPr sz="450" spc="5" dirty="0">
                <a:solidFill>
                  <a:srgbClr val="231F20"/>
                </a:solidFill>
                <a:latin typeface="Maiandra GD"/>
                <a:cs typeface="Maiandra GD"/>
              </a:rPr>
              <a:t>Institut</a:t>
            </a:r>
            <a:r>
              <a:rPr sz="450" spc="20" dirty="0">
                <a:solidFill>
                  <a:srgbClr val="231F20"/>
                </a:solidFill>
                <a:latin typeface="Maiandra GD"/>
                <a:cs typeface="Maiandra GD"/>
              </a:rPr>
              <a:t>o</a:t>
            </a:r>
            <a:r>
              <a:rPr sz="45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450" spc="20" dirty="0">
                <a:solidFill>
                  <a:srgbClr val="231F20"/>
                </a:solidFill>
                <a:latin typeface="Maiandra GD"/>
                <a:cs typeface="Maiandra GD"/>
              </a:rPr>
              <a:t>Nacional</a:t>
            </a:r>
            <a:endParaRPr sz="450">
              <a:latin typeface="Maiandra GD"/>
              <a:cs typeface="Maiandra GD"/>
            </a:endParaRPr>
          </a:p>
          <a:p>
            <a:pPr marL="12700">
              <a:lnSpc>
                <a:spcPts val="484"/>
              </a:lnSpc>
            </a:pPr>
            <a:r>
              <a:rPr sz="450" spc="30" dirty="0">
                <a:solidFill>
                  <a:srgbClr val="231F20"/>
                </a:solidFill>
                <a:latin typeface="Maiandra GD"/>
                <a:cs typeface="Maiandra GD"/>
              </a:rPr>
              <a:t>de</a:t>
            </a:r>
            <a:r>
              <a:rPr sz="45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450" spc="30" dirty="0">
                <a:solidFill>
                  <a:srgbClr val="231F20"/>
                </a:solidFill>
                <a:latin typeface="Maiandra GD"/>
                <a:cs typeface="Maiandra GD"/>
              </a:rPr>
              <a:t>Cancerología-ESE</a:t>
            </a:r>
            <a:endParaRPr sz="450">
              <a:latin typeface="Maiandra GD"/>
              <a:cs typeface="Maiandra GD"/>
            </a:endParaRPr>
          </a:p>
          <a:p>
            <a:pPr marL="12700">
              <a:lnSpc>
                <a:spcPts val="345"/>
              </a:lnSpc>
            </a:pPr>
            <a:r>
              <a:rPr sz="300" spc="20" dirty="0">
                <a:solidFill>
                  <a:srgbClr val="231F20"/>
                </a:solidFill>
                <a:latin typeface="Maiandra GD"/>
                <a:cs typeface="Maiandra GD"/>
              </a:rPr>
              <a:t>Colombia</a:t>
            </a:r>
            <a:endParaRPr sz="300">
              <a:latin typeface="Maiandra GD"/>
              <a:cs typeface="Maiandra GD"/>
            </a:endParaRPr>
          </a:p>
        </p:txBody>
      </p:sp>
      <p:sp>
        <p:nvSpPr>
          <p:cNvPr id="897" name="object 897"/>
          <p:cNvSpPr/>
          <p:nvPr/>
        </p:nvSpPr>
        <p:spPr>
          <a:xfrm>
            <a:off x="1947708" y="716574"/>
            <a:ext cx="38735" cy="151130"/>
          </a:xfrm>
          <a:custGeom>
            <a:avLst/>
            <a:gdLst/>
            <a:ahLst/>
            <a:cxnLst/>
            <a:rect l="l" t="t" r="r" b="b"/>
            <a:pathLst>
              <a:path w="38735" h="151130">
                <a:moveTo>
                  <a:pt x="28718" y="138592"/>
                </a:moveTo>
                <a:lnTo>
                  <a:pt x="10012" y="138592"/>
                </a:lnTo>
                <a:lnTo>
                  <a:pt x="10012" y="150632"/>
                </a:lnTo>
                <a:lnTo>
                  <a:pt x="28718" y="150632"/>
                </a:lnTo>
                <a:lnTo>
                  <a:pt x="28718" y="138592"/>
                </a:lnTo>
                <a:close/>
              </a:path>
              <a:path w="38735" h="151130">
                <a:moveTo>
                  <a:pt x="38706" y="124846"/>
                </a:moveTo>
                <a:lnTo>
                  <a:pt x="0" y="124846"/>
                </a:lnTo>
                <a:lnTo>
                  <a:pt x="0" y="138592"/>
                </a:lnTo>
                <a:lnTo>
                  <a:pt x="38706" y="138592"/>
                </a:lnTo>
                <a:lnTo>
                  <a:pt x="38706" y="124846"/>
                </a:lnTo>
                <a:close/>
              </a:path>
              <a:path w="38735" h="151130">
                <a:moveTo>
                  <a:pt x="19382" y="0"/>
                </a:moveTo>
                <a:lnTo>
                  <a:pt x="10369" y="124846"/>
                </a:lnTo>
                <a:lnTo>
                  <a:pt x="28349" y="124846"/>
                </a:lnTo>
                <a:lnTo>
                  <a:pt x="19382" y="0"/>
                </a:lnTo>
                <a:close/>
              </a:path>
            </a:pathLst>
          </a:custGeom>
          <a:solidFill>
            <a:srgbClr val="11B24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1850356" y="674908"/>
            <a:ext cx="238760" cy="250190"/>
          </a:xfrm>
          <a:custGeom>
            <a:avLst/>
            <a:gdLst/>
            <a:ahLst/>
            <a:cxnLst/>
            <a:rect l="l" t="t" r="r" b="b"/>
            <a:pathLst>
              <a:path w="238760" h="250190">
                <a:moveTo>
                  <a:pt x="124961" y="0"/>
                </a:moveTo>
                <a:lnTo>
                  <a:pt x="80032" y="8383"/>
                </a:lnTo>
                <a:lnTo>
                  <a:pt x="45112" y="29308"/>
                </a:lnTo>
                <a:lnTo>
                  <a:pt x="18678" y="60770"/>
                </a:lnTo>
                <a:lnTo>
                  <a:pt x="3131" y="100703"/>
                </a:lnTo>
                <a:lnTo>
                  <a:pt x="0" y="131012"/>
                </a:lnTo>
                <a:lnTo>
                  <a:pt x="1446" y="145008"/>
                </a:lnTo>
                <a:lnTo>
                  <a:pt x="14624" y="183651"/>
                </a:lnTo>
                <a:lnTo>
                  <a:pt x="39600" y="215455"/>
                </a:lnTo>
                <a:lnTo>
                  <a:pt x="74501" y="238083"/>
                </a:lnTo>
                <a:lnTo>
                  <a:pt x="117452" y="249198"/>
                </a:lnTo>
                <a:lnTo>
                  <a:pt x="133234" y="249940"/>
                </a:lnTo>
                <a:lnTo>
                  <a:pt x="146999" y="248273"/>
                </a:lnTo>
                <a:lnTo>
                  <a:pt x="184957" y="234900"/>
                </a:lnTo>
                <a:lnTo>
                  <a:pt x="210807" y="215851"/>
                </a:lnTo>
                <a:lnTo>
                  <a:pt x="115130" y="215851"/>
                </a:lnTo>
                <a:lnTo>
                  <a:pt x="101725" y="213355"/>
                </a:lnTo>
                <a:lnTo>
                  <a:pt x="66720" y="194578"/>
                </a:lnTo>
                <a:lnTo>
                  <a:pt x="42793" y="161152"/>
                </a:lnTo>
                <a:lnTo>
                  <a:pt x="34136" y="116017"/>
                </a:lnTo>
                <a:lnTo>
                  <a:pt x="36536" y="102508"/>
                </a:lnTo>
                <a:lnTo>
                  <a:pt x="55116" y="67191"/>
                </a:lnTo>
                <a:lnTo>
                  <a:pt x="88351" y="43000"/>
                </a:lnTo>
                <a:lnTo>
                  <a:pt x="133134" y="34194"/>
                </a:lnTo>
                <a:lnTo>
                  <a:pt x="210888" y="34194"/>
                </a:lnTo>
                <a:lnTo>
                  <a:pt x="210747" y="34046"/>
                </a:lnTo>
                <a:lnTo>
                  <a:pt x="178037" y="11785"/>
                </a:lnTo>
                <a:lnTo>
                  <a:pt x="138993" y="778"/>
                </a:lnTo>
                <a:lnTo>
                  <a:pt x="124961" y="0"/>
                </a:lnTo>
                <a:close/>
              </a:path>
              <a:path w="238760" h="250190">
                <a:moveTo>
                  <a:pt x="205085" y="168823"/>
                </a:moveTo>
                <a:lnTo>
                  <a:pt x="170876" y="203156"/>
                </a:lnTo>
                <a:lnTo>
                  <a:pt x="131054" y="215141"/>
                </a:lnTo>
                <a:lnTo>
                  <a:pt x="115130" y="215851"/>
                </a:lnTo>
                <a:lnTo>
                  <a:pt x="210807" y="215851"/>
                </a:lnTo>
                <a:lnTo>
                  <a:pt x="216159" y="210717"/>
                </a:lnTo>
                <a:lnTo>
                  <a:pt x="224669" y="200643"/>
                </a:lnTo>
                <a:lnTo>
                  <a:pt x="232096" y="189700"/>
                </a:lnTo>
                <a:lnTo>
                  <a:pt x="238355" y="177972"/>
                </a:lnTo>
                <a:lnTo>
                  <a:pt x="205085" y="168823"/>
                </a:lnTo>
                <a:close/>
              </a:path>
              <a:path w="238760" h="250190">
                <a:moveTo>
                  <a:pt x="210888" y="34194"/>
                </a:moveTo>
                <a:lnTo>
                  <a:pt x="133134" y="34194"/>
                </a:lnTo>
                <a:lnTo>
                  <a:pt x="146679" y="36434"/>
                </a:lnTo>
                <a:lnTo>
                  <a:pt x="159473" y="40588"/>
                </a:lnTo>
                <a:lnTo>
                  <a:pt x="191809" y="62974"/>
                </a:lnTo>
                <a:lnTo>
                  <a:pt x="206781" y="84612"/>
                </a:lnTo>
                <a:lnTo>
                  <a:pt x="234874" y="65304"/>
                </a:lnTo>
                <a:lnTo>
                  <a:pt x="227916" y="54013"/>
                </a:lnTo>
                <a:lnTo>
                  <a:pt x="219854" y="43577"/>
                </a:lnTo>
                <a:lnTo>
                  <a:pt x="210888" y="34194"/>
                </a:lnTo>
                <a:close/>
              </a:path>
            </a:pathLst>
          </a:custGeom>
          <a:solidFill>
            <a:srgbClr val="E31F2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1850356" y="674908"/>
            <a:ext cx="238760" cy="250190"/>
          </a:xfrm>
          <a:custGeom>
            <a:avLst/>
            <a:gdLst/>
            <a:ahLst/>
            <a:cxnLst/>
            <a:rect l="l" t="t" r="r" b="b"/>
            <a:pathLst>
              <a:path w="238760" h="250190">
                <a:moveTo>
                  <a:pt x="124961" y="0"/>
                </a:moveTo>
                <a:lnTo>
                  <a:pt x="165615" y="6754"/>
                </a:lnTo>
                <a:lnTo>
                  <a:pt x="200686" y="25515"/>
                </a:lnTo>
                <a:lnTo>
                  <a:pt x="227925" y="54024"/>
                </a:lnTo>
                <a:lnTo>
                  <a:pt x="234874" y="65304"/>
                </a:lnTo>
                <a:lnTo>
                  <a:pt x="206781" y="84612"/>
                </a:lnTo>
                <a:lnTo>
                  <a:pt x="200057" y="73225"/>
                </a:lnTo>
                <a:lnTo>
                  <a:pt x="191809" y="62974"/>
                </a:lnTo>
                <a:lnTo>
                  <a:pt x="159473" y="40588"/>
                </a:lnTo>
                <a:lnTo>
                  <a:pt x="133134" y="34194"/>
                </a:lnTo>
                <a:lnTo>
                  <a:pt x="117115" y="35157"/>
                </a:lnTo>
                <a:lnTo>
                  <a:pt x="75836" y="49565"/>
                </a:lnTo>
                <a:lnTo>
                  <a:pt x="47141" y="77938"/>
                </a:lnTo>
                <a:lnTo>
                  <a:pt x="34136" y="116017"/>
                </a:lnTo>
                <a:lnTo>
                  <a:pt x="35066" y="132182"/>
                </a:lnTo>
                <a:lnTo>
                  <a:pt x="49279" y="173741"/>
                </a:lnTo>
                <a:lnTo>
                  <a:pt x="77365" y="202610"/>
                </a:lnTo>
                <a:lnTo>
                  <a:pt x="115130" y="215851"/>
                </a:lnTo>
                <a:lnTo>
                  <a:pt x="131054" y="215141"/>
                </a:lnTo>
                <a:lnTo>
                  <a:pt x="170876" y="203156"/>
                </a:lnTo>
                <a:lnTo>
                  <a:pt x="205085" y="168823"/>
                </a:lnTo>
                <a:lnTo>
                  <a:pt x="238355" y="177972"/>
                </a:lnTo>
                <a:lnTo>
                  <a:pt x="216159" y="210717"/>
                </a:lnTo>
                <a:lnTo>
                  <a:pt x="184957" y="234900"/>
                </a:lnTo>
                <a:lnTo>
                  <a:pt x="146999" y="248273"/>
                </a:lnTo>
                <a:lnTo>
                  <a:pt x="133234" y="249940"/>
                </a:lnTo>
                <a:lnTo>
                  <a:pt x="117452" y="249198"/>
                </a:lnTo>
                <a:lnTo>
                  <a:pt x="74501" y="238083"/>
                </a:lnTo>
                <a:lnTo>
                  <a:pt x="39600" y="215455"/>
                </a:lnTo>
                <a:lnTo>
                  <a:pt x="14624" y="183651"/>
                </a:lnTo>
                <a:lnTo>
                  <a:pt x="1446" y="145008"/>
                </a:lnTo>
                <a:lnTo>
                  <a:pt x="0" y="131012"/>
                </a:lnTo>
                <a:lnTo>
                  <a:pt x="783" y="115540"/>
                </a:lnTo>
                <a:lnTo>
                  <a:pt x="12168" y="73242"/>
                </a:lnTo>
                <a:lnTo>
                  <a:pt x="35240" y="38726"/>
                </a:lnTo>
                <a:lnTo>
                  <a:pt x="67598" y="14060"/>
                </a:lnTo>
                <a:lnTo>
                  <a:pt x="106842" y="1306"/>
                </a:lnTo>
                <a:lnTo>
                  <a:pt x="121039" y="60"/>
                </a:lnTo>
                <a:lnTo>
                  <a:pt x="124961" y="0"/>
                </a:lnTo>
                <a:close/>
              </a:path>
            </a:pathLst>
          </a:custGeom>
          <a:ln w="3175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0" name="object 900"/>
          <p:cNvSpPr txBox="1"/>
          <p:nvPr/>
        </p:nvSpPr>
        <p:spPr>
          <a:xfrm>
            <a:off x="1470102" y="5711787"/>
            <a:ext cx="3121025" cy="228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Guí</a:t>
            </a:r>
            <a:r>
              <a:rPr sz="1600" spc="25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30" dirty="0">
                <a:solidFill>
                  <a:srgbClr val="FFFFFF"/>
                </a:solidFill>
                <a:latin typeface="Arial Unicode MS"/>
                <a:cs typeface="Arial Unicode MS"/>
              </a:rPr>
              <a:t>pa</a:t>
            </a:r>
            <a:r>
              <a:rPr sz="1600" spc="-15" dirty="0">
                <a:solidFill>
                  <a:srgbClr val="FFFFFF"/>
                </a:solidFill>
                <a:latin typeface="Arial Unicode MS"/>
                <a:cs typeface="Arial Unicode MS"/>
              </a:rPr>
              <a:t>r</a:t>
            </a:r>
            <a:r>
              <a:rPr sz="1600" spc="60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40" dirty="0">
                <a:solidFill>
                  <a:srgbClr val="FFFFFF"/>
                </a:solidFill>
                <a:latin typeface="Arial Unicode MS"/>
                <a:cs typeface="Arial Unicode MS"/>
              </a:rPr>
              <a:t>p</a:t>
            </a:r>
            <a:r>
              <a:rPr sz="1600" spc="-10" dirty="0">
                <a:solidFill>
                  <a:srgbClr val="FFFFFF"/>
                </a:solidFill>
                <a:latin typeface="Arial Unicode MS"/>
                <a:cs typeface="Arial Unicode MS"/>
              </a:rPr>
              <a:t>r</a:t>
            </a:r>
            <a:r>
              <a:rPr sz="1600" spc="15" dirty="0">
                <a:solidFill>
                  <a:srgbClr val="FFFFFF"/>
                </a:solidFill>
                <a:latin typeface="Arial Unicode MS"/>
                <a:cs typeface="Arial Unicode MS"/>
              </a:rPr>
              <a:t>o</a:t>
            </a:r>
            <a:r>
              <a:rPr sz="1600" spc="10" dirty="0">
                <a:solidFill>
                  <a:srgbClr val="FFFFFF"/>
                </a:solidFill>
                <a:latin typeface="Arial Unicode MS"/>
                <a:cs typeface="Arial Unicode MS"/>
              </a:rPr>
              <a:t>f</a:t>
            </a:r>
            <a:r>
              <a:rPr sz="1600" spc="-60" dirty="0">
                <a:solidFill>
                  <a:srgbClr val="FFFFFF"/>
                </a:solidFill>
                <a:latin typeface="Arial Unicode MS"/>
                <a:cs typeface="Arial Unicode MS"/>
              </a:rPr>
              <a:t>esionale</a:t>
            </a:r>
            <a:r>
              <a:rPr sz="1600" spc="-20" dirty="0">
                <a:solidFill>
                  <a:srgbClr val="FFFFFF"/>
                </a:solidFill>
                <a:latin typeface="Arial Unicode MS"/>
                <a:cs typeface="Arial Unicode MS"/>
              </a:rPr>
              <a:t>s</a:t>
            </a:r>
            <a:r>
              <a:rPr sz="1600" spc="-7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15" dirty="0">
                <a:solidFill>
                  <a:srgbClr val="FFFFFF"/>
                </a:solidFill>
                <a:latin typeface="Arial Unicode MS"/>
                <a:cs typeface="Arial Unicode MS"/>
              </a:rPr>
              <a:t>d</a:t>
            </a:r>
            <a:r>
              <a:rPr sz="1600" spc="25" dirty="0">
                <a:solidFill>
                  <a:srgbClr val="FFFFFF"/>
                </a:solidFill>
                <a:latin typeface="Arial Unicode MS"/>
                <a:cs typeface="Arial Unicode MS"/>
              </a:rPr>
              <a:t>e</a:t>
            </a:r>
            <a:r>
              <a:rPr sz="16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10" dirty="0">
                <a:solidFill>
                  <a:srgbClr val="FFFFFF"/>
                </a:solidFill>
                <a:latin typeface="Arial Unicode MS"/>
                <a:cs typeface="Arial Unicode MS"/>
              </a:rPr>
              <a:t>l</a:t>
            </a:r>
            <a:r>
              <a:rPr sz="1600" spc="80" dirty="0">
                <a:solidFill>
                  <a:srgbClr val="FFFFFF"/>
                </a:solidFill>
                <a:latin typeface="Arial Unicode MS"/>
                <a:cs typeface="Arial Unicode MS"/>
              </a:rPr>
              <a:t>a</a:t>
            </a:r>
            <a:r>
              <a:rPr sz="1600" spc="-8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1600" spc="-40" dirty="0">
                <a:solidFill>
                  <a:srgbClr val="FFFFFF"/>
                </a:solidFill>
                <a:latin typeface="Arial Unicode MS"/>
                <a:cs typeface="Arial Unicode MS"/>
              </a:rPr>
              <a:t>salud</a:t>
            </a:r>
            <a:endParaRPr sz="1600">
              <a:latin typeface="Arial Unicode MS"/>
              <a:cs typeface="Arial Unicode MS"/>
            </a:endParaRPr>
          </a:p>
        </p:txBody>
      </p:sp>
      <p:sp>
        <p:nvSpPr>
          <p:cNvPr id="901" name="object 901"/>
          <p:cNvSpPr txBox="1"/>
          <p:nvPr/>
        </p:nvSpPr>
        <p:spPr>
          <a:xfrm>
            <a:off x="3320976" y="6553216"/>
            <a:ext cx="1560195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400" spc="45" dirty="0">
                <a:solidFill>
                  <a:srgbClr val="3C3C3C"/>
                </a:solidFill>
                <a:latin typeface="Arial Unicode MS"/>
                <a:cs typeface="Arial Unicode MS"/>
              </a:rPr>
              <a:t>201</a:t>
            </a:r>
            <a:r>
              <a:rPr sz="1400" spc="85" dirty="0">
                <a:solidFill>
                  <a:srgbClr val="3C3C3C"/>
                </a:solidFill>
                <a:latin typeface="Arial Unicode MS"/>
                <a:cs typeface="Arial Unicode MS"/>
              </a:rPr>
              <a:t>4</a:t>
            </a:r>
            <a:r>
              <a:rPr sz="1400" spc="-40" dirty="0">
                <a:solidFill>
                  <a:srgbClr val="3C3C3C"/>
                </a:solidFill>
                <a:latin typeface="Arial Unicode MS"/>
                <a:cs typeface="Arial Unicode MS"/>
              </a:rPr>
              <a:t> </a:t>
            </a:r>
            <a:r>
              <a:rPr sz="1400" spc="-165" dirty="0">
                <a:solidFill>
                  <a:srgbClr val="3C3C3C"/>
                </a:solidFill>
                <a:latin typeface="Arial Unicode MS"/>
                <a:cs typeface="Arial Unicode MS"/>
              </a:rPr>
              <a:t>-</a:t>
            </a:r>
            <a:r>
              <a:rPr sz="1400" spc="-40" dirty="0">
                <a:solidFill>
                  <a:srgbClr val="3C3C3C"/>
                </a:solidFill>
                <a:latin typeface="Arial Unicode MS"/>
                <a:cs typeface="Arial Unicode MS"/>
              </a:rPr>
              <a:t> </a:t>
            </a:r>
            <a:r>
              <a:rPr sz="1400" spc="-20" dirty="0">
                <a:solidFill>
                  <a:srgbClr val="648C1B"/>
                </a:solidFill>
                <a:latin typeface="Arial Unicode MS"/>
                <a:cs typeface="Arial Unicode MS"/>
              </a:rPr>
              <a:t>Guí</a:t>
            </a:r>
            <a:r>
              <a:rPr sz="1400" spc="20" dirty="0">
                <a:solidFill>
                  <a:srgbClr val="648C1B"/>
                </a:solidFill>
                <a:latin typeface="Arial Unicode MS"/>
                <a:cs typeface="Arial Unicode MS"/>
              </a:rPr>
              <a:t>a</a:t>
            </a:r>
            <a:r>
              <a:rPr sz="1400" spc="-40" dirty="0">
                <a:solidFill>
                  <a:srgbClr val="648C1B"/>
                </a:solidFill>
                <a:latin typeface="Arial Unicode MS"/>
                <a:cs typeface="Arial Unicode MS"/>
              </a:rPr>
              <a:t> </a:t>
            </a:r>
            <a:r>
              <a:rPr sz="1400" spc="65" dirty="0">
                <a:solidFill>
                  <a:srgbClr val="648C1B"/>
                </a:solidFill>
                <a:latin typeface="Arial Unicode MS"/>
                <a:cs typeface="Arial Unicode MS"/>
              </a:rPr>
              <a:t>No</a:t>
            </a:r>
            <a:r>
              <a:rPr sz="1400" spc="45" dirty="0">
                <a:solidFill>
                  <a:srgbClr val="648C1B"/>
                </a:solidFill>
                <a:latin typeface="Arial Unicode MS"/>
                <a:cs typeface="Arial Unicode MS"/>
              </a:rPr>
              <a:t>.</a:t>
            </a:r>
            <a:r>
              <a:rPr sz="1400" spc="-40" dirty="0">
                <a:solidFill>
                  <a:srgbClr val="648C1B"/>
                </a:solidFill>
                <a:latin typeface="Arial Unicode MS"/>
                <a:cs typeface="Arial Unicode MS"/>
              </a:rPr>
              <a:t> </a:t>
            </a:r>
            <a:r>
              <a:rPr sz="1400" spc="45" dirty="0">
                <a:solidFill>
                  <a:srgbClr val="648C1B"/>
                </a:solidFill>
                <a:latin typeface="Arial Unicode MS"/>
                <a:cs typeface="Arial Unicode MS"/>
              </a:rPr>
              <a:t>44</a:t>
            </a:r>
            <a:endParaRPr sz="14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42763" y="7389204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69"/>
                </a:moveTo>
                <a:lnTo>
                  <a:pt x="3597226" y="530769"/>
                </a:lnTo>
                <a:lnTo>
                  <a:pt x="3597226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7389204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69"/>
                </a:moveTo>
                <a:lnTo>
                  <a:pt x="223837" y="530769"/>
                </a:lnTo>
                <a:lnTo>
                  <a:pt x="223837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3837" y="7389204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69"/>
                </a:moveTo>
                <a:lnTo>
                  <a:pt x="1218925" y="530769"/>
                </a:lnTo>
                <a:lnTo>
                  <a:pt x="1218925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901700" y="2720016"/>
            <a:ext cx="3611245" cy="4322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Financiación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financiada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exclusivamente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totalidad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recursos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asignado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Conveni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550/201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Códig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proyecto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210-156-33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suscrito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ESE.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rubros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destinado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(pago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expertos,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equipo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metodológico,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implementación, 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logística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(materiales,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insumos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reuniones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consenso),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Declaració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independencia</a:t>
            </a:r>
            <a:r>
              <a:rPr sz="10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editorial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financiadora,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acompañó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proceso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elaboración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presente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documento.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financiadora no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influyó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literatura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contenidas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científica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generación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realizados 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independient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Investigación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Declaración de conflictos de interés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declaración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conflictos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(GDG)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participantes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Nacional 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Expertos.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odos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analizados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terna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GDG,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establecer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quedarían excluidos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elaboración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podía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votación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Actualización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deberá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actualizada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lapso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partir del inicio de su desarrollo (año 2014).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17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2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1794" y="1191117"/>
            <a:ext cx="72390" cy="120650"/>
          </a:xfrm>
          <a:custGeom>
            <a:avLst/>
            <a:gdLst/>
            <a:ahLst/>
            <a:cxnLst/>
            <a:rect l="l" t="t" r="r" b="b"/>
            <a:pathLst>
              <a:path w="72390" h="120650">
                <a:moveTo>
                  <a:pt x="0" y="120152"/>
                </a:moveTo>
                <a:lnTo>
                  <a:pt x="71997" y="120152"/>
                </a:lnTo>
                <a:lnTo>
                  <a:pt x="71997" y="0"/>
                </a:lnTo>
                <a:lnTo>
                  <a:pt x="0" y="0"/>
                </a:lnTo>
                <a:lnTo>
                  <a:pt x="0" y="1201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0008" y="1076817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0" y="114299"/>
                </a:moveTo>
                <a:lnTo>
                  <a:pt x="114299" y="114299"/>
                </a:lnTo>
                <a:lnTo>
                  <a:pt x="114299" y="0"/>
                </a:lnTo>
                <a:lnTo>
                  <a:pt x="0" y="0"/>
                </a:lnTo>
                <a:lnTo>
                  <a:pt x="0" y="11429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527296" y="1066835"/>
            <a:ext cx="3963035" cy="63068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74015">
              <a:lnSpc>
                <a:spcPct val="100000"/>
              </a:lnSpc>
            </a:pP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60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4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NTE</a:t>
            </a:r>
            <a:r>
              <a:rPr sz="1200" b="1" spc="-75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DO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1500">
              <a:latin typeface="Times New Roman"/>
              <a:cs typeface="Times New Roman"/>
            </a:endParaRPr>
          </a:p>
          <a:p>
            <a:pPr marL="228600" indent="-215900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15</a:t>
            </a:r>
            <a:endParaRPr sz="900">
              <a:latin typeface="Arial"/>
              <a:cs typeface="Arial"/>
            </a:endParaRPr>
          </a:p>
          <a:p>
            <a:pPr marL="228600" indent="-2159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Antecedentes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17</a:t>
            </a:r>
            <a:endParaRPr sz="900">
              <a:latin typeface="Arial"/>
              <a:cs typeface="Arial"/>
            </a:endParaRPr>
          </a:p>
          <a:p>
            <a:pPr marL="228600" indent="-2159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Alcance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19</a:t>
            </a:r>
            <a:endParaRPr sz="900">
              <a:latin typeface="Arial"/>
              <a:cs typeface="Arial"/>
            </a:endParaRPr>
          </a:p>
          <a:p>
            <a:pPr marL="412750" lvl="1" indent="-1841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3384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Alcance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19</a:t>
            </a:r>
            <a:endParaRPr sz="900">
              <a:latin typeface="Arial"/>
              <a:cs typeface="Arial"/>
            </a:endParaRPr>
          </a:p>
          <a:p>
            <a:pPr marL="419100" lvl="1" indent="-1905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9734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Objetivos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19</a:t>
            </a:r>
            <a:endParaRPr sz="900">
              <a:latin typeface="Arial"/>
              <a:cs typeface="Arial"/>
            </a:endParaRPr>
          </a:p>
          <a:p>
            <a:pPr marL="419100" lvl="1" indent="-1905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9734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Usuarios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19</a:t>
            </a:r>
            <a:endParaRPr sz="900">
              <a:latin typeface="Arial"/>
              <a:cs typeface="Arial"/>
            </a:endParaRPr>
          </a:p>
          <a:p>
            <a:pPr marL="419100" lvl="1" indent="-1905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9734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Ámbito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asistencial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20</a:t>
            </a:r>
            <a:endParaRPr sz="900">
              <a:latin typeface="Arial"/>
              <a:cs typeface="Arial"/>
            </a:endParaRPr>
          </a:p>
          <a:p>
            <a:pPr marL="412750" lvl="1" indent="-1841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3384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Aspectos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20</a:t>
            </a:r>
            <a:endParaRPr sz="900">
              <a:latin typeface="Arial"/>
              <a:cs typeface="Arial"/>
            </a:endParaRPr>
          </a:p>
          <a:p>
            <a:pPr marL="228600" indent="-2159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Priorización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esenlaces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21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 de práctica clínica existentes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Búsqueda,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Búsqueda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22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Comp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osición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23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Extracción y síntesis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Formulación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7"/>
              </a:spcBef>
              <a:buClr>
                <a:srgbClr val="5D9732"/>
              </a:buClr>
              <a:buFont typeface="Arial"/>
              <a:buAutoNum type="arabicPeriod"/>
            </a:pPr>
            <a:endParaRPr sz="750">
              <a:latin typeface="Times New Roman"/>
              <a:cs typeface="Times New Roman"/>
            </a:endParaRPr>
          </a:p>
          <a:p>
            <a:pPr marL="516255" marR="17780" lvl="1" indent="-287655">
              <a:lnSpc>
                <a:spcPts val="1000"/>
              </a:lnSpc>
              <a:buClr>
                <a:srgbClr val="5D9732"/>
              </a:buClr>
              <a:buFont typeface="Arial"/>
              <a:buAutoNum type="arabicPeriod"/>
              <a:tabLst>
                <a:tab pos="516890" algn="l"/>
                <a:tab pos="38093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24</a:t>
            </a:r>
            <a:endParaRPr sz="900">
              <a:latin typeface="Arial"/>
              <a:cs typeface="Arial"/>
            </a:endParaRPr>
          </a:p>
          <a:p>
            <a:pPr marL="228600" indent="-215900">
              <a:lnSpc>
                <a:spcPct val="100000"/>
              </a:lnSpc>
              <a:spcBef>
                <a:spcPts val="750"/>
              </a:spcBef>
              <a:buClr>
                <a:srgbClr val="5D9732"/>
              </a:buClr>
              <a:buFont typeface="Arial"/>
              <a:buAutoNum type="arabicPeriod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26</a:t>
            </a:r>
            <a:endParaRPr sz="900">
              <a:latin typeface="Arial"/>
              <a:cs typeface="Arial"/>
            </a:endParaRPr>
          </a:p>
          <a:p>
            <a:pPr marL="417195" lvl="1" indent="-18859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7195" algn="l"/>
                <a:tab pos="3822065" algn="l"/>
              </a:tabLst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amización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26</a:t>
            </a:r>
            <a:endParaRPr sz="900">
              <a:latin typeface="Arial"/>
              <a:cs typeface="Arial"/>
            </a:endParaRPr>
          </a:p>
          <a:p>
            <a:pPr marL="514350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4984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26</a:t>
            </a:r>
            <a:endParaRPr sz="900">
              <a:latin typeface="Arial"/>
              <a:cs typeface="Arial"/>
            </a:endParaRPr>
          </a:p>
          <a:p>
            <a:pPr marL="514350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514984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27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77936" y="7605000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39859"/>
            <a:ext cx="3963035" cy="63773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16255">
              <a:lnSpc>
                <a:spcPct val="100000"/>
              </a:lnSpc>
              <a:tabLst>
                <a:tab pos="3822065" algn="l"/>
              </a:tabLst>
            </a:pP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5.1.</a:t>
            </a: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900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28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Inmunohistoquí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mica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35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35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35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36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histerectomizada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maligna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38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38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Puntos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39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intraepiteliales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39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39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41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II-III)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42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s-tratamiento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45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47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47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48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48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50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50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52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51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2"/>
              <a:tabLst>
                <a:tab pos="51689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post-menopa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úsicas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54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55</a:t>
            </a:r>
            <a:endParaRPr sz="900">
              <a:latin typeface="Arial"/>
              <a:cs typeface="Arial"/>
            </a:endParaRPr>
          </a:p>
          <a:p>
            <a:pPr marL="802640" lvl="2" indent="-28638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3275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55</a:t>
            </a:r>
            <a:endParaRPr sz="900">
              <a:latin typeface="Arial"/>
              <a:cs typeface="Arial"/>
            </a:endParaRPr>
          </a:p>
          <a:p>
            <a:pPr marL="228600" indent="-2159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6"/>
              <a:tabLst>
                <a:tab pos="2292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58</a:t>
            </a:r>
            <a:endParaRPr sz="900">
              <a:latin typeface="Arial"/>
              <a:cs typeface="Arial"/>
            </a:endParaRPr>
          </a:p>
          <a:p>
            <a:pPr marL="431800" lvl="1" indent="-20320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419734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58</a:t>
            </a:r>
            <a:endParaRPr sz="900">
              <a:latin typeface="Arial"/>
              <a:cs typeface="Arial"/>
            </a:endParaRPr>
          </a:p>
          <a:p>
            <a:pPr lvl="1">
              <a:lnSpc>
                <a:spcPct val="100000"/>
              </a:lnSpc>
              <a:spcBef>
                <a:spcPts val="8"/>
              </a:spcBef>
              <a:buClr>
                <a:srgbClr val="5D9732"/>
              </a:buClr>
              <a:buFont typeface="Arial"/>
              <a:buAutoNum type="arabicPeriod"/>
            </a:pPr>
            <a:endParaRPr sz="750">
              <a:latin typeface="Times New Roman"/>
              <a:cs typeface="Times New Roman"/>
            </a:endParaRPr>
          </a:p>
          <a:p>
            <a:pPr marL="431800" marR="5080" lvl="1" indent="-203200">
              <a:lnSpc>
                <a:spcPts val="1000"/>
              </a:lnSpc>
              <a:buClr>
                <a:srgbClr val="5D9732"/>
              </a:buClr>
              <a:buFont typeface="Arial"/>
              <a:buAutoNum type="arabicPeriod"/>
              <a:tabLst>
                <a:tab pos="413384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Antecedentes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58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43" y="1057868"/>
            <a:ext cx="3963035" cy="41795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16255" lvl="1" indent="-287655">
              <a:lnSpc>
                <a:spcPts val="1040"/>
              </a:lnSpc>
              <a:buClr>
                <a:srgbClr val="5D9732"/>
              </a:buClr>
              <a:buFont typeface="Arial"/>
              <a:buAutoNum type="arabicPeriod" startAt="3"/>
              <a:tabLst>
                <a:tab pos="51689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Actores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  <a:p>
            <a:pPr marL="516255">
              <a:lnSpc>
                <a:spcPts val="1040"/>
              </a:lnSpc>
              <a:tabLst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preneoplásic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60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lud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60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ecnología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IETS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61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61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62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erritoria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62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Empresas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Promotoras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EPS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62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Prestadores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ervicio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63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63</a:t>
            </a:r>
            <a:endParaRPr sz="900">
              <a:latin typeface="Arial"/>
              <a:cs typeface="Arial"/>
            </a:endParaRPr>
          </a:p>
          <a:p>
            <a:pPr marL="802005" lvl="2" indent="-285750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0264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Familiares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cuidador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64</a:t>
            </a:r>
            <a:endParaRPr sz="900">
              <a:latin typeface="Arial"/>
              <a:cs typeface="Arial"/>
            </a:endParaRPr>
          </a:p>
          <a:p>
            <a:pPr marL="859790" lvl="2" indent="-34353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6042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Academia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63</a:t>
            </a:r>
            <a:endParaRPr sz="900">
              <a:latin typeface="Arial"/>
              <a:cs typeface="Arial"/>
            </a:endParaRPr>
          </a:p>
          <a:p>
            <a:pPr marL="850900" lvl="2" indent="-33464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/>
              <a:tabLst>
                <a:tab pos="851535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Asociaciones científicas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64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ts val="104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4"/>
              <a:tabLst>
                <a:tab pos="51689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Anális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516255">
              <a:lnSpc>
                <a:spcPts val="1040"/>
              </a:lnSpc>
              <a:tabLst>
                <a:tab pos="382206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64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5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 específicas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65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5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dores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69</a:t>
            </a:r>
            <a:endParaRPr sz="900">
              <a:latin typeface="Arial"/>
              <a:cs typeface="Arial"/>
            </a:endParaRPr>
          </a:p>
          <a:p>
            <a:pPr marL="516255" lvl="1" indent="-287655">
              <a:lnSpc>
                <a:spcPct val="100000"/>
              </a:lnSpc>
              <a:spcBef>
                <a:spcPts val="770"/>
              </a:spcBef>
              <a:buClr>
                <a:srgbClr val="5D9732"/>
              </a:buClr>
              <a:buFont typeface="Arial"/>
              <a:buAutoNum type="arabicPeriod" startAt="5"/>
              <a:tabLst>
                <a:tab pos="516890" algn="l"/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69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  <a:tabLst>
                <a:tab pos="3822065" algn="l"/>
              </a:tabLst>
            </a:pPr>
            <a:r>
              <a:rPr sz="900" dirty="0">
                <a:solidFill>
                  <a:srgbClr val="5D9732"/>
                </a:solidFill>
                <a:latin typeface="Arial"/>
                <a:cs typeface="Arial"/>
              </a:rPr>
              <a:t>Anexo </a:t>
            </a:r>
            <a:r>
              <a:rPr sz="900" spc="-10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Algoritmos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78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77936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399854"/>
            <a:ext cx="426084" cy="375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10" dirty="0">
                <a:solidFill>
                  <a:srgbClr val="40AD49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1.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900" spc="-110" dirty="0">
                <a:solidFill>
                  <a:srgbClr val="40AD49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2.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031300" y="1399854"/>
            <a:ext cx="3458845" cy="375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71300"/>
              </a:lnSpc>
              <a:tabLst>
                <a:tab pos="331851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RADE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24</a:t>
            </a:r>
            <a:r>
              <a:rPr sz="900" spc="-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Fuerza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25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342" y="1869861"/>
            <a:ext cx="426084" cy="375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10" dirty="0">
                <a:solidFill>
                  <a:srgbClr val="40AD49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3.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70"/>
              </a:spcBef>
            </a:pPr>
            <a:r>
              <a:rPr sz="900" spc="-110" dirty="0">
                <a:solidFill>
                  <a:srgbClr val="40AD49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4.</a:t>
            </a:r>
            <a:endParaRPr sz="9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031300" y="1869856"/>
            <a:ext cx="3458845" cy="50228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71300"/>
              </a:lnSpc>
              <a:tabLst>
                <a:tab pos="3318510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rreras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65</a:t>
            </a:r>
            <a:r>
              <a:rPr sz="900" spc="-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rreras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ts val="1000"/>
              </a:lnSpc>
              <a:tabLst>
                <a:tab pos="331851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solución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ndació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66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27343" y="2466863"/>
            <a:ext cx="426084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110" dirty="0">
                <a:solidFill>
                  <a:srgbClr val="40AD49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5.</a:t>
            </a:r>
            <a:endParaRPr sz="9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31300" y="2466858"/>
            <a:ext cx="345884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31851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zadoras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70</a:t>
            </a:r>
            <a:endParaRPr sz="90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40008" y="1194257"/>
            <a:ext cx="72390" cy="117475"/>
          </a:xfrm>
          <a:custGeom>
            <a:avLst/>
            <a:gdLst/>
            <a:ahLst/>
            <a:cxnLst/>
            <a:rect l="l" t="t" r="r" b="b"/>
            <a:pathLst>
              <a:path w="72390" h="117475">
                <a:moveTo>
                  <a:pt x="0" y="117469"/>
                </a:moveTo>
                <a:lnTo>
                  <a:pt x="71997" y="117469"/>
                </a:lnTo>
                <a:lnTo>
                  <a:pt x="71997" y="0"/>
                </a:lnTo>
                <a:lnTo>
                  <a:pt x="0" y="0"/>
                </a:lnTo>
                <a:lnTo>
                  <a:pt x="0" y="11746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540008" y="2953776"/>
            <a:ext cx="72390" cy="117475"/>
          </a:xfrm>
          <a:custGeom>
            <a:avLst/>
            <a:gdLst/>
            <a:ahLst/>
            <a:cxnLst/>
            <a:rect l="l" t="t" r="r" b="b"/>
            <a:pathLst>
              <a:path w="72390" h="117475">
                <a:moveTo>
                  <a:pt x="0" y="117439"/>
                </a:moveTo>
                <a:lnTo>
                  <a:pt x="71997" y="117439"/>
                </a:lnTo>
                <a:lnTo>
                  <a:pt x="71997" y="0"/>
                </a:lnTo>
                <a:lnTo>
                  <a:pt x="0" y="0"/>
                </a:lnTo>
                <a:lnTo>
                  <a:pt x="0" y="11743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40008" y="1079969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0" y="114288"/>
                </a:moveTo>
                <a:lnTo>
                  <a:pt x="114299" y="114288"/>
                </a:lnTo>
                <a:lnTo>
                  <a:pt x="114299" y="0"/>
                </a:lnTo>
                <a:lnTo>
                  <a:pt x="0" y="0"/>
                </a:lnTo>
                <a:lnTo>
                  <a:pt x="0" y="11428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40008" y="2839476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0" y="114299"/>
                </a:moveTo>
                <a:lnTo>
                  <a:pt x="114299" y="114299"/>
                </a:lnTo>
                <a:lnTo>
                  <a:pt x="114299" y="0"/>
                </a:lnTo>
                <a:lnTo>
                  <a:pt x="0" y="0"/>
                </a:lnTo>
                <a:lnTo>
                  <a:pt x="0" y="11429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27266" y="2823805"/>
            <a:ext cx="3963035" cy="2640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37820">
              <a:lnSpc>
                <a:spcPct val="100000"/>
              </a:lnSpc>
            </a:pPr>
            <a:r>
              <a:rPr sz="1200" b="1" spc="-19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ADO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30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3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OS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48"/>
              </a:spcBef>
            </a:pPr>
            <a:endParaRPr sz="1150">
              <a:latin typeface="Times New Roman"/>
              <a:cs typeface="Times New Roman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40AD49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.</a:t>
            </a:r>
            <a:r>
              <a:rPr sz="900" spc="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endParaRPr sz="900">
              <a:latin typeface="Arial"/>
              <a:cs typeface="Arial"/>
            </a:endParaRPr>
          </a:p>
          <a:p>
            <a:pPr marL="12700" indent="647700">
              <a:lnSpc>
                <a:spcPts val="1040"/>
              </a:lnSpc>
              <a:tabLst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30-65 años con pruebas 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78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70"/>
              </a:spcBef>
            </a:pP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endParaRPr sz="900">
              <a:latin typeface="Arial"/>
              <a:cs typeface="Arial"/>
            </a:endParaRPr>
          </a:p>
          <a:p>
            <a:pPr marL="12700" indent="647700">
              <a:lnSpc>
                <a:spcPts val="1040"/>
              </a:lnSpc>
              <a:tabLst>
                <a:tab pos="382206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30-65 años con pruebas 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79</a:t>
            </a:r>
            <a:endParaRPr sz="900">
              <a:latin typeface="Arial"/>
              <a:cs typeface="Arial"/>
            </a:endParaRPr>
          </a:p>
          <a:p>
            <a:pPr marL="12700" marR="5080" algn="just">
              <a:lnSpc>
                <a:spcPct val="171300"/>
              </a:lnSpc>
            </a:pP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con citología de triage negativa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     </a:t>
            </a:r>
            <a:r>
              <a:rPr sz="900" spc="-9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80</a:t>
            </a:r>
            <a:r>
              <a:rPr sz="900" spc="-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4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con citología de triage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endParaRPr sz="900">
              <a:latin typeface="Arial"/>
              <a:cs typeface="Arial"/>
            </a:endParaRPr>
          </a:p>
          <a:p>
            <a:pPr marL="768350" indent="-95250">
              <a:lnSpc>
                <a:spcPts val="1000"/>
              </a:lnSpc>
              <a:buClr>
                <a:srgbClr val="231F20"/>
              </a:buClr>
              <a:buFont typeface="Arial"/>
              <a:buChar char="o"/>
              <a:tabLst>
                <a:tab pos="768985" algn="l"/>
                <a:tab pos="3822065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81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70"/>
              </a:spcBef>
            </a:pP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con citología de triage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ASC-H</a:t>
            </a:r>
            <a:endParaRPr sz="900">
              <a:latin typeface="Arial"/>
              <a:cs typeface="Arial"/>
            </a:endParaRPr>
          </a:p>
          <a:p>
            <a:pPr marL="768350" indent="-95250">
              <a:lnSpc>
                <a:spcPts val="1040"/>
              </a:lnSpc>
              <a:buClr>
                <a:srgbClr val="231F20"/>
              </a:buClr>
              <a:buFont typeface="Arial"/>
              <a:buChar char="o"/>
              <a:tabLst>
                <a:tab pos="768985" algn="l"/>
                <a:tab pos="3822065" algn="l"/>
              </a:tabLst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LEI-AG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	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82</a:t>
            </a:r>
            <a:endParaRPr sz="900">
              <a:latin typeface="Arial"/>
              <a:cs typeface="Arial"/>
            </a:endParaRPr>
          </a:p>
          <a:p>
            <a:pPr marL="12700" marR="5080" indent="-635" algn="just">
              <a:lnSpc>
                <a:spcPct val="171300"/>
              </a:lnSpc>
            </a:pP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con citología de triage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AGC-NOS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 </a:t>
            </a:r>
            <a:r>
              <a:rPr sz="900" spc="6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83</a:t>
            </a:r>
            <a:r>
              <a:rPr sz="900" spc="-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7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con citología de triage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AGC-NEO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 </a:t>
            </a:r>
            <a:r>
              <a:rPr sz="900" spc="6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84</a:t>
            </a:r>
            <a:r>
              <a:rPr sz="900" spc="-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Algoritmo</a:t>
            </a:r>
            <a:r>
              <a:rPr sz="900" spc="2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40AD49"/>
                </a:solidFill>
                <a:latin typeface="Arial"/>
                <a:cs typeface="Arial"/>
              </a:rPr>
              <a:t>8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positiva en mujeres post menopaúsicas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40AD49"/>
                </a:solidFill>
                <a:latin typeface="Times New Roman"/>
                <a:cs typeface="Times New Roman"/>
              </a:rPr>
              <a:t>      </a:t>
            </a:r>
            <a:r>
              <a:rPr sz="900" spc="-90" dirty="0">
                <a:solidFill>
                  <a:srgbClr val="40AD49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40AD49"/>
                </a:solidFill>
                <a:latin typeface="Arial"/>
                <a:cs typeface="Arial"/>
              </a:rPr>
              <a:t>85</a:t>
            </a:r>
            <a:endParaRPr sz="9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852897" y="1064346"/>
            <a:ext cx="1580515" cy="177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200" b="1" spc="-19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ADO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1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60" dirty="0">
                <a:solidFill>
                  <a:srgbClr val="5D9732"/>
                </a:solidFill>
                <a:latin typeface="Arial Black"/>
                <a:cs typeface="Arial Black"/>
              </a:rPr>
              <a:t>B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AS</a:t>
            </a:r>
            <a:endParaRPr sz="12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43" y="1470110"/>
            <a:ext cx="3985895" cy="5816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mundo,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cuarto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mujeres;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estimaron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528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Alrededor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carga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mundial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produc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ingresos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femeninos.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África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(42,7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Australia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(5,5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100.000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quinqueni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2007-20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18,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constituyéndose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femenina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mama,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último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descens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términos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departamento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disperso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(47,1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olima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(40,5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Arauca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(38,1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Quindío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(37,3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00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mujeres).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(22,9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Boyacá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(20,7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Andrés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Providencia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(16,7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(RIM)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salud;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departamento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Andrés,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Putumayo,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Cauca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Nariño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altas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Quindío,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Santande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Chocó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Sucre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Caldas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comportamien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quinquenale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(Pasto,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Bucaramanga,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Manizales)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debajo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reducido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(87) entre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poblaciones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reunidas.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allí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número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incrementa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llegar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537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59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descende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tendencia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últimos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hacia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descenso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ajustad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100,000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2009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8,0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7,0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(4).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estómag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descenso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significativo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estando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asociados 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socioeconómicas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desfavorables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periodo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1985-200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1,6%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anual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2000-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3,7%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(5).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mencionó,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patrón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geográfico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definido,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caso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densida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periférica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urbanos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aledañas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riberas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grandes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ríos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puertos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internacionales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 movimiento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comercial.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03604" y="1123197"/>
            <a:ext cx="1673860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397510" algn="l"/>
              </a:tabLst>
            </a:pPr>
            <a:r>
              <a:rPr sz="1400" b="1" spc="-100" dirty="0">
                <a:solidFill>
                  <a:srgbClr val="5D9732"/>
                </a:solidFill>
                <a:latin typeface="Arial Black"/>
                <a:cs typeface="Arial Black"/>
              </a:rPr>
              <a:t>1</a:t>
            </a:r>
            <a:r>
              <a:rPr sz="1400" b="1" spc="5" dirty="0">
                <a:solidFill>
                  <a:srgbClr val="5D9732"/>
                </a:solidFill>
                <a:latin typeface="Arial Black"/>
                <a:cs typeface="Arial Black"/>
              </a:rPr>
              <a:t>.</a:t>
            </a:r>
            <a:r>
              <a:rPr sz="1400" b="1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NT</a:t>
            </a:r>
            <a:r>
              <a:rPr sz="1200" b="1" spc="-120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U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CIÓN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550904" y="1089743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877936" y="7607691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32956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sesenta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iniciaron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actividades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promoció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comienzos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90,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creó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Nacional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Detección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Precoz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busc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incrementa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objeto,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mejorar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oportunidad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definitivo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(6). Posterior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reforma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1993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carácter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vertical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centralizado,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convirtió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conjunto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cargo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redes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servicios.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estableció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69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 años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después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primera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esquema 1-1-3,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 años después de tener dos citologías anuales negativas consecutivas (7).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articula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(vacunación)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(tamización)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mecanismos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busca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organizació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abiert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recientes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(8).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Finalmente,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sostenimiento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horizont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temporal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siglo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XXI,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futuras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libre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padece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1903" y="1089743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600900" y="1114192"/>
            <a:ext cx="1631314" cy="2032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418465" algn="l"/>
              </a:tabLst>
            </a:pPr>
            <a:r>
              <a:rPr sz="1400" b="1" spc="5" dirty="0">
                <a:solidFill>
                  <a:srgbClr val="5D9732"/>
                </a:solidFill>
                <a:latin typeface="Arial Black"/>
                <a:cs typeface="Arial Black"/>
              </a:rPr>
              <a:t>2.</a:t>
            </a:r>
            <a:r>
              <a:rPr sz="1400" b="1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ANT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CE</a:t>
            </a:r>
            <a:r>
              <a:rPr sz="1200" b="1" spc="-12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155" dirty="0">
                <a:solidFill>
                  <a:srgbClr val="5D9732"/>
                </a:solidFill>
                <a:latin typeface="Arial Black"/>
                <a:cs typeface="Arial Black"/>
              </a:rPr>
              <a:t>ENT</a:t>
            </a:r>
            <a:r>
              <a:rPr sz="1200" b="1" spc="-13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200">
              <a:latin typeface="Arial Black"/>
              <a:cs typeface="Arial Black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6" y="1463760"/>
            <a:ext cx="3985895" cy="5943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factores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gracias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identificación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irus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Papiloma Humano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(VPH)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necesaria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suficiente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cáncer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(9-15).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150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(VPH)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descritos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epiteli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genital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capacidad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induci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maligna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denomina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(16).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16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viral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frecuente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encontrado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 cervical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(50%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70%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tumores)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(7%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20%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tumores)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(17).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6985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etapa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importante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carcinogénesi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primero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epiteli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metaplásic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(particularment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zon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transformación),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segund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tercer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clona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epiteli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pre-cánce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finalment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invasió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(18)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prevalencia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jóvene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(alrededo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 menore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años)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razón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en 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etáreo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intermedi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disminuy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segund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neoplásicas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asocia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razón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I),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porcentaj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desaparec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espontáneamente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expresione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transitoria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mayore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 regresió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ocurr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period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llega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(17).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762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segund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etap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carcinogénesis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actualida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definició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persistencia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evalúa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manera 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término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generales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defin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presente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medicione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consecutiva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interval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mínim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interval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continú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debate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asoci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clarament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identificado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cuales 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prolongad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anticonceptivo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orales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tabaquismo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multiparidad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(19)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cohort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realizados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 seguid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mayorí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(90%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desaparecen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espontáneament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inicio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clar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que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invaso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pesa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VPH1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regres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espontáneamente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important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porcentaje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pre-cancerosa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lleg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invasió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recib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tratamient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oportun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llevar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muerte.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Colombia, muestr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meta-análisi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4,6%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normal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76,2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54,3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62,2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invasor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(3)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3)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heterogeneida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(diseñ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laboratorio)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hub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83334" y="7607691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3354" cy="5778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conoc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valor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simultáneament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segú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fu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incluido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meta-análisi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previament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descrito)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citológic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anormal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entrad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representa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riesg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(20).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situació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descrit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simila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mediano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ingresos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teniend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avance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tecnológico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lograr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avanzad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alternativa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incrementa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sensibilida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reduce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problema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(21)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método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que permite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abordaje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programático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tamiz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trat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muje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únic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(técnica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(22).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aprobaro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comercia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vacuna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disponible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infecció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VPH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tetravalente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protege 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asociado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verruga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genitale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contra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bivalent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proteg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16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Ministeri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introduj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vacuna tetravalent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Ampliad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Inmunizació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AI) dirigid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niña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escola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igua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años. 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inmunizacione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seleccionó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costo-efectividad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particularment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beneficio adiciona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verruga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genitales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Diciembr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alcanzad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85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terce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dosis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extensió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intervalo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tre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dosi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0-2-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esquema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0-6-6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introduj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aceptabilidad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iru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Papilom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Human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padre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adolescente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antes 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AI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context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sociocultura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educativ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(23)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 dar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larg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(15-2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lesiones 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invasor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resultad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registrarl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teniendo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registro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poblacionale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mediano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vacun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disminuy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lesiones precancerosas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(d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produzc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una reducció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prevalenci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virale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cubiertos.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previament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expuesta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 Cancerologí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estipulad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meta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orientada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reduci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esperand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debajo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100.00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añ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2021.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19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123196"/>
            <a:ext cx="3985895" cy="60140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1600">
              <a:lnSpc>
                <a:spcPct val="100000"/>
              </a:lnSpc>
              <a:tabLst>
                <a:tab pos="494665" algn="l"/>
              </a:tabLst>
            </a:pPr>
            <a:r>
              <a:rPr sz="1400" b="1" dirty="0">
                <a:solidFill>
                  <a:srgbClr val="5D9732"/>
                </a:solidFill>
                <a:latin typeface="Arial Black"/>
                <a:cs typeface="Arial Black"/>
              </a:rPr>
              <a:t>3</a:t>
            </a:r>
            <a:r>
              <a:rPr sz="1400" b="1" spc="5" dirty="0">
                <a:solidFill>
                  <a:srgbClr val="5D9732"/>
                </a:solidFill>
                <a:latin typeface="Arial Black"/>
                <a:cs typeface="Arial Black"/>
              </a:rPr>
              <a:t>.</a:t>
            </a:r>
            <a:r>
              <a:rPr sz="1400" b="1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114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CA</a:t>
            </a:r>
            <a:r>
              <a:rPr sz="1200" b="1" spc="-2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17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Y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BJ</a:t>
            </a:r>
            <a:r>
              <a:rPr sz="1200" b="1" spc="-19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24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75" dirty="0">
                <a:solidFill>
                  <a:srgbClr val="5D9732"/>
                </a:solidFill>
                <a:latin typeface="Arial Black"/>
                <a:cs typeface="Arial Black"/>
              </a:rPr>
              <a:t>V</a:t>
            </a:r>
            <a:r>
              <a:rPr sz="1200" b="1" spc="-45" dirty="0">
                <a:solidFill>
                  <a:srgbClr val="5D9732"/>
                </a:solidFill>
                <a:latin typeface="Arial Black"/>
                <a:cs typeface="Arial Black"/>
              </a:rPr>
              <a:t>OS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6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3.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Alcanc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425"/>
              </a:spcBef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3.1.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Población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2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susceptibles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tamizadas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incluyendo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antecedent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maligna.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tales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bajo-alt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post-menopaúsicas.</a:t>
            </a:r>
            <a:endParaRPr sz="900">
              <a:latin typeface="Arial"/>
              <a:cs typeface="Arial"/>
            </a:endParaRPr>
          </a:p>
          <a:p>
            <a:pPr marL="156210" marR="5715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metastásico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3.2 Objetivos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425"/>
              </a:spcBef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3.2.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Objetivo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general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orientar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mejorar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optimizar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3.2.2 Objetivos específicos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2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la(s)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prueba(s)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diagnóstica(s)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utilizar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haya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vida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histerectomía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previa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patología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maligna,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determinando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intervalos,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edades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intervalo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óptimos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y/o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mujeres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óptima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poblaciones 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especiales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tales como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bajo-alto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post-menopaúsica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3.3 Usuarios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cuentan: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citohistólogos,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bacteriólogos,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familiares,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obstetrici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radioterapia,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oncológic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1903" y="1089743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877936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45987" y="7664341"/>
            <a:ext cx="84455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60325" cy="1080135"/>
          </a:xfrm>
          <a:custGeom>
            <a:avLst/>
            <a:gdLst/>
            <a:ahLst/>
            <a:cxnLst/>
            <a:rect l="l" t="t" r="r" b="b"/>
            <a:pathLst>
              <a:path w="60325" h="1080135">
                <a:moveTo>
                  <a:pt x="0" y="1079987"/>
                </a:moveTo>
                <a:lnTo>
                  <a:pt x="59840" y="1079987"/>
                </a:lnTo>
                <a:lnTo>
                  <a:pt x="59840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42775" y="0"/>
            <a:ext cx="3597275" cy="1080135"/>
          </a:xfrm>
          <a:custGeom>
            <a:avLst/>
            <a:gdLst/>
            <a:ahLst/>
            <a:cxnLst/>
            <a:rect l="l" t="t" r="r" b="b"/>
            <a:pathLst>
              <a:path w="3597275" h="1080135">
                <a:moveTo>
                  <a:pt x="0" y="1079987"/>
                </a:moveTo>
                <a:lnTo>
                  <a:pt x="3597214" y="1079987"/>
                </a:lnTo>
                <a:lnTo>
                  <a:pt x="3597214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224154" cy="1080135"/>
          </a:xfrm>
          <a:custGeom>
            <a:avLst/>
            <a:gdLst/>
            <a:ahLst/>
            <a:cxnLst/>
            <a:rect l="l" t="t" r="r" b="b"/>
            <a:pathLst>
              <a:path w="224154" h="1080135">
                <a:moveTo>
                  <a:pt x="0" y="1079987"/>
                </a:moveTo>
                <a:lnTo>
                  <a:pt x="223849" y="1079987"/>
                </a:lnTo>
                <a:lnTo>
                  <a:pt x="223849" y="0"/>
                </a:lnTo>
                <a:lnTo>
                  <a:pt x="0" y="0"/>
                </a:lnTo>
                <a:lnTo>
                  <a:pt x="0" y="107998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3849" y="0"/>
            <a:ext cx="1219200" cy="1080135"/>
          </a:xfrm>
          <a:custGeom>
            <a:avLst/>
            <a:gdLst/>
            <a:ahLst/>
            <a:cxnLst/>
            <a:rect l="l" t="t" r="r" b="b"/>
            <a:pathLst>
              <a:path w="1219200" h="1080135">
                <a:moveTo>
                  <a:pt x="0" y="1080003"/>
                </a:moveTo>
                <a:lnTo>
                  <a:pt x="1218925" y="1080003"/>
                </a:lnTo>
                <a:lnTo>
                  <a:pt x="1218925" y="16"/>
                </a:lnTo>
                <a:lnTo>
                  <a:pt x="0" y="16"/>
                </a:lnTo>
                <a:lnTo>
                  <a:pt x="0" y="1080003"/>
                </a:lnTo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31532" y="0"/>
            <a:ext cx="0" cy="1080135"/>
          </a:xfrm>
          <a:custGeom>
            <a:avLst/>
            <a:gdLst/>
            <a:ahLst/>
            <a:cxnLst/>
            <a:rect l="l" t="t" r="r" b="b"/>
            <a:pathLst>
              <a:path h="1080135">
                <a:moveTo>
                  <a:pt x="0" y="1079988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3927" y="2721061"/>
            <a:ext cx="3989070" cy="4257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875">
              <a:lnSpc>
                <a:spcPct val="100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©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900">
              <a:latin typeface="Times New Roman"/>
              <a:cs typeface="Times New Roman"/>
            </a:endParaRPr>
          </a:p>
          <a:p>
            <a:pPr marL="15875" marR="5080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(GPC)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endParaRPr sz="900">
              <a:latin typeface="Arial"/>
              <a:cs typeface="Arial"/>
            </a:endParaRPr>
          </a:p>
          <a:p>
            <a:pPr marL="15875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44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9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ISBN: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978-958-8903-90-3</a:t>
            </a:r>
            <a:endParaRPr sz="900">
              <a:latin typeface="Arial"/>
              <a:cs typeface="Arial"/>
            </a:endParaRPr>
          </a:p>
          <a:p>
            <a:pPr marL="15875" marR="3005455">
              <a:lnSpc>
                <a:spcPct val="100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Bogotá,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Diciembr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950">
              <a:latin typeface="Times New Roman"/>
              <a:cs typeface="Times New Roman"/>
            </a:endParaRPr>
          </a:p>
          <a:p>
            <a:pPr marL="15875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Not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lega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b="1" spc="5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endParaRPr sz="1000">
              <a:latin typeface="Arial"/>
              <a:cs typeface="Arial"/>
            </a:endParaRPr>
          </a:p>
          <a:p>
            <a:pPr marL="15875" marR="5080" algn="just">
              <a:lnSpc>
                <a:spcPct val="100000"/>
              </a:lnSpc>
              <a:spcBef>
                <a:spcPts val="40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propieda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intelectua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dispuesto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cláusula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convenio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2013-2014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“Las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protegida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creados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convenio,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tendrán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reconocimiento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autor-creado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establezc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derechos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patrimioniales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estará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cabeza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propietario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proporción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aportes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198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concordantes.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serán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entregado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impreso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magnéticos.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realizará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MINISTERIO”.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21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60" dirty="0">
                <a:solidFill>
                  <a:srgbClr val="5D9732"/>
                </a:solidFill>
                <a:latin typeface="Arial"/>
                <a:cs typeface="Arial"/>
              </a:rPr>
              <a:t>&amp;</a:t>
            </a:r>
            <a:r>
              <a:rPr sz="1000" b="1" spc="-65" dirty="0">
                <a:solidFill>
                  <a:srgbClr val="5D9732"/>
                </a:solidFill>
                <a:latin typeface="Arial"/>
                <a:cs typeface="Arial"/>
              </a:rPr>
              <a:t>R</a:t>
            </a:r>
            <a:r>
              <a:rPr sz="1000" b="1" spc="45" dirty="0">
                <a:solidFill>
                  <a:srgbClr val="5D9732"/>
                </a:solidFill>
                <a:latin typeface="Arial"/>
                <a:cs typeface="Arial"/>
              </a:rPr>
              <a:t>PR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spc="-200" dirty="0">
                <a:solidFill>
                  <a:srgbClr val="5D9732"/>
                </a:solidFill>
                <a:latin typeface="Arial"/>
                <a:cs typeface="Arial"/>
              </a:rPr>
              <a:t>F</a:t>
            </a:r>
            <a:r>
              <a:rPr sz="1000" b="1" spc="-204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b="1" spc="-270" dirty="0">
                <a:solidFill>
                  <a:srgbClr val="5D9732"/>
                </a:solidFill>
                <a:latin typeface="Arial"/>
                <a:cs typeface="Arial"/>
              </a:rPr>
              <a:t>WDU </a:t>
            </a:r>
            <a:endParaRPr sz="1000">
              <a:latin typeface="Arial"/>
              <a:cs typeface="Arial"/>
            </a:endParaRPr>
          </a:p>
          <a:p>
            <a:pPr marL="15875" marR="10795">
              <a:lnSpc>
                <a:spcPct val="100000"/>
              </a:lnSpc>
              <a:spcBef>
                <a:spcPts val="67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32708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ambié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territoriales,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hospitalario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aseguradora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pagadore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través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product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adicional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versión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cuidadores.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permitir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usuario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científica,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orientar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políticas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necesidades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construir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institucionales.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4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Ámbito asistencial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tendrá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impacto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cérvico-uterina,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histotecnología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realice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colposcopia-biopsia.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219710" lvl="1" indent="-20701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5"/>
              <a:tabLst>
                <a:tab pos="22034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Aspectos clínicos centrales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refiere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precancerosas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contemplará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quirúrgic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(radioterapia)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tendrán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consideración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invasivo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(tema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guía),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enfermedad metastásica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124201"/>
            <a:ext cx="3985895" cy="60445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1600">
              <a:lnSpc>
                <a:spcPct val="100000"/>
              </a:lnSpc>
              <a:tabLst>
                <a:tab pos="494665" algn="l"/>
              </a:tabLst>
            </a:pPr>
            <a:r>
              <a:rPr sz="1200" b="1" spc="10" dirty="0">
                <a:solidFill>
                  <a:srgbClr val="5D9732"/>
                </a:solidFill>
                <a:latin typeface="Arial Black"/>
                <a:cs typeface="Arial Black"/>
              </a:rPr>
              <a:t>4.</a:t>
            </a:r>
            <a:r>
              <a:rPr sz="1200" b="1" spc="10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105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27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24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OGÍA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4.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Introducción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“Guía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Económica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”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(24),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fundamente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(Grading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Recommend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ations,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Assessment,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Developmen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Evaluation)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(25-39).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contiene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particula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Elaboración de preguntas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fase,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enviad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miembros,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metodólogos,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dejand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redactadas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preliminares.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segunda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fase,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metodológicos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contestación.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redactadas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concertadas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representantes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Social;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tercera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fase,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preliminare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socializadas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públicamente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instituciones,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donde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recibió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retroalimentación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mismas,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PICO.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solicitados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definitivas al ente gesto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3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Priorización de desenlaces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redactadas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GDG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socializa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sometidos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integrante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registrados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solicitándole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calificación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ellos,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usando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Liker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unidades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GRADE.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solicitó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adicionale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consideraba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relativo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ejercicio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heterogéne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(candidatas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osas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acompañantes),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donde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explicaron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lenguaj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fácil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comprender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registraron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(24,26).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50904" y="1071760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 txBox="1"/>
          <p:nvPr/>
        </p:nvSpPr>
        <p:spPr>
          <a:xfrm>
            <a:off x="2880629" y="7605000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895" cy="58083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4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Guías de práctica clínica existentes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versión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contempla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adaptació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provenientes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(24).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 GRADE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síntesis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eración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recomendaciones.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hayan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abordaje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requerido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descartadas.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búsqueda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existentes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bases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datos,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complementada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búsqueda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manual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expertos.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seleccionaron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seis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cumplieron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definidos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priori,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AGREE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selección final a cuatro (40).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escogidas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evaluadas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profundidad,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calificando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revisiones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constituían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(41,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42)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consideraron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buena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calidad,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tomaron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perfiles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5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Búsqueda, selección y evaluación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Excepto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mencionado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previamente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existentes,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primordialment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6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Búsqueda de la literatura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construyeron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conjunto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temáticos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 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búsqueda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bloque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preguntas,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procurando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máxima sensibilidad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especificidad.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búsqueda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redactaron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inglé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fecha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idiom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ejecución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4.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7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Selección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referidos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clínicos,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enviados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tabular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independientes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título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epidemiológico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descartar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relevantes.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desacuerdo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resueltos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criterios.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descargaron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textos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completos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jueces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artículos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descargados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sometidos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exclusión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estructur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PICO.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2877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4.8 Composición del bloque de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(25,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27)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abordaje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escalonado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usando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(42).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calificadas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inaceptable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(menos 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positivos)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excluidas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primarios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agregados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correspondiente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requerirse.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restantes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fecha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correspondientes.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inaceptable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busca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compuesto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4.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9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Evaluación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estipulad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GRADE,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comprende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cinco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dominios: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bloque, 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inconsisten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indirecta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imprecisió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(sesgo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icación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magnitud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dosis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respuesta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confusión)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Riesgo de sesgos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calificación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incluida;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descargaro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evaluación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epidemiológico.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ensayos clínicos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aleatorizado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Cochran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(28),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mientras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listas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chequeo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diseñadas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 correspondiente,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momento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existían instrumentos oficiales de GRADE para tal propósito (43).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Demás dominios de calidad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evaluadores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conjunto,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justificando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razones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califica positiva o negativamente la calidad (27,29-33).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global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dominio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anteriores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calificaciones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posibles: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alta,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moderada,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baja.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dio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dentro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 (pareja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nción-comparad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posteriorment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global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pregunta,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asignándole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calificación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considerados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críticos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(35).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proveniente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opinión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automáticamente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07596" y="7602292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895" cy="3225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94640" lvl="1" indent="-28194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10"/>
              <a:tabLst>
                <a:tab pos="29527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Extracción y síntesis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datos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extraídos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metodólogo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supervisado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el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líder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registrados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datos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diseñada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específicamente para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fin.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ingresado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software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GD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spc="15" baseline="33333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50" baseline="33333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50" spc="-82" baseline="33333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perfiles de evidencia GRADE.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287655" lvl="1" indent="-274955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11"/>
              <a:tabLst>
                <a:tab pos="2882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4.</a:t>
            </a:r>
            <a:r>
              <a:rPr sz="1000" b="1" spc="-55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 Formulación de las recomendaciones</a:t>
            </a:r>
            <a:endParaRPr sz="1000">
              <a:latin typeface="Arial"/>
              <a:cs typeface="Arial"/>
            </a:endParaRPr>
          </a:p>
          <a:p>
            <a:pPr marL="12700" marR="5715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formulación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cinco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GRADE: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spcBef>
                <a:spcPts val="75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Preferencias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Balance clínico de beneficio/daño de las intervenciones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Consideracione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4.12 Niveles de evidencia y grados de recomendación según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15" dirty="0">
                <a:solidFill>
                  <a:srgbClr val="5D9732"/>
                </a:solidFill>
                <a:latin typeface="Arial"/>
                <a:cs typeface="Arial"/>
              </a:rPr>
              <a:t>metodologí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GRADE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fuerza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graduadas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document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recomendado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800" b="1" i="1" spc="-3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Calida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global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GRADE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26214" y="4913507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29" y="0"/>
                </a:moveTo>
                <a:lnTo>
                  <a:pt x="29719" y="16273"/>
                </a:lnTo>
                <a:lnTo>
                  <a:pt x="3101" y="58661"/>
                </a:lnTo>
                <a:lnTo>
                  <a:pt x="0" y="86839"/>
                </a:lnTo>
                <a:lnTo>
                  <a:pt x="297" y="94336"/>
                </a:lnTo>
                <a:lnTo>
                  <a:pt x="11407" y="131597"/>
                </a:lnTo>
                <a:lnTo>
                  <a:pt x="38189" y="158919"/>
                </a:lnTo>
                <a:lnTo>
                  <a:pt x="88200" y="168705"/>
                </a:lnTo>
                <a:lnTo>
                  <a:pt x="99344" y="166317"/>
                </a:lnTo>
                <a:lnTo>
                  <a:pt x="111589" y="161662"/>
                </a:lnTo>
                <a:lnTo>
                  <a:pt x="125705" y="154240"/>
                </a:lnTo>
                <a:lnTo>
                  <a:pt x="129467" y="150776"/>
                </a:lnTo>
                <a:lnTo>
                  <a:pt x="76338" y="150776"/>
                </a:lnTo>
                <a:lnTo>
                  <a:pt x="65267" y="149301"/>
                </a:lnTo>
                <a:lnTo>
                  <a:pt x="31840" y="125433"/>
                </a:lnTo>
                <a:lnTo>
                  <a:pt x="22323" y="87174"/>
                </a:lnTo>
                <a:lnTo>
                  <a:pt x="22506" y="79680"/>
                </a:lnTo>
                <a:lnTo>
                  <a:pt x="32875" y="42034"/>
                </a:lnTo>
                <a:lnTo>
                  <a:pt x="72305" y="20005"/>
                </a:lnTo>
                <a:lnTo>
                  <a:pt x="88857" y="19665"/>
                </a:lnTo>
                <a:lnTo>
                  <a:pt x="130324" y="19665"/>
                </a:lnTo>
                <a:lnTo>
                  <a:pt x="127019" y="16598"/>
                </a:lnTo>
                <a:lnTo>
                  <a:pt x="114882" y="8432"/>
                </a:lnTo>
                <a:lnTo>
                  <a:pt x="103419" y="3746"/>
                </a:lnTo>
                <a:lnTo>
                  <a:pt x="90982" y="934"/>
                </a:lnTo>
                <a:lnTo>
                  <a:pt x="77429" y="0"/>
                </a:lnTo>
                <a:close/>
              </a:path>
              <a:path w="156844" h="168910">
                <a:moveTo>
                  <a:pt x="130324" y="19665"/>
                </a:moveTo>
                <a:lnTo>
                  <a:pt x="88857" y="19665"/>
                </a:lnTo>
                <a:lnTo>
                  <a:pt x="100306" y="23585"/>
                </a:lnTo>
                <a:lnTo>
                  <a:pt x="113837" y="31465"/>
                </a:lnTo>
                <a:lnTo>
                  <a:pt x="133493" y="76088"/>
                </a:lnTo>
                <a:lnTo>
                  <a:pt x="133927" y="92339"/>
                </a:lnTo>
                <a:lnTo>
                  <a:pt x="132114" y="104934"/>
                </a:lnTo>
                <a:lnTo>
                  <a:pt x="113044" y="138700"/>
                </a:lnTo>
                <a:lnTo>
                  <a:pt x="76338" y="150776"/>
                </a:lnTo>
                <a:lnTo>
                  <a:pt x="129467" y="150776"/>
                </a:lnTo>
                <a:lnTo>
                  <a:pt x="153501" y="110436"/>
                </a:lnTo>
                <a:lnTo>
                  <a:pt x="156480" y="83993"/>
                </a:lnTo>
                <a:lnTo>
                  <a:pt x="155752" y="72196"/>
                </a:lnTo>
                <a:lnTo>
                  <a:pt x="153547" y="60429"/>
                </a:lnTo>
                <a:lnTo>
                  <a:pt x="149566" y="48144"/>
                </a:lnTo>
                <a:lnTo>
                  <a:pt x="143506" y="34792"/>
                </a:lnTo>
                <a:lnTo>
                  <a:pt x="136376" y="25282"/>
                </a:lnTo>
                <a:lnTo>
                  <a:pt x="130324" y="196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48537" y="4933172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59" h="131445">
                <a:moveTo>
                  <a:pt x="0" y="67509"/>
                </a:moveTo>
                <a:lnTo>
                  <a:pt x="9517" y="105768"/>
                </a:lnTo>
                <a:lnTo>
                  <a:pt x="42944" y="129636"/>
                </a:lnTo>
                <a:lnTo>
                  <a:pt x="54015" y="131111"/>
                </a:lnTo>
                <a:lnTo>
                  <a:pt x="68132" y="129783"/>
                </a:lnTo>
                <a:lnTo>
                  <a:pt x="99685" y="108127"/>
                </a:lnTo>
                <a:lnTo>
                  <a:pt x="111603" y="72674"/>
                </a:lnTo>
                <a:lnTo>
                  <a:pt x="111170" y="56423"/>
                </a:lnTo>
                <a:lnTo>
                  <a:pt x="91513" y="11800"/>
                </a:lnTo>
                <a:lnTo>
                  <a:pt x="66534" y="0"/>
                </a:lnTo>
                <a:lnTo>
                  <a:pt x="49981" y="340"/>
                </a:lnTo>
                <a:lnTo>
                  <a:pt x="10551" y="22368"/>
                </a:lnTo>
                <a:lnTo>
                  <a:pt x="182" y="60015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04022" y="4913507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6" y="0"/>
                </a:moveTo>
                <a:lnTo>
                  <a:pt x="29724" y="16274"/>
                </a:lnTo>
                <a:lnTo>
                  <a:pt x="3102" y="58663"/>
                </a:lnTo>
                <a:lnTo>
                  <a:pt x="0" y="86839"/>
                </a:lnTo>
                <a:lnTo>
                  <a:pt x="298" y="94339"/>
                </a:lnTo>
                <a:lnTo>
                  <a:pt x="11409" y="131600"/>
                </a:lnTo>
                <a:lnTo>
                  <a:pt x="38193" y="158920"/>
                </a:lnTo>
                <a:lnTo>
                  <a:pt x="88204" y="168706"/>
                </a:lnTo>
                <a:lnTo>
                  <a:pt x="99349" y="166318"/>
                </a:lnTo>
                <a:lnTo>
                  <a:pt x="111596" y="161662"/>
                </a:lnTo>
                <a:lnTo>
                  <a:pt x="125712" y="154240"/>
                </a:lnTo>
                <a:lnTo>
                  <a:pt x="129475" y="150777"/>
                </a:lnTo>
                <a:lnTo>
                  <a:pt x="76340" y="150777"/>
                </a:lnTo>
                <a:lnTo>
                  <a:pt x="65268" y="149302"/>
                </a:lnTo>
                <a:lnTo>
                  <a:pt x="31844" y="125431"/>
                </a:lnTo>
                <a:lnTo>
                  <a:pt x="22323" y="87174"/>
                </a:lnTo>
                <a:lnTo>
                  <a:pt x="22506" y="79672"/>
                </a:lnTo>
                <a:lnTo>
                  <a:pt x="32879" y="42030"/>
                </a:lnTo>
                <a:lnTo>
                  <a:pt x="72312" y="20005"/>
                </a:lnTo>
                <a:lnTo>
                  <a:pt x="88869" y="19666"/>
                </a:lnTo>
                <a:lnTo>
                  <a:pt x="130326" y="19666"/>
                </a:lnTo>
                <a:lnTo>
                  <a:pt x="127022" y="16598"/>
                </a:lnTo>
                <a:lnTo>
                  <a:pt x="114887" y="8430"/>
                </a:lnTo>
                <a:lnTo>
                  <a:pt x="103423" y="3745"/>
                </a:lnTo>
                <a:lnTo>
                  <a:pt x="90988" y="934"/>
                </a:lnTo>
                <a:lnTo>
                  <a:pt x="77436" y="0"/>
                </a:lnTo>
                <a:close/>
              </a:path>
              <a:path w="156844" h="168910">
                <a:moveTo>
                  <a:pt x="130326" y="19666"/>
                </a:moveTo>
                <a:lnTo>
                  <a:pt x="88869" y="19666"/>
                </a:lnTo>
                <a:lnTo>
                  <a:pt x="100316" y="23586"/>
                </a:lnTo>
                <a:lnTo>
                  <a:pt x="113843" y="31466"/>
                </a:lnTo>
                <a:lnTo>
                  <a:pt x="133491" y="76086"/>
                </a:lnTo>
                <a:lnTo>
                  <a:pt x="133924" y="92337"/>
                </a:lnTo>
                <a:lnTo>
                  <a:pt x="132115" y="104933"/>
                </a:lnTo>
                <a:lnTo>
                  <a:pt x="113046" y="138699"/>
                </a:lnTo>
                <a:lnTo>
                  <a:pt x="76340" y="150777"/>
                </a:lnTo>
                <a:lnTo>
                  <a:pt x="129475" y="150777"/>
                </a:lnTo>
                <a:lnTo>
                  <a:pt x="153503" y="110439"/>
                </a:lnTo>
                <a:lnTo>
                  <a:pt x="156480" y="83994"/>
                </a:lnTo>
                <a:lnTo>
                  <a:pt x="155754" y="72197"/>
                </a:lnTo>
                <a:lnTo>
                  <a:pt x="153552" y="60430"/>
                </a:lnTo>
                <a:lnTo>
                  <a:pt x="149571" y="48145"/>
                </a:lnTo>
                <a:lnTo>
                  <a:pt x="143507" y="34793"/>
                </a:lnTo>
                <a:lnTo>
                  <a:pt x="136377" y="25282"/>
                </a:lnTo>
                <a:lnTo>
                  <a:pt x="130326" y="1966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26345" y="4933173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8"/>
                </a:moveTo>
                <a:lnTo>
                  <a:pt x="9521" y="105765"/>
                </a:lnTo>
                <a:lnTo>
                  <a:pt x="42945" y="129636"/>
                </a:lnTo>
                <a:lnTo>
                  <a:pt x="54017" y="131110"/>
                </a:lnTo>
                <a:lnTo>
                  <a:pt x="68138" y="129782"/>
                </a:lnTo>
                <a:lnTo>
                  <a:pt x="99691" y="108126"/>
                </a:lnTo>
                <a:lnTo>
                  <a:pt x="111601" y="72670"/>
                </a:lnTo>
                <a:lnTo>
                  <a:pt x="111168" y="56420"/>
                </a:lnTo>
                <a:lnTo>
                  <a:pt x="91519" y="11800"/>
                </a:lnTo>
                <a:lnTo>
                  <a:pt x="66545" y="0"/>
                </a:lnTo>
                <a:lnTo>
                  <a:pt x="49989" y="339"/>
                </a:lnTo>
                <a:lnTo>
                  <a:pt x="10555" y="22363"/>
                </a:lnTo>
                <a:lnTo>
                  <a:pt x="183" y="60006"/>
                </a:lnTo>
                <a:lnTo>
                  <a:pt x="0" y="6750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781830" y="4913507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7" y="0"/>
                </a:moveTo>
                <a:lnTo>
                  <a:pt x="29728" y="16275"/>
                </a:lnTo>
                <a:lnTo>
                  <a:pt x="3104" y="58663"/>
                </a:lnTo>
                <a:lnTo>
                  <a:pt x="0" y="86839"/>
                </a:lnTo>
                <a:lnTo>
                  <a:pt x="299" y="94339"/>
                </a:lnTo>
                <a:lnTo>
                  <a:pt x="11417" y="131598"/>
                </a:lnTo>
                <a:lnTo>
                  <a:pt x="38198" y="158923"/>
                </a:lnTo>
                <a:lnTo>
                  <a:pt x="88212" y="168705"/>
                </a:lnTo>
                <a:lnTo>
                  <a:pt x="99356" y="166318"/>
                </a:lnTo>
                <a:lnTo>
                  <a:pt x="111601" y="161662"/>
                </a:lnTo>
                <a:lnTo>
                  <a:pt x="125716" y="154240"/>
                </a:lnTo>
                <a:lnTo>
                  <a:pt x="129479" y="150776"/>
                </a:lnTo>
                <a:lnTo>
                  <a:pt x="76346" y="150776"/>
                </a:lnTo>
                <a:lnTo>
                  <a:pt x="65275" y="149301"/>
                </a:lnTo>
                <a:lnTo>
                  <a:pt x="31848" y="125433"/>
                </a:lnTo>
                <a:lnTo>
                  <a:pt x="22335" y="87174"/>
                </a:lnTo>
                <a:lnTo>
                  <a:pt x="22518" y="79676"/>
                </a:lnTo>
                <a:lnTo>
                  <a:pt x="32886" y="42031"/>
                </a:lnTo>
                <a:lnTo>
                  <a:pt x="72319" y="20005"/>
                </a:lnTo>
                <a:lnTo>
                  <a:pt x="88873" y="19666"/>
                </a:lnTo>
                <a:lnTo>
                  <a:pt x="130334" y="19666"/>
                </a:lnTo>
                <a:lnTo>
                  <a:pt x="127028" y="16597"/>
                </a:lnTo>
                <a:lnTo>
                  <a:pt x="114891" y="8430"/>
                </a:lnTo>
                <a:lnTo>
                  <a:pt x="103429" y="3745"/>
                </a:lnTo>
                <a:lnTo>
                  <a:pt x="90991" y="934"/>
                </a:lnTo>
                <a:lnTo>
                  <a:pt x="77437" y="0"/>
                </a:lnTo>
                <a:close/>
              </a:path>
              <a:path w="156844" h="168910">
                <a:moveTo>
                  <a:pt x="130334" y="19666"/>
                </a:moveTo>
                <a:lnTo>
                  <a:pt x="88873" y="19666"/>
                </a:lnTo>
                <a:lnTo>
                  <a:pt x="100321" y="23587"/>
                </a:lnTo>
                <a:lnTo>
                  <a:pt x="113850" y="31466"/>
                </a:lnTo>
                <a:lnTo>
                  <a:pt x="133503" y="76090"/>
                </a:lnTo>
                <a:lnTo>
                  <a:pt x="133936" y="92342"/>
                </a:lnTo>
                <a:lnTo>
                  <a:pt x="132123" y="104937"/>
                </a:lnTo>
                <a:lnTo>
                  <a:pt x="113049" y="138702"/>
                </a:lnTo>
                <a:lnTo>
                  <a:pt x="76346" y="150776"/>
                </a:lnTo>
                <a:lnTo>
                  <a:pt x="129479" y="150776"/>
                </a:lnTo>
                <a:lnTo>
                  <a:pt x="153509" y="110434"/>
                </a:lnTo>
                <a:lnTo>
                  <a:pt x="156492" y="83990"/>
                </a:lnTo>
                <a:lnTo>
                  <a:pt x="155763" y="72193"/>
                </a:lnTo>
                <a:lnTo>
                  <a:pt x="153558" y="60427"/>
                </a:lnTo>
                <a:lnTo>
                  <a:pt x="149575" y="48142"/>
                </a:lnTo>
                <a:lnTo>
                  <a:pt x="143513" y="34790"/>
                </a:lnTo>
                <a:lnTo>
                  <a:pt x="136382" y="25280"/>
                </a:lnTo>
                <a:lnTo>
                  <a:pt x="130334" y="1966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04166" y="4933174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7"/>
                </a:moveTo>
                <a:lnTo>
                  <a:pt x="9512" y="105766"/>
                </a:lnTo>
                <a:lnTo>
                  <a:pt x="42940" y="129634"/>
                </a:lnTo>
                <a:lnTo>
                  <a:pt x="54010" y="131110"/>
                </a:lnTo>
                <a:lnTo>
                  <a:pt x="68127" y="129781"/>
                </a:lnTo>
                <a:lnTo>
                  <a:pt x="99681" y="108128"/>
                </a:lnTo>
                <a:lnTo>
                  <a:pt x="111600" y="72675"/>
                </a:lnTo>
                <a:lnTo>
                  <a:pt x="111167" y="56424"/>
                </a:lnTo>
                <a:lnTo>
                  <a:pt x="91514" y="11799"/>
                </a:lnTo>
                <a:lnTo>
                  <a:pt x="66537" y="0"/>
                </a:lnTo>
                <a:lnTo>
                  <a:pt x="49984" y="338"/>
                </a:lnTo>
                <a:lnTo>
                  <a:pt x="10551" y="22365"/>
                </a:lnTo>
                <a:lnTo>
                  <a:pt x="182" y="60010"/>
                </a:lnTo>
                <a:lnTo>
                  <a:pt x="0" y="675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59650" y="4913507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4" y="0"/>
                </a:moveTo>
                <a:lnTo>
                  <a:pt x="29722" y="16273"/>
                </a:lnTo>
                <a:lnTo>
                  <a:pt x="3101" y="58662"/>
                </a:lnTo>
                <a:lnTo>
                  <a:pt x="0" y="86839"/>
                </a:lnTo>
                <a:lnTo>
                  <a:pt x="298" y="94338"/>
                </a:lnTo>
                <a:lnTo>
                  <a:pt x="11408" y="131600"/>
                </a:lnTo>
                <a:lnTo>
                  <a:pt x="38192" y="158920"/>
                </a:lnTo>
                <a:lnTo>
                  <a:pt x="88204" y="168705"/>
                </a:lnTo>
                <a:lnTo>
                  <a:pt x="99350" y="166317"/>
                </a:lnTo>
                <a:lnTo>
                  <a:pt x="111596" y="161661"/>
                </a:lnTo>
                <a:lnTo>
                  <a:pt x="125709" y="154240"/>
                </a:lnTo>
                <a:lnTo>
                  <a:pt x="129472" y="150777"/>
                </a:lnTo>
                <a:lnTo>
                  <a:pt x="76338" y="150777"/>
                </a:lnTo>
                <a:lnTo>
                  <a:pt x="65266" y="149302"/>
                </a:lnTo>
                <a:lnTo>
                  <a:pt x="31840" y="125433"/>
                </a:lnTo>
                <a:lnTo>
                  <a:pt x="22323" y="87174"/>
                </a:lnTo>
                <a:lnTo>
                  <a:pt x="22506" y="79679"/>
                </a:lnTo>
                <a:lnTo>
                  <a:pt x="32873" y="42033"/>
                </a:lnTo>
                <a:lnTo>
                  <a:pt x="72305" y="20005"/>
                </a:lnTo>
                <a:lnTo>
                  <a:pt x="88858" y="19665"/>
                </a:lnTo>
                <a:lnTo>
                  <a:pt x="130325" y="19665"/>
                </a:lnTo>
                <a:lnTo>
                  <a:pt x="127020" y="16597"/>
                </a:lnTo>
                <a:lnTo>
                  <a:pt x="114884" y="8429"/>
                </a:lnTo>
                <a:lnTo>
                  <a:pt x="103418" y="3744"/>
                </a:lnTo>
                <a:lnTo>
                  <a:pt x="90981" y="934"/>
                </a:lnTo>
                <a:lnTo>
                  <a:pt x="77434" y="0"/>
                </a:lnTo>
                <a:close/>
              </a:path>
              <a:path w="156844" h="168910">
                <a:moveTo>
                  <a:pt x="130325" y="19665"/>
                </a:moveTo>
                <a:lnTo>
                  <a:pt x="88858" y="19665"/>
                </a:lnTo>
                <a:lnTo>
                  <a:pt x="100305" y="23586"/>
                </a:lnTo>
                <a:lnTo>
                  <a:pt x="113838" y="31466"/>
                </a:lnTo>
                <a:lnTo>
                  <a:pt x="133491" y="76087"/>
                </a:lnTo>
                <a:lnTo>
                  <a:pt x="133924" y="92339"/>
                </a:lnTo>
                <a:lnTo>
                  <a:pt x="132112" y="104934"/>
                </a:lnTo>
                <a:lnTo>
                  <a:pt x="113043" y="138700"/>
                </a:lnTo>
                <a:lnTo>
                  <a:pt x="76338" y="150777"/>
                </a:lnTo>
                <a:lnTo>
                  <a:pt x="129472" y="150777"/>
                </a:lnTo>
                <a:lnTo>
                  <a:pt x="153501" y="110436"/>
                </a:lnTo>
                <a:lnTo>
                  <a:pt x="156480" y="83993"/>
                </a:lnTo>
                <a:lnTo>
                  <a:pt x="155752" y="72196"/>
                </a:lnTo>
                <a:lnTo>
                  <a:pt x="153547" y="60429"/>
                </a:lnTo>
                <a:lnTo>
                  <a:pt x="149566" y="48144"/>
                </a:lnTo>
                <a:lnTo>
                  <a:pt x="143506" y="34792"/>
                </a:lnTo>
                <a:lnTo>
                  <a:pt x="136376" y="25281"/>
                </a:lnTo>
                <a:lnTo>
                  <a:pt x="130325" y="1966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81974" y="4933172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9"/>
                </a:moveTo>
                <a:lnTo>
                  <a:pt x="9517" y="105768"/>
                </a:lnTo>
                <a:lnTo>
                  <a:pt x="42942" y="129636"/>
                </a:lnTo>
                <a:lnTo>
                  <a:pt x="54014" y="131111"/>
                </a:lnTo>
                <a:lnTo>
                  <a:pt x="68131" y="129782"/>
                </a:lnTo>
                <a:lnTo>
                  <a:pt x="99685" y="108127"/>
                </a:lnTo>
                <a:lnTo>
                  <a:pt x="111600" y="72673"/>
                </a:lnTo>
                <a:lnTo>
                  <a:pt x="111168" y="56422"/>
                </a:lnTo>
                <a:lnTo>
                  <a:pt x="91514" y="11800"/>
                </a:lnTo>
                <a:lnTo>
                  <a:pt x="66534" y="0"/>
                </a:lnTo>
                <a:lnTo>
                  <a:pt x="49982" y="339"/>
                </a:lnTo>
                <a:lnTo>
                  <a:pt x="10549" y="22367"/>
                </a:lnTo>
                <a:lnTo>
                  <a:pt x="182" y="60013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58659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58659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504462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504462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3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636477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36477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82270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82270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3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14285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14285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860078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60078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3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992093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92093" y="499816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037898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3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037898" y="4952377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3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26214" y="5385578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40" y="0"/>
                </a:moveTo>
                <a:lnTo>
                  <a:pt x="29724" y="16262"/>
                </a:lnTo>
                <a:lnTo>
                  <a:pt x="3102" y="58645"/>
                </a:lnTo>
                <a:lnTo>
                  <a:pt x="0" y="86827"/>
                </a:lnTo>
                <a:lnTo>
                  <a:pt x="297" y="94323"/>
                </a:lnTo>
                <a:lnTo>
                  <a:pt x="11406" y="131584"/>
                </a:lnTo>
                <a:lnTo>
                  <a:pt x="38187" y="158905"/>
                </a:lnTo>
                <a:lnTo>
                  <a:pt x="88197" y="168693"/>
                </a:lnTo>
                <a:lnTo>
                  <a:pt x="99342" y="166306"/>
                </a:lnTo>
                <a:lnTo>
                  <a:pt x="111586" y="161651"/>
                </a:lnTo>
                <a:lnTo>
                  <a:pt x="125701" y="154231"/>
                </a:lnTo>
                <a:lnTo>
                  <a:pt x="129468" y="150764"/>
                </a:lnTo>
                <a:lnTo>
                  <a:pt x="76338" y="150764"/>
                </a:lnTo>
                <a:lnTo>
                  <a:pt x="65267" y="149289"/>
                </a:lnTo>
                <a:lnTo>
                  <a:pt x="31840" y="125421"/>
                </a:lnTo>
                <a:lnTo>
                  <a:pt x="22323" y="87162"/>
                </a:lnTo>
                <a:lnTo>
                  <a:pt x="22506" y="79668"/>
                </a:lnTo>
                <a:lnTo>
                  <a:pt x="32875" y="42026"/>
                </a:lnTo>
                <a:lnTo>
                  <a:pt x="72305" y="19993"/>
                </a:lnTo>
                <a:lnTo>
                  <a:pt x="88858" y="19653"/>
                </a:lnTo>
                <a:lnTo>
                  <a:pt x="130325" y="19653"/>
                </a:lnTo>
                <a:lnTo>
                  <a:pt x="127026" y="16591"/>
                </a:lnTo>
                <a:lnTo>
                  <a:pt x="114892" y="8426"/>
                </a:lnTo>
                <a:lnTo>
                  <a:pt x="103428" y="3740"/>
                </a:lnTo>
                <a:lnTo>
                  <a:pt x="90989" y="932"/>
                </a:lnTo>
                <a:lnTo>
                  <a:pt x="77440" y="0"/>
                </a:lnTo>
                <a:close/>
              </a:path>
              <a:path w="156844" h="168910">
                <a:moveTo>
                  <a:pt x="130325" y="19653"/>
                </a:moveTo>
                <a:lnTo>
                  <a:pt x="88858" y="19653"/>
                </a:lnTo>
                <a:lnTo>
                  <a:pt x="100306" y="23573"/>
                </a:lnTo>
                <a:lnTo>
                  <a:pt x="113837" y="31455"/>
                </a:lnTo>
                <a:lnTo>
                  <a:pt x="133493" y="76076"/>
                </a:lnTo>
                <a:lnTo>
                  <a:pt x="133927" y="92327"/>
                </a:lnTo>
                <a:lnTo>
                  <a:pt x="132114" y="104922"/>
                </a:lnTo>
                <a:lnTo>
                  <a:pt x="113044" y="138688"/>
                </a:lnTo>
                <a:lnTo>
                  <a:pt x="76338" y="150764"/>
                </a:lnTo>
                <a:lnTo>
                  <a:pt x="129468" y="150764"/>
                </a:lnTo>
                <a:lnTo>
                  <a:pt x="153500" y="110433"/>
                </a:lnTo>
                <a:lnTo>
                  <a:pt x="156480" y="83989"/>
                </a:lnTo>
                <a:lnTo>
                  <a:pt x="155752" y="72191"/>
                </a:lnTo>
                <a:lnTo>
                  <a:pt x="153549" y="60427"/>
                </a:lnTo>
                <a:lnTo>
                  <a:pt x="149568" y="48142"/>
                </a:lnTo>
                <a:lnTo>
                  <a:pt x="143511" y="34787"/>
                </a:lnTo>
                <a:lnTo>
                  <a:pt x="136381" y="25275"/>
                </a:lnTo>
                <a:lnTo>
                  <a:pt x="130325" y="1965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48537" y="5405231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59" h="131445">
                <a:moveTo>
                  <a:pt x="0" y="67509"/>
                </a:moveTo>
                <a:lnTo>
                  <a:pt x="9517" y="105768"/>
                </a:lnTo>
                <a:lnTo>
                  <a:pt x="42944" y="129636"/>
                </a:lnTo>
                <a:lnTo>
                  <a:pt x="54015" y="131111"/>
                </a:lnTo>
                <a:lnTo>
                  <a:pt x="68132" y="129783"/>
                </a:lnTo>
                <a:lnTo>
                  <a:pt x="99685" y="108127"/>
                </a:lnTo>
                <a:lnTo>
                  <a:pt x="111603" y="72674"/>
                </a:lnTo>
                <a:lnTo>
                  <a:pt x="111170" y="56423"/>
                </a:lnTo>
                <a:lnTo>
                  <a:pt x="91513" y="11801"/>
                </a:lnTo>
                <a:lnTo>
                  <a:pt x="66534" y="0"/>
                </a:lnTo>
                <a:lnTo>
                  <a:pt x="49981" y="339"/>
                </a:lnTo>
                <a:lnTo>
                  <a:pt x="10551" y="22373"/>
                </a:lnTo>
                <a:lnTo>
                  <a:pt x="182" y="60015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04022" y="5385578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46" y="0"/>
                </a:moveTo>
                <a:lnTo>
                  <a:pt x="29729" y="16263"/>
                </a:lnTo>
                <a:lnTo>
                  <a:pt x="3103" y="58647"/>
                </a:lnTo>
                <a:lnTo>
                  <a:pt x="0" y="86827"/>
                </a:lnTo>
                <a:lnTo>
                  <a:pt x="298" y="94325"/>
                </a:lnTo>
                <a:lnTo>
                  <a:pt x="11408" y="131586"/>
                </a:lnTo>
                <a:lnTo>
                  <a:pt x="38191" y="158907"/>
                </a:lnTo>
                <a:lnTo>
                  <a:pt x="88201" y="168694"/>
                </a:lnTo>
                <a:lnTo>
                  <a:pt x="99347" y="166307"/>
                </a:lnTo>
                <a:lnTo>
                  <a:pt x="111593" y="161652"/>
                </a:lnTo>
                <a:lnTo>
                  <a:pt x="125708" y="154230"/>
                </a:lnTo>
                <a:lnTo>
                  <a:pt x="129475" y="150764"/>
                </a:lnTo>
                <a:lnTo>
                  <a:pt x="76340" y="150764"/>
                </a:lnTo>
                <a:lnTo>
                  <a:pt x="65268" y="149290"/>
                </a:lnTo>
                <a:lnTo>
                  <a:pt x="31844" y="125419"/>
                </a:lnTo>
                <a:lnTo>
                  <a:pt x="22323" y="87162"/>
                </a:lnTo>
                <a:lnTo>
                  <a:pt x="22506" y="79660"/>
                </a:lnTo>
                <a:lnTo>
                  <a:pt x="32879" y="42022"/>
                </a:lnTo>
                <a:lnTo>
                  <a:pt x="72313" y="19993"/>
                </a:lnTo>
                <a:lnTo>
                  <a:pt x="88869" y="19654"/>
                </a:lnTo>
                <a:lnTo>
                  <a:pt x="130328" y="19654"/>
                </a:lnTo>
                <a:lnTo>
                  <a:pt x="127028" y="16590"/>
                </a:lnTo>
                <a:lnTo>
                  <a:pt x="114897" y="8424"/>
                </a:lnTo>
                <a:lnTo>
                  <a:pt x="103431" y="3739"/>
                </a:lnTo>
                <a:lnTo>
                  <a:pt x="90996" y="932"/>
                </a:lnTo>
                <a:lnTo>
                  <a:pt x="77446" y="0"/>
                </a:lnTo>
                <a:close/>
              </a:path>
              <a:path w="156844" h="168910">
                <a:moveTo>
                  <a:pt x="130328" y="19654"/>
                </a:moveTo>
                <a:lnTo>
                  <a:pt x="88869" y="19654"/>
                </a:lnTo>
                <a:lnTo>
                  <a:pt x="100317" y="23575"/>
                </a:lnTo>
                <a:lnTo>
                  <a:pt x="113843" y="31456"/>
                </a:lnTo>
                <a:lnTo>
                  <a:pt x="133491" y="76074"/>
                </a:lnTo>
                <a:lnTo>
                  <a:pt x="133924" y="92324"/>
                </a:lnTo>
                <a:lnTo>
                  <a:pt x="132115" y="104921"/>
                </a:lnTo>
                <a:lnTo>
                  <a:pt x="113046" y="138687"/>
                </a:lnTo>
                <a:lnTo>
                  <a:pt x="76340" y="150764"/>
                </a:lnTo>
                <a:lnTo>
                  <a:pt x="129475" y="150764"/>
                </a:lnTo>
                <a:lnTo>
                  <a:pt x="153502" y="110435"/>
                </a:lnTo>
                <a:lnTo>
                  <a:pt x="156480" y="83990"/>
                </a:lnTo>
                <a:lnTo>
                  <a:pt x="155754" y="72192"/>
                </a:lnTo>
                <a:lnTo>
                  <a:pt x="153554" y="60427"/>
                </a:lnTo>
                <a:lnTo>
                  <a:pt x="149574" y="48143"/>
                </a:lnTo>
                <a:lnTo>
                  <a:pt x="143511" y="34788"/>
                </a:lnTo>
                <a:lnTo>
                  <a:pt x="136382" y="25275"/>
                </a:lnTo>
                <a:lnTo>
                  <a:pt x="130328" y="1965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26345" y="5405232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8"/>
                </a:moveTo>
                <a:lnTo>
                  <a:pt x="9521" y="105764"/>
                </a:lnTo>
                <a:lnTo>
                  <a:pt x="42945" y="129635"/>
                </a:lnTo>
                <a:lnTo>
                  <a:pt x="54017" y="131110"/>
                </a:lnTo>
                <a:lnTo>
                  <a:pt x="68138" y="129782"/>
                </a:lnTo>
                <a:lnTo>
                  <a:pt x="99691" y="108125"/>
                </a:lnTo>
                <a:lnTo>
                  <a:pt x="111601" y="72670"/>
                </a:lnTo>
                <a:lnTo>
                  <a:pt x="111168" y="56420"/>
                </a:lnTo>
                <a:lnTo>
                  <a:pt x="91519" y="11801"/>
                </a:lnTo>
                <a:lnTo>
                  <a:pt x="66545" y="0"/>
                </a:lnTo>
                <a:lnTo>
                  <a:pt x="49989" y="339"/>
                </a:lnTo>
                <a:lnTo>
                  <a:pt x="10555" y="22368"/>
                </a:lnTo>
                <a:lnTo>
                  <a:pt x="183" y="60006"/>
                </a:lnTo>
                <a:lnTo>
                  <a:pt x="0" y="6750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781830" y="5385578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48" y="0"/>
                </a:moveTo>
                <a:lnTo>
                  <a:pt x="29733" y="16264"/>
                </a:lnTo>
                <a:lnTo>
                  <a:pt x="3105" y="58647"/>
                </a:lnTo>
                <a:lnTo>
                  <a:pt x="0" y="86827"/>
                </a:lnTo>
                <a:lnTo>
                  <a:pt x="298" y="94325"/>
                </a:lnTo>
                <a:lnTo>
                  <a:pt x="11416" y="131584"/>
                </a:lnTo>
                <a:lnTo>
                  <a:pt x="38196" y="158910"/>
                </a:lnTo>
                <a:lnTo>
                  <a:pt x="88209" y="168693"/>
                </a:lnTo>
                <a:lnTo>
                  <a:pt x="99354" y="166306"/>
                </a:lnTo>
                <a:lnTo>
                  <a:pt x="111598" y="161652"/>
                </a:lnTo>
                <a:lnTo>
                  <a:pt x="125713" y="154231"/>
                </a:lnTo>
                <a:lnTo>
                  <a:pt x="129479" y="150764"/>
                </a:lnTo>
                <a:lnTo>
                  <a:pt x="76346" y="150764"/>
                </a:lnTo>
                <a:lnTo>
                  <a:pt x="65275" y="149289"/>
                </a:lnTo>
                <a:lnTo>
                  <a:pt x="31848" y="125421"/>
                </a:lnTo>
                <a:lnTo>
                  <a:pt x="22335" y="87162"/>
                </a:lnTo>
                <a:lnTo>
                  <a:pt x="22518" y="79664"/>
                </a:lnTo>
                <a:lnTo>
                  <a:pt x="32886" y="42024"/>
                </a:lnTo>
                <a:lnTo>
                  <a:pt x="72320" y="19993"/>
                </a:lnTo>
                <a:lnTo>
                  <a:pt x="88873" y="19654"/>
                </a:lnTo>
                <a:lnTo>
                  <a:pt x="130335" y="19654"/>
                </a:lnTo>
                <a:lnTo>
                  <a:pt x="127034" y="16589"/>
                </a:lnTo>
                <a:lnTo>
                  <a:pt x="114901" y="8424"/>
                </a:lnTo>
                <a:lnTo>
                  <a:pt x="103437" y="3740"/>
                </a:lnTo>
                <a:lnTo>
                  <a:pt x="90999" y="932"/>
                </a:lnTo>
                <a:lnTo>
                  <a:pt x="77448" y="0"/>
                </a:lnTo>
                <a:close/>
              </a:path>
              <a:path w="156844" h="168910">
                <a:moveTo>
                  <a:pt x="130335" y="19654"/>
                </a:moveTo>
                <a:lnTo>
                  <a:pt x="88873" y="19654"/>
                </a:lnTo>
                <a:lnTo>
                  <a:pt x="100321" y="23576"/>
                </a:lnTo>
                <a:lnTo>
                  <a:pt x="113850" y="31455"/>
                </a:lnTo>
                <a:lnTo>
                  <a:pt x="133503" y="76078"/>
                </a:lnTo>
                <a:lnTo>
                  <a:pt x="133936" y="92330"/>
                </a:lnTo>
                <a:lnTo>
                  <a:pt x="132123" y="104925"/>
                </a:lnTo>
                <a:lnTo>
                  <a:pt x="113049" y="138690"/>
                </a:lnTo>
                <a:lnTo>
                  <a:pt x="76346" y="150764"/>
                </a:lnTo>
                <a:lnTo>
                  <a:pt x="129479" y="150764"/>
                </a:lnTo>
                <a:lnTo>
                  <a:pt x="153508" y="110431"/>
                </a:lnTo>
                <a:lnTo>
                  <a:pt x="156492" y="83985"/>
                </a:lnTo>
                <a:lnTo>
                  <a:pt x="155764" y="72189"/>
                </a:lnTo>
                <a:lnTo>
                  <a:pt x="153560" y="60425"/>
                </a:lnTo>
                <a:lnTo>
                  <a:pt x="149578" y="48141"/>
                </a:lnTo>
                <a:lnTo>
                  <a:pt x="143517" y="34785"/>
                </a:lnTo>
                <a:lnTo>
                  <a:pt x="136387" y="25273"/>
                </a:lnTo>
                <a:lnTo>
                  <a:pt x="130335" y="1965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04166" y="5405233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7"/>
                </a:moveTo>
                <a:lnTo>
                  <a:pt x="9512" y="105766"/>
                </a:lnTo>
                <a:lnTo>
                  <a:pt x="42940" y="129634"/>
                </a:lnTo>
                <a:lnTo>
                  <a:pt x="54010" y="131109"/>
                </a:lnTo>
                <a:lnTo>
                  <a:pt x="68127" y="129781"/>
                </a:lnTo>
                <a:lnTo>
                  <a:pt x="99681" y="108127"/>
                </a:lnTo>
                <a:lnTo>
                  <a:pt x="111600" y="72675"/>
                </a:lnTo>
                <a:lnTo>
                  <a:pt x="111167" y="56423"/>
                </a:lnTo>
                <a:lnTo>
                  <a:pt x="91514" y="11801"/>
                </a:lnTo>
                <a:lnTo>
                  <a:pt x="66537" y="0"/>
                </a:lnTo>
                <a:lnTo>
                  <a:pt x="49984" y="338"/>
                </a:lnTo>
                <a:lnTo>
                  <a:pt x="10551" y="22369"/>
                </a:lnTo>
                <a:lnTo>
                  <a:pt x="182" y="60010"/>
                </a:lnTo>
                <a:lnTo>
                  <a:pt x="0" y="67507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59650" y="5385578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44" y="0"/>
                </a:moveTo>
                <a:lnTo>
                  <a:pt x="29727" y="16263"/>
                </a:lnTo>
                <a:lnTo>
                  <a:pt x="3102" y="58646"/>
                </a:lnTo>
                <a:lnTo>
                  <a:pt x="0" y="86827"/>
                </a:lnTo>
                <a:lnTo>
                  <a:pt x="297" y="94325"/>
                </a:lnTo>
                <a:lnTo>
                  <a:pt x="11407" y="131586"/>
                </a:lnTo>
                <a:lnTo>
                  <a:pt x="38190" y="158907"/>
                </a:lnTo>
                <a:lnTo>
                  <a:pt x="88201" y="168693"/>
                </a:lnTo>
                <a:lnTo>
                  <a:pt x="99348" y="166306"/>
                </a:lnTo>
                <a:lnTo>
                  <a:pt x="111593" y="161651"/>
                </a:lnTo>
                <a:lnTo>
                  <a:pt x="125706" y="154231"/>
                </a:lnTo>
                <a:lnTo>
                  <a:pt x="129472" y="150764"/>
                </a:lnTo>
                <a:lnTo>
                  <a:pt x="76338" y="150764"/>
                </a:lnTo>
                <a:lnTo>
                  <a:pt x="65266" y="149290"/>
                </a:lnTo>
                <a:lnTo>
                  <a:pt x="31840" y="125421"/>
                </a:lnTo>
                <a:lnTo>
                  <a:pt x="22323" y="87162"/>
                </a:lnTo>
                <a:lnTo>
                  <a:pt x="22506" y="79667"/>
                </a:lnTo>
                <a:lnTo>
                  <a:pt x="32873" y="42025"/>
                </a:lnTo>
                <a:lnTo>
                  <a:pt x="72305" y="19993"/>
                </a:lnTo>
                <a:lnTo>
                  <a:pt x="88858" y="19653"/>
                </a:lnTo>
                <a:lnTo>
                  <a:pt x="130327" y="19653"/>
                </a:lnTo>
                <a:lnTo>
                  <a:pt x="127027" y="16589"/>
                </a:lnTo>
                <a:lnTo>
                  <a:pt x="114895" y="8423"/>
                </a:lnTo>
                <a:lnTo>
                  <a:pt x="103426" y="3739"/>
                </a:lnTo>
                <a:lnTo>
                  <a:pt x="90989" y="932"/>
                </a:lnTo>
                <a:lnTo>
                  <a:pt x="77444" y="0"/>
                </a:lnTo>
                <a:close/>
              </a:path>
              <a:path w="156844" h="168910">
                <a:moveTo>
                  <a:pt x="130327" y="19653"/>
                </a:moveTo>
                <a:lnTo>
                  <a:pt x="88858" y="19653"/>
                </a:lnTo>
                <a:lnTo>
                  <a:pt x="100305" y="23574"/>
                </a:lnTo>
                <a:lnTo>
                  <a:pt x="113838" y="31456"/>
                </a:lnTo>
                <a:lnTo>
                  <a:pt x="133491" y="76075"/>
                </a:lnTo>
                <a:lnTo>
                  <a:pt x="133924" y="92326"/>
                </a:lnTo>
                <a:lnTo>
                  <a:pt x="132112" y="104922"/>
                </a:lnTo>
                <a:lnTo>
                  <a:pt x="113043" y="138688"/>
                </a:lnTo>
                <a:lnTo>
                  <a:pt x="76338" y="150764"/>
                </a:lnTo>
                <a:lnTo>
                  <a:pt x="129472" y="150764"/>
                </a:lnTo>
                <a:lnTo>
                  <a:pt x="153500" y="110433"/>
                </a:lnTo>
                <a:lnTo>
                  <a:pt x="156480" y="83988"/>
                </a:lnTo>
                <a:lnTo>
                  <a:pt x="155752" y="72191"/>
                </a:lnTo>
                <a:lnTo>
                  <a:pt x="153549" y="60426"/>
                </a:lnTo>
                <a:lnTo>
                  <a:pt x="149568" y="48142"/>
                </a:lnTo>
                <a:lnTo>
                  <a:pt x="143511" y="34787"/>
                </a:lnTo>
                <a:lnTo>
                  <a:pt x="136381" y="25274"/>
                </a:lnTo>
                <a:lnTo>
                  <a:pt x="130327" y="1965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81974" y="5405231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9"/>
                </a:moveTo>
                <a:lnTo>
                  <a:pt x="9517" y="105767"/>
                </a:lnTo>
                <a:lnTo>
                  <a:pt x="42942" y="129636"/>
                </a:lnTo>
                <a:lnTo>
                  <a:pt x="54014" y="131111"/>
                </a:lnTo>
                <a:lnTo>
                  <a:pt x="68131" y="129782"/>
                </a:lnTo>
                <a:lnTo>
                  <a:pt x="99685" y="108127"/>
                </a:lnTo>
                <a:lnTo>
                  <a:pt x="111600" y="72673"/>
                </a:lnTo>
                <a:lnTo>
                  <a:pt x="111168" y="56422"/>
                </a:lnTo>
                <a:lnTo>
                  <a:pt x="91514" y="11802"/>
                </a:lnTo>
                <a:lnTo>
                  <a:pt x="66535" y="0"/>
                </a:lnTo>
                <a:lnTo>
                  <a:pt x="49982" y="339"/>
                </a:lnTo>
                <a:lnTo>
                  <a:pt x="10550" y="22372"/>
                </a:lnTo>
                <a:lnTo>
                  <a:pt x="182" y="60013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58659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58659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504462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9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504462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95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636477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636477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682270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9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682270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95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814285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14285" y="5470226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60078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9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860078" y="5424436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95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26214" y="5864781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29" y="0"/>
                </a:moveTo>
                <a:lnTo>
                  <a:pt x="29719" y="16273"/>
                </a:lnTo>
                <a:lnTo>
                  <a:pt x="3101" y="58661"/>
                </a:lnTo>
                <a:lnTo>
                  <a:pt x="0" y="86839"/>
                </a:lnTo>
                <a:lnTo>
                  <a:pt x="297" y="94331"/>
                </a:lnTo>
                <a:lnTo>
                  <a:pt x="11407" y="131595"/>
                </a:lnTo>
                <a:lnTo>
                  <a:pt x="38190" y="158916"/>
                </a:lnTo>
                <a:lnTo>
                  <a:pt x="88200" y="168701"/>
                </a:lnTo>
                <a:lnTo>
                  <a:pt x="99345" y="166311"/>
                </a:lnTo>
                <a:lnTo>
                  <a:pt x="111590" y="161656"/>
                </a:lnTo>
                <a:lnTo>
                  <a:pt x="125706" y="154239"/>
                </a:lnTo>
                <a:lnTo>
                  <a:pt x="129471" y="150774"/>
                </a:lnTo>
                <a:lnTo>
                  <a:pt x="76342" y="150774"/>
                </a:lnTo>
                <a:lnTo>
                  <a:pt x="65270" y="149300"/>
                </a:lnTo>
                <a:lnTo>
                  <a:pt x="31845" y="125432"/>
                </a:lnTo>
                <a:lnTo>
                  <a:pt x="22323" y="87171"/>
                </a:lnTo>
                <a:lnTo>
                  <a:pt x="22505" y="79682"/>
                </a:lnTo>
                <a:lnTo>
                  <a:pt x="32874" y="42034"/>
                </a:lnTo>
                <a:lnTo>
                  <a:pt x="72304" y="20003"/>
                </a:lnTo>
                <a:lnTo>
                  <a:pt x="88857" y="19661"/>
                </a:lnTo>
                <a:lnTo>
                  <a:pt x="130322" y="19661"/>
                </a:lnTo>
                <a:lnTo>
                  <a:pt x="127019" y="16597"/>
                </a:lnTo>
                <a:lnTo>
                  <a:pt x="114882" y="8429"/>
                </a:lnTo>
                <a:lnTo>
                  <a:pt x="103420" y="3744"/>
                </a:lnTo>
                <a:lnTo>
                  <a:pt x="90982" y="934"/>
                </a:lnTo>
                <a:lnTo>
                  <a:pt x="77429" y="0"/>
                </a:lnTo>
                <a:close/>
              </a:path>
              <a:path w="156844" h="168910">
                <a:moveTo>
                  <a:pt x="130322" y="19661"/>
                </a:moveTo>
                <a:lnTo>
                  <a:pt x="88857" y="19661"/>
                </a:lnTo>
                <a:lnTo>
                  <a:pt x="100306" y="23577"/>
                </a:lnTo>
                <a:lnTo>
                  <a:pt x="113837" y="31463"/>
                </a:lnTo>
                <a:lnTo>
                  <a:pt x="133494" y="76088"/>
                </a:lnTo>
                <a:lnTo>
                  <a:pt x="133927" y="92334"/>
                </a:lnTo>
                <a:lnTo>
                  <a:pt x="132115" y="104928"/>
                </a:lnTo>
                <a:lnTo>
                  <a:pt x="113047" y="138696"/>
                </a:lnTo>
                <a:lnTo>
                  <a:pt x="76342" y="150774"/>
                </a:lnTo>
                <a:lnTo>
                  <a:pt x="129471" y="150774"/>
                </a:lnTo>
                <a:lnTo>
                  <a:pt x="153502" y="110434"/>
                </a:lnTo>
                <a:lnTo>
                  <a:pt x="156480" y="83991"/>
                </a:lnTo>
                <a:lnTo>
                  <a:pt x="155751" y="72194"/>
                </a:lnTo>
                <a:lnTo>
                  <a:pt x="153547" y="60428"/>
                </a:lnTo>
                <a:lnTo>
                  <a:pt x="149565" y="48143"/>
                </a:lnTo>
                <a:lnTo>
                  <a:pt x="143506" y="34790"/>
                </a:lnTo>
                <a:lnTo>
                  <a:pt x="136376" y="25280"/>
                </a:lnTo>
                <a:lnTo>
                  <a:pt x="130322" y="19661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48537" y="5884443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59" h="131445">
                <a:moveTo>
                  <a:pt x="0" y="67509"/>
                </a:moveTo>
                <a:lnTo>
                  <a:pt x="9521" y="105770"/>
                </a:lnTo>
                <a:lnTo>
                  <a:pt x="42947" y="129638"/>
                </a:lnTo>
                <a:lnTo>
                  <a:pt x="54019" y="131112"/>
                </a:lnTo>
                <a:lnTo>
                  <a:pt x="68135" y="129783"/>
                </a:lnTo>
                <a:lnTo>
                  <a:pt x="99687" y="108123"/>
                </a:lnTo>
                <a:lnTo>
                  <a:pt x="111603" y="72672"/>
                </a:lnTo>
                <a:lnTo>
                  <a:pt x="111170" y="56427"/>
                </a:lnTo>
                <a:lnTo>
                  <a:pt x="91513" y="11801"/>
                </a:lnTo>
                <a:lnTo>
                  <a:pt x="66534" y="0"/>
                </a:lnTo>
                <a:lnTo>
                  <a:pt x="49981" y="341"/>
                </a:lnTo>
                <a:lnTo>
                  <a:pt x="10550" y="22373"/>
                </a:lnTo>
                <a:lnTo>
                  <a:pt x="182" y="60020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04022" y="5864781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6" y="0"/>
                </a:moveTo>
                <a:lnTo>
                  <a:pt x="29724" y="16274"/>
                </a:lnTo>
                <a:lnTo>
                  <a:pt x="3102" y="58663"/>
                </a:lnTo>
                <a:lnTo>
                  <a:pt x="0" y="86839"/>
                </a:lnTo>
                <a:lnTo>
                  <a:pt x="298" y="94333"/>
                </a:lnTo>
                <a:lnTo>
                  <a:pt x="11409" y="131598"/>
                </a:lnTo>
                <a:lnTo>
                  <a:pt x="38193" y="158918"/>
                </a:lnTo>
                <a:lnTo>
                  <a:pt x="88204" y="168701"/>
                </a:lnTo>
                <a:lnTo>
                  <a:pt x="99349" y="166312"/>
                </a:lnTo>
                <a:lnTo>
                  <a:pt x="111596" y="161656"/>
                </a:lnTo>
                <a:lnTo>
                  <a:pt x="125713" y="154239"/>
                </a:lnTo>
                <a:lnTo>
                  <a:pt x="129478" y="150774"/>
                </a:lnTo>
                <a:lnTo>
                  <a:pt x="76345" y="150774"/>
                </a:lnTo>
                <a:lnTo>
                  <a:pt x="65271" y="149300"/>
                </a:lnTo>
                <a:lnTo>
                  <a:pt x="31849" y="125429"/>
                </a:lnTo>
                <a:lnTo>
                  <a:pt x="22323" y="87171"/>
                </a:lnTo>
                <a:lnTo>
                  <a:pt x="22506" y="79673"/>
                </a:lnTo>
                <a:lnTo>
                  <a:pt x="32878" y="42030"/>
                </a:lnTo>
                <a:lnTo>
                  <a:pt x="72312" y="20003"/>
                </a:lnTo>
                <a:lnTo>
                  <a:pt x="88868" y="19662"/>
                </a:lnTo>
                <a:lnTo>
                  <a:pt x="130324" y="19662"/>
                </a:lnTo>
                <a:lnTo>
                  <a:pt x="127021" y="16596"/>
                </a:lnTo>
                <a:lnTo>
                  <a:pt x="114887" y="8427"/>
                </a:lnTo>
                <a:lnTo>
                  <a:pt x="103423" y="3743"/>
                </a:lnTo>
                <a:lnTo>
                  <a:pt x="90988" y="934"/>
                </a:lnTo>
                <a:lnTo>
                  <a:pt x="77436" y="0"/>
                </a:lnTo>
                <a:close/>
              </a:path>
              <a:path w="156844" h="168910">
                <a:moveTo>
                  <a:pt x="130324" y="19662"/>
                </a:moveTo>
                <a:lnTo>
                  <a:pt x="88868" y="19662"/>
                </a:lnTo>
                <a:lnTo>
                  <a:pt x="100316" y="23579"/>
                </a:lnTo>
                <a:lnTo>
                  <a:pt x="113843" y="31464"/>
                </a:lnTo>
                <a:lnTo>
                  <a:pt x="133492" y="76086"/>
                </a:lnTo>
                <a:lnTo>
                  <a:pt x="133925" y="92332"/>
                </a:lnTo>
                <a:lnTo>
                  <a:pt x="132116" y="104927"/>
                </a:lnTo>
                <a:lnTo>
                  <a:pt x="113049" y="138695"/>
                </a:lnTo>
                <a:lnTo>
                  <a:pt x="76345" y="150774"/>
                </a:lnTo>
                <a:lnTo>
                  <a:pt x="129478" y="150774"/>
                </a:lnTo>
                <a:lnTo>
                  <a:pt x="153503" y="110436"/>
                </a:lnTo>
                <a:lnTo>
                  <a:pt x="156480" y="83992"/>
                </a:lnTo>
                <a:lnTo>
                  <a:pt x="155753" y="72195"/>
                </a:lnTo>
                <a:lnTo>
                  <a:pt x="153552" y="60429"/>
                </a:lnTo>
                <a:lnTo>
                  <a:pt x="149571" y="48144"/>
                </a:lnTo>
                <a:lnTo>
                  <a:pt x="143506" y="34791"/>
                </a:lnTo>
                <a:lnTo>
                  <a:pt x="136377" y="25280"/>
                </a:lnTo>
                <a:lnTo>
                  <a:pt x="130324" y="1966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626345" y="5884444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9"/>
                </a:moveTo>
                <a:lnTo>
                  <a:pt x="9525" y="105767"/>
                </a:lnTo>
                <a:lnTo>
                  <a:pt x="42948" y="129637"/>
                </a:lnTo>
                <a:lnTo>
                  <a:pt x="54021" y="131111"/>
                </a:lnTo>
                <a:lnTo>
                  <a:pt x="68141" y="129782"/>
                </a:lnTo>
                <a:lnTo>
                  <a:pt x="99693" y="108121"/>
                </a:lnTo>
                <a:lnTo>
                  <a:pt x="111601" y="72669"/>
                </a:lnTo>
                <a:lnTo>
                  <a:pt x="111168" y="56423"/>
                </a:lnTo>
                <a:lnTo>
                  <a:pt x="91520" y="11801"/>
                </a:lnTo>
                <a:lnTo>
                  <a:pt x="66545" y="0"/>
                </a:lnTo>
                <a:lnTo>
                  <a:pt x="49988" y="340"/>
                </a:lnTo>
                <a:lnTo>
                  <a:pt x="10554" y="22368"/>
                </a:lnTo>
                <a:lnTo>
                  <a:pt x="182" y="60011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81830" y="5864781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7" y="0"/>
                </a:moveTo>
                <a:lnTo>
                  <a:pt x="29728" y="16275"/>
                </a:lnTo>
                <a:lnTo>
                  <a:pt x="3104" y="58663"/>
                </a:lnTo>
                <a:lnTo>
                  <a:pt x="0" y="86839"/>
                </a:lnTo>
                <a:lnTo>
                  <a:pt x="298" y="94333"/>
                </a:lnTo>
                <a:lnTo>
                  <a:pt x="11417" y="131596"/>
                </a:lnTo>
                <a:lnTo>
                  <a:pt x="38198" y="158921"/>
                </a:lnTo>
                <a:lnTo>
                  <a:pt x="88212" y="168701"/>
                </a:lnTo>
                <a:lnTo>
                  <a:pt x="99356" y="166311"/>
                </a:lnTo>
                <a:lnTo>
                  <a:pt x="111601" y="161656"/>
                </a:lnTo>
                <a:lnTo>
                  <a:pt x="125717" y="154239"/>
                </a:lnTo>
                <a:lnTo>
                  <a:pt x="129482" y="150773"/>
                </a:lnTo>
                <a:lnTo>
                  <a:pt x="76350" y="150773"/>
                </a:lnTo>
                <a:lnTo>
                  <a:pt x="65278" y="149299"/>
                </a:lnTo>
                <a:lnTo>
                  <a:pt x="31852" y="125432"/>
                </a:lnTo>
                <a:lnTo>
                  <a:pt x="22335" y="87171"/>
                </a:lnTo>
                <a:lnTo>
                  <a:pt x="22518" y="79678"/>
                </a:lnTo>
                <a:lnTo>
                  <a:pt x="32886" y="42032"/>
                </a:lnTo>
                <a:lnTo>
                  <a:pt x="72319" y="20003"/>
                </a:lnTo>
                <a:lnTo>
                  <a:pt x="88872" y="19663"/>
                </a:lnTo>
                <a:lnTo>
                  <a:pt x="130332" y="19663"/>
                </a:lnTo>
                <a:lnTo>
                  <a:pt x="127028" y="16595"/>
                </a:lnTo>
                <a:lnTo>
                  <a:pt x="114892" y="8428"/>
                </a:lnTo>
                <a:lnTo>
                  <a:pt x="103430" y="3743"/>
                </a:lnTo>
                <a:lnTo>
                  <a:pt x="90991" y="934"/>
                </a:lnTo>
                <a:lnTo>
                  <a:pt x="77437" y="0"/>
                </a:lnTo>
                <a:close/>
              </a:path>
              <a:path w="156844" h="168910">
                <a:moveTo>
                  <a:pt x="130332" y="19663"/>
                </a:moveTo>
                <a:lnTo>
                  <a:pt x="88872" y="19663"/>
                </a:lnTo>
                <a:lnTo>
                  <a:pt x="100320" y="23580"/>
                </a:lnTo>
                <a:lnTo>
                  <a:pt x="113850" y="31463"/>
                </a:lnTo>
                <a:lnTo>
                  <a:pt x="133504" y="76090"/>
                </a:lnTo>
                <a:lnTo>
                  <a:pt x="133936" y="92337"/>
                </a:lnTo>
                <a:lnTo>
                  <a:pt x="132124" y="104931"/>
                </a:lnTo>
                <a:lnTo>
                  <a:pt x="113052" y="138698"/>
                </a:lnTo>
                <a:lnTo>
                  <a:pt x="76350" y="150773"/>
                </a:lnTo>
                <a:lnTo>
                  <a:pt x="129482" y="150773"/>
                </a:lnTo>
                <a:lnTo>
                  <a:pt x="153509" y="110432"/>
                </a:lnTo>
                <a:lnTo>
                  <a:pt x="156492" y="83988"/>
                </a:lnTo>
                <a:lnTo>
                  <a:pt x="155763" y="72192"/>
                </a:lnTo>
                <a:lnTo>
                  <a:pt x="153558" y="60426"/>
                </a:lnTo>
                <a:lnTo>
                  <a:pt x="149575" y="48141"/>
                </a:lnTo>
                <a:lnTo>
                  <a:pt x="143512" y="34788"/>
                </a:lnTo>
                <a:lnTo>
                  <a:pt x="136381" y="25278"/>
                </a:lnTo>
                <a:lnTo>
                  <a:pt x="130332" y="196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804166" y="5884445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8"/>
                </a:moveTo>
                <a:lnTo>
                  <a:pt x="9516" y="105768"/>
                </a:lnTo>
                <a:lnTo>
                  <a:pt x="42943" y="129636"/>
                </a:lnTo>
                <a:lnTo>
                  <a:pt x="54014" y="131110"/>
                </a:lnTo>
                <a:lnTo>
                  <a:pt x="68130" y="129781"/>
                </a:lnTo>
                <a:lnTo>
                  <a:pt x="99683" y="108123"/>
                </a:lnTo>
                <a:lnTo>
                  <a:pt x="111600" y="72674"/>
                </a:lnTo>
                <a:lnTo>
                  <a:pt x="111168" y="56427"/>
                </a:lnTo>
                <a:lnTo>
                  <a:pt x="91514" y="11800"/>
                </a:lnTo>
                <a:lnTo>
                  <a:pt x="66537" y="0"/>
                </a:lnTo>
                <a:lnTo>
                  <a:pt x="49983" y="340"/>
                </a:lnTo>
                <a:lnTo>
                  <a:pt x="10550" y="22369"/>
                </a:lnTo>
                <a:lnTo>
                  <a:pt x="182" y="60015"/>
                </a:lnTo>
                <a:lnTo>
                  <a:pt x="0" y="67508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59650" y="5864781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10">
                <a:moveTo>
                  <a:pt x="77434" y="0"/>
                </a:moveTo>
                <a:lnTo>
                  <a:pt x="29722" y="16273"/>
                </a:lnTo>
                <a:lnTo>
                  <a:pt x="3101" y="58662"/>
                </a:lnTo>
                <a:lnTo>
                  <a:pt x="0" y="86839"/>
                </a:lnTo>
                <a:lnTo>
                  <a:pt x="297" y="94333"/>
                </a:lnTo>
                <a:lnTo>
                  <a:pt x="11409" y="131598"/>
                </a:lnTo>
                <a:lnTo>
                  <a:pt x="38192" y="158918"/>
                </a:lnTo>
                <a:lnTo>
                  <a:pt x="88205" y="168700"/>
                </a:lnTo>
                <a:lnTo>
                  <a:pt x="99351" y="166311"/>
                </a:lnTo>
                <a:lnTo>
                  <a:pt x="111597" y="161655"/>
                </a:lnTo>
                <a:lnTo>
                  <a:pt x="125711" y="154239"/>
                </a:lnTo>
                <a:lnTo>
                  <a:pt x="129475" y="150774"/>
                </a:lnTo>
                <a:lnTo>
                  <a:pt x="76342" y="150774"/>
                </a:lnTo>
                <a:lnTo>
                  <a:pt x="65269" y="149300"/>
                </a:lnTo>
                <a:lnTo>
                  <a:pt x="31845" y="125432"/>
                </a:lnTo>
                <a:lnTo>
                  <a:pt x="22323" y="87171"/>
                </a:lnTo>
                <a:lnTo>
                  <a:pt x="22505" y="79680"/>
                </a:lnTo>
                <a:lnTo>
                  <a:pt x="32872" y="42033"/>
                </a:lnTo>
                <a:lnTo>
                  <a:pt x="72305" y="20003"/>
                </a:lnTo>
                <a:lnTo>
                  <a:pt x="88858" y="19662"/>
                </a:lnTo>
                <a:lnTo>
                  <a:pt x="130323" y="19662"/>
                </a:lnTo>
                <a:lnTo>
                  <a:pt x="127020" y="16596"/>
                </a:lnTo>
                <a:lnTo>
                  <a:pt x="114885" y="8426"/>
                </a:lnTo>
                <a:lnTo>
                  <a:pt x="103418" y="3742"/>
                </a:lnTo>
                <a:lnTo>
                  <a:pt x="90981" y="933"/>
                </a:lnTo>
                <a:lnTo>
                  <a:pt x="77434" y="0"/>
                </a:lnTo>
                <a:close/>
              </a:path>
              <a:path w="156844" h="168910">
                <a:moveTo>
                  <a:pt x="130323" y="19662"/>
                </a:moveTo>
                <a:lnTo>
                  <a:pt x="88858" y="19662"/>
                </a:lnTo>
                <a:lnTo>
                  <a:pt x="100305" y="23578"/>
                </a:lnTo>
                <a:lnTo>
                  <a:pt x="113838" y="31464"/>
                </a:lnTo>
                <a:lnTo>
                  <a:pt x="133492" y="76087"/>
                </a:lnTo>
                <a:lnTo>
                  <a:pt x="133924" y="92334"/>
                </a:lnTo>
                <a:lnTo>
                  <a:pt x="132113" y="104928"/>
                </a:lnTo>
                <a:lnTo>
                  <a:pt x="113047" y="138696"/>
                </a:lnTo>
                <a:lnTo>
                  <a:pt x="76342" y="150774"/>
                </a:lnTo>
                <a:lnTo>
                  <a:pt x="129475" y="150774"/>
                </a:lnTo>
                <a:lnTo>
                  <a:pt x="153502" y="110434"/>
                </a:lnTo>
                <a:lnTo>
                  <a:pt x="156480" y="83991"/>
                </a:lnTo>
                <a:lnTo>
                  <a:pt x="155751" y="72194"/>
                </a:lnTo>
                <a:lnTo>
                  <a:pt x="153547" y="60428"/>
                </a:lnTo>
                <a:lnTo>
                  <a:pt x="149565" y="48143"/>
                </a:lnTo>
                <a:lnTo>
                  <a:pt x="143505" y="34790"/>
                </a:lnTo>
                <a:lnTo>
                  <a:pt x="136376" y="25279"/>
                </a:lnTo>
                <a:lnTo>
                  <a:pt x="130323" y="1966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981974" y="5884443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09"/>
                </a:moveTo>
                <a:lnTo>
                  <a:pt x="9521" y="105770"/>
                </a:lnTo>
                <a:lnTo>
                  <a:pt x="42945" y="129638"/>
                </a:lnTo>
                <a:lnTo>
                  <a:pt x="54018" y="131111"/>
                </a:lnTo>
                <a:lnTo>
                  <a:pt x="68134" y="129783"/>
                </a:lnTo>
                <a:lnTo>
                  <a:pt x="99687" y="108123"/>
                </a:lnTo>
                <a:lnTo>
                  <a:pt x="111601" y="72672"/>
                </a:lnTo>
                <a:lnTo>
                  <a:pt x="111168" y="56425"/>
                </a:lnTo>
                <a:lnTo>
                  <a:pt x="91515" y="11802"/>
                </a:lnTo>
                <a:lnTo>
                  <a:pt x="66534" y="0"/>
                </a:lnTo>
                <a:lnTo>
                  <a:pt x="49981" y="341"/>
                </a:lnTo>
                <a:lnTo>
                  <a:pt x="10549" y="22371"/>
                </a:lnTo>
                <a:lnTo>
                  <a:pt x="182" y="60018"/>
                </a:lnTo>
                <a:lnTo>
                  <a:pt x="0" y="6750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58659" y="594944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58659" y="594944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504462" y="59036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504462" y="59036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0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636477" y="594944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36477" y="5949441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5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682270" y="59036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8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682270" y="59036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80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26214" y="6343994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09">
                <a:moveTo>
                  <a:pt x="77430" y="0"/>
                </a:moveTo>
                <a:lnTo>
                  <a:pt x="29720" y="16270"/>
                </a:lnTo>
                <a:lnTo>
                  <a:pt x="3102" y="58656"/>
                </a:lnTo>
                <a:lnTo>
                  <a:pt x="0" y="86839"/>
                </a:lnTo>
                <a:lnTo>
                  <a:pt x="297" y="94329"/>
                </a:lnTo>
                <a:lnTo>
                  <a:pt x="11409" y="131591"/>
                </a:lnTo>
                <a:lnTo>
                  <a:pt x="38192" y="158908"/>
                </a:lnTo>
                <a:lnTo>
                  <a:pt x="88202" y="168704"/>
                </a:lnTo>
                <a:lnTo>
                  <a:pt x="99346" y="166313"/>
                </a:lnTo>
                <a:lnTo>
                  <a:pt x="111590" y="161656"/>
                </a:lnTo>
                <a:lnTo>
                  <a:pt x="125706" y="154236"/>
                </a:lnTo>
                <a:lnTo>
                  <a:pt x="129462" y="150777"/>
                </a:lnTo>
                <a:lnTo>
                  <a:pt x="76342" y="150777"/>
                </a:lnTo>
                <a:lnTo>
                  <a:pt x="65270" y="149302"/>
                </a:lnTo>
                <a:lnTo>
                  <a:pt x="31845" y="125434"/>
                </a:lnTo>
                <a:lnTo>
                  <a:pt x="22323" y="87174"/>
                </a:lnTo>
                <a:lnTo>
                  <a:pt x="22506" y="79678"/>
                </a:lnTo>
                <a:lnTo>
                  <a:pt x="32874" y="42033"/>
                </a:lnTo>
                <a:lnTo>
                  <a:pt x="72304" y="20002"/>
                </a:lnTo>
                <a:lnTo>
                  <a:pt x="88856" y="19662"/>
                </a:lnTo>
                <a:lnTo>
                  <a:pt x="130321" y="19662"/>
                </a:lnTo>
                <a:lnTo>
                  <a:pt x="127022" y="16600"/>
                </a:lnTo>
                <a:lnTo>
                  <a:pt x="114883" y="8432"/>
                </a:lnTo>
                <a:lnTo>
                  <a:pt x="103420" y="3746"/>
                </a:lnTo>
                <a:lnTo>
                  <a:pt x="90982" y="934"/>
                </a:lnTo>
                <a:lnTo>
                  <a:pt x="77430" y="0"/>
                </a:lnTo>
                <a:close/>
              </a:path>
              <a:path w="156844" h="168909">
                <a:moveTo>
                  <a:pt x="130321" y="19662"/>
                </a:moveTo>
                <a:lnTo>
                  <a:pt x="88856" y="19662"/>
                </a:lnTo>
                <a:lnTo>
                  <a:pt x="100305" y="23579"/>
                </a:lnTo>
                <a:lnTo>
                  <a:pt x="113835" y="31463"/>
                </a:lnTo>
                <a:lnTo>
                  <a:pt x="133493" y="76083"/>
                </a:lnTo>
                <a:lnTo>
                  <a:pt x="133926" y="92336"/>
                </a:lnTo>
                <a:lnTo>
                  <a:pt x="132113" y="104932"/>
                </a:lnTo>
                <a:lnTo>
                  <a:pt x="113043" y="138693"/>
                </a:lnTo>
                <a:lnTo>
                  <a:pt x="76342" y="150777"/>
                </a:lnTo>
                <a:lnTo>
                  <a:pt x="129462" y="150777"/>
                </a:lnTo>
                <a:lnTo>
                  <a:pt x="153502" y="110437"/>
                </a:lnTo>
                <a:lnTo>
                  <a:pt x="156480" y="83993"/>
                </a:lnTo>
                <a:lnTo>
                  <a:pt x="155752" y="72197"/>
                </a:lnTo>
                <a:lnTo>
                  <a:pt x="153548" y="60430"/>
                </a:lnTo>
                <a:lnTo>
                  <a:pt x="149567" y="48145"/>
                </a:lnTo>
                <a:lnTo>
                  <a:pt x="143510" y="34791"/>
                </a:lnTo>
                <a:lnTo>
                  <a:pt x="136380" y="25284"/>
                </a:lnTo>
                <a:lnTo>
                  <a:pt x="130321" y="1966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48537" y="6363656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59" h="131445">
                <a:moveTo>
                  <a:pt x="0" y="67512"/>
                </a:moveTo>
                <a:lnTo>
                  <a:pt x="9521" y="105771"/>
                </a:lnTo>
                <a:lnTo>
                  <a:pt x="42946" y="129640"/>
                </a:lnTo>
                <a:lnTo>
                  <a:pt x="54018" y="131114"/>
                </a:lnTo>
                <a:lnTo>
                  <a:pt x="68133" y="129785"/>
                </a:lnTo>
                <a:lnTo>
                  <a:pt x="99684" y="108124"/>
                </a:lnTo>
                <a:lnTo>
                  <a:pt x="111603" y="72673"/>
                </a:lnTo>
                <a:lnTo>
                  <a:pt x="111170" y="56420"/>
                </a:lnTo>
                <a:lnTo>
                  <a:pt x="91511" y="11801"/>
                </a:lnTo>
                <a:lnTo>
                  <a:pt x="66533" y="0"/>
                </a:lnTo>
                <a:lnTo>
                  <a:pt x="49980" y="340"/>
                </a:lnTo>
                <a:lnTo>
                  <a:pt x="10550" y="22370"/>
                </a:lnTo>
                <a:lnTo>
                  <a:pt x="182" y="60016"/>
                </a:lnTo>
                <a:lnTo>
                  <a:pt x="0" y="6751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604022" y="6343994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09">
                <a:moveTo>
                  <a:pt x="77437" y="0"/>
                </a:moveTo>
                <a:lnTo>
                  <a:pt x="29725" y="16270"/>
                </a:lnTo>
                <a:lnTo>
                  <a:pt x="3102" y="58657"/>
                </a:lnTo>
                <a:lnTo>
                  <a:pt x="0" y="86839"/>
                </a:lnTo>
                <a:lnTo>
                  <a:pt x="297" y="94331"/>
                </a:lnTo>
                <a:lnTo>
                  <a:pt x="11410" y="131594"/>
                </a:lnTo>
                <a:lnTo>
                  <a:pt x="38196" y="158910"/>
                </a:lnTo>
                <a:lnTo>
                  <a:pt x="88206" y="168704"/>
                </a:lnTo>
                <a:lnTo>
                  <a:pt x="99350" y="166314"/>
                </a:lnTo>
                <a:lnTo>
                  <a:pt x="111597" y="161656"/>
                </a:lnTo>
                <a:lnTo>
                  <a:pt x="125713" y="154235"/>
                </a:lnTo>
                <a:lnTo>
                  <a:pt x="129470" y="150777"/>
                </a:lnTo>
                <a:lnTo>
                  <a:pt x="76344" y="150777"/>
                </a:lnTo>
                <a:lnTo>
                  <a:pt x="65271" y="149303"/>
                </a:lnTo>
                <a:lnTo>
                  <a:pt x="31849" y="125431"/>
                </a:lnTo>
                <a:lnTo>
                  <a:pt x="22323" y="87174"/>
                </a:lnTo>
                <a:lnTo>
                  <a:pt x="22506" y="79670"/>
                </a:lnTo>
                <a:lnTo>
                  <a:pt x="32878" y="42029"/>
                </a:lnTo>
                <a:lnTo>
                  <a:pt x="72311" y="20002"/>
                </a:lnTo>
                <a:lnTo>
                  <a:pt x="88867" y="19663"/>
                </a:lnTo>
                <a:lnTo>
                  <a:pt x="130324" y="19663"/>
                </a:lnTo>
                <a:lnTo>
                  <a:pt x="127024" y="16600"/>
                </a:lnTo>
                <a:lnTo>
                  <a:pt x="114887" y="8430"/>
                </a:lnTo>
                <a:lnTo>
                  <a:pt x="103424" y="3745"/>
                </a:lnTo>
                <a:lnTo>
                  <a:pt x="90989" y="934"/>
                </a:lnTo>
                <a:lnTo>
                  <a:pt x="77437" y="0"/>
                </a:lnTo>
                <a:close/>
              </a:path>
              <a:path w="156844" h="168909">
                <a:moveTo>
                  <a:pt x="130324" y="19663"/>
                </a:moveTo>
                <a:lnTo>
                  <a:pt x="88867" y="19663"/>
                </a:lnTo>
                <a:lnTo>
                  <a:pt x="100315" y="23580"/>
                </a:lnTo>
                <a:lnTo>
                  <a:pt x="113841" y="31464"/>
                </a:lnTo>
                <a:lnTo>
                  <a:pt x="133491" y="76080"/>
                </a:lnTo>
                <a:lnTo>
                  <a:pt x="133924" y="92333"/>
                </a:lnTo>
                <a:lnTo>
                  <a:pt x="132114" y="104930"/>
                </a:lnTo>
                <a:lnTo>
                  <a:pt x="113045" y="138692"/>
                </a:lnTo>
                <a:lnTo>
                  <a:pt x="76344" y="150777"/>
                </a:lnTo>
                <a:lnTo>
                  <a:pt x="129470" y="150777"/>
                </a:lnTo>
                <a:lnTo>
                  <a:pt x="153503" y="110439"/>
                </a:lnTo>
                <a:lnTo>
                  <a:pt x="156480" y="83995"/>
                </a:lnTo>
                <a:lnTo>
                  <a:pt x="155754" y="72197"/>
                </a:lnTo>
                <a:lnTo>
                  <a:pt x="153553" y="60431"/>
                </a:lnTo>
                <a:lnTo>
                  <a:pt x="149573" y="48146"/>
                </a:lnTo>
                <a:lnTo>
                  <a:pt x="143511" y="34792"/>
                </a:lnTo>
                <a:lnTo>
                  <a:pt x="136381" y="25284"/>
                </a:lnTo>
                <a:lnTo>
                  <a:pt x="130324" y="196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626345" y="6363657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11"/>
                </a:moveTo>
                <a:lnTo>
                  <a:pt x="9525" y="105768"/>
                </a:lnTo>
                <a:lnTo>
                  <a:pt x="42947" y="129640"/>
                </a:lnTo>
                <a:lnTo>
                  <a:pt x="54020" y="131113"/>
                </a:lnTo>
                <a:lnTo>
                  <a:pt x="68139" y="129785"/>
                </a:lnTo>
                <a:lnTo>
                  <a:pt x="99690" y="108123"/>
                </a:lnTo>
                <a:lnTo>
                  <a:pt x="111601" y="72670"/>
                </a:lnTo>
                <a:lnTo>
                  <a:pt x="111168" y="56417"/>
                </a:lnTo>
                <a:lnTo>
                  <a:pt x="91518" y="11801"/>
                </a:lnTo>
                <a:lnTo>
                  <a:pt x="66544" y="0"/>
                </a:lnTo>
                <a:lnTo>
                  <a:pt x="49988" y="339"/>
                </a:lnTo>
                <a:lnTo>
                  <a:pt x="10554" y="22365"/>
                </a:lnTo>
                <a:lnTo>
                  <a:pt x="182" y="60007"/>
                </a:lnTo>
                <a:lnTo>
                  <a:pt x="0" y="6751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81830" y="6343994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09">
                <a:moveTo>
                  <a:pt x="77439" y="0"/>
                </a:moveTo>
                <a:lnTo>
                  <a:pt x="29729" y="16272"/>
                </a:lnTo>
                <a:lnTo>
                  <a:pt x="3104" y="58657"/>
                </a:lnTo>
                <a:lnTo>
                  <a:pt x="0" y="86839"/>
                </a:lnTo>
                <a:lnTo>
                  <a:pt x="298" y="94331"/>
                </a:lnTo>
                <a:lnTo>
                  <a:pt x="11418" y="131592"/>
                </a:lnTo>
                <a:lnTo>
                  <a:pt x="38201" y="158913"/>
                </a:lnTo>
                <a:lnTo>
                  <a:pt x="88214" y="168704"/>
                </a:lnTo>
                <a:lnTo>
                  <a:pt x="99357" y="166313"/>
                </a:lnTo>
                <a:lnTo>
                  <a:pt x="111602" y="161656"/>
                </a:lnTo>
                <a:lnTo>
                  <a:pt x="125718" y="154236"/>
                </a:lnTo>
                <a:lnTo>
                  <a:pt x="129474" y="150777"/>
                </a:lnTo>
                <a:lnTo>
                  <a:pt x="76350" y="150777"/>
                </a:lnTo>
                <a:lnTo>
                  <a:pt x="65278" y="149302"/>
                </a:lnTo>
                <a:lnTo>
                  <a:pt x="31852" y="125434"/>
                </a:lnTo>
                <a:lnTo>
                  <a:pt x="22335" y="87174"/>
                </a:lnTo>
                <a:lnTo>
                  <a:pt x="22518" y="79674"/>
                </a:lnTo>
                <a:lnTo>
                  <a:pt x="32886" y="42030"/>
                </a:lnTo>
                <a:lnTo>
                  <a:pt x="72318" y="20002"/>
                </a:lnTo>
                <a:lnTo>
                  <a:pt x="88871" y="19663"/>
                </a:lnTo>
                <a:lnTo>
                  <a:pt x="130332" y="19663"/>
                </a:lnTo>
                <a:lnTo>
                  <a:pt x="127030" y="16599"/>
                </a:lnTo>
                <a:lnTo>
                  <a:pt x="114892" y="8431"/>
                </a:lnTo>
                <a:lnTo>
                  <a:pt x="103430" y="3745"/>
                </a:lnTo>
                <a:lnTo>
                  <a:pt x="90992" y="934"/>
                </a:lnTo>
                <a:lnTo>
                  <a:pt x="77439" y="0"/>
                </a:lnTo>
                <a:close/>
              </a:path>
              <a:path w="156844" h="168909">
                <a:moveTo>
                  <a:pt x="130332" y="19663"/>
                </a:moveTo>
                <a:lnTo>
                  <a:pt x="88871" y="19663"/>
                </a:lnTo>
                <a:lnTo>
                  <a:pt x="100319" y="23581"/>
                </a:lnTo>
                <a:lnTo>
                  <a:pt x="113848" y="31464"/>
                </a:lnTo>
                <a:lnTo>
                  <a:pt x="133503" y="76085"/>
                </a:lnTo>
                <a:lnTo>
                  <a:pt x="133935" y="92339"/>
                </a:lnTo>
                <a:lnTo>
                  <a:pt x="132122" y="104934"/>
                </a:lnTo>
                <a:lnTo>
                  <a:pt x="113048" y="138696"/>
                </a:lnTo>
                <a:lnTo>
                  <a:pt x="76350" y="150777"/>
                </a:lnTo>
                <a:lnTo>
                  <a:pt x="129474" y="150777"/>
                </a:lnTo>
                <a:lnTo>
                  <a:pt x="153509" y="110435"/>
                </a:lnTo>
                <a:lnTo>
                  <a:pt x="156492" y="83990"/>
                </a:lnTo>
                <a:lnTo>
                  <a:pt x="155764" y="72194"/>
                </a:lnTo>
                <a:lnTo>
                  <a:pt x="153559" y="60429"/>
                </a:lnTo>
                <a:lnTo>
                  <a:pt x="149577" y="48143"/>
                </a:lnTo>
                <a:lnTo>
                  <a:pt x="143517" y="34789"/>
                </a:lnTo>
                <a:lnTo>
                  <a:pt x="136385" y="25282"/>
                </a:lnTo>
                <a:lnTo>
                  <a:pt x="130332" y="19663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804166" y="6363658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10"/>
                </a:moveTo>
                <a:lnTo>
                  <a:pt x="9516" y="105770"/>
                </a:lnTo>
                <a:lnTo>
                  <a:pt x="42942" y="129638"/>
                </a:lnTo>
                <a:lnTo>
                  <a:pt x="54014" y="131113"/>
                </a:lnTo>
                <a:lnTo>
                  <a:pt x="68128" y="129784"/>
                </a:lnTo>
                <a:lnTo>
                  <a:pt x="99680" y="108125"/>
                </a:lnTo>
                <a:lnTo>
                  <a:pt x="111600" y="72675"/>
                </a:lnTo>
                <a:lnTo>
                  <a:pt x="111167" y="56421"/>
                </a:lnTo>
                <a:lnTo>
                  <a:pt x="91512" y="11800"/>
                </a:lnTo>
                <a:lnTo>
                  <a:pt x="66536" y="0"/>
                </a:lnTo>
                <a:lnTo>
                  <a:pt x="49982" y="339"/>
                </a:lnTo>
                <a:lnTo>
                  <a:pt x="10550" y="22367"/>
                </a:lnTo>
                <a:lnTo>
                  <a:pt x="182" y="60011"/>
                </a:lnTo>
                <a:lnTo>
                  <a:pt x="0" y="6751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959650" y="6343994"/>
            <a:ext cx="156845" cy="168910"/>
          </a:xfrm>
          <a:custGeom>
            <a:avLst/>
            <a:gdLst/>
            <a:ahLst/>
            <a:cxnLst/>
            <a:rect l="l" t="t" r="r" b="b"/>
            <a:pathLst>
              <a:path w="156844" h="168909">
                <a:moveTo>
                  <a:pt x="77435" y="0"/>
                </a:moveTo>
                <a:lnTo>
                  <a:pt x="29723" y="16270"/>
                </a:lnTo>
                <a:lnTo>
                  <a:pt x="3101" y="58657"/>
                </a:lnTo>
                <a:lnTo>
                  <a:pt x="0" y="86839"/>
                </a:lnTo>
                <a:lnTo>
                  <a:pt x="297" y="94331"/>
                </a:lnTo>
                <a:lnTo>
                  <a:pt x="11410" y="131594"/>
                </a:lnTo>
                <a:lnTo>
                  <a:pt x="38195" y="158910"/>
                </a:lnTo>
                <a:lnTo>
                  <a:pt x="88206" y="168703"/>
                </a:lnTo>
                <a:lnTo>
                  <a:pt x="99352" y="166313"/>
                </a:lnTo>
                <a:lnTo>
                  <a:pt x="111597" y="161655"/>
                </a:lnTo>
                <a:lnTo>
                  <a:pt x="125711" y="154236"/>
                </a:lnTo>
                <a:lnTo>
                  <a:pt x="129466" y="150777"/>
                </a:lnTo>
                <a:lnTo>
                  <a:pt x="76341" y="150777"/>
                </a:lnTo>
                <a:lnTo>
                  <a:pt x="65269" y="149303"/>
                </a:lnTo>
                <a:lnTo>
                  <a:pt x="31845" y="125434"/>
                </a:lnTo>
                <a:lnTo>
                  <a:pt x="22323" y="87174"/>
                </a:lnTo>
                <a:lnTo>
                  <a:pt x="22506" y="79677"/>
                </a:lnTo>
                <a:lnTo>
                  <a:pt x="32872" y="42032"/>
                </a:lnTo>
                <a:lnTo>
                  <a:pt x="72304" y="20002"/>
                </a:lnTo>
                <a:lnTo>
                  <a:pt x="88857" y="19662"/>
                </a:lnTo>
                <a:lnTo>
                  <a:pt x="130323" y="19662"/>
                </a:lnTo>
                <a:lnTo>
                  <a:pt x="127023" y="16599"/>
                </a:lnTo>
                <a:lnTo>
                  <a:pt x="114885" y="8430"/>
                </a:lnTo>
                <a:lnTo>
                  <a:pt x="103419" y="3745"/>
                </a:lnTo>
                <a:lnTo>
                  <a:pt x="90982" y="934"/>
                </a:lnTo>
                <a:lnTo>
                  <a:pt x="77435" y="0"/>
                </a:lnTo>
                <a:close/>
              </a:path>
              <a:path w="156844" h="168909">
                <a:moveTo>
                  <a:pt x="130323" y="19662"/>
                </a:moveTo>
                <a:lnTo>
                  <a:pt x="88857" y="19662"/>
                </a:lnTo>
                <a:lnTo>
                  <a:pt x="100304" y="23579"/>
                </a:lnTo>
                <a:lnTo>
                  <a:pt x="113836" y="31464"/>
                </a:lnTo>
                <a:lnTo>
                  <a:pt x="133491" y="76082"/>
                </a:lnTo>
                <a:lnTo>
                  <a:pt x="133923" y="92335"/>
                </a:lnTo>
                <a:lnTo>
                  <a:pt x="132111" y="104932"/>
                </a:lnTo>
                <a:lnTo>
                  <a:pt x="113043" y="138694"/>
                </a:lnTo>
                <a:lnTo>
                  <a:pt x="76341" y="150777"/>
                </a:lnTo>
                <a:lnTo>
                  <a:pt x="129466" y="150777"/>
                </a:lnTo>
                <a:lnTo>
                  <a:pt x="153502" y="110436"/>
                </a:lnTo>
                <a:lnTo>
                  <a:pt x="156480" y="83993"/>
                </a:lnTo>
                <a:lnTo>
                  <a:pt x="155752" y="72196"/>
                </a:lnTo>
                <a:lnTo>
                  <a:pt x="153548" y="60430"/>
                </a:lnTo>
                <a:lnTo>
                  <a:pt x="149567" y="48145"/>
                </a:lnTo>
                <a:lnTo>
                  <a:pt x="143510" y="34791"/>
                </a:lnTo>
                <a:lnTo>
                  <a:pt x="136380" y="25283"/>
                </a:lnTo>
                <a:lnTo>
                  <a:pt x="130323" y="1966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981974" y="6363656"/>
            <a:ext cx="111760" cy="131445"/>
          </a:xfrm>
          <a:custGeom>
            <a:avLst/>
            <a:gdLst/>
            <a:ahLst/>
            <a:cxnLst/>
            <a:rect l="l" t="t" r="r" b="b"/>
            <a:pathLst>
              <a:path w="111760" h="131445">
                <a:moveTo>
                  <a:pt x="0" y="67512"/>
                </a:moveTo>
                <a:lnTo>
                  <a:pt x="9521" y="105771"/>
                </a:lnTo>
                <a:lnTo>
                  <a:pt x="42945" y="129640"/>
                </a:lnTo>
                <a:lnTo>
                  <a:pt x="54018" y="131114"/>
                </a:lnTo>
                <a:lnTo>
                  <a:pt x="68132" y="129785"/>
                </a:lnTo>
                <a:lnTo>
                  <a:pt x="99684" y="108124"/>
                </a:lnTo>
                <a:lnTo>
                  <a:pt x="111600" y="72672"/>
                </a:lnTo>
                <a:lnTo>
                  <a:pt x="111168" y="56419"/>
                </a:lnTo>
                <a:lnTo>
                  <a:pt x="91513" y="11802"/>
                </a:lnTo>
                <a:lnTo>
                  <a:pt x="66533" y="0"/>
                </a:lnTo>
                <a:lnTo>
                  <a:pt x="49981" y="339"/>
                </a:lnTo>
                <a:lnTo>
                  <a:pt x="10549" y="22369"/>
                </a:lnTo>
                <a:lnTo>
                  <a:pt x="182" y="60014"/>
                </a:lnTo>
                <a:lnTo>
                  <a:pt x="0" y="6751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58659" y="642865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58659" y="6428657"/>
            <a:ext cx="92075" cy="0"/>
          </a:xfrm>
          <a:custGeom>
            <a:avLst/>
            <a:gdLst/>
            <a:ahLst/>
            <a:cxnLst/>
            <a:rect l="l" t="t" r="r" b="b"/>
            <a:pathLst>
              <a:path w="92075">
                <a:moveTo>
                  <a:pt x="0" y="0"/>
                </a:moveTo>
                <a:lnTo>
                  <a:pt x="91592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04462" y="63828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0"/>
                </a:moveTo>
                <a:lnTo>
                  <a:pt x="0" y="91595"/>
                </a:lnTo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504462" y="6382852"/>
            <a:ext cx="0" cy="92075"/>
          </a:xfrm>
          <a:custGeom>
            <a:avLst/>
            <a:gdLst/>
            <a:ahLst/>
            <a:cxnLst/>
            <a:rect l="l" t="t" r="r" b="b"/>
            <a:pathLst>
              <a:path h="92075">
                <a:moveTo>
                  <a:pt x="0" y="91595"/>
                </a:moveTo>
                <a:lnTo>
                  <a:pt x="0" y="0"/>
                </a:lnTo>
              </a:path>
            </a:pathLst>
          </a:custGeom>
          <a:ln w="736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27291" y="6643513"/>
            <a:ext cx="3783965" cy="1016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  <a:tabLst>
                <a:tab pos="240665" algn="l"/>
              </a:tabLst>
            </a:pP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6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6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oficia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tabla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GRADE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6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6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6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http://www.guidelinedevelopment.org</a:t>
            </a:r>
            <a:endParaRPr sz="600">
              <a:latin typeface="Arial"/>
              <a:cs typeface="Arial"/>
            </a:endParaRPr>
          </a:p>
        </p:txBody>
      </p:sp>
      <p:graphicFrame>
        <p:nvGraphicFramePr>
          <p:cNvPr id="80" name="object 80"/>
          <p:cNvGraphicFramePr>
            <a:graphicFrameLocks noGrp="1"/>
          </p:cNvGraphicFramePr>
          <p:nvPr/>
        </p:nvGraphicFramePr>
        <p:xfrm>
          <a:off x="539999" y="4337354"/>
          <a:ext cx="3970020" cy="2234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109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286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2203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326">
                <a:tc>
                  <a:txBody>
                    <a:bodyPr/>
                    <a:lstStyle/>
                    <a:p>
                      <a:pPr marL="105410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Calificación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Características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9528">
                <a:tc>
                  <a:txBody>
                    <a:bodyPr/>
                    <a:lstStyle/>
                    <a:p>
                      <a:pPr marL="4445"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cambien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confianza que se tiene en el resultado estimado.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20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1051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Moderada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tengan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 estimado y que estos puedan modificar el resultado.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6357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tengan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pacto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resultado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estos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puedan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modificar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resultado.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2058"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3020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Cualquie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incierto.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8901"/>
            <a:ext cx="219011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i="1" spc="-3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Fuerza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recomendació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GRADE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3174" y="1240739"/>
            <a:ext cx="1271905" cy="273050"/>
          </a:xfrm>
          <a:custGeom>
            <a:avLst/>
            <a:gdLst/>
            <a:ahLst/>
            <a:cxnLst/>
            <a:rect l="l" t="t" r="r" b="b"/>
            <a:pathLst>
              <a:path w="1271905" h="273050">
                <a:moveTo>
                  <a:pt x="1271659" y="0"/>
                </a:moveTo>
                <a:lnTo>
                  <a:pt x="0" y="0"/>
                </a:lnTo>
                <a:lnTo>
                  <a:pt x="0" y="273010"/>
                </a:lnTo>
                <a:lnTo>
                  <a:pt x="1271659" y="273010"/>
                </a:lnTo>
                <a:lnTo>
                  <a:pt x="127165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14833" y="1240739"/>
            <a:ext cx="2669540" cy="273050"/>
          </a:xfrm>
          <a:custGeom>
            <a:avLst/>
            <a:gdLst/>
            <a:ahLst/>
            <a:cxnLst/>
            <a:rect l="l" t="t" r="r" b="b"/>
            <a:pathLst>
              <a:path w="2669540" h="273050">
                <a:moveTo>
                  <a:pt x="2669298" y="0"/>
                </a:moveTo>
                <a:lnTo>
                  <a:pt x="0" y="0"/>
                </a:lnTo>
                <a:lnTo>
                  <a:pt x="0" y="273010"/>
                </a:lnTo>
                <a:lnTo>
                  <a:pt x="2669298" y="273010"/>
                </a:lnTo>
                <a:lnTo>
                  <a:pt x="2669298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14821" y="1240739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273009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484125" y="1240739"/>
            <a:ext cx="0" cy="273050"/>
          </a:xfrm>
          <a:custGeom>
            <a:avLst/>
            <a:gdLst/>
            <a:ahLst/>
            <a:cxnLst/>
            <a:rect l="l" t="t" r="r" b="b"/>
            <a:pathLst>
              <a:path h="273050">
                <a:moveTo>
                  <a:pt x="0" y="273009"/>
                </a:moveTo>
                <a:lnTo>
                  <a:pt x="0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 txBox="1"/>
          <p:nvPr/>
        </p:nvSpPr>
        <p:spPr>
          <a:xfrm>
            <a:off x="837739" y="1271516"/>
            <a:ext cx="68262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112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897186" y="1324856"/>
            <a:ext cx="50482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Significado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880631" y="7602304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3" name="object 13"/>
          <p:cNvGraphicFramePr>
            <a:graphicFrameLocks noGrp="1"/>
          </p:cNvGraphicFramePr>
          <p:nvPr/>
        </p:nvGraphicFramePr>
        <p:xfrm>
          <a:off x="539999" y="1569217"/>
          <a:ext cx="3950970" cy="143383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27164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66930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4883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claramente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sobrepasan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conse-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cuencias indeseables. SE RECOMIENDA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HACERLO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probablement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sobrepasan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 indeseables. SE SUGIERE HACERLO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sobrepasan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 deseables. SE SUGIERE NO HACERLO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consecuencias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claramente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sobrepasan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con-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secuencias deseables. SE RECOMIENDA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 HACERLO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buen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práctica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Práctica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recomendada,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basada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experiencia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Desarrollado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Guía.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124201"/>
            <a:ext cx="3985895" cy="60991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95300" marR="1321435" indent="-393700">
              <a:lnSpc>
                <a:spcPts val="1200"/>
              </a:lnSpc>
              <a:tabLst>
                <a:tab pos="494665" algn="l"/>
              </a:tabLst>
            </a:pPr>
            <a:r>
              <a:rPr sz="1200" b="1" spc="-10" dirty="0">
                <a:solidFill>
                  <a:srgbClr val="5D9732"/>
                </a:solidFill>
                <a:latin typeface="Arial Black"/>
                <a:cs typeface="Arial Black"/>
              </a:rPr>
              <a:t>5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.</a:t>
            </a:r>
            <a:r>
              <a:rPr sz="1200" b="1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-90" dirty="0">
                <a:solidFill>
                  <a:srgbClr val="5D9732"/>
                </a:solidFill>
                <a:latin typeface="Arial Black"/>
                <a:cs typeface="Arial Black"/>
              </a:rPr>
              <a:t>UN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AS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2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29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150" dirty="0">
                <a:solidFill>
                  <a:srgbClr val="5D9732"/>
                </a:solidFill>
                <a:latin typeface="Arial Black"/>
                <a:cs typeface="Arial Black"/>
              </a:rPr>
              <a:t>AL</a:t>
            </a:r>
            <a:r>
              <a:rPr sz="1200" b="1" spc="-125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spc="-2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4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AS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85" dirty="0">
                <a:solidFill>
                  <a:srgbClr val="5D9732"/>
                </a:solidFill>
                <a:latin typeface="Arial Black"/>
                <a:cs typeface="Arial Black"/>
              </a:rPr>
              <a:t>Y</a:t>
            </a:r>
            <a:r>
              <a:rPr sz="1200" b="1" spc="-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185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160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4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5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40" dirty="0">
                <a:solidFill>
                  <a:srgbClr val="5D9732"/>
                </a:solidFill>
                <a:latin typeface="Arial Black"/>
                <a:cs typeface="Arial Black"/>
              </a:rPr>
              <a:t>MEN</a:t>
            </a:r>
            <a:r>
              <a:rPr sz="1200" b="1" spc="-60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155" dirty="0">
                <a:solidFill>
                  <a:srgbClr val="5D9732"/>
                </a:solidFill>
                <a:latin typeface="Arial Black"/>
                <a:cs typeface="Arial Black"/>
              </a:rPr>
              <a:t>C</a:t>
            </a:r>
            <a:r>
              <a:rPr sz="1200" b="1" spc="-65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6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-8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55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-130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6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8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spc="-15" dirty="0">
                <a:solidFill>
                  <a:srgbClr val="5D9732"/>
                </a:solidFill>
                <a:latin typeface="Arial"/>
                <a:cs typeface="Arial"/>
              </a:rPr>
              <a:t>amización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¿Con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hayan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iniciado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(citología,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inspección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moleculares)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uterino?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¿qué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intervalos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tener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dicho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esquema?,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¿a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qué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edades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iniciarse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finalizarse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tamización?,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clasificación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mujeres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(citología,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moleculares)?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5.1.1 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(GPC)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concordancia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alcanc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GRADE,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mostraron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Canadi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Force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Preventive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Health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(CTFPHC)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(44)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evaluó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intervenciones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planteadas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líquid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ADN-VPH,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luego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encontrar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última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 insuficiente,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consideró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prematuro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generar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ésta,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excepto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clasificación diagnóstica.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OMS,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WHO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screening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and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treatment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precancerous lesions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prevention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(45),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incluyó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comparaciones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VIA, ADN-VPH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arrojó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interés 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(45).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través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modelamiento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matemático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rendimiento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tamizar-trata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Frente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necesidad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explorar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evidencia,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enfocada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metanálisis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hayan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iniciado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sexual.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 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 seleccionadas,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fase,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aleatorizado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seleccionados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1903" y="1089743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383095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5.1.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lograro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superiores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dominios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independenci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editoria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(44,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ostentaro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superiores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totalidad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dominios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95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alcanc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claridad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superaron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inferiore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(46,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47)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mostró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independenci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editorial.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mostraron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8/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Ningun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declar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inclusión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incluyó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listado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incluidos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excluidos. Una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ellas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además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declaró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intereses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(48)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reportó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valoración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probabilida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(49).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(50-53).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herramienta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Cochrane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Anexo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6),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moderado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último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autores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estudios,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excepción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(53);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ocultamie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asignación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ningun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cegamiento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participantes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naturalez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atorización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conglomerados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(50,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51)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cegamiento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evaluadores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excepto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uno (53).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reportaron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pérdidas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aproximadamente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0%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(50,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51,</a:t>
            </a:r>
            <a:endParaRPr sz="9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pérd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(52).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totalidad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comparados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0634" y="7605013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2482215" cy="1524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5.1.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1259210"/>
            <a:ext cx="825500" cy="273050"/>
          </a:xfrm>
          <a:custGeom>
            <a:avLst/>
            <a:gdLst/>
            <a:ahLst/>
            <a:cxnLst/>
            <a:rect l="l" t="t" r="r" b="b"/>
            <a:pathLst>
              <a:path w="825500" h="273050">
                <a:moveTo>
                  <a:pt x="825245" y="0"/>
                </a:moveTo>
                <a:lnTo>
                  <a:pt x="0" y="0"/>
                </a:lnTo>
                <a:lnTo>
                  <a:pt x="0" y="273010"/>
                </a:lnTo>
                <a:lnTo>
                  <a:pt x="825245" y="273010"/>
                </a:lnTo>
                <a:lnTo>
                  <a:pt x="82524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68420" y="1259210"/>
            <a:ext cx="1421765" cy="273050"/>
          </a:xfrm>
          <a:custGeom>
            <a:avLst/>
            <a:gdLst/>
            <a:ahLst/>
            <a:cxnLst/>
            <a:rect l="l" t="t" r="r" b="b"/>
            <a:pathLst>
              <a:path w="1421764" h="273050">
                <a:moveTo>
                  <a:pt x="1421581" y="0"/>
                </a:moveTo>
                <a:lnTo>
                  <a:pt x="0" y="0"/>
                </a:lnTo>
                <a:lnTo>
                  <a:pt x="0" y="273010"/>
                </a:lnTo>
                <a:lnTo>
                  <a:pt x="1421581" y="273010"/>
                </a:lnTo>
                <a:lnTo>
                  <a:pt x="1421581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90001" y="1259210"/>
            <a:ext cx="1694180" cy="273050"/>
          </a:xfrm>
          <a:custGeom>
            <a:avLst/>
            <a:gdLst/>
            <a:ahLst/>
            <a:cxnLst/>
            <a:rect l="l" t="t" r="r" b="b"/>
            <a:pathLst>
              <a:path w="1694179" h="273050">
                <a:moveTo>
                  <a:pt x="1694127" y="0"/>
                </a:moveTo>
                <a:lnTo>
                  <a:pt x="0" y="0"/>
                </a:lnTo>
                <a:lnTo>
                  <a:pt x="0" y="273010"/>
                </a:lnTo>
                <a:lnTo>
                  <a:pt x="1694127" y="273010"/>
                </a:lnTo>
                <a:lnTo>
                  <a:pt x="169412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1259240"/>
          <a:ext cx="3957320" cy="54667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15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41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109">
                <a:tc>
                  <a:txBody>
                    <a:bodyPr/>
                    <a:lstStyle/>
                    <a:p>
                      <a:pPr marL="197485" marR="6667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8862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364424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Opción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blación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general:</a:t>
                      </a:r>
                      <a:r>
                        <a:rPr sz="700" b="1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sada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triage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Opción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b="1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blaciones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cil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acceso: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rápidas de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y triage con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visual,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aceptabl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b="1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po-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blaciones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cil  </a:t>
                      </a:r>
                      <a:r>
                        <a:rPr sz="700" b="1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acceso: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triage,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determi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superan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demás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términos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clínico.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lugares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difíci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esté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disponible,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señalan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inmediatamente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pre-cance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osas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rápidas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cunstancias.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126437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manera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análisi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intervalo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tamización,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inconsistenci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seria.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sivo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61159"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 de la prueba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mayoría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percib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“mejor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 moderna”.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destaca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crucial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personalizad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consistente,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detalla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completa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n,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virus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repercusiones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manera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minimice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angusti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estigm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caus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mismo.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expertos clínicos creen además que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preferiría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requiera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intervalo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largo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29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0630" y="7599599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079982"/>
          <a:ext cx="3950970" cy="59944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252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158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412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53369"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Implicaciones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ómica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costo-efectiva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Colombia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citología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iniciando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 años.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VG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$8.820.980,3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9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pé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cápita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($15.008.793).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trategia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coto-efectiva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inferio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$39.000;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costo-efectivas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dominada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superior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$60.000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análisi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observ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anali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dominada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superior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$60.000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cional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aproxima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la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ADN-VPH.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milares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observaro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análisi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sensibilidad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probabil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ísticos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estrategias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sin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convencional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costo-efectivas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detalle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Anexo 10.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34627">
                <a:tc>
                  <a:txBody>
                    <a:bodyPr/>
                    <a:lstStyle/>
                    <a:p>
                      <a:pPr marL="47625" marR="35560" algn="just">
                        <a:lnSpc>
                          <a:spcPct val="100000"/>
                        </a:lnSpc>
                      </a:pP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ciones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ement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algn="just">
                        <a:lnSpc>
                          <a:spcPct val="100000"/>
                        </a:lnSpc>
                        <a:tabLst>
                          <a:tab pos="1231900" algn="l"/>
                        </a:tabLst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	3,4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51435">
                        <a:lnSpc>
                          <a:spcPct val="100000"/>
                        </a:lnSpc>
                        <a:tabLst>
                          <a:tab pos="1231900" algn="l"/>
                        </a:tabLst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amización mARN-VPH	2,8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convencional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51435" algn="just">
                        <a:lnSpc>
                          <a:spcPct val="100000"/>
                        </a:lnSpc>
                        <a:tabLst>
                          <a:tab pos="1231900" algn="l"/>
                        </a:tabLst>
                      </a:pP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3,9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líquid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3,2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rápidas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3,4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riage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	3,3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51435" algn="just">
                        <a:lnSpc>
                          <a:spcPct val="100000"/>
                        </a:lnSpc>
                        <a:tabLst>
                          <a:tab pos="1231900" algn="l"/>
                        </a:tabLst>
                      </a:pP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riage mARN-VPH	2,8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riage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convencional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4,5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riage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4,0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riage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líquid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3,6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manera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actualmente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ventaja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barreras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identificadas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mentación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human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geográfico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limitado,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necesidad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plementació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resistencia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dependientement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creación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puesta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marcha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organizad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poblacional.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líquid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mite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muestra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(tamización)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triage,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reduciendo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cantidad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visitas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mejorando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oportunidad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emisió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850138" y="7515921"/>
            <a:ext cx="6350" cy="404495"/>
          </a:xfrm>
          <a:custGeom>
            <a:avLst/>
            <a:gdLst/>
            <a:ahLst/>
            <a:cxnLst/>
            <a:rect l="l" t="t" r="r" b="b"/>
            <a:pathLst>
              <a:path w="6350" h="404495">
                <a:moveTo>
                  <a:pt x="0" y="404052"/>
                </a:moveTo>
                <a:lnTo>
                  <a:pt x="6087" y="404052"/>
                </a:lnTo>
                <a:lnTo>
                  <a:pt x="6087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3602918" y="7515921"/>
            <a:ext cx="897255" cy="404495"/>
          </a:xfrm>
          <a:custGeom>
            <a:avLst/>
            <a:gdLst/>
            <a:ahLst/>
            <a:cxnLst/>
            <a:rect l="l" t="t" r="r" b="b"/>
            <a:pathLst>
              <a:path w="897254" h="404495">
                <a:moveTo>
                  <a:pt x="0" y="404052"/>
                </a:moveTo>
                <a:lnTo>
                  <a:pt x="897087" y="404052"/>
                </a:lnTo>
                <a:lnTo>
                  <a:pt x="897087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0" y="7379965"/>
            <a:ext cx="4500245" cy="540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326640">
              <a:lnSpc>
                <a:spcPct val="100000"/>
              </a:lnSpc>
            </a:pP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Minist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er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 Unicode MS"/>
                <a:cs typeface="Arial Unicode MS"/>
              </a:rPr>
              <a:t>ecc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ión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589538" y="7379965"/>
            <a:ext cx="751205" cy="540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065">
              <a:lnSpc>
                <a:spcPct val="100000"/>
              </a:lnSpc>
            </a:pP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Soc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ia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Colc</a:t>
            </a:r>
            <a:r>
              <a:rPr sz="700" spc="-20" dirty="0">
                <a:solidFill>
                  <a:srgbClr val="231F20"/>
                </a:solidFill>
                <a:latin typeface="Arial Unicode MS"/>
                <a:cs typeface="Arial Unicode MS"/>
              </a:rPr>
              <a:t>iencias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667615" y="7379965"/>
            <a:ext cx="182880" cy="5403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4610">
              <a:lnSpc>
                <a:spcPct val="100000"/>
              </a:lnSpc>
            </a:pPr>
            <a:r>
              <a:rPr sz="900" dirty="0">
                <a:solidFill>
                  <a:srgbClr val="FFFFFF"/>
                </a:solidFill>
                <a:latin typeface="Calibri"/>
                <a:cs typeface="Calibri"/>
              </a:rPr>
              <a:t>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940294" y="4425839"/>
            <a:ext cx="2148840" cy="17113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ALEJANDR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VIRIA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URIBE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Ministro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FERNANDO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RUI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GÓMEZ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94"/>
              </a:lnSpc>
            </a:pPr>
            <a:r>
              <a:rPr sz="75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iceministr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Prestación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CARME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EUGENIA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DÁVIL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GUERRERO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94"/>
              </a:lnSpc>
            </a:pPr>
            <a:r>
              <a:rPr sz="75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iceministr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GERARDO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BURGO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BERNAL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Secretario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5"/>
              </a:spcBef>
            </a:pPr>
            <a:endParaRPr sz="9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GERMÁN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ESCOBAR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MORALES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Jefe de la Oficina de Calidad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4856226" y="7379965"/>
            <a:ext cx="184150" cy="540385"/>
          </a:xfrm>
          <a:custGeom>
            <a:avLst/>
            <a:gdLst/>
            <a:ahLst/>
            <a:cxnLst/>
            <a:rect l="l" t="t" r="r" b="b"/>
            <a:pathLst>
              <a:path w="184150" h="540384">
                <a:moveTo>
                  <a:pt x="0" y="540008"/>
                </a:moveTo>
                <a:lnTo>
                  <a:pt x="183769" y="540008"/>
                </a:lnTo>
                <a:lnTo>
                  <a:pt x="183769" y="0"/>
                </a:lnTo>
                <a:lnTo>
                  <a:pt x="0" y="0"/>
                </a:lnTo>
                <a:lnTo>
                  <a:pt x="0" y="540008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667615" y="7379965"/>
            <a:ext cx="182880" cy="540385"/>
          </a:xfrm>
          <a:custGeom>
            <a:avLst/>
            <a:gdLst/>
            <a:ahLst/>
            <a:cxnLst/>
            <a:rect l="l" t="t" r="r" b="b"/>
            <a:pathLst>
              <a:path w="182879" h="540384">
                <a:moveTo>
                  <a:pt x="0" y="540008"/>
                </a:moveTo>
                <a:lnTo>
                  <a:pt x="182522" y="540008"/>
                </a:lnTo>
                <a:lnTo>
                  <a:pt x="182522" y="0"/>
                </a:lnTo>
                <a:lnTo>
                  <a:pt x="0" y="0"/>
                </a:lnTo>
                <a:lnTo>
                  <a:pt x="0" y="540008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0" y="7379965"/>
            <a:ext cx="3602990" cy="540385"/>
          </a:xfrm>
          <a:custGeom>
            <a:avLst/>
            <a:gdLst/>
            <a:ahLst/>
            <a:cxnLst/>
            <a:rect l="l" t="t" r="r" b="b"/>
            <a:pathLst>
              <a:path w="3602990" h="540384">
                <a:moveTo>
                  <a:pt x="0" y="540008"/>
                </a:moveTo>
                <a:lnTo>
                  <a:pt x="3602918" y="540008"/>
                </a:lnTo>
                <a:lnTo>
                  <a:pt x="3602918" y="0"/>
                </a:lnTo>
                <a:lnTo>
                  <a:pt x="0" y="0"/>
                </a:lnTo>
                <a:lnTo>
                  <a:pt x="0" y="54000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602918" y="7379965"/>
            <a:ext cx="1064895" cy="540385"/>
          </a:xfrm>
          <a:custGeom>
            <a:avLst/>
            <a:gdLst/>
            <a:ahLst/>
            <a:cxnLst/>
            <a:rect l="l" t="t" r="r" b="b"/>
            <a:pathLst>
              <a:path w="1064895" h="540384">
                <a:moveTo>
                  <a:pt x="0" y="540008"/>
                </a:moveTo>
                <a:lnTo>
                  <a:pt x="1064693" y="540008"/>
                </a:lnTo>
                <a:lnTo>
                  <a:pt x="1064693" y="0"/>
                </a:lnTo>
                <a:lnTo>
                  <a:pt x="0" y="0"/>
                </a:lnTo>
                <a:lnTo>
                  <a:pt x="0" y="540008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547311" y="7379978"/>
            <a:ext cx="0" cy="540385"/>
          </a:xfrm>
          <a:custGeom>
            <a:avLst/>
            <a:gdLst/>
            <a:ahLst/>
            <a:cxnLst/>
            <a:rect l="l" t="t" r="r" b="b"/>
            <a:pathLst>
              <a:path h="540384">
                <a:moveTo>
                  <a:pt x="0" y="0"/>
                </a:moveTo>
                <a:lnTo>
                  <a:pt x="0" y="539995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380074" y="3249337"/>
            <a:ext cx="298214" cy="298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522768" y="3366292"/>
            <a:ext cx="6510" cy="106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520744" y="3364280"/>
            <a:ext cx="6583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518803" y="3362238"/>
            <a:ext cx="6583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518221" y="3360074"/>
            <a:ext cx="5916" cy="103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518016" y="3357117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24969" y="3360044"/>
            <a:ext cx="5108" cy="1216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522802" y="3358123"/>
            <a:ext cx="5120" cy="121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520635" y="3356203"/>
            <a:ext cx="5120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519623" y="3354100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519053" y="3351143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26328" y="3354435"/>
            <a:ext cx="4584" cy="1240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23936" y="3352667"/>
            <a:ext cx="4593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21589" y="3350808"/>
            <a:ext cx="4571" cy="124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522469" y="33567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73"/>
                </a:lnTo>
                <a:lnTo>
                  <a:pt x="2380" y="5730"/>
                </a:lnTo>
                <a:lnTo>
                  <a:pt x="4773" y="6156"/>
                </a:lnTo>
                <a:lnTo>
                  <a:pt x="6038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20994" y="33559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904" y="0"/>
                </a:moveTo>
                <a:lnTo>
                  <a:pt x="3462" y="2042"/>
                </a:lnTo>
                <a:lnTo>
                  <a:pt x="0" y="5273"/>
                </a:lnTo>
                <a:lnTo>
                  <a:pt x="2392" y="5699"/>
                </a:lnTo>
                <a:lnTo>
                  <a:pt x="4773" y="6156"/>
                </a:lnTo>
                <a:lnTo>
                  <a:pt x="6047" y="304"/>
                </a:lnTo>
                <a:lnTo>
                  <a:pt x="3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18742" y="3355716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78" y="1950"/>
                </a:lnTo>
                <a:lnTo>
                  <a:pt x="0" y="4693"/>
                </a:lnTo>
                <a:lnTo>
                  <a:pt x="2322" y="5364"/>
                </a:lnTo>
                <a:lnTo>
                  <a:pt x="4645" y="6065"/>
                </a:lnTo>
                <a:lnTo>
                  <a:pt x="7120" y="54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24567" y="3355868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522899" y="3355380"/>
            <a:ext cx="4916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520433" y="3355380"/>
            <a:ext cx="5534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518730" y="3354954"/>
            <a:ext cx="5525" cy="61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527779" y="3352210"/>
            <a:ext cx="4096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526173" y="335199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701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69"/>
                </a:lnTo>
                <a:lnTo>
                  <a:pt x="987" y="6857"/>
                </a:lnTo>
                <a:lnTo>
                  <a:pt x="2499" y="560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524006" y="335190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870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876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22171" y="33521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776" y="0"/>
                </a:moveTo>
                <a:lnTo>
                  <a:pt x="905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175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20564" y="335214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310" y="3017"/>
                </a:lnTo>
                <a:lnTo>
                  <a:pt x="606" y="3322"/>
                </a:lnTo>
                <a:lnTo>
                  <a:pt x="380" y="4053"/>
                </a:lnTo>
                <a:lnTo>
                  <a:pt x="1642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526612" y="3351570"/>
            <a:ext cx="3965" cy="694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524399" y="3351540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522564" y="3351814"/>
            <a:ext cx="3191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520909" y="3351936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09622" y="3364798"/>
            <a:ext cx="6440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12887" y="3364036"/>
            <a:ext cx="5891" cy="1325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515599" y="3363335"/>
            <a:ext cx="5894" cy="132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518349" y="3362055"/>
            <a:ext cx="5062" cy="116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520016" y="3359617"/>
            <a:ext cx="5096" cy="1164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11744" y="3358886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14600" y="3358367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17468" y="3357849"/>
            <a:ext cx="6848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520516" y="3356752"/>
            <a:ext cx="5894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522530" y="3354496"/>
            <a:ext cx="5903" cy="113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513850" y="3354009"/>
            <a:ext cx="7689" cy="124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516825" y="3353673"/>
            <a:ext cx="7680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519790" y="3353368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517422" y="335693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16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519053" y="335705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773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521302" y="335760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704" y="0"/>
                </a:moveTo>
                <a:lnTo>
                  <a:pt x="0" y="6035"/>
                </a:lnTo>
                <a:lnTo>
                  <a:pt x="2334" y="6614"/>
                </a:lnTo>
                <a:lnTo>
                  <a:pt x="4666" y="7223"/>
                </a:lnTo>
                <a:lnTo>
                  <a:pt x="2523" y="2712"/>
                </a:lnTo>
                <a:lnTo>
                  <a:pt x="2773" y="609"/>
                </a:lnTo>
                <a:lnTo>
                  <a:pt x="7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515944" y="3355776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517623" y="3356203"/>
            <a:ext cx="5595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519696" y="3356965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21387" y="3357483"/>
            <a:ext cx="4571" cy="749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16230" y="3351936"/>
            <a:ext cx="6168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518278" y="33523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20744" y="335324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39"/>
                </a:lnTo>
                <a:lnTo>
                  <a:pt x="1819" y="5333"/>
                </a:lnTo>
                <a:lnTo>
                  <a:pt x="2450" y="5151"/>
                </a:lnTo>
                <a:lnTo>
                  <a:pt x="3105" y="4907"/>
                </a:lnTo>
                <a:lnTo>
                  <a:pt x="4117" y="115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522850" y="335449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84" y="0"/>
                </a:moveTo>
                <a:lnTo>
                  <a:pt x="0" y="2621"/>
                </a:lnTo>
                <a:lnTo>
                  <a:pt x="691" y="4084"/>
                </a:lnTo>
                <a:lnTo>
                  <a:pt x="1356" y="5547"/>
                </a:lnTo>
                <a:lnTo>
                  <a:pt x="1642" y="4693"/>
                </a:lnTo>
                <a:lnTo>
                  <a:pt x="2203" y="4511"/>
                </a:lnTo>
                <a:lnTo>
                  <a:pt x="2737" y="4328"/>
                </a:lnTo>
                <a:lnTo>
                  <a:pt x="3547" y="1066"/>
                </a:lnTo>
                <a:lnTo>
                  <a:pt x="3678" y="100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524886" y="335544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487" y="0"/>
                </a:moveTo>
                <a:lnTo>
                  <a:pt x="0" y="2103"/>
                </a:lnTo>
                <a:lnTo>
                  <a:pt x="667" y="3383"/>
                </a:lnTo>
                <a:lnTo>
                  <a:pt x="1356" y="4663"/>
                </a:lnTo>
                <a:lnTo>
                  <a:pt x="1536" y="3931"/>
                </a:lnTo>
                <a:lnTo>
                  <a:pt x="1987" y="3809"/>
                </a:lnTo>
                <a:lnTo>
                  <a:pt x="2404" y="3688"/>
                </a:lnTo>
                <a:lnTo>
                  <a:pt x="2798" y="944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18184" y="3351905"/>
            <a:ext cx="5284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520613" y="3352881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522707" y="3354222"/>
            <a:ext cx="3834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524707" y="3355197"/>
            <a:ext cx="3038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522768" y="3366292"/>
            <a:ext cx="6510" cy="106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2520744" y="3364280"/>
            <a:ext cx="6583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2518803" y="3362238"/>
            <a:ext cx="6583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518221" y="3360074"/>
            <a:ext cx="5916" cy="103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518016" y="3357117"/>
            <a:ext cx="5919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524969" y="3360044"/>
            <a:ext cx="5108" cy="1216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522802" y="3358123"/>
            <a:ext cx="5120" cy="121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2520635" y="3356203"/>
            <a:ext cx="5120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2519623" y="3354100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2519053" y="3351143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2526328" y="3354435"/>
            <a:ext cx="4584" cy="1240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2523936" y="3352667"/>
            <a:ext cx="4593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2521589" y="3350808"/>
            <a:ext cx="4571" cy="124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2522469" y="33567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73"/>
                </a:lnTo>
                <a:lnTo>
                  <a:pt x="2380" y="5730"/>
                </a:lnTo>
                <a:lnTo>
                  <a:pt x="4773" y="6156"/>
                </a:lnTo>
                <a:lnTo>
                  <a:pt x="6038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2520994" y="33559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904" y="0"/>
                </a:moveTo>
                <a:lnTo>
                  <a:pt x="3462" y="2042"/>
                </a:lnTo>
                <a:lnTo>
                  <a:pt x="0" y="5273"/>
                </a:lnTo>
                <a:lnTo>
                  <a:pt x="2392" y="5699"/>
                </a:lnTo>
                <a:lnTo>
                  <a:pt x="4773" y="6156"/>
                </a:lnTo>
                <a:lnTo>
                  <a:pt x="6047" y="304"/>
                </a:lnTo>
                <a:lnTo>
                  <a:pt x="3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518742" y="3355716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78" y="1950"/>
                </a:lnTo>
                <a:lnTo>
                  <a:pt x="0" y="4693"/>
                </a:lnTo>
                <a:lnTo>
                  <a:pt x="2322" y="5364"/>
                </a:lnTo>
                <a:lnTo>
                  <a:pt x="4645" y="6065"/>
                </a:lnTo>
                <a:lnTo>
                  <a:pt x="7120" y="54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2524567" y="3355868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2522899" y="3355380"/>
            <a:ext cx="4916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520433" y="3355380"/>
            <a:ext cx="5534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518730" y="3354954"/>
            <a:ext cx="5525" cy="61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2527779" y="3352210"/>
            <a:ext cx="4096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2526173" y="335199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701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69"/>
                </a:lnTo>
                <a:lnTo>
                  <a:pt x="987" y="6857"/>
                </a:lnTo>
                <a:lnTo>
                  <a:pt x="2499" y="560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2524006" y="3351905"/>
            <a:ext cx="3810" cy="6350"/>
          </a:xfrm>
          <a:custGeom>
            <a:avLst/>
            <a:gdLst/>
            <a:ahLst/>
            <a:cxnLst/>
            <a:rect l="l" t="t" r="r" b="b"/>
            <a:pathLst>
              <a:path w="3810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870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876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2522171" y="33521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776" y="0"/>
                </a:moveTo>
                <a:lnTo>
                  <a:pt x="905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175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520564" y="335214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310" y="3017"/>
                </a:lnTo>
                <a:lnTo>
                  <a:pt x="606" y="3322"/>
                </a:lnTo>
                <a:lnTo>
                  <a:pt x="380" y="4053"/>
                </a:lnTo>
                <a:lnTo>
                  <a:pt x="1642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526612" y="3351570"/>
            <a:ext cx="3965" cy="6940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524399" y="3351540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522564" y="3351814"/>
            <a:ext cx="3191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520909" y="3351936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509622" y="3364798"/>
            <a:ext cx="6440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512887" y="3364036"/>
            <a:ext cx="5891" cy="1325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15599" y="3363335"/>
            <a:ext cx="5894" cy="13227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18349" y="3362055"/>
            <a:ext cx="5062" cy="116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520016" y="3359617"/>
            <a:ext cx="5096" cy="11642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511744" y="3358886"/>
            <a:ext cx="6845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514600" y="3358367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517468" y="3357849"/>
            <a:ext cx="6848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520516" y="3356752"/>
            <a:ext cx="5894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22530" y="3354496"/>
            <a:ext cx="5903" cy="113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513850" y="3354009"/>
            <a:ext cx="7689" cy="1243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16825" y="3353673"/>
            <a:ext cx="7680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19790" y="3353368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17422" y="335693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16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19053" y="335705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773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21302" y="335760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20">
                <a:moveTo>
                  <a:pt x="704" y="0"/>
                </a:moveTo>
                <a:lnTo>
                  <a:pt x="0" y="6035"/>
                </a:lnTo>
                <a:lnTo>
                  <a:pt x="2334" y="6614"/>
                </a:lnTo>
                <a:lnTo>
                  <a:pt x="4666" y="7223"/>
                </a:lnTo>
                <a:lnTo>
                  <a:pt x="2523" y="2712"/>
                </a:lnTo>
                <a:lnTo>
                  <a:pt x="2773" y="609"/>
                </a:lnTo>
                <a:lnTo>
                  <a:pt x="7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15944" y="3355776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517623" y="3356203"/>
            <a:ext cx="5595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519696" y="3356965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521387" y="3357483"/>
            <a:ext cx="4571" cy="749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516230" y="3351936"/>
            <a:ext cx="6168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18278" y="33523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79" y="0"/>
                </a:moveTo>
                <a:lnTo>
                  <a:pt x="0" y="3139"/>
                </a:lnTo>
                <a:lnTo>
                  <a:pt x="1274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84" y="1310"/>
                </a:lnTo>
                <a:lnTo>
                  <a:pt x="3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520744" y="335324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39"/>
                </a:lnTo>
                <a:lnTo>
                  <a:pt x="1819" y="5333"/>
                </a:lnTo>
                <a:lnTo>
                  <a:pt x="2450" y="5151"/>
                </a:lnTo>
                <a:lnTo>
                  <a:pt x="3105" y="4907"/>
                </a:lnTo>
                <a:lnTo>
                  <a:pt x="4117" y="115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522850" y="3354496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2084" y="0"/>
                </a:moveTo>
                <a:lnTo>
                  <a:pt x="0" y="2621"/>
                </a:lnTo>
                <a:lnTo>
                  <a:pt x="691" y="4084"/>
                </a:lnTo>
                <a:lnTo>
                  <a:pt x="1356" y="5547"/>
                </a:lnTo>
                <a:lnTo>
                  <a:pt x="1642" y="4693"/>
                </a:lnTo>
                <a:lnTo>
                  <a:pt x="2203" y="4511"/>
                </a:lnTo>
                <a:lnTo>
                  <a:pt x="2737" y="4328"/>
                </a:lnTo>
                <a:lnTo>
                  <a:pt x="3547" y="1066"/>
                </a:lnTo>
                <a:lnTo>
                  <a:pt x="3678" y="100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524886" y="335544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487" y="0"/>
                </a:moveTo>
                <a:lnTo>
                  <a:pt x="0" y="2103"/>
                </a:lnTo>
                <a:lnTo>
                  <a:pt x="667" y="3383"/>
                </a:lnTo>
                <a:lnTo>
                  <a:pt x="1356" y="4663"/>
                </a:lnTo>
                <a:lnTo>
                  <a:pt x="1536" y="3931"/>
                </a:lnTo>
                <a:lnTo>
                  <a:pt x="1987" y="3809"/>
                </a:lnTo>
                <a:lnTo>
                  <a:pt x="2404" y="3688"/>
                </a:lnTo>
                <a:lnTo>
                  <a:pt x="2798" y="944"/>
                </a:lnTo>
                <a:lnTo>
                  <a:pt x="148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518184" y="3351905"/>
            <a:ext cx="5284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520613" y="3352881"/>
            <a:ext cx="4464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522707" y="3354222"/>
            <a:ext cx="3834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24707" y="3355197"/>
            <a:ext cx="3038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94491" y="3355807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4883" y="0"/>
                </a:moveTo>
                <a:lnTo>
                  <a:pt x="14633" y="121"/>
                </a:lnTo>
                <a:lnTo>
                  <a:pt x="13822" y="701"/>
                </a:lnTo>
                <a:lnTo>
                  <a:pt x="0" y="9814"/>
                </a:lnTo>
                <a:lnTo>
                  <a:pt x="70" y="9966"/>
                </a:lnTo>
                <a:lnTo>
                  <a:pt x="1786" y="9662"/>
                </a:lnTo>
                <a:lnTo>
                  <a:pt x="14740" y="121"/>
                </a:lnTo>
                <a:lnTo>
                  <a:pt x="14895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95335" y="3355868"/>
            <a:ext cx="14014" cy="1033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95073" y="3355838"/>
            <a:ext cx="14251" cy="950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538664" y="3376808"/>
            <a:ext cx="36801" cy="628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548079" y="3379094"/>
            <a:ext cx="25400" cy="54610"/>
          </a:xfrm>
          <a:custGeom>
            <a:avLst/>
            <a:gdLst/>
            <a:ahLst/>
            <a:cxnLst/>
            <a:rect l="l" t="t" r="r" b="b"/>
            <a:pathLst>
              <a:path w="25400" h="54610">
                <a:moveTo>
                  <a:pt x="23695" y="0"/>
                </a:moveTo>
                <a:lnTo>
                  <a:pt x="17504" y="5120"/>
                </a:lnTo>
                <a:lnTo>
                  <a:pt x="0" y="37033"/>
                </a:lnTo>
                <a:lnTo>
                  <a:pt x="7656" y="51511"/>
                </a:lnTo>
                <a:lnTo>
                  <a:pt x="10777" y="54132"/>
                </a:lnTo>
                <a:lnTo>
                  <a:pt x="14395" y="44104"/>
                </a:lnTo>
                <a:lnTo>
                  <a:pt x="16361" y="39715"/>
                </a:lnTo>
                <a:lnTo>
                  <a:pt x="16443" y="34625"/>
                </a:lnTo>
                <a:lnTo>
                  <a:pt x="19680" y="29778"/>
                </a:lnTo>
                <a:lnTo>
                  <a:pt x="21360" y="26913"/>
                </a:lnTo>
                <a:lnTo>
                  <a:pt x="22290" y="24719"/>
                </a:lnTo>
                <a:lnTo>
                  <a:pt x="21909" y="19659"/>
                </a:lnTo>
                <a:lnTo>
                  <a:pt x="21659" y="10942"/>
                </a:lnTo>
                <a:lnTo>
                  <a:pt x="24737" y="10942"/>
                </a:lnTo>
                <a:lnTo>
                  <a:pt x="23695" y="0"/>
                </a:lnTo>
                <a:close/>
              </a:path>
              <a:path w="25400" h="54610">
                <a:moveTo>
                  <a:pt x="24737" y="10942"/>
                </a:moveTo>
                <a:lnTo>
                  <a:pt x="21659" y="10942"/>
                </a:lnTo>
                <a:lnTo>
                  <a:pt x="24801" y="11612"/>
                </a:lnTo>
                <a:lnTo>
                  <a:pt x="24737" y="10942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561914" y="3376808"/>
            <a:ext cx="13502" cy="1103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549426" y="3372236"/>
            <a:ext cx="32919" cy="694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56592" y="3363579"/>
            <a:ext cx="40003" cy="8128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82192" y="3363579"/>
            <a:ext cx="13880" cy="1176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573523" y="3372236"/>
            <a:ext cx="9442" cy="8775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527660" y="3418230"/>
            <a:ext cx="54101" cy="2752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530851" y="3418471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5">
                <a:moveTo>
                  <a:pt x="12305" y="0"/>
                </a:moveTo>
                <a:lnTo>
                  <a:pt x="3108" y="2310"/>
                </a:lnTo>
                <a:lnTo>
                  <a:pt x="0" y="11523"/>
                </a:lnTo>
                <a:lnTo>
                  <a:pt x="4108" y="16492"/>
                </a:lnTo>
                <a:lnTo>
                  <a:pt x="8202" y="20119"/>
                </a:lnTo>
                <a:lnTo>
                  <a:pt x="12191" y="22679"/>
                </a:lnTo>
                <a:lnTo>
                  <a:pt x="12752" y="23014"/>
                </a:lnTo>
                <a:lnTo>
                  <a:pt x="18013" y="20241"/>
                </a:lnTo>
                <a:lnTo>
                  <a:pt x="20229" y="11950"/>
                </a:lnTo>
                <a:lnTo>
                  <a:pt x="19263" y="10944"/>
                </a:lnTo>
                <a:lnTo>
                  <a:pt x="15681" y="5915"/>
                </a:lnTo>
                <a:lnTo>
                  <a:pt x="13871" y="1373"/>
                </a:lnTo>
                <a:lnTo>
                  <a:pt x="12305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544723" y="3419845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4" h="20320">
                <a:moveTo>
                  <a:pt x="0" y="0"/>
                </a:moveTo>
                <a:lnTo>
                  <a:pt x="713" y="1828"/>
                </a:lnTo>
                <a:lnTo>
                  <a:pt x="1548" y="3596"/>
                </a:lnTo>
                <a:lnTo>
                  <a:pt x="2523" y="5273"/>
                </a:lnTo>
                <a:lnTo>
                  <a:pt x="3486" y="6979"/>
                </a:lnTo>
                <a:lnTo>
                  <a:pt x="20336" y="19476"/>
                </a:lnTo>
                <a:lnTo>
                  <a:pt x="22253" y="19903"/>
                </a:lnTo>
                <a:lnTo>
                  <a:pt x="24240" y="19994"/>
                </a:lnTo>
                <a:lnTo>
                  <a:pt x="25413" y="19903"/>
                </a:lnTo>
                <a:lnTo>
                  <a:pt x="24252" y="19903"/>
                </a:lnTo>
                <a:lnTo>
                  <a:pt x="22265" y="19751"/>
                </a:lnTo>
                <a:lnTo>
                  <a:pt x="2593" y="5242"/>
                </a:lnTo>
                <a:lnTo>
                  <a:pt x="1594" y="3566"/>
                </a:lnTo>
                <a:lnTo>
                  <a:pt x="725" y="1798"/>
                </a:lnTo>
                <a:lnTo>
                  <a:pt x="0" y="0"/>
                </a:lnTo>
                <a:close/>
              </a:path>
              <a:path w="37464" h="20320">
                <a:moveTo>
                  <a:pt x="28710" y="19521"/>
                </a:moveTo>
                <a:lnTo>
                  <a:pt x="26182" y="19720"/>
                </a:lnTo>
                <a:lnTo>
                  <a:pt x="24252" y="19903"/>
                </a:lnTo>
                <a:lnTo>
                  <a:pt x="25413" y="19903"/>
                </a:lnTo>
                <a:lnTo>
                  <a:pt x="26194" y="19842"/>
                </a:lnTo>
                <a:lnTo>
                  <a:pt x="28133" y="19659"/>
                </a:lnTo>
                <a:lnTo>
                  <a:pt x="28710" y="19521"/>
                </a:lnTo>
                <a:close/>
              </a:path>
              <a:path w="37464" h="20320">
                <a:moveTo>
                  <a:pt x="35208" y="16977"/>
                </a:moveTo>
                <a:lnTo>
                  <a:pt x="33695" y="17800"/>
                </a:lnTo>
                <a:lnTo>
                  <a:pt x="30050" y="19202"/>
                </a:lnTo>
                <a:lnTo>
                  <a:pt x="28710" y="19521"/>
                </a:lnTo>
                <a:lnTo>
                  <a:pt x="30062" y="19415"/>
                </a:lnTo>
                <a:lnTo>
                  <a:pt x="33790" y="17922"/>
                </a:lnTo>
                <a:lnTo>
                  <a:pt x="35208" y="16977"/>
                </a:lnTo>
                <a:close/>
              </a:path>
              <a:path w="37464" h="20320">
                <a:moveTo>
                  <a:pt x="37039" y="15758"/>
                </a:moveTo>
                <a:lnTo>
                  <a:pt x="35208" y="16977"/>
                </a:lnTo>
                <a:lnTo>
                  <a:pt x="35432" y="16855"/>
                </a:lnTo>
                <a:lnTo>
                  <a:pt x="37039" y="157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598764" y="3369645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16407" y="0"/>
                </a:moveTo>
                <a:lnTo>
                  <a:pt x="16157" y="152"/>
                </a:lnTo>
                <a:lnTo>
                  <a:pt x="0" y="10820"/>
                </a:lnTo>
                <a:lnTo>
                  <a:pt x="73" y="11003"/>
                </a:lnTo>
                <a:lnTo>
                  <a:pt x="1978" y="10637"/>
                </a:lnTo>
                <a:lnTo>
                  <a:pt x="16239" y="152"/>
                </a:lnTo>
                <a:lnTo>
                  <a:pt x="16419" y="3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599682" y="3369706"/>
            <a:ext cx="15477" cy="1136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599407" y="3369676"/>
            <a:ext cx="15714" cy="1045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537198" y="3392809"/>
            <a:ext cx="40564" cy="6928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537197" y="3396406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34744" y="0"/>
                </a:moveTo>
                <a:lnTo>
                  <a:pt x="26121" y="5608"/>
                </a:lnTo>
                <a:lnTo>
                  <a:pt x="0" y="42458"/>
                </a:lnTo>
                <a:lnTo>
                  <a:pt x="8595" y="60594"/>
                </a:lnTo>
                <a:lnTo>
                  <a:pt x="12441" y="64038"/>
                </a:lnTo>
                <a:lnTo>
                  <a:pt x="18181" y="52303"/>
                </a:lnTo>
                <a:lnTo>
                  <a:pt x="21217" y="47183"/>
                </a:lnTo>
                <a:lnTo>
                  <a:pt x="21799" y="41056"/>
                </a:lnTo>
                <a:lnTo>
                  <a:pt x="26538" y="35509"/>
                </a:lnTo>
                <a:lnTo>
                  <a:pt x="29038" y="32217"/>
                </a:lnTo>
                <a:lnTo>
                  <a:pt x="30443" y="29657"/>
                </a:lnTo>
                <a:lnTo>
                  <a:pt x="30502" y="22614"/>
                </a:lnTo>
                <a:lnTo>
                  <a:pt x="33004" y="12860"/>
                </a:lnTo>
                <a:lnTo>
                  <a:pt x="34744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562868" y="3392809"/>
            <a:ext cx="14871" cy="1216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549069" y="3387750"/>
            <a:ext cx="36264" cy="7659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556961" y="3378210"/>
            <a:ext cx="44046" cy="8961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585204" y="3378210"/>
            <a:ext cx="15300" cy="1295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575642" y="3387750"/>
            <a:ext cx="10405" cy="966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525066" y="3438438"/>
            <a:ext cx="59661" cy="3080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28602" y="3438477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60" h="26035">
                <a:moveTo>
                  <a:pt x="12026" y="0"/>
                </a:moveTo>
                <a:lnTo>
                  <a:pt x="2556" y="3476"/>
                </a:lnTo>
                <a:lnTo>
                  <a:pt x="0" y="12945"/>
                </a:lnTo>
                <a:lnTo>
                  <a:pt x="4535" y="18432"/>
                </a:lnTo>
                <a:lnTo>
                  <a:pt x="9049" y="22425"/>
                </a:lnTo>
                <a:lnTo>
                  <a:pt x="14060" y="25655"/>
                </a:lnTo>
                <a:lnTo>
                  <a:pt x="19869" y="22547"/>
                </a:lnTo>
                <a:lnTo>
                  <a:pt x="22286" y="13463"/>
                </a:lnTo>
                <a:lnTo>
                  <a:pt x="21241" y="12336"/>
                </a:lnTo>
                <a:lnTo>
                  <a:pt x="17300" y="6788"/>
                </a:lnTo>
                <a:lnTo>
                  <a:pt x="15285" y="1790"/>
                </a:lnTo>
                <a:lnTo>
                  <a:pt x="1202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543888" y="3440236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0" y="0"/>
                </a:moveTo>
                <a:lnTo>
                  <a:pt x="774" y="2011"/>
                </a:lnTo>
                <a:lnTo>
                  <a:pt x="1716" y="3962"/>
                </a:lnTo>
                <a:lnTo>
                  <a:pt x="2785" y="5821"/>
                </a:lnTo>
                <a:lnTo>
                  <a:pt x="3858" y="7711"/>
                </a:lnTo>
                <a:lnTo>
                  <a:pt x="26743" y="22067"/>
                </a:lnTo>
                <a:lnTo>
                  <a:pt x="28163" y="21945"/>
                </a:lnTo>
                <a:lnTo>
                  <a:pt x="26743" y="21945"/>
                </a:lnTo>
                <a:lnTo>
                  <a:pt x="24563" y="21793"/>
                </a:lnTo>
                <a:lnTo>
                  <a:pt x="22466" y="21335"/>
                </a:lnTo>
                <a:lnTo>
                  <a:pt x="20372" y="20909"/>
                </a:lnTo>
                <a:lnTo>
                  <a:pt x="18348" y="20147"/>
                </a:lnTo>
                <a:lnTo>
                  <a:pt x="810" y="2011"/>
                </a:lnTo>
                <a:lnTo>
                  <a:pt x="0" y="0"/>
                </a:lnTo>
                <a:close/>
              </a:path>
              <a:path w="41275" h="22225">
                <a:moveTo>
                  <a:pt x="31651" y="21525"/>
                </a:moveTo>
                <a:lnTo>
                  <a:pt x="26743" y="21945"/>
                </a:lnTo>
                <a:lnTo>
                  <a:pt x="28163" y="21945"/>
                </a:lnTo>
                <a:lnTo>
                  <a:pt x="28873" y="21884"/>
                </a:lnTo>
                <a:lnTo>
                  <a:pt x="31016" y="21671"/>
                </a:lnTo>
                <a:lnTo>
                  <a:pt x="31651" y="21525"/>
                </a:lnTo>
                <a:close/>
              </a:path>
              <a:path w="41275" h="22225">
                <a:moveTo>
                  <a:pt x="38953" y="18647"/>
                </a:moveTo>
                <a:lnTo>
                  <a:pt x="37161" y="19629"/>
                </a:lnTo>
                <a:lnTo>
                  <a:pt x="35149" y="20421"/>
                </a:lnTo>
                <a:lnTo>
                  <a:pt x="33134" y="21183"/>
                </a:lnTo>
                <a:lnTo>
                  <a:pt x="31651" y="21525"/>
                </a:lnTo>
                <a:lnTo>
                  <a:pt x="33146" y="21396"/>
                </a:lnTo>
                <a:lnTo>
                  <a:pt x="37280" y="19751"/>
                </a:lnTo>
                <a:lnTo>
                  <a:pt x="38953" y="18647"/>
                </a:lnTo>
                <a:close/>
              </a:path>
              <a:path w="41275" h="22225">
                <a:moveTo>
                  <a:pt x="40840" y="17404"/>
                </a:moveTo>
                <a:lnTo>
                  <a:pt x="38953" y="18647"/>
                </a:lnTo>
                <a:lnTo>
                  <a:pt x="40840" y="174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450412" y="3355807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39" h="10160">
                <a:moveTo>
                  <a:pt x="12" y="0"/>
                </a:moveTo>
                <a:lnTo>
                  <a:pt x="192" y="121"/>
                </a:lnTo>
                <a:lnTo>
                  <a:pt x="13121" y="9662"/>
                </a:lnTo>
                <a:lnTo>
                  <a:pt x="14825" y="9966"/>
                </a:lnTo>
                <a:lnTo>
                  <a:pt x="14919" y="9814"/>
                </a:lnTo>
                <a:lnTo>
                  <a:pt x="1097" y="701"/>
                </a:lnTo>
                <a:lnTo>
                  <a:pt x="274" y="121"/>
                </a:lnTo>
                <a:lnTo>
                  <a:pt x="131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450461" y="3355868"/>
            <a:ext cx="14037" cy="1033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450486" y="3355838"/>
            <a:ext cx="14251" cy="9508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482390" y="3376808"/>
            <a:ext cx="38768" cy="62818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86979" y="3379795"/>
            <a:ext cx="23495" cy="43815"/>
          </a:xfrm>
          <a:custGeom>
            <a:avLst/>
            <a:gdLst/>
            <a:ahLst/>
            <a:cxnLst/>
            <a:rect l="l" t="t" r="r" b="b"/>
            <a:pathLst>
              <a:path w="23494" h="43814">
                <a:moveTo>
                  <a:pt x="9753" y="8778"/>
                </a:moveTo>
                <a:lnTo>
                  <a:pt x="3011" y="8778"/>
                </a:lnTo>
                <a:lnTo>
                  <a:pt x="2523" y="15605"/>
                </a:lnTo>
                <a:lnTo>
                  <a:pt x="1999" y="19598"/>
                </a:lnTo>
                <a:lnTo>
                  <a:pt x="2819" y="21366"/>
                </a:lnTo>
                <a:lnTo>
                  <a:pt x="4343" y="23743"/>
                </a:lnTo>
                <a:lnTo>
                  <a:pt x="7296" y="27767"/>
                </a:lnTo>
                <a:lnTo>
                  <a:pt x="7202" y="31790"/>
                </a:lnTo>
                <a:lnTo>
                  <a:pt x="8951" y="35387"/>
                </a:lnTo>
                <a:lnTo>
                  <a:pt x="12131" y="43494"/>
                </a:lnTo>
                <a:lnTo>
                  <a:pt x="15179" y="41635"/>
                </a:lnTo>
                <a:lnTo>
                  <a:pt x="22905" y="30723"/>
                </a:lnTo>
                <a:lnTo>
                  <a:pt x="9753" y="8778"/>
                </a:lnTo>
                <a:close/>
              </a:path>
              <a:path w="23494" h="43814">
                <a:moveTo>
                  <a:pt x="1392" y="0"/>
                </a:moveTo>
                <a:lnTo>
                  <a:pt x="0" y="9083"/>
                </a:lnTo>
                <a:lnTo>
                  <a:pt x="3011" y="8778"/>
                </a:lnTo>
                <a:lnTo>
                  <a:pt x="9753" y="8778"/>
                </a:lnTo>
                <a:lnTo>
                  <a:pt x="7141" y="4419"/>
                </a:lnTo>
                <a:lnTo>
                  <a:pt x="2749" y="1005"/>
                </a:lnTo>
                <a:lnTo>
                  <a:pt x="1392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484394" y="3376808"/>
            <a:ext cx="13490" cy="1103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476185" y="3372236"/>
            <a:ext cx="34199" cy="694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463247" y="3363579"/>
            <a:ext cx="39970" cy="8128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463738" y="3363579"/>
            <a:ext cx="13892" cy="1176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476856" y="3372236"/>
            <a:ext cx="9442" cy="877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478049" y="3418230"/>
            <a:ext cx="54100" cy="27994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508741" y="3418473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5">
                <a:moveTo>
                  <a:pt x="7922" y="0"/>
                </a:moveTo>
                <a:lnTo>
                  <a:pt x="6358" y="1372"/>
                </a:lnTo>
                <a:lnTo>
                  <a:pt x="4547" y="5914"/>
                </a:lnTo>
                <a:lnTo>
                  <a:pt x="954" y="10943"/>
                </a:lnTo>
                <a:lnTo>
                  <a:pt x="0" y="11949"/>
                </a:lnTo>
                <a:lnTo>
                  <a:pt x="2191" y="20239"/>
                </a:lnTo>
                <a:lnTo>
                  <a:pt x="7464" y="23013"/>
                </a:lnTo>
                <a:lnTo>
                  <a:pt x="8025" y="22678"/>
                </a:lnTo>
                <a:lnTo>
                  <a:pt x="12024" y="20117"/>
                </a:lnTo>
                <a:lnTo>
                  <a:pt x="16120" y="16490"/>
                </a:lnTo>
                <a:lnTo>
                  <a:pt x="20217" y="11522"/>
                </a:lnTo>
                <a:lnTo>
                  <a:pt x="17114" y="2306"/>
                </a:lnTo>
                <a:lnTo>
                  <a:pt x="7922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478048" y="3419845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4" h="20320">
                <a:moveTo>
                  <a:pt x="8350" y="19523"/>
                </a:moveTo>
                <a:lnTo>
                  <a:pt x="8918" y="19659"/>
                </a:lnTo>
                <a:lnTo>
                  <a:pt x="10856" y="19842"/>
                </a:lnTo>
                <a:lnTo>
                  <a:pt x="12810" y="19994"/>
                </a:lnTo>
                <a:lnTo>
                  <a:pt x="14785" y="19903"/>
                </a:lnTo>
                <a:lnTo>
                  <a:pt x="12810" y="19903"/>
                </a:lnTo>
                <a:lnTo>
                  <a:pt x="10869" y="19720"/>
                </a:lnTo>
                <a:lnTo>
                  <a:pt x="8350" y="19523"/>
                </a:lnTo>
                <a:close/>
              </a:path>
              <a:path w="37464" h="20320">
                <a:moveTo>
                  <a:pt x="37051" y="0"/>
                </a:moveTo>
                <a:lnTo>
                  <a:pt x="36286" y="1828"/>
                </a:lnTo>
                <a:lnTo>
                  <a:pt x="35427" y="3596"/>
                </a:lnTo>
                <a:lnTo>
                  <a:pt x="34457" y="5242"/>
                </a:lnTo>
                <a:lnTo>
                  <a:pt x="33479" y="6918"/>
                </a:lnTo>
                <a:lnTo>
                  <a:pt x="12810" y="19903"/>
                </a:lnTo>
                <a:lnTo>
                  <a:pt x="14785" y="19903"/>
                </a:lnTo>
                <a:lnTo>
                  <a:pt x="16715" y="19476"/>
                </a:lnTo>
                <a:lnTo>
                  <a:pt x="18632" y="19080"/>
                </a:lnTo>
                <a:lnTo>
                  <a:pt x="20479" y="18409"/>
                </a:lnTo>
                <a:lnTo>
                  <a:pt x="25703" y="15727"/>
                </a:lnTo>
                <a:lnTo>
                  <a:pt x="28730" y="13106"/>
                </a:lnTo>
                <a:lnTo>
                  <a:pt x="31205" y="10088"/>
                </a:lnTo>
                <a:lnTo>
                  <a:pt x="32442" y="8595"/>
                </a:lnTo>
                <a:lnTo>
                  <a:pt x="33540" y="6979"/>
                </a:lnTo>
                <a:lnTo>
                  <a:pt x="35517" y="3566"/>
                </a:lnTo>
                <a:lnTo>
                  <a:pt x="36350" y="1798"/>
                </a:lnTo>
                <a:lnTo>
                  <a:pt x="37051" y="0"/>
                </a:lnTo>
                <a:close/>
              </a:path>
              <a:path w="37464" h="20320">
                <a:moveTo>
                  <a:pt x="1781" y="16944"/>
                </a:moveTo>
                <a:lnTo>
                  <a:pt x="3249" y="17922"/>
                </a:lnTo>
                <a:lnTo>
                  <a:pt x="6976" y="19415"/>
                </a:lnTo>
                <a:lnTo>
                  <a:pt x="8350" y="19523"/>
                </a:lnTo>
                <a:lnTo>
                  <a:pt x="7013" y="19202"/>
                </a:lnTo>
                <a:lnTo>
                  <a:pt x="3343" y="17800"/>
                </a:lnTo>
                <a:lnTo>
                  <a:pt x="1781" y="16944"/>
                </a:lnTo>
                <a:close/>
              </a:path>
              <a:path w="37464" h="20320">
                <a:moveTo>
                  <a:pt x="0" y="15758"/>
                </a:moveTo>
                <a:lnTo>
                  <a:pt x="1618" y="16855"/>
                </a:lnTo>
                <a:lnTo>
                  <a:pt x="1781" y="16944"/>
                </a:lnTo>
                <a:lnTo>
                  <a:pt x="0" y="157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44614" y="3369645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10" h="11429">
                <a:moveTo>
                  <a:pt x="36" y="0"/>
                </a:moveTo>
                <a:lnTo>
                  <a:pt x="201" y="152"/>
                </a:lnTo>
                <a:lnTo>
                  <a:pt x="14465" y="10637"/>
                </a:lnTo>
                <a:lnTo>
                  <a:pt x="16358" y="11003"/>
                </a:lnTo>
                <a:lnTo>
                  <a:pt x="16431" y="10820"/>
                </a:lnTo>
                <a:lnTo>
                  <a:pt x="1191" y="761"/>
                </a:lnTo>
                <a:lnTo>
                  <a:pt x="286" y="152"/>
                </a:lnTo>
                <a:lnTo>
                  <a:pt x="143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44664" y="3369706"/>
            <a:ext cx="15476" cy="113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44688" y="3369675"/>
            <a:ext cx="15727" cy="10454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479733" y="3392810"/>
            <a:ext cx="42879" cy="6928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487881" y="3396406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0" y="0"/>
                </a:moveTo>
                <a:lnTo>
                  <a:pt x="1734" y="12858"/>
                </a:lnTo>
                <a:lnTo>
                  <a:pt x="4241" y="22609"/>
                </a:lnTo>
                <a:lnTo>
                  <a:pt x="4300" y="29657"/>
                </a:lnTo>
                <a:lnTo>
                  <a:pt x="5702" y="32217"/>
                </a:lnTo>
                <a:lnTo>
                  <a:pt x="8217" y="35509"/>
                </a:lnTo>
                <a:lnTo>
                  <a:pt x="12932" y="41056"/>
                </a:lnTo>
                <a:lnTo>
                  <a:pt x="13539" y="47183"/>
                </a:lnTo>
                <a:lnTo>
                  <a:pt x="16562" y="52303"/>
                </a:lnTo>
                <a:lnTo>
                  <a:pt x="22314" y="64038"/>
                </a:lnTo>
                <a:lnTo>
                  <a:pt x="26136" y="60594"/>
                </a:lnTo>
                <a:lnTo>
                  <a:pt x="34731" y="42458"/>
                </a:lnTo>
                <a:lnTo>
                  <a:pt x="8610" y="5608"/>
                </a:lnTo>
                <a:lnTo>
                  <a:pt x="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482071" y="3392810"/>
            <a:ext cx="14883" cy="1213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472894" y="3387750"/>
            <a:ext cx="37834" cy="7659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458825" y="3378210"/>
            <a:ext cx="44011" cy="89610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459294" y="3378210"/>
            <a:ext cx="15325" cy="12953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473750" y="3387750"/>
            <a:ext cx="10417" cy="9661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75083" y="3438438"/>
            <a:ext cx="59660" cy="30620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508909" y="3438477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60" h="26035">
                <a:moveTo>
                  <a:pt x="10271" y="0"/>
                </a:moveTo>
                <a:lnTo>
                  <a:pt x="7013" y="1789"/>
                </a:lnTo>
                <a:lnTo>
                  <a:pt x="5010" y="6788"/>
                </a:lnTo>
                <a:lnTo>
                  <a:pt x="1057" y="12335"/>
                </a:lnTo>
                <a:lnTo>
                  <a:pt x="0" y="13463"/>
                </a:lnTo>
                <a:lnTo>
                  <a:pt x="2441" y="22546"/>
                </a:lnTo>
                <a:lnTo>
                  <a:pt x="8250" y="25655"/>
                </a:lnTo>
                <a:lnTo>
                  <a:pt x="8857" y="25259"/>
                </a:lnTo>
                <a:lnTo>
                  <a:pt x="13274" y="22424"/>
                </a:lnTo>
                <a:lnTo>
                  <a:pt x="17775" y="18431"/>
                </a:lnTo>
                <a:lnTo>
                  <a:pt x="22311" y="12945"/>
                </a:lnTo>
                <a:lnTo>
                  <a:pt x="19745" y="3473"/>
                </a:lnTo>
                <a:lnTo>
                  <a:pt x="10271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75082" y="3440236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9181" y="21524"/>
                </a:moveTo>
                <a:lnTo>
                  <a:pt x="9823" y="21671"/>
                </a:lnTo>
                <a:lnTo>
                  <a:pt x="11978" y="21884"/>
                </a:lnTo>
                <a:lnTo>
                  <a:pt x="14109" y="22067"/>
                </a:lnTo>
                <a:lnTo>
                  <a:pt x="15852" y="21945"/>
                </a:lnTo>
                <a:lnTo>
                  <a:pt x="14109" y="21945"/>
                </a:lnTo>
                <a:lnTo>
                  <a:pt x="9181" y="21524"/>
                </a:lnTo>
                <a:close/>
              </a:path>
              <a:path w="41275" h="22225">
                <a:moveTo>
                  <a:pt x="40840" y="0"/>
                </a:moveTo>
                <a:lnTo>
                  <a:pt x="18373" y="21335"/>
                </a:lnTo>
                <a:lnTo>
                  <a:pt x="16276" y="21793"/>
                </a:lnTo>
                <a:lnTo>
                  <a:pt x="14109" y="21945"/>
                </a:lnTo>
                <a:lnTo>
                  <a:pt x="15852" y="21945"/>
                </a:lnTo>
                <a:lnTo>
                  <a:pt x="34384" y="11155"/>
                </a:lnTo>
                <a:lnTo>
                  <a:pt x="35768" y="9479"/>
                </a:lnTo>
                <a:lnTo>
                  <a:pt x="36981" y="7711"/>
                </a:lnTo>
                <a:lnTo>
                  <a:pt x="39150" y="3931"/>
                </a:lnTo>
                <a:lnTo>
                  <a:pt x="40053" y="2011"/>
                </a:lnTo>
                <a:lnTo>
                  <a:pt x="40840" y="0"/>
                </a:lnTo>
                <a:close/>
              </a:path>
              <a:path w="41275" h="22225">
                <a:moveTo>
                  <a:pt x="2019" y="18726"/>
                </a:moveTo>
                <a:lnTo>
                  <a:pt x="3584" y="19751"/>
                </a:lnTo>
                <a:lnTo>
                  <a:pt x="7693" y="21396"/>
                </a:lnTo>
                <a:lnTo>
                  <a:pt x="9181" y="21524"/>
                </a:lnTo>
                <a:lnTo>
                  <a:pt x="7693" y="21183"/>
                </a:lnTo>
                <a:lnTo>
                  <a:pt x="5690" y="20421"/>
                </a:lnTo>
                <a:lnTo>
                  <a:pt x="3678" y="19629"/>
                </a:lnTo>
                <a:lnTo>
                  <a:pt x="2019" y="18726"/>
                </a:lnTo>
                <a:close/>
              </a:path>
              <a:path w="41275" h="22225">
                <a:moveTo>
                  <a:pt x="0" y="17404"/>
                </a:moveTo>
                <a:lnTo>
                  <a:pt x="1773" y="18592"/>
                </a:lnTo>
                <a:lnTo>
                  <a:pt x="2019" y="18726"/>
                </a:lnTo>
                <a:lnTo>
                  <a:pt x="0" y="174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23363" y="3460628"/>
            <a:ext cx="13191" cy="3316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533186" y="3486810"/>
            <a:ext cx="2642" cy="478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531556" y="3456330"/>
            <a:ext cx="10926" cy="3248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536018" y="3477788"/>
            <a:ext cx="5644" cy="874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531793" y="3453678"/>
            <a:ext cx="15642" cy="2895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523542" y="3486810"/>
            <a:ext cx="2654" cy="4784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16898" y="3456330"/>
            <a:ext cx="10917" cy="3249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17709" y="3477788"/>
            <a:ext cx="5629" cy="874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1945" y="3453678"/>
            <a:ext cx="15645" cy="289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19885" y="3457580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5" h="17145">
                <a:moveTo>
                  <a:pt x="17218" y="0"/>
                </a:moveTo>
                <a:lnTo>
                  <a:pt x="1609" y="1584"/>
                </a:lnTo>
                <a:lnTo>
                  <a:pt x="0" y="6766"/>
                </a:lnTo>
                <a:lnTo>
                  <a:pt x="4453" y="7894"/>
                </a:lnTo>
                <a:lnTo>
                  <a:pt x="5145" y="11125"/>
                </a:lnTo>
                <a:lnTo>
                  <a:pt x="4882" y="13014"/>
                </a:lnTo>
                <a:lnTo>
                  <a:pt x="5800" y="13380"/>
                </a:lnTo>
                <a:lnTo>
                  <a:pt x="6989" y="13776"/>
                </a:lnTo>
                <a:lnTo>
                  <a:pt x="8324" y="16946"/>
                </a:lnTo>
                <a:lnTo>
                  <a:pt x="12039" y="15270"/>
                </a:lnTo>
                <a:lnTo>
                  <a:pt x="12539" y="13807"/>
                </a:lnTo>
                <a:lnTo>
                  <a:pt x="13563" y="13472"/>
                </a:lnTo>
                <a:lnTo>
                  <a:pt x="14502" y="13472"/>
                </a:lnTo>
                <a:lnTo>
                  <a:pt x="15133" y="11795"/>
                </a:lnTo>
                <a:lnTo>
                  <a:pt x="15121" y="9022"/>
                </a:lnTo>
                <a:lnTo>
                  <a:pt x="17254" y="7680"/>
                </a:lnTo>
                <a:lnTo>
                  <a:pt x="19491" y="6766"/>
                </a:lnTo>
                <a:lnTo>
                  <a:pt x="18812" y="3840"/>
                </a:lnTo>
                <a:lnTo>
                  <a:pt x="17218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499860" y="3431824"/>
            <a:ext cx="60091" cy="33741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00527" y="3431916"/>
            <a:ext cx="52008" cy="2435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500527" y="3431580"/>
            <a:ext cx="52008" cy="24566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521064" y="3441060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4" h="3175">
                <a:moveTo>
                  <a:pt x="4654" y="0"/>
                </a:moveTo>
                <a:lnTo>
                  <a:pt x="0" y="0"/>
                </a:lnTo>
                <a:lnTo>
                  <a:pt x="454" y="1402"/>
                </a:lnTo>
                <a:lnTo>
                  <a:pt x="1618" y="1402"/>
                </a:lnTo>
                <a:lnTo>
                  <a:pt x="2880" y="2865"/>
                </a:lnTo>
                <a:lnTo>
                  <a:pt x="15383" y="2865"/>
                </a:lnTo>
                <a:lnTo>
                  <a:pt x="16655" y="1463"/>
                </a:lnTo>
                <a:lnTo>
                  <a:pt x="6513" y="1463"/>
                </a:lnTo>
                <a:lnTo>
                  <a:pt x="5132" y="1219"/>
                </a:lnTo>
                <a:lnTo>
                  <a:pt x="4654" y="0"/>
                </a:lnTo>
                <a:close/>
              </a:path>
              <a:path w="17144" h="3175">
                <a:moveTo>
                  <a:pt x="16931" y="1158"/>
                </a:moveTo>
                <a:lnTo>
                  <a:pt x="6513" y="1463"/>
                </a:lnTo>
                <a:lnTo>
                  <a:pt x="16655" y="1463"/>
                </a:lnTo>
                <a:lnTo>
                  <a:pt x="16931" y="115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32912" y="343810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25" y="0"/>
                </a:moveTo>
                <a:lnTo>
                  <a:pt x="70" y="0"/>
                </a:lnTo>
                <a:lnTo>
                  <a:pt x="0" y="152"/>
                </a:lnTo>
                <a:lnTo>
                  <a:pt x="3986" y="4358"/>
                </a:lnTo>
                <a:lnTo>
                  <a:pt x="4190" y="4297"/>
                </a:lnTo>
                <a:lnTo>
                  <a:pt x="22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26935" y="3438789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501" y="0"/>
                </a:lnTo>
              </a:path>
            </a:pathLst>
          </a:custGeom>
          <a:ln w="9834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521482" y="343590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5" h="5714">
                <a:moveTo>
                  <a:pt x="6403" y="0"/>
                </a:moveTo>
                <a:lnTo>
                  <a:pt x="6272" y="30"/>
                </a:lnTo>
                <a:lnTo>
                  <a:pt x="45" y="5273"/>
                </a:lnTo>
                <a:lnTo>
                  <a:pt x="36" y="5455"/>
                </a:lnTo>
                <a:lnTo>
                  <a:pt x="213" y="5486"/>
                </a:lnTo>
                <a:lnTo>
                  <a:pt x="6440" y="243"/>
                </a:lnTo>
                <a:lnTo>
                  <a:pt x="6403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528971" y="3438904"/>
            <a:ext cx="3619" cy="215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525243" y="3438904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533269" y="3438904"/>
            <a:ext cx="3262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32924" y="34348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0" y="701"/>
                </a:lnTo>
                <a:lnTo>
                  <a:pt x="1249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29364" y="34348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0" y="701"/>
                </a:lnTo>
                <a:lnTo>
                  <a:pt x="1274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531281" y="3435917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527352" y="3435917"/>
            <a:ext cx="3274" cy="215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522911" y="3454623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2188" y="182"/>
                </a:moveTo>
                <a:lnTo>
                  <a:pt x="0" y="182"/>
                </a:lnTo>
                <a:lnTo>
                  <a:pt x="987" y="1676"/>
                </a:lnTo>
                <a:lnTo>
                  <a:pt x="2499" y="2651"/>
                </a:lnTo>
                <a:lnTo>
                  <a:pt x="12073" y="2651"/>
                </a:lnTo>
                <a:lnTo>
                  <a:pt x="14023" y="1371"/>
                </a:lnTo>
                <a:lnTo>
                  <a:pt x="12594" y="1371"/>
                </a:lnTo>
                <a:lnTo>
                  <a:pt x="2987" y="1188"/>
                </a:lnTo>
                <a:lnTo>
                  <a:pt x="2188" y="182"/>
                </a:lnTo>
                <a:close/>
              </a:path>
              <a:path w="14605" h="3175">
                <a:moveTo>
                  <a:pt x="14511" y="0"/>
                </a:moveTo>
                <a:lnTo>
                  <a:pt x="12594" y="182"/>
                </a:lnTo>
                <a:lnTo>
                  <a:pt x="12594" y="1371"/>
                </a:lnTo>
                <a:lnTo>
                  <a:pt x="14023" y="1371"/>
                </a:lnTo>
                <a:lnTo>
                  <a:pt x="1451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526481" y="3453526"/>
            <a:ext cx="8890" cy="0"/>
          </a:xfrm>
          <a:custGeom>
            <a:avLst/>
            <a:gdLst/>
            <a:ahLst/>
            <a:cxnLst/>
            <a:rect l="l" t="t" r="r" b="b"/>
            <a:pathLst>
              <a:path w="8889">
                <a:moveTo>
                  <a:pt x="0" y="0"/>
                </a:moveTo>
                <a:lnTo>
                  <a:pt x="8371" y="0"/>
                </a:lnTo>
              </a:path>
            </a:pathLst>
          </a:custGeom>
          <a:ln w="815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26078" y="3451511"/>
            <a:ext cx="2666" cy="216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529327" y="3451511"/>
            <a:ext cx="2678" cy="216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532613" y="3451511"/>
            <a:ext cx="2678" cy="2166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492858" y="3403965"/>
            <a:ext cx="74556" cy="27431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522564" y="3418260"/>
            <a:ext cx="19860" cy="783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526447" y="3411951"/>
            <a:ext cx="6821" cy="19872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527435" y="3411951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4" h="12700">
                <a:moveTo>
                  <a:pt x="4788" y="10759"/>
                </a:moveTo>
                <a:lnTo>
                  <a:pt x="2987" y="10759"/>
                </a:lnTo>
                <a:lnTo>
                  <a:pt x="2269" y="10854"/>
                </a:lnTo>
                <a:lnTo>
                  <a:pt x="5166" y="12496"/>
                </a:lnTo>
                <a:lnTo>
                  <a:pt x="4788" y="10759"/>
                </a:lnTo>
                <a:close/>
              </a:path>
              <a:path w="5714" h="12700">
                <a:moveTo>
                  <a:pt x="2474" y="0"/>
                </a:moveTo>
                <a:lnTo>
                  <a:pt x="225" y="10088"/>
                </a:lnTo>
                <a:lnTo>
                  <a:pt x="0" y="11155"/>
                </a:lnTo>
                <a:lnTo>
                  <a:pt x="2269" y="10854"/>
                </a:lnTo>
                <a:lnTo>
                  <a:pt x="2987" y="10759"/>
                </a:lnTo>
                <a:lnTo>
                  <a:pt x="4788" y="10759"/>
                </a:lnTo>
                <a:lnTo>
                  <a:pt x="2474" y="0"/>
                </a:lnTo>
                <a:close/>
              </a:path>
              <a:path w="5714" h="12700">
                <a:moveTo>
                  <a:pt x="2987" y="10759"/>
                </a:moveTo>
                <a:lnTo>
                  <a:pt x="2154" y="10789"/>
                </a:lnTo>
                <a:lnTo>
                  <a:pt x="2987" y="10759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522564" y="3408995"/>
            <a:ext cx="18111" cy="1911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490067" y="3367651"/>
            <a:ext cx="80100" cy="96763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491468" y="3369371"/>
            <a:ext cx="77416" cy="3517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544019" y="3360501"/>
            <a:ext cx="917" cy="188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544366" y="3360501"/>
            <a:ext cx="635" cy="2540"/>
          </a:xfrm>
          <a:custGeom>
            <a:avLst/>
            <a:gdLst/>
            <a:ahLst/>
            <a:cxnLst/>
            <a:rect l="l" t="t" r="r" b="b"/>
            <a:pathLst>
              <a:path w="635" h="2539">
                <a:moveTo>
                  <a:pt x="569" y="0"/>
                </a:moveTo>
                <a:lnTo>
                  <a:pt x="0" y="456"/>
                </a:lnTo>
                <a:lnTo>
                  <a:pt x="118" y="1919"/>
                </a:lnTo>
                <a:lnTo>
                  <a:pt x="463" y="1828"/>
                </a:lnTo>
                <a:lnTo>
                  <a:pt x="332" y="1127"/>
                </a:lnTo>
                <a:lnTo>
                  <a:pt x="368" y="792"/>
                </a:lnTo>
                <a:lnTo>
                  <a:pt x="380" y="243"/>
                </a:lnTo>
                <a:lnTo>
                  <a:pt x="5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43711" y="3361903"/>
            <a:ext cx="1868" cy="3383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41187" y="3361537"/>
            <a:ext cx="905" cy="1889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541520" y="3361537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572" y="0"/>
                </a:moveTo>
                <a:lnTo>
                  <a:pt x="0" y="456"/>
                </a:lnTo>
                <a:lnTo>
                  <a:pt x="118" y="1889"/>
                </a:lnTo>
                <a:lnTo>
                  <a:pt x="475" y="1828"/>
                </a:lnTo>
                <a:lnTo>
                  <a:pt x="344" y="1127"/>
                </a:lnTo>
                <a:lnTo>
                  <a:pt x="393" y="792"/>
                </a:lnTo>
                <a:lnTo>
                  <a:pt x="393" y="243"/>
                </a:lnTo>
                <a:lnTo>
                  <a:pt x="57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540889" y="3362939"/>
            <a:ext cx="1856" cy="3383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546116" y="33699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524" y="0"/>
                </a:moveTo>
                <a:lnTo>
                  <a:pt x="0" y="91"/>
                </a:lnTo>
                <a:lnTo>
                  <a:pt x="131" y="1676"/>
                </a:lnTo>
                <a:lnTo>
                  <a:pt x="1105" y="1706"/>
                </a:lnTo>
                <a:lnTo>
                  <a:pt x="879" y="1520"/>
                </a:lnTo>
                <a:lnTo>
                  <a:pt x="700" y="1005"/>
                </a:lnTo>
                <a:lnTo>
                  <a:pt x="606" y="701"/>
                </a:lnTo>
                <a:lnTo>
                  <a:pt x="5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546271" y="33699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368" y="0"/>
                </a:moveTo>
                <a:lnTo>
                  <a:pt x="0" y="0"/>
                </a:lnTo>
                <a:lnTo>
                  <a:pt x="283" y="1462"/>
                </a:lnTo>
                <a:lnTo>
                  <a:pt x="950" y="1706"/>
                </a:lnTo>
                <a:lnTo>
                  <a:pt x="724" y="1520"/>
                </a:lnTo>
                <a:lnTo>
                  <a:pt x="545" y="1005"/>
                </a:lnTo>
                <a:lnTo>
                  <a:pt x="450" y="701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2545031" y="3367328"/>
            <a:ext cx="2465" cy="3108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2548009" y="33601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810" y="0"/>
                </a:moveTo>
                <a:lnTo>
                  <a:pt x="0" y="91"/>
                </a:lnTo>
                <a:lnTo>
                  <a:pt x="57" y="1371"/>
                </a:lnTo>
                <a:lnTo>
                  <a:pt x="511" y="1401"/>
                </a:lnTo>
                <a:lnTo>
                  <a:pt x="487" y="822"/>
                </a:lnTo>
                <a:lnTo>
                  <a:pt x="606" y="335"/>
                </a:lnTo>
                <a:lnTo>
                  <a:pt x="643" y="152"/>
                </a:lnTo>
                <a:lnTo>
                  <a:pt x="8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548210" y="3360166"/>
            <a:ext cx="635" cy="1905"/>
          </a:xfrm>
          <a:custGeom>
            <a:avLst/>
            <a:gdLst/>
            <a:ahLst/>
            <a:cxnLst/>
            <a:rect l="l" t="t" r="r" b="b"/>
            <a:pathLst>
              <a:path w="635" h="1904">
                <a:moveTo>
                  <a:pt x="609" y="0"/>
                </a:moveTo>
                <a:lnTo>
                  <a:pt x="73" y="213"/>
                </a:lnTo>
                <a:lnTo>
                  <a:pt x="0" y="1401"/>
                </a:lnTo>
                <a:lnTo>
                  <a:pt x="310" y="1401"/>
                </a:lnTo>
                <a:lnTo>
                  <a:pt x="286" y="822"/>
                </a:lnTo>
                <a:lnTo>
                  <a:pt x="405" y="335"/>
                </a:lnTo>
                <a:lnTo>
                  <a:pt x="441" y="152"/>
                </a:lnTo>
                <a:lnTo>
                  <a:pt x="60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47497" y="3361202"/>
            <a:ext cx="1725" cy="259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514268" y="3372266"/>
            <a:ext cx="1285" cy="164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514268" y="3372266"/>
            <a:ext cx="1142" cy="164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514194" y="3373424"/>
            <a:ext cx="2727" cy="310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517291" y="3372144"/>
            <a:ext cx="1285" cy="167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517292" y="3372144"/>
            <a:ext cx="1129" cy="1675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2517197" y="3373272"/>
            <a:ext cx="2736" cy="313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2510540" y="33733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856" y="0"/>
                </a:moveTo>
                <a:lnTo>
                  <a:pt x="0" y="30"/>
                </a:lnTo>
                <a:lnTo>
                  <a:pt x="225" y="121"/>
                </a:lnTo>
                <a:lnTo>
                  <a:pt x="594" y="700"/>
                </a:lnTo>
                <a:lnTo>
                  <a:pt x="798" y="1218"/>
                </a:lnTo>
                <a:lnTo>
                  <a:pt x="1203" y="1036"/>
                </a:lnTo>
                <a:lnTo>
                  <a:pt x="85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510540" y="33733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224" y="91"/>
                </a:lnTo>
                <a:lnTo>
                  <a:pt x="593" y="670"/>
                </a:lnTo>
                <a:lnTo>
                  <a:pt x="797" y="1188"/>
                </a:lnTo>
                <a:lnTo>
                  <a:pt x="1080" y="1097"/>
                </a:lnTo>
                <a:lnTo>
                  <a:pt x="593" y="6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510634" y="3374095"/>
            <a:ext cx="2502" cy="2407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491322" y="3369035"/>
            <a:ext cx="77470" cy="12700"/>
          </a:xfrm>
          <a:custGeom>
            <a:avLst/>
            <a:gdLst/>
            <a:ahLst/>
            <a:cxnLst/>
            <a:rect l="l" t="t" r="r" b="b"/>
            <a:pathLst>
              <a:path w="77469" h="12700">
                <a:moveTo>
                  <a:pt x="76318" y="0"/>
                </a:moveTo>
                <a:lnTo>
                  <a:pt x="74249" y="0"/>
                </a:lnTo>
                <a:lnTo>
                  <a:pt x="77391" y="365"/>
                </a:lnTo>
                <a:lnTo>
                  <a:pt x="75306" y="365"/>
                </a:lnTo>
                <a:lnTo>
                  <a:pt x="63469" y="7645"/>
                </a:lnTo>
                <a:lnTo>
                  <a:pt x="50572" y="7132"/>
                </a:lnTo>
                <a:lnTo>
                  <a:pt x="41013" y="3913"/>
                </a:lnTo>
                <a:lnTo>
                  <a:pt x="24644" y="11023"/>
                </a:lnTo>
                <a:lnTo>
                  <a:pt x="15205" y="12586"/>
                </a:lnTo>
                <a:lnTo>
                  <a:pt x="8381" y="8209"/>
                </a:lnTo>
                <a:lnTo>
                  <a:pt x="0" y="365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491467" y="3368700"/>
            <a:ext cx="77470" cy="97155"/>
          </a:xfrm>
          <a:custGeom>
            <a:avLst/>
            <a:gdLst/>
            <a:ahLst/>
            <a:cxnLst/>
            <a:rect l="l" t="t" r="r" b="b"/>
            <a:pathLst>
              <a:path w="77469" h="97154">
                <a:moveTo>
                  <a:pt x="39204" y="96286"/>
                </a:moveTo>
                <a:lnTo>
                  <a:pt x="68360" y="64194"/>
                </a:lnTo>
                <a:lnTo>
                  <a:pt x="77095" y="16098"/>
                </a:lnTo>
                <a:lnTo>
                  <a:pt x="76963" y="3696"/>
                </a:lnTo>
                <a:lnTo>
                  <a:pt x="74829" y="0"/>
                </a:lnTo>
                <a:lnTo>
                  <a:pt x="63900" y="7106"/>
                </a:lnTo>
                <a:lnTo>
                  <a:pt x="51808" y="7107"/>
                </a:lnTo>
                <a:lnTo>
                  <a:pt x="42110" y="4155"/>
                </a:lnTo>
                <a:lnTo>
                  <a:pt x="39707" y="3108"/>
                </a:lnTo>
                <a:lnTo>
                  <a:pt x="38884" y="2682"/>
                </a:lnTo>
                <a:lnTo>
                  <a:pt x="38528" y="2499"/>
                </a:lnTo>
                <a:lnTo>
                  <a:pt x="38290" y="2651"/>
                </a:lnTo>
                <a:lnTo>
                  <a:pt x="37528" y="3017"/>
                </a:lnTo>
                <a:lnTo>
                  <a:pt x="29794" y="6008"/>
                </a:lnTo>
                <a:lnTo>
                  <a:pt x="18086" y="7724"/>
                </a:lnTo>
                <a:lnTo>
                  <a:pt x="6108" y="3848"/>
                </a:lnTo>
                <a:lnTo>
                  <a:pt x="178" y="0"/>
                </a:lnTo>
                <a:lnTo>
                  <a:pt x="0" y="12407"/>
                </a:lnTo>
                <a:lnTo>
                  <a:pt x="7176" y="60778"/>
                </a:lnTo>
                <a:lnTo>
                  <a:pt x="33717" y="93341"/>
                </a:lnTo>
                <a:lnTo>
                  <a:pt x="38159" y="96469"/>
                </a:lnTo>
                <a:lnTo>
                  <a:pt x="38528" y="96743"/>
                </a:lnTo>
                <a:lnTo>
                  <a:pt x="38909" y="96499"/>
                </a:lnTo>
                <a:lnTo>
                  <a:pt x="39204" y="96286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491810" y="3403858"/>
            <a:ext cx="76835" cy="0"/>
          </a:xfrm>
          <a:custGeom>
            <a:avLst/>
            <a:gdLst/>
            <a:ahLst/>
            <a:cxnLst/>
            <a:rect l="l" t="t" r="r" b="b"/>
            <a:pathLst>
              <a:path w="76835">
                <a:moveTo>
                  <a:pt x="0" y="0"/>
                </a:moveTo>
                <a:lnTo>
                  <a:pt x="76366" y="0"/>
                </a:lnTo>
              </a:path>
            </a:pathLst>
          </a:custGeom>
          <a:ln w="3496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499753" y="3431814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0" y="0"/>
                </a:moveTo>
                <a:lnTo>
                  <a:pt x="61067" y="0"/>
                </a:lnTo>
              </a:path>
            </a:pathLst>
          </a:custGeom>
          <a:ln w="3484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490048" y="3366505"/>
            <a:ext cx="40005" cy="100965"/>
          </a:xfrm>
          <a:custGeom>
            <a:avLst/>
            <a:gdLst/>
            <a:ahLst/>
            <a:cxnLst/>
            <a:rect l="l" t="t" r="r" b="b"/>
            <a:pathLst>
              <a:path w="40005" h="100964">
                <a:moveTo>
                  <a:pt x="4016" y="53927"/>
                </a:moveTo>
                <a:lnTo>
                  <a:pt x="24932" y="88879"/>
                </a:lnTo>
                <a:lnTo>
                  <a:pt x="39959" y="100644"/>
                </a:lnTo>
                <a:lnTo>
                  <a:pt x="36006" y="97993"/>
                </a:lnTo>
                <a:lnTo>
                  <a:pt x="32171" y="95097"/>
                </a:lnTo>
                <a:lnTo>
                  <a:pt x="25002" y="88788"/>
                </a:lnTo>
                <a:lnTo>
                  <a:pt x="21622" y="85404"/>
                </a:lnTo>
                <a:lnTo>
                  <a:pt x="18586" y="81716"/>
                </a:lnTo>
                <a:lnTo>
                  <a:pt x="15538" y="78059"/>
                </a:lnTo>
                <a:lnTo>
                  <a:pt x="12835" y="74096"/>
                </a:lnTo>
                <a:lnTo>
                  <a:pt x="8238" y="65745"/>
                </a:lnTo>
                <a:lnTo>
                  <a:pt x="6358" y="61356"/>
                </a:lnTo>
                <a:lnTo>
                  <a:pt x="4016" y="53927"/>
                </a:lnTo>
                <a:close/>
              </a:path>
              <a:path w="40005" h="100964">
                <a:moveTo>
                  <a:pt x="3925" y="53557"/>
                </a:moveTo>
                <a:lnTo>
                  <a:pt x="3977" y="53806"/>
                </a:lnTo>
                <a:lnTo>
                  <a:pt x="3925" y="53557"/>
                </a:lnTo>
                <a:close/>
              </a:path>
              <a:path w="40005" h="100964">
                <a:moveTo>
                  <a:pt x="179" y="26101"/>
                </a:moveTo>
                <a:lnTo>
                  <a:pt x="304" y="31820"/>
                </a:lnTo>
                <a:lnTo>
                  <a:pt x="1712" y="44485"/>
                </a:lnTo>
                <a:lnTo>
                  <a:pt x="3925" y="53557"/>
                </a:lnTo>
                <a:lnTo>
                  <a:pt x="1374" y="41358"/>
                </a:lnTo>
                <a:lnTo>
                  <a:pt x="286" y="28651"/>
                </a:lnTo>
                <a:lnTo>
                  <a:pt x="179" y="26101"/>
                </a:lnTo>
                <a:close/>
              </a:path>
              <a:path w="40005" h="100964">
                <a:moveTo>
                  <a:pt x="71" y="21185"/>
                </a:moveTo>
                <a:lnTo>
                  <a:pt x="85" y="23865"/>
                </a:lnTo>
                <a:lnTo>
                  <a:pt x="179" y="26101"/>
                </a:lnTo>
                <a:lnTo>
                  <a:pt x="71" y="21185"/>
                </a:lnTo>
                <a:close/>
              </a:path>
              <a:path w="40005" h="100964">
                <a:moveTo>
                  <a:pt x="298" y="0"/>
                </a:moveTo>
                <a:lnTo>
                  <a:pt x="142" y="5816"/>
                </a:lnTo>
                <a:lnTo>
                  <a:pt x="0" y="17911"/>
                </a:lnTo>
                <a:lnTo>
                  <a:pt x="71" y="21185"/>
                </a:lnTo>
                <a:lnTo>
                  <a:pt x="66" y="17911"/>
                </a:lnTo>
                <a:lnTo>
                  <a:pt x="106" y="9540"/>
                </a:lnTo>
                <a:lnTo>
                  <a:pt x="192" y="4785"/>
                </a:lnTo>
                <a:lnTo>
                  <a:pt x="305" y="640"/>
                </a:lnTo>
                <a:lnTo>
                  <a:pt x="298" y="0"/>
                </a:lnTo>
                <a:close/>
              </a:path>
              <a:path w="40005" h="100964">
                <a:moveTo>
                  <a:pt x="1216" y="91"/>
                </a:moveTo>
                <a:lnTo>
                  <a:pt x="1359" y="182"/>
                </a:lnTo>
                <a:lnTo>
                  <a:pt x="1216" y="91"/>
                </a:lnTo>
                <a:close/>
              </a:path>
              <a:path w="40005" h="100964">
                <a:moveTo>
                  <a:pt x="667" y="30"/>
                </a:moveTo>
                <a:lnTo>
                  <a:pt x="1216" y="91"/>
                </a:lnTo>
                <a:lnTo>
                  <a:pt x="1036" y="60"/>
                </a:lnTo>
                <a:lnTo>
                  <a:pt x="667" y="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493919" y="3367054"/>
            <a:ext cx="36195" cy="8255"/>
          </a:xfrm>
          <a:custGeom>
            <a:avLst/>
            <a:gdLst/>
            <a:ahLst/>
            <a:cxnLst/>
            <a:rect l="l" t="t" r="r" b="b"/>
            <a:pathLst>
              <a:path w="36194" h="8254">
                <a:moveTo>
                  <a:pt x="5353" y="5080"/>
                </a:moveTo>
                <a:lnTo>
                  <a:pt x="6071" y="5516"/>
                </a:lnTo>
                <a:lnTo>
                  <a:pt x="7571" y="6217"/>
                </a:lnTo>
                <a:lnTo>
                  <a:pt x="10594" y="7589"/>
                </a:lnTo>
                <a:lnTo>
                  <a:pt x="13917" y="8138"/>
                </a:lnTo>
                <a:lnTo>
                  <a:pt x="17227" y="8107"/>
                </a:lnTo>
                <a:lnTo>
                  <a:pt x="20513" y="8016"/>
                </a:lnTo>
                <a:lnTo>
                  <a:pt x="20685" y="7985"/>
                </a:lnTo>
                <a:lnTo>
                  <a:pt x="13941" y="7985"/>
                </a:lnTo>
                <a:lnTo>
                  <a:pt x="10631" y="7467"/>
                </a:lnTo>
                <a:lnTo>
                  <a:pt x="5353" y="5080"/>
                </a:lnTo>
                <a:close/>
              </a:path>
              <a:path w="36194" h="8254">
                <a:moveTo>
                  <a:pt x="36027" y="2621"/>
                </a:moveTo>
                <a:lnTo>
                  <a:pt x="34588" y="3383"/>
                </a:lnTo>
                <a:lnTo>
                  <a:pt x="33086" y="4053"/>
                </a:lnTo>
                <a:lnTo>
                  <a:pt x="31562" y="4663"/>
                </a:lnTo>
                <a:lnTo>
                  <a:pt x="30050" y="5333"/>
                </a:lnTo>
                <a:lnTo>
                  <a:pt x="28492" y="5882"/>
                </a:lnTo>
                <a:lnTo>
                  <a:pt x="23777" y="7284"/>
                </a:lnTo>
                <a:lnTo>
                  <a:pt x="20500" y="7863"/>
                </a:lnTo>
                <a:lnTo>
                  <a:pt x="13941" y="7985"/>
                </a:lnTo>
                <a:lnTo>
                  <a:pt x="20685" y="7985"/>
                </a:lnTo>
                <a:lnTo>
                  <a:pt x="23798" y="7437"/>
                </a:lnTo>
                <a:lnTo>
                  <a:pt x="30098" y="5486"/>
                </a:lnTo>
                <a:lnTo>
                  <a:pt x="33146" y="4206"/>
                </a:lnTo>
                <a:lnTo>
                  <a:pt x="36027" y="2621"/>
                </a:lnTo>
                <a:close/>
              </a:path>
              <a:path w="36194" h="8254">
                <a:moveTo>
                  <a:pt x="1217" y="1558"/>
                </a:moveTo>
                <a:lnTo>
                  <a:pt x="2023" y="2590"/>
                </a:lnTo>
                <a:lnTo>
                  <a:pt x="4629" y="4754"/>
                </a:lnTo>
                <a:lnTo>
                  <a:pt x="5353" y="5080"/>
                </a:lnTo>
                <a:lnTo>
                  <a:pt x="4666" y="4663"/>
                </a:lnTo>
                <a:lnTo>
                  <a:pt x="2118" y="2529"/>
                </a:lnTo>
                <a:lnTo>
                  <a:pt x="1217" y="1558"/>
                </a:lnTo>
                <a:close/>
              </a:path>
              <a:path w="36194" h="8254">
                <a:moveTo>
                  <a:pt x="0" y="0"/>
                </a:moveTo>
                <a:lnTo>
                  <a:pt x="987" y="1310"/>
                </a:lnTo>
                <a:lnTo>
                  <a:pt x="1217" y="155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530007" y="3367054"/>
            <a:ext cx="36830" cy="8255"/>
          </a:xfrm>
          <a:custGeom>
            <a:avLst/>
            <a:gdLst/>
            <a:ahLst/>
            <a:cxnLst/>
            <a:rect l="l" t="t" r="r" b="b"/>
            <a:pathLst>
              <a:path w="36830" h="8254">
                <a:moveTo>
                  <a:pt x="0" y="2621"/>
                </a:moveTo>
                <a:lnTo>
                  <a:pt x="22372" y="8199"/>
                </a:lnTo>
                <a:lnTo>
                  <a:pt x="23174" y="8046"/>
                </a:lnTo>
                <a:lnTo>
                  <a:pt x="22347" y="8046"/>
                </a:lnTo>
                <a:lnTo>
                  <a:pt x="15715" y="7955"/>
                </a:lnTo>
                <a:lnTo>
                  <a:pt x="1487" y="3383"/>
                </a:lnTo>
                <a:lnTo>
                  <a:pt x="0" y="2621"/>
                </a:lnTo>
                <a:close/>
              </a:path>
              <a:path w="36830" h="8254">
                <a:moveTo>
                  <a:pt x="31205" y="4845"/>
                </a:moveTo>
                <a:lnTo>
                  <a:pt x="28706" y="6004"/>
                </a:lnTo>
                <a:lnTo>
                  <a:pt x="25703" y="7437"/>
                </a:lnTo>
                <a:lnTo>
                  <a:pt x="22347" y="8046"/>
                </a:lnTo>
                <a:lnTo>
                  <a:pt x="23174" y="8046"/>
                </a:lnTo>
                <a:lnTo>
                  <a:pt x="25740" y="7559"/>
                </a:lnTo>
                <a:lnTo>
                  <a:pt x="28763" y="6126"/>
                </a:lnTo>
                <a:lnTo>
                  <a:pt x="30275" y="5425"/>
                </a:lnTo>
                <a:lnTo>
                  <a:pt x="31205" y="4845"/>
                </a:lnTo>
                <a:close/>
              </a:path>
              <a:path w="36830" h="8254">
                <a:moveTo>
                  <a:pt x="35001" y="1763"/>
                </a:moveTo>
                <a:lnTo>
                  <a:pt x="34302" y="2438"/>
                </a:lnTo>
                <a:lnTo>
                  <a:pt x="33003" y="3474"/>
                </a:lnTo>
                <a:lnTo>
                  <a:pt x="31693" y="4541"/>
                </a:lnTo>
                <a:lnTo>
                  <a:pt x="31205" y="4845"/>
                </a:lnTo>
                <a:lnTo>
                  <a:pt x="31729" y="4602"/>
                </a:lnTo>
                <a:lnTo>
                  <a:pt x="34372" y="2468"/>
                </a:lnTo>
                <a:lnTo>
                  <a:pt x="35001" y="1763"/>
                </a:lnTo>
                <a:close/>
              </a:path>
              <a:path w="36830" h="8254">
                <a:moveTo>
                  <a:pt x="36575" y="0"/>
                </a:moveTo>
                <a:lnTo>
                  <a:pt x="35001" y="1763"/>
                </a:lnTo>
                <a:lnTo>
                  <a:pt x="35503" y="1280"/>
                </a:lnTo>
                <a:lnTo>
                  <a:pt x="365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530007" y="3367176"/>
            <a:ext cx="40005" cy="100330"/>
          </a:xfrm>
          <a:custGeom>
            <a:avLst/>
            <a:gdLst/>
            <a:ahLst/>
            <a:cxnLst/>
            <a:rect l="l" t="t" r="r" b="b"/>
            <a:pathLst>
              <a:path w="40005" h="100329">
                <a:moveTo>
                  <a:pt x="27756" y="71995"/>
                </a:moveTo>
                <a:lnTo>
                  <a:pt x="0" y="100035"/>
                </a:lnTo>
                <a:lnTo>
                  <a:pt x="7653" y="94548"/>
                </a:lnTo>
                <a:lnTo>
                  <a:pt x="14871" y="88483"/>
                </a:lnTo>
                <a:lnTo>
                  <a:pt x="18275" y="85191"/>
                </a:lnTo>
                <a:lnTo>
                  <a:pt x="23008" y="79433"/>
                </a:lnTo>
                <a:lnTo>
                  <a:pt x="27756" y="71995"/>
                </a:lnTo>
                <a:close/>
              </a:path>
              <a:path w="40005" h="100329">
                <a:moveTo>
                  <a:pt x="28577" y="70708"/>
                </a:moveTo>
                <a:lnTo>
                  <a:pt x="27756" y="71995"/>
                </a:lnTo>
                <a:lnTo>
                  <a:pt x="28439" y="71005"/>
                </a:lnTo>
                <a:lnTo>
                  <a:pt x="28577" y="70708"/>
                </a:lnTo>
                <a:close/>
              </a:path>
              <a:path w="40005" h="100329">
                <a:moveTo>
                  <a:pt x="33645" y="59794"/>
                </a:moveTo>
                <a:lnTo>
                  <a:pt x="28577" y="70708"/>
                </a:lnTo>
                <a:lnTo>
                  <a:pt x="29868" y="68686"/>
                </a:lnTo>
                <a:lnTo>
                  <a:pt x="33645" y="59794"/>
                </a:lnTo>
                <a:close/>
              </a:path>
              <a:path w="40005" h="100329">
                <a:moveTo>
                  <a:pt x="33840" y="59337"/>
                </a:moveTo>
                <a:lnTo>
                  <a:pt x="33645" y="59794"/>
                </a:lnTo>
                <a:lnTo>
                  <a:pt x="33815" y="59428"/>
                </a:lnTo>
                <a:close/>
              </a:path>
              <a:path w="40005" h="100329">
                <a:moveTo>
                  <a:pt x="39726" y="21690"/>
                </a:moveTo>
                <a:lnTo>
                  <a:pt x="39669" y="24444"/>
                </a:lnTo>
                <a:lnTo>
                  <a:pt x="39051" y="34085"/>
                </a:lnTo>
                <a:lnTo>
                  <a:pt x="37364" y="46124"/>
                </a:lnTo>
                <a:lnTo>
                  <a:pt x="33840" y="59337"/>
                </a:lnTo>
                <a:lnTo>
                  <a:pt x="34859" y="56936"/>
                </a:lnTo>
                <a:lnTo>
                  <a:pt x="39660" y="26297"/>
                </a:lnTo>
                <a:lnTo>
                  <a:pt x="39726" y="21690"/>
                </a:lnTo>
                <a:close/>
              </a:path>
              <a:path w="40005" h="100329">
                <a:moveTo>
                  <a:pt x="39767" y="18867"/>
                </a:moveTo>
                <a:lnTo>
                  <a:pt x="39726" y="21690"/>
                </a:lnTo>
                <a:lnTo>
                  <a:pt x="39767" y="19720"/>
                </a:lnTo>
                <a:lnTo>
                  <a:pt x="39767" y="18867"/>
                </a:lnTo>
                <a:close/>
              </a:path>
              <a:path w="40005" h="100329">
                <a:moveTo>
                  <a:pt x="39767" y="10431"/>
                </a:moveTo>
                <a:lnTo>
                  <a:pt x="39767" y="18867"/>
                </a:lnTo>
                <a:lnTo>
                  <a:pt x="39843" y="13594"/>
                </a:lnTo>
                <a:lnTo>
                  <a:pt x="39767" y="10431"/>
                </a:lnTo>
                <a:close/>
              </a:path>
              <a:path w="40005" h="100329">
                <a:moveTo>
                  <a:pt x="39583" y="2790"/>
                </a:moveTo>
                <a:lnTo>
                  <a:pt x="39767" y="10431"/>
                </a:lnTo>
                <a:lnTo>
                  <a:pt x="39669" y="5608"/>
                </a:lnTo>
                <a:lnTo>
                  <a:pt x="39583" y="2790"/>
                </a:lnTo>
                <a:close/>
              </a:path>
              <a:path w="40005" h="100329">
                <a:moveTo>
                  <a:pt x="39538" y="914"/>
                </a:moveTo>
                <a:lnTo>
                  <a:pt x="39583" y="2790"/>
                </a:lnTo>
                <a:lnTo>
                  <a:pt x="39538" y="914"/>
                </a:lnTo>
                <a:close/>
              </a:path>
              <a:path w="40005" h="100329">
                <a:moveTo>
                  <a:pt x="38395" y="0"/>
                </a:moveTo>
                <a:lnTo>
                  <a:pt x="38669" y="426"/>
                </a:lnTo>
                <a:lnTo>
                  <a:pt x="39038" y="761"/>
                </a:lnTo>
                <a:lnTo>
                  <a:pt x="39526" y="914"/>
                </a:lnTo>
                <a:lnTo>
                  <a:pt x="39050" y="761"/>
                </a:lnTo>
                <a:lnTo>
                  <a:pt x="38682" y="396"/>
                </a:lnTo>
                <a:lnTo>
                  <a:pt x="383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2490097" y="3369157"/>
            <a:ext cx="10441" cy="6705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559497" y="3369135"/>
            <a:ext cx="10370" cy="6726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525517" y="3371199"/>
            <a:ext cx="3559" cy="4876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2516172" y="3330630"/>
            <a:ext cx="23883" cy="35508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533805" y="3352210"/>
            <a:ext cx="1917" cy="472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532531" y="3353308"/>
            <a:ext cx="1798" cy="4754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530995" y="3354405"/>
            <a:ext cx="1773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529582" y="3354984"/>
            <a:ext cx="1514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28234" y="3354649"/>
            <a:ext cx="1500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526473" y="3354771"/>
            <a:ext cx="1507" cy="475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525121" y="3353734"/>
            <a:ext cx="1498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523600" y="3352484"/>
            <a:ext cx="2023" cy="469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522720" y="3350686"/>
            <a:ext cx="2227" cy="4541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533805" y="3349467"/>
            <a:ext cx="1917" cy="472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2532531" y="3350534"/>
            <a:ext cx="1798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2530995" y="3351631"/>
            <a:ext cx="1773" cy="478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2529590" y="3352210"/>
            <a:ext cx="1506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2528234" y="3351905"/>
            <a:ext cx="1507" cy="4724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526473" y="3351997"/>
            <a:ext cx="1515" cy="475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525113" y="3350960"/>
            <a:ext cx="1505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2523600" y="3349742"/>
            <a:ext cx="2023" cy="466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2522720" y="3347913"/>
            <a:ext cx="2227" cy="4541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2519684" y="3357971"/>
            <a:ext cx="2273" cy="5120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2522076" y="3356569"/>
            <a:ext cx="2572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520376" y="3354283"/>
            <a:ext cx="2557" cy="594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523923" y="3354283"/>
            <a:ext cx="2557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2522207" y="3352332"/>
            <a:ext cx="2535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519041" y="3352484"/>
            <a:ext cx="2441" cy="5150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2520589" y="3350321"/>
            <a:ext cx="2249" cy="475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2520635" y="3347425"/>
            <a:ext cx="2264" cy="4724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520921" y="3345291"/>
            <a:ext cx="2240" cy="4724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522326" y="3347242"/>
            <a:ext cx="3142" cy="6004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2524388" y="3350138"/>
            <a:ext cx="2682" cy="6004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2536329" y="3357727"/>
            <a:ext cx="2904" cy="5150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2533412" y="3356996"/>
            <a:ext cx="3309" cy="5973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2534473" y="3354374"/>
            <a:ext cx="3306" cy="597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531053" y="3355289"/>
            <a:ext cx="3322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532208" y="3352942"/>
            <a:ext cx="3322" cy="597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35174" y="3352424"/>
            <a:ext cx="3309" cy="4785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532994" y="3350808"/>
            <a:ext cx="2892" cy="4602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533162" y="3346297"/>
            <a:ext cx="3867" cy="5729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530257" y="3348248"/>
            <a:ext cx="3855" cy="5760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529422" y="3351448"/>
            <a:ext cx="3489" cy="5882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533244" y="3347791"/>
            <a:ext cx="2179" cy="475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531339" y="3348888"/>
            <a:ext cx="217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29632" y="3349437"/>
            <a:ext cx="1840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527974" y="3349101"/>
            <a:ext cx="1824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2525798" y="3349223"/>
            <a:ext cx="1865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2524119" y="3348187"/>
            <a:ext cx="185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2534780" y="3344590"/>
            <a:ext cx="2368" cy="4754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533244" y="3345688"/>
            <a:ext cx="2179" cy="4785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531339" y="3346815"/>
            <a:ext cx="2179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529632" y="3347364"/>
            <a:ext cx="183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527974" y="3347059"/>
            <a:ext cx="1833" cy="4754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2525799" y="3347151"/>
            <a:ext cx="1864" cy="475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2524119" y="3346114"/>
            <a:ext cx="185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522649" y="3345352"/>
            <a:ext cx="2462" cy="4693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521756" y="33430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1081" y="0"/>
                </a:moveTo>
                <a:lnTo>
                  <a:pt x="451" y="700"/>
                </a:lnTo>
                <a:lnTo>
                  <a:pt x="0" y="1737"/>
                </a:lnTo>
                <a:lnTo>
                  <a:pt x="1606" y="2651"/>
                </a:lnTo>
                <a:lnTo>
                  <a:pt x="2118" y="1463"/>
                </a:lnTo>
                <a:lnTo>
                  <a:pt x="2166" y="304"/>
                </a:lnTo>
                <a:lnTo>
                  <a:pt x="1712" y="30"/>
                </a:lnTo>
                <a:lnTo>
                  <a:pt x="108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2533842" y="3342944"/>
            <a:ext cx="2487" cy="4754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534936" y="3341756"/>
            <a:ext cx="2487" cy="481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531696" y="3344042"/>
            <a:ext cx="2477" cy="4785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529757" y="3344590"/>
            <a:ext cx="2085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527898" y="3344285"/>
            <a:ext cx="2074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525434" y="3344377"/>
            <a:ext cx="2085" cy="4785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2523517" y="3343371"/>
            <a:ext cx="2085" cy="4754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2521458" y="3342121"/>
            <a:ext cx="2797" cy="469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2520208" y="3340323"/>
            <a:ext cx="3093" cy="4541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535292" y="3338769"/>
            <a:ext cx="2523" cy="469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533637" y="3339805"/>
            <a:ext cx="2322" cy="4785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531601" y="3340933"/>
            <a:ext cx="2310" cy="4785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529766" y="3341481"/>
            <a:ext cx="1970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2528004" y="3341177"/>
            <a:ext cx="196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525692" y="3341298"/>
            <a:ext cx="1971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2523895" y="3340232"/>
            <a:ext cx="1967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521909" y="3339043"/>
            <a:ext cx="2657" cy="4663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520766" y="3337184"/>
            <a:ext cx="2916" cy="4571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535292" y="3335995"/>
            <a:ext cx="2523" cy="472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533637" y="3337062"/>
            <a:ext cx="2322" cy="4785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531601" y="3338190"/>
            <a:ext cx="2310" cy="4754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529766" y="3338708"/>
            <a:ext cx="1980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528004" y="3338403"/>
            <a:ext cx="1959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525692" y="3338525"/>
            <a:ext cx="1981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523884" y="3337488"/>
            <a:ext cx="1958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521994" y="3336269"/>
            <a:ext cx="2572" cy="4663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520766" y="3334441"/>
            <a:ext cx="2916" cy="4541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536365" y="3361171"/>
            <a:ext cx="9165" cy="8686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543543" y="33681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63" y="0"/>
                </a:moveTo>
                <a:lnTo>
                  <a:pt x="0" y="731"/>
                </a:lnTo>
                <a:lnTo>
                  <a:pt x="286" y="1005"/>
                </a:lnTo>
                <a:lnTo>
                  <a:pt x="463" y="1188"/>
                </a:lnTo>
                <a:lnTo>
                  <a:pt x="630" y="1310"/>
                </a:lnTo>
                <a:lnTo>
                  <a:pt x="1085" y="1767"/>
                </a:lnTo>
                <a:lnTo>
                  <a:pt x="1572" y="2194"/>
                </a:lnTo>
                <a:lnTo>
                  <a:pt x="1691" y="1767"/>
                </a:lnTo>
                <a:lnTo>
                  <a:pt x="1965" y="1523"/>
                </a:lnTo>
                <a:lnTo>
                  <a:pt x="2215" y="1310"/>
                </a:lnTo>
                <a:lnTo>
                  <a:pt x="2258" y="792"/>
                </a:lnTo>
                <a:lnTo>
                  <a:pt x="1691" y="792"/>
                </a:lnTo>
                <a:lnTo>
                  <a:pt x="905" y="274"/>
                </a:lnTo>
                <a:lnTo>
                  <a:pt x="463" y="0"/>
                </a:lnTo>
                <a:close/>
              </a:path>
              <a:path w="2539" h="2539">
                <a:moveTo>
                  <a:pt x="2241" y="1310"/>
                </a:moveTo>
                <a:close/>
              </a:path>
              <a:path w="2539" h="2539">
                <a:moveTo>
                  <a:pt x="2261" y="701"/>
                </a:moveTo>
                <a:lnTo>
                  <a:pt x="1691" y="792"/>
                </a:lnTo>
                <a:lnTo>
                  <a:pt x="2258" y="792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543467" y="3368212"/>
            <a:ext cx="2255" cy="2102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542995" y="33676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05" y="0"/>
                </a:moveTo>
                <a:lnTo>
                  <a:pt x="0" y="792"/>
                </a:lnTo>
                <a:lnTo>
                  <a:pt x="274" y="1005"/>
                </a:lnTo>
                <a:lnTo>
                  <a:pt x="454" y="1188"/>
                </a:lnTo>
                <a:lnTo>
                  <a:pt x="621" y="1280"/>
                </a:lnTo>
                <a:lnTo>
                  <a:pt x="1072" y="1645"/>
                </a:lnTo>
                <a:lnTo>
                  <a:pt x="1536" y="2072"/>
                </a:lnTo>
                <a:lnTo>
                  <a:pt x="1655" y="1584"/>
                </a:lnTo>
                <a:lnTo>
                  <a:pt x="2145" y="1097"/>
                </a:lnTo>
                <a:lnTo>
                  <a:pt x="2167" y="640"/>
                </a:lnTo>
                <a:lnTo>
                  <a:pt x="1609" y="640"/>
                </a:lnTo>
                <a:lnTo>
                  <a:pt x="835" y="243"/>
                </a:lnTo>
                <a:lnTo>
                  <a:pt x="405" y="0"/>
                </a:lnTo>
                <a:close/>
              </a:path>
              <a:path w="2539" h="2539">
                <a:moveTo>
                  <a:pt x="2167" y="1097"/>
                </a:moveTo>
                <a:close/>
              </a:path>
              <a:path w="2539" h="2539">
                <a:moveTo>
                  <a:pt x="2167" y="487"/>
                </a:moveTo>
                <a:lnTo>
                  <a:pt x="1609" y="640"/>
                </a:lnTo>
                <a:lnTo>
                  <a:pt x="2167" y="640"/>
                </a:lnTo>
                <a:lnTo>
                  <a:pt x="2167" y="48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542781" y="3367725"/>
            <a:ext cx="2334" cy="1950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542163" y="33668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475" y="0"/>
                </a:moveTo>
                <a:lnTo>
                  <a:pt x="0" y="731"/>
                </a:lnTo>
                <a:lnTo>
                  <a:pt x="274" y="1005"/>
                </a:lnTo>
                <a:lnTo>
                  <a:pt x="441" y="1188"/>
                </a:lnTo>
                <a:lnTo>
                  <a:pt x="618" y="1341"/>
                </a:lnTo>
                <a:lnTo>
                  <a:pt x="1560" y="2346"/>
                </a:lnTo>
                <a:lnTo>
                  <a:pt x="1725" y="1889"/>
                </a:lnTo>
                <a:lnTo>
                  <a:pt x="1987" y="1676"/>
                </a:lnTo>
                <a:lnTo>
                  <a:pt x="2273" y="1493"/>
                </a:lnTo>
                <a:lnTo>
                  <a:pt x="2308" y="1188"/>
                </a:lnTo>
                <a:lnTo>
                  <a:pt x="2343" y="883"/>
                </a:lnTo>
                <a:lnTo>
                  <a:pt x="1737" y="883"/>
                </a:lnTo>
                <a:lnTo>
                  <a:pt x="929" y="335"/>
                </a:lnTo>
                <a:lnTo>
                  <a:pt x="475" y="0"/>
                </a:lnTo>
                <a:close/>
              </a:path>
              <a:path w="2539" h="2539">
                <a:moveTo>
                  <a:pt x="2290" y="1493"/>
                </a:moveTo>
                <a:close/>
              </a:path>
              <a:path w="2539" h="2539">
                <a:moveTo>
                  <a:pt x="2346" y="853"/>
                </a:moveTo>
                <a:lnTo>
                  <a:pt x="1737" y="883"/>
                </a:lnTo>
                <a:lnTo>
                  <a:pt x="2343" y="883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541971" y="3366841"/>
            <a:ext cx="2429" cy="2255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541580" y="33660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664" y="0"/>
                </a:moveTo>
                <a:lnTo>
                  <a:pt x="0" y="670"/>
                </a:lnTo>
                <a:lnTo>
                  <a:pt x="243" y="1036"/>
                </a:lnTo>
                <a:lnTo>
                  <a:pt x="368" y="1249"/>
                </a:lnTo>
                <a:lnTo>
                  <a:pt x="521" y="1402"/>
                </a:lnTo>
                <a:lnTo>
                  <a:pt x="914" y="1981"/>
                </a:lnTo>
                <a:lnTo>
                  <a:pt x="1295" y="2529"/>
                </a:lnTo>
                <a:lnTo>
                  <a:pt x="1557" y="2103"/>
                </a:lnTo>
                <a:lnTo>
                  <a:pt x="1880" y="1920"/>
                </a:lnTo>
                <a:lnTo>
                  <a:pt x="2225" y="1706"/>
                </a:lnTo>
                <a:lnTo>
                  <a:pt x="2295" y="1523"/>
                </a:lnTo>
                <a:lnTo>
                  <a:pt x="2404" y="1097"/>
                </a:lnTo>
                <a:lnTo>
                  <a:pt x="1761" y="1036"/>
                </a:lnTo>
                <a:lnTo>
                  <a:pt x="1057" y="396"/>
                </a:lnTo>
                <a:lnTo>
                  <a:pt x="664" y="0"/>
                </a:lnTo>
                <a:close/>
              </a:path>
              <a:path w="2539" h="2539">
                <a:moveTo>
                  <a:pt x="2243" y="1706"/>
                </a:moveTo>
                <a:lnTo>
                  <a:pt x="2200" y="1859"/>
                </a:lnTo>
                <a:lnTo>
                  <a:pt x="2243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541413" y="3366048"/>
            <a:ext cx="2499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540818" y="33652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664" y="0"/>
                </a:moveTo>
                <a:lnTo>
                  <a:pt x="0" y="701"/>
                </a:lnTo>
                <a:lnTo>
                  <a:pt x="287" y="1097"/>
                </a:lnTo>
                <a:lnTo>
                  <a:pt x="380" y="1249"/>
                </a:lnTo>
                <a:lnTo>
                  <a:pt x="533" y="1402"/>
                </a:lnTo>
                <a:lnTo>
                  <a:pt x="1295" y="2529"/>
                </a:lnTo>
                <a:lnTo>
                  <a:pt x="1569" y="2103"/>
                </a:lnTo>
                <a:lnTo>
                  <a:pt x="1892" y="1920"/>
                </a:lnTo>
                <a:lnTo>
                  <a:pt x="2225" y="1706"/>
                </a:lnTo>
                <a:lnTo>
                  <a:pt x="2426" y="1097"/>
                </a:lnTo>
                <a:lnTo>
                  <a:pt x="1786" y="1066"/>
                </a:lnTo>
                <a:lnTo>
                  <a:pt x="1069" y="396"/>
                </a:lnTo>
                <a:lnTo>
                  <a:pt x="664" y="0"/>
                </a:lnTo>
                <a:close/>
              </a:path>
              <a:path w="2539" h="2539">
                <a:moveTo>
                  <a:pt x="2260" y="1706"/>
                </a:moveTo>
                <a:lnTo>
                  <a:pt x="2212" y="1889"/>
                </a:lnTo>
                <a:lnTo>
                  <a:pt x="2260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540651" y="3365256"/>
            <a:ext cx="2523" cy="2468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540197" y="3364555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30" y="0"/>
                </a:moveTo>
                <a:lnTo>
                  <a:pt x="0" y="701"/>
                </a:lnTo>
                <a:lnTo>
                  <a:pt x="347" y="1249"/>
                </a:lnTo>
                <a:lnTo>
                  <a:pt x="502" y="1432"/>
                </a:lnTo>
                <a:lnTo>
                  <a:pt x="893" y="1981"/>
                </a:lnTo>
                <a:lnTo>
                  <a:pt x="1274" y="2560"/>
                </a:lnTo>
                <a:lnTo>
                  <a:pt x="1548" y="2072"/>
                </a:lnTo>
                <a:lnTo>
                  <a:pt x="1859" y="1920"/>
                </a:lnTo>
                <a:lnTo>
                  <a:pt x="2179" y="1706"/>
                </a:lnTo>
                <a:lnTo>
                  <a:pt x="2383" y="1097"/>
                </a:lnTo>
                <a:lnTo>
                  <a:pt x="1752" y="1066"/>
                </a:lnTo>
                <a:lnTo>
                  <a:pt x="1011" y="396"/>
                </a:lnTo>
                <a:lnTo>
                  <a:pt x="630" y="0"/>
                </a:lnTo>
                <a:close/>
              </a:path>
              <a:path w="2539" h="3175">
                <a:moveTo>
                  <a:pt x="2218" y="1706"/>
                </a:moveTo>
                <a:lnTo>
                  <a:pt x="2179" y="1859"/>
                </a:lnTo>
                <a:lnTo>
                  <a:pt x="2218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540008" y="3364585"/>
            <a:ext cx="2474" cy="2468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539532" y="33638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88" y="0"/>
                </a:moveTo>
                <a:lnTo>
                  <a:pt x="0" y="731"/>
                </a:lnTo>
                <a:lnTo>
                  <a:pt x="237" y="1036"/>
                </a:lnTo>
                <a:lnTo>
                  <a:pt x="380" y="1280"/>
                </a:lnTo>
                <a:lnTo>
                  <a:pt x="533" y="1432"/>
                </a:lnTo>
                <a:lnTo>
                  <a:pt x="905" y="2011"/>
                </a:lnTo>
                <a:lnTo>
                  <a:pt x="1295" y="2590"/>
                </a:lnTo>
                <a:lnTo>
                  <a:pt x="1569" y="2133"/>
                </a:lnTo>
                <a:lnTo>
                  <a:pt x="1904" y="1920"/>
                </a:lnTo>
                <a:lnTo>
                  <a:pt x="2237" y="1737"/>
                </a:lnTo>
                <a:lnTo>
                  <a:pt x="2331" y="1523"/>
                </a:lnTo>
                <a:lnTo>
                  <a:pt x="2438" y="1066"/>
                </a:lnTo>
                <a:lnTo>
                  <a:pt x="1807" y="1066"/>
                </a:lnTo>
                <a:lnTo>
                  <a:pt x="1094" y="396"/>
                </a:lnTo>
                <a:lnTo>
                  <a:pt x="688" y="0"/>
                </a:lnTo>
                <a:close/>
              </a:path>
              <a:path w="2539" h="3175">
                <a:moveTo>
                  <a:pt x="2269" y="1737"/>
                </a:moveTo>
                <a:lnTo>
                  <a:pt x="2225" y="1889"/>
                </a:lnTo>
                <a:lnTo>
                  <a:pt x="2269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539365" y="3363915"/>
            <a:ext cx="2547" cy="249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538913" y="33631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701" y="0"/>
                </a:moveTo>
                <a:lnTo>
                  <a:pt x="0" y="731"/>
                </a:lnTo>
                <a:lnTo>
                  <a:pt x="249" y="1066"/>
                </a:lnTo>
                <a:lnTo>
                  <a:pt x="380" y="1280"/>
                </a:lnTo>
                <a:lnTo>
                  <a:pt x="533" y="1463"/>
                </a:lnTo>
                <a:lnTo>
                  <a:pt x="926" y="2011"/>
                </a:lnTo>
                <a:lnTo>
                  <a:pt x="1295" y="2590"/>
                </a:lnTo>
                <a:lnTo>
                  <a:pt x="1581" y="2103"/>
                </a:lnTo>
                <a:lnTo>
                  <a:pt x="1926" y="1920"/>
                </a:lnTo>
                <a:lnTo>
                  <a:pt x="2261" y="1706"/>
                </a:lnTo>
                <a:lnTo>
                  <a:pt x="2474" y="1066"/>
                </a:lnTo>
                <a:lnTo>
                  <a:pt x="1831" y="1036"/>
                </a:lnTo>
                <a:lnTo>
                  <a:pt x="1094" y="365"/>
                </a:lnTo>
                <a:lnTo>
                  <a:pt x="701" y="0"/>
                </a:lnTo>
                <a:close/>
              </a:path>
              <a:path w="2539" h="3175">
                <a:moveTo>
                  <a:pt x="2299" y="1706"/>
                </a:moveTo>
                <a:lnTo>
                  <a:pt x="2249" y="1889"/>
                </a:lnTo>
                <a:lnTo>
                  <a:pt x="2299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538770" y="3363183"/>
            <a:ext cx="2535" cy="249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538209" y="336245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13" y="0"/>
                </a:moveTo>
                <a:lnTo>
                  <a:pt x="0" y="914"/>
                </a:lnTo>
                <a:lnTo>
                  <a:pt x="249" y="1188"/>
                </a:lnTo>
                <a:lnTo>
                  <a:pt x="405" y="1402"/>
                </a:lnTo>
                <a:lnTo>
                  <a:pt x="573" y="1584"/>
                </a:lnTo>
                <a:lnTo>
                  <a:pt x="1405" y="2682"/>
                </a:lnTo>
                <a:lnTo>
                  <a:pt x="1703" y="2133"/>
                </a:lnTo>
                <a:lnTo>
                  <a:pt x="2048" y="1889"/>
                </a:lnTo>
                <a:lnTo>
                  <a:pt x="2404" y="1645"/>
                </a:lnTo>
                <a:lnTo>
                  <a:pt x="2490" y="1402"/>
                </a:lnTo>
                <a:lnTo>
                  <a:pt x="2594" y="975"/>
                </a:lnTo>
                <a:lnTo>
                  <a:pt x="1917" y="975"/>
                </a:lnTo>
                <a:lnTo>
                  <a:pt x="1142" y="365"/>
                </a:lnTo>
                <a:lnTo>
                  <a:pt x="713" y="0"/>
                </a:lnTo>
                <a:close/>
              </a:path>
              <a:path w="3175" h="3175">
                <a:moveTo>
                  <a:pt x="2422" y="1645"/>
                </a:moveTo>
                <a:lnTo>
                  <a:pt x="2380" y="1798"/>
                </a:lnTo>
                <a:lnTo>
                  <a:pt x="2422" y="1645"/>
                </a:lnTo>
                <a:close/>
              </a:path>
              <a:path w="3175" h="3175">
                <a:moveTo>
                  <a:pt x="2609" y="914"/>
                </a:moveTo>
                <a:lnTo>
                  <a:pt x="1917" y="975"/>
                </a:lnTo>
                <a:lnTo>
                  <a:pt x="2594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538020" y="3362543"/>
            <a:ext cx="2694" cy="2529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537554" y="3361811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8" y="0"/>
                </a:moveTo>
                <a:lnTo>
                  <a:pt x="0" y="883"/>
                </a:lnTo>
                <a:lnTo>
                  <a:pt x="237" y="1188"/>
                </a:lnTo>
                <a:lnTo>
                  <a:pt x="393" y="1402"/>
                </a:lnTo>
                <a:lnTo>
                  <a:pt x="573" y="1554"/>
                </a:lnTo>
                <a:lnTo>
                  <a:pt x="1001" y="2133"/>
                </a:lnTo>
                <a:lnTo>
                  <a:pt x="1392" y="2651"/>
                </a:lnTo>
                <a:lnTo>
                  <a:pt x="1691" y="2133"/>
                </a:lnTo>
                <a:lnTo>
                  <a:pt x="2036" y="1889"/>
                </a:lnTo>
                <a:lnTo>
                  <a:pt x="2392" y="1615"/>
                </a:lnTo>
                <a:lnTo>
                  <a:pt x="2478" y="1402"/>
                </a:lnTo>
                <a:lnTo>
                  <a:pt x="2582" y="975"/>
                </a:lnTo>
                <a:lnTo>
                  <a:pt x="1917" y="975"/>
                </a:lnTo>
                <a:lnTo>
                  <a:pt x="1130" y="365"/>
                </a:lnTo>
                <a:lnTo>
                  <a:pt x="728" y="0"/>
                </a:lnTo>
                <a:close/>
              </a:path>
              <a:path w="3175" h="3175">
                <a:moveTo>
                  <a:pt x="2415" y="1615"/>
                </a:moveTo>
                <a:lnTo>
                  <a:pt x="2371" y="1767"/>
                </a:lnTo>
                <a:lnTo>
                  <a:pt x="2415" y="1615"/>
                </a:lnTo>
                <a:close/>
              </a:path>
              <a:path w="3175" h="3175">
                <a:moveTo>
                  <a:pt x="2596" y="914"/>
                </a:moveTo>
                <a:lnTo>
                  <a:pt x="1917" y="975"/>
                </a:lnTo>
                <a:lnTo>
                  <a:pt x="2582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537353" y="3361873"/>
            <a:ext cx="2724" cy="2529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536923" y="33612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39" h="3175">
                <a:moveTo>
                  <a:pt x="643" y="0"/>
                </a:moveTo>
                <a:lnTo>
                  <a:pt x="0" y="822"/>
                </a:lnTo>
                <a:lnTo>
                  <a:pt x="249" y="1127"/>
                </a:lnTo>
                <a:lnTo>
                  <a:pt x="405" y="1341"/>
                </a:lnTo>
                <a:lnTo>
                  <a:pt x="585" y="1523"/>
                </a:lnTo>
                <a:lnTo>
                  <a:pt x="999" y="2011"/>
                </a:lnTo>
                <a:lnTo>
                  <a:pt x="1429" y="2560"/>
                </a:lnTo>
                <a:lnTo>
                  <a:pt x="1691" y="2072"/>
                </a:lnTo>
                <a:lnTo>
                  <a:pt x="2011" y="1828"/>
                </a:lnTo>
                <a:lnTo>
                  <a:pt x="2346" y="1584"/>
                </a:lnTo>
                <a:lnTo>
                  <a:pt x="2411" y="1341"/>
                </a:lnTo>
                <a:lnTo>
                  <a:pt x="2498" y="944"/>
                </a:lnTo>
                <a:lnTo>
                  <a:pt x="1859" y="944"/>
                </a:lnTo>
                <a:lnTo>
                  <a:pt x="643" y="0"/>
                </a:lnTo>
                <a:close/>
              </a:path>
              <a:path w="2539" h="3175">
                <a:moveTo>
                  <a:pt x="2371" y="1584"/>
                </a:moveTo>
                <a:lnTo>
                  <a:pt x="2346" y="1737"/>
                </a:lnTo>
                <a:lnTo>
                  <a:pt x="2371" y="1584"/>
                </a:lnTo>
                <a:close/>
              </a:path>
              <a:path w="2539" h="3175">
                <a:moveTo>
                  <a:pt x="2511" y="883"/>
                </a:moveTo>
                <a:lnTo>
                  <a:pt x="1859" y="944"/>
                </a:lnTo>
                <a:lnTo>
                  <a:pt x="2498" y="94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2536722" y="3361263"/>
            <a:ext cx="2629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2536865" y="33608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569" y="0"/>
                </a:moveTo>
                <a:lnTo>
                  <a:pt x="249" y="518"/>
                </a:lnTo>
                <a:lnTo>
                  <a:pt x="380" y="731"/>
                </a:lnTo>
                <a:lnTo>
                  <a:pt x="0" y="1188"/>
                </a:lnTo>
                <a:lnTo>
                  <a:pt x="427" y="1767"/>
                </a:lnTo>
                <a:lnTo>
                  <a:pt x="795" y="2285"/>
                </a:lnTo>
                <a:lnTo>
                  <a:pt x="1082" y="1767"/>
                </a:lnTo>
                <a:lnTo>
                  <a:pt x="1438" y="1523"/>
                </a:lnTo>
                <a:lnTo>
                  <a:pt x="1798" y="1310"/>
                </a:lnTo>
                <a:lnTo>
                  <a:pt x="1880" y="1066"/>
                </a:lnTo>
                <a:lnTo>
                  <a:pt x="1994" y="670"/>
                </a:lnTo>
                <a:lnTo>
                  <a:pt x="1331" y="670"/>
                </a:lnTo>
                <a:lnTo>
                  <a:pt x="569" y="0"/>
                </a:lnTo>
                <a:close/>
              </a:path>
              <a:path w="2539" h="2539">
                <a:moveTo>
                  <a:pt x="1826" y="1310"/>
                </a:moveTo>
                <a:lnTo>
                  <a:pt x="1786" y="1493"/>
                </a:lnTo>
                <a:lnTo>
                  <a:pt x="1826" y="1310"/>
                </a:lnTo>
                <a:close/>
              </a:path>
              <a:path w="2539" h="2539">
                <a:moveTo>
                  <a:pt x="2011" y="609"/>
                </a:moveTo>
                <a:lnTo>
                  <a:pt x="1331" y="670"/>
                </a:lnTo>
                <a:lnTo>
                  <a:pt x="1994" y="67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536698" y="3360775"/>
            <a:ext cx="2084" cy="2255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536758" y="33606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6" y="0"/>
                </a:moveTo>
                <a:lnTo>
                  <a:pt x="259" y="518"/>
                </a:lnTo>
                <a:lnTo>
                  <a:pt x="0" y="1280"/>
                </a:lnTo>
                <a:lnTo>
                  <a:pt x="140" y="1402"/>
                </a:lnTo>
                <a:lnTo>
                  <a:pt x="426" y="1737"/>
                </a:lnTo>
                <a:lnTo>
                  <a:pt x="664" y="1280"/>
                </a:lnTo>
                <a:lnTo>
                  <a:pt x="963" y="1005"/>
                </a:lnTo>
                <a:lnTo>
                  <a:pt x="1249" y="731"/>
                </a:lnTo>
                <a:lnTo>
                  <a:pt x="1410" y="335"/>
                </a:lnTo>
                <a:lnTo>
                  <a:pt x="963" y="335"/>
                </a:lnTo>
                <a:lnTo>
                  <a:pt x="426" y="0"/>
                </a:lnTo>
                <a:close/>
              </a:path>
              <a:path w="1905" h="1904">
                <a:moveTo>
                  <a:pt x="1268" y="731"/>
                </a:moveTo>
                <a:close/>
              </a:path>
              <a:path w="1905" h="1904">
                <a:moveTo>
                  <a:pt x="1487" y="121"/>
                </a:moveTo>
                <a:lnTo>
                  <a:pt x="963" y="335"/>
                </a:lnTo>
                <a:lnTo>
                  <a:pt x="1410" y="335"/>
                </a:lnTo>
                <a:lnTo>
                  <a:pt x="1487" y="12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536722" y="33605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31" y="0"/>
                </a:moveTo>
                <a:lnTo>
                  <a:pt x="0" y="61"/>
                </a:lnTo>
                <a:lnTo>
                  <a:pt x="38" y="365"/>
                </a:lnTo>
                <a:lnTo>
                  <a:pt x="68" y="974"/>
                </a:lnTo>
                <a:lnTo>
                  <a:pt x="106" y="1493"/>
                </a:lnTo>
                <a:lnTo>
                  <a:pt x="393" y="1859"/>
                </a:lnTo>
                <a:lnTo>
                  <a:pt x="667" y="1371"/>
                </a:lnTo>
                <a:lnTo>
                  <a:pt x="1236" y="846"/>
                </a:lnTo>
                <a:lnTo>
                  <a:pt x="1341" y="581"/>
                </a:lnTo>
                <a:lnTo>
                  <a:pt x="1413" y="365"/>
                </a:lnTo>
                <a:lnTo>
                  <a:pt x="916" y="365"/>
                </a:lnTo>
                <a:lnTo>
                  <a:pt x="331" y="0"/>
                </a:lnTo>
                <a:close/>
              </a:path>
              <a:path w="1905" h="1904">
                <a:moveTo>
                  <a:pt x="1475" y="183"/>
                </a:moveTo>
                <a:lnTo>
                  <a:pt x="918" y="365"/>
                </a:lnTo>
                <a:lnTo>
                  <a:pt x="1413" y="365"/>
                </a:lnTo>
                <a:lnTo>
                  <a:pt x="1475" y="18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568714" y="3353308"/>
            <a:ext cx="12335" cy="1310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532327" y="3362741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89" h="12700">
                <a:moveTo>
                  <a:pt x="45815" y="5501"/>
                </a:moveTo>
                <a:lnTo>
                  <a:pt x="12646" y="5501"/>
                </a:lnTo>
                <a:lnTo>
                  <a:pt x="26493" y="8153"/>
                </a:lnTo>
                <a:lnTo>
                  <a:pt x="34018" y="10165"/>
                </a:lnTo>
                <a:lnTo>
                  <a:pt x="39233" y="12298"/>
                </a:lnTo>
                <a:lnTo>
                  <a:pt x="44793" y="8671"/>
                </a:lnTo>
                <a:lnTo>
                  <a:pt x="45815" y="5501"/>
                </a:lnTo>
                <a:close/>
              </a:path>
              <a:path w="46989" h="12700">
                <a:moveTo>
                  <a:pt x="15576" y="0"/>
                </a:moveTo>
                <a:lnTo>
                  <a:pt x="4491" y="4183"/>
                </a:lnTo>
                <a:lnTo>
                  <a:pt x="100" y="7819"/>
                </a:lnTo>
                <a:lnTo>
                  <a:pt x="3227" y="9433"/>
                </a:lnTo>
                <a:lnTo>
                  <a:pt x="4907" y="9982"/>
                </a:lnTo>
                <a:lnTo>
                  <a:pt x="12646" y="5501"/>
                </a:lnTo>
                <a:lnTo>
                  <a:pt x="45815" y="5501"/>
                </a:lnTo>
                <a:lnTo>
                  <a:pt x="45982" y="4983"/>
                </a:lnTo>
                <a:lnTo>
                  <a:pt x="46206" y="4016"/>
                </a:lnTo>
                <a:lnTo>
                  <a:pt x="41066" y="4016"/>
                </a:lnTo>
                <a:lnTo>
                  <a:pt x="33857" y="1792"/>
                </a:lnTo>
                <a:lnTo>
                  <a:pt x="15576" y="0"/>
                </a:lnTo>
                <a:close/>
              </a:path>
              <a:path w="46989" h="12700">
                <a:moveTo>
                  <a:pt x="46555" y="2514"/>
                </a:moveTo>
                <a:lnTo>
                  <a:pt x="41066" y="4016"/>
                </a:lnTo>
                <a:lnTo>
                  <a:pt x="46206" y="4016"/>
                </a:lnTo>
                <a:lnTo>
                  <a:pt x="46555" y="2514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31864" y="3361385"/>
            <a:ext cx="48243" cy="13624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531994" y="3360958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60" h="9525">
                <a:moveTo>
                  <a:pt x="18979" y="0"/>
                </a:moveTo>
                <a:lnTo>
                  <a:pt x="14572" y="548"/>
                </a:lnTo>
                <a:lnTo>
                  <a:pt x="6501" y="3749"/>
                </a:lnTo>
                <a:lnTo>
                  <a:pt x="2892" y="6309"/>
                </a:lnTo>
                <a:lnTo>
                  <a:pt x="0" y="9479"/>
                </a:lnTo>
                <a:lnTo>
                  <a:pt x="1523" y="7955"/>
                </a:lnTo>
                <a:lnTo>
                  <a:pt x="3142" y="6553"/>
                </a:lnTo>
                <a:lnTo>
                  <a:pt x="6702" y="4114"/>
                </a:lnTo>
                <a:lnTo>
                  <a:pt x="8607" y="3139"/>
                </a:lnTo>
                <a:lnTo>
                  <a:pt x="14609" y="761"/>
                </a:lnTo>
                <a:lnTo>
                  <a:pt x="18979" y="152"/>
                </a:lnTo>
                <a:lnTo>
                  <a:pt x="20506" y="152"/>
                </a:lnTo>
                <a:lnTo>
                  <a:pt x="18979" y="0"/>
                </a:lnTo>
                <a:close/>
              </a:path>
              <a:path w="48260" h="9525">
                <a:moveTo>
                  <a:pt x="20506" y="152"/>
                </a:moveTo>
                <a:lnTo>
                  <a:pt x="18979" y="152"/>
                </a:lnTo>
                <a:lnTo>
                  <a:pt x="25383" y="701"/>
                </a:lnTo>
                <a:lnTo>
                  <a:pt x="27526" y="1066"/>
                </a:lnTo>
                <a:lnTo>
                  <a:pt x="29599" y="1676"/>
                </a:lnTo>
                <a:lnTo>
                  <a:pt x="33707" y="2956"/>
                </a:lnTo>
                <a:lnTo>
                  <a:pt x="35826" y="3352"/>
                </a:lnTo>
                <a:lnTo>
                  <a:pt x="37944" y="3779"/>
                </a:lnTo>
                <a:lnTo>
                  <a:pt x="40111" y="4023"/>
                </a:lnTo>
                <a:lnTo>
                  <a:pt x="42271" y="3901"/>
                </a:lnTo>
                <a:lnTo>
                  <a:pt x="40111" y="3901"/>
                </a:lnTo>
                <a:lnTo>
                  <a:pt x="37981" y="3627"/>
                </a:lnTo>
                <a:lnTo>
                  <a:pt x="33729" y="2834"/>
                </a:lnTo>
                <a:lnTo>
                  <a:pt x="31659" y="2255"/>
                </a:lnTo>
                <a:lnTo>
                  <a:pt x="29611" y="1615"/>
                </a:lnTo>
                <a:lnTo>
                  <a:pt x="27526" y="1036"/>
                </a:lnTo>
                <a:lnTo>
                  <a:pt x="25420" y="609"/>
                </a:lnTo>
                <a:lnTo>
                  <a:pt x="23253" y="426"/>
                </a:lnTo>
                <a:lnTo>
                  <a:pt x="20506" y="152"/>
                </a:lnTo>
                <a:close/>
              </a:path>
              <a:path w="48260" h="9525">
                <a:moveTo>
                  <a:pt x="48112" y="1554"/>
                </a:moveTo>
                <a:lnTo>
                  <a:pt x="47780" y="1981"/>
                </a:lnTo>
                <a:lnTo>
                  <a:pt x="47338" y="2316"/>
                </a:lnTo>
                <a:lnTo>
                  <a:pt x="40111" y="3901"/>
                </a:lnTo>
                <a:lnTo>
                  <a:pt x="42271" y="3901"/>
                </a:lnTo>
                <a:lnTo>
                  <a:pt x="46911" y="2621"/>
                </a:lnTo>
                <a:lnTo>
                  <a:pt x="47362" y="2346"/>
                </a:lnTo>
                <a:lnTo>
                  <a:pt x="47804" y="2011"/>
                </a:lnTo>
                <a:lnTo>
                  <a:pt x="48112" y="1554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479441" y="3353308"/>
            <a:ext cx="12347" cy="13106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481620" y="3362620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89" h="12700">
                <a:moveTo>
                  <a:pt x="0" y="2482"/>
                </a:moveTo>
                <a:lnTo>
                  <a:pt x="569" y="4982"/>
                </a:lnTo>
                <a:lnTo>
                  <a:pt x="1761" y="8670"/>
                </a:lnTo>
                <a:lnTo>
                  <a:pt x="4084" y="10163"/>
                </a:lnTo>
                <a:lnTo>
                  <a:pt x="7333" y="12297"/>
                </a:lnTo>
                <a:lnTo>
                  <a:pt x="12524" y="10163"/>
                </a:lnTo>
                <a:lnTo>
                  <a:pt x="20074" y="8152"/>
                </a:lnTo>
                <a:lnTo>
                  <a:pt x="33921" y="5500"/>
                </a:lnTo>
                <a:lnTo>
                  <a:pt x="43658" y="5500"/>
                </a:lnTo>
                <a:lnTo>
                  <a:pt x="42068" y="4181"/>
                </a:lnTo>
                <a:lnTo>
                  <a:pt x="41613" y="4009"/>
                </a:lnTo>
                <a:lnTo>
                  <a:pt x="5496" y="4009"/>
                </a:lnTo>
                <a:lnTo>
                  <a:pt x="0" y="2482"/>
                </a:lnTo>
                <a:close/>
              </a:path>
              <a:path w="46989" h="12700">
                <a:moveTo>
                  <a:pt x="43658" y="5500"/>
                </a:moveTo>
                <a:lnTo>
                  <a:pt x="33921" y="5500"/>
                </a:lnTo>
                <a:lnTo>
                  <a:pt x="41660" y="9981"/>
                </a:lnTo>
                <a:lnTo>
                  <a:pt x="41943" y="9920"/>
                </a:lnTo>
                <a:lnTo>
                  <a:pt x="46552" y="7908"/>
                </a:lnTo>
                <a:lnTo>
                  <a:pt x="43658" y="5500"/>
                </a:lnTo>
                <a:close/>
              </a:path>
              <a:path w="46989" h="12700">
                <a:moveTo>
                  <a:pt x="30981" y="0"/>
                </a:moveTo>
                <a:lnTo>
                  <a:pt x="12691" y="1796"/>
                </a:lnTo>
                <a:lnTo>
                  <a:pt x="5496" y="4009"/>
                </a:lnTo>
                <a:lnTo>
                  <a:pt x="41613" y="4009"/>
                </a:lnTo>
                <a:lnTo>
                  <a:pt x="30981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480416" y="3361263"/>
            <a:ext cx="48161" cy="13593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480392" y="3360897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60" h="9525">
                <a:moveTo>
                  <a:pt x="30340" y="152"/>
                </a:moveTo>
                <a:lnTo>
                  <a:pt x="29184" y="152"/>
                </a:lnTo>
                <a:lnTo>
                  <a:pt x="33540" y="761"/>
                </a:lnTo>
                <a:lnTo>
                  <a:pt x="39553" y="3139"/>
                </a:lnTo>
                <a:lnTo>
                  <a:pt x="41471" y="4145"/>
                </a:lnTo>
                <a:lnTo>
                  <a:pt x="45018" y="6553"/>
                </a:lnTo>
                <a:lnTo>
                  <a:pt x="46649" y="7985"/>
                </a:lnTo>
                <a:lnTo>
                  <a:pt x="48173" y="9509"/>
                </a:lnTo>
                <a:lnTo>
                  <a:pt x="45268" y="6309"/>
                </a:lnTo>
                <a:lnTo>
                  <a:pt x="41647" y="3749"/>
                </a:lnTo>
                <a:lnTo>
                  <a:pt x="37624" y="2194"/>
                </a:lnTo>
                <a:lnTo>
                  <a:pt x="33576" y="579"/>
                </a:lnTo>
                <a:lnTo>
                  <a:pt x="30340" y="152"/>
                </a:lnTo>
                <a:close/>
              </a:path>
              <a:path w="48260" h="9525">
                <a:moveTo>
                  <a:pt x="12" y="1554"/>
                </a:moveTo>
                <a:lnTo>
                  <a:pt x="310" y="2042"/>
                </a:lnTo>
                <a:lnTo>
                  <a:pt x="2679" y="3322"/>
                </a:lnTo>
                <a:lnTo>
                  <a:pt x="3703" y="3688"/>
                </a:lnTo>
                <a:lnTo>
                  <a:pt x="4776" y="3840"/>
                </a:lnTo>
                <a:lnTo>
                  <a:pt x="5858" y="3901"/>
                </a:lnTo>
                <a:lnTo>
                  <a:pt x="8013" y="4053"/>
                </a:lnTo>
                <a:lnTo>
                  <a:pt x="9230" y="3901"/>
                </a:lnTo>
                <a:lnTo>
                  <a:pt x="8013" y="3901"/>
                </a:lnTo>
                <a:lnTo>
                  <a:pt x="4788" y="3718"/>
                </a:lnTo>
                <a:lnTo>
                  <a:pt x="3727" y="3566"/>
                </a:lnTo>
                <a:lnTo>
                  <a:pt x="2691" y="3230"/>
                </a:lnTo>
                <a:lnTo>
                  <a:pt x="2203" y="3078"/>
                </a:lnTo>
                <a:lnTo>
                  <a:pt x="1691" y="2865"/>
                </a:lnTo>
                <a:lnTo>
                  <a:pt x="786" y="2316"/>
                </a:lnTo>
                <a:lnTo>
                  <a:pt x="335" y="1981"/>
                </a:lnTo>
                <a:lnTo>
                  <a:pt x="12" y="1554"/>
                </a:lnTo>
                <a:close/>
              </a:path>
              <a:path w="48260" h="9525">
                <a:moveTo>
                  <a:pt x="20610" y="1066"/>
                </a:moveTo>
                <a:lnTo>
                  <a:pt x="18525" y="1615"/>
                </a:lnTo>
                <a:lnTo>
                  <a:pt x="14395" y="2834"/>
                </a:lnTo>
                <a:lnTo>
                  <a:pt x="10155" y="3627"/>
                </a:lnTo>
                <a:lnTo>
                  <a:pt x="8013" y="3901"/>
                </a:lnTo>
                <a:lnTo>
                  <a:pt x="9230" y="3901"/>
                </a:lnTo>
                <a:lnTo>
                  <a:pt x="10204" y="3779"/>
                </a:lnTo>
                <a:lnTo>
                  <a:pt x="12310" y="3352"/>
                </a:lnTo>
                <a:lnTo>
                  <a:pt x="13359" y="3169"/>
                </a:lnTo>
                <a:lnTo>
                  <a:pt x="14407" y="2895"/>
                </a:lnTo>
                <a:lnTo>
                  <a:pt x="15444" y="2590"/>
                </a:lnTo>
                <a:lnTo>
                  <a:pt x="16501" y="2316"/>
                </a:lnTo>
                <a:lnTo>
                  <a:pt x="17513" y="1981"/>
                </a:lnTo>
                <a:lnTo>
                  <a:pt x="20610" y="1066"/>
                </a:lnTo>
                <a:close/>
              </a:path>
              <a:path w="48260" h="9525">
                <a:moveTo>
                  <a:pt x="29184" y="0"/>
                </a:moveTo>
                <a:lnTo>
                  <a:pt x="24896" y="426"/>
                </a:lnTo>
                <a:lnTo>
                  <a:pt x="22728" y="609"/>
                </a:lnTo>
                <a:lnTo>
                  <a:pt x="20610" y="1066"/>
                </a:lnTo>
                <a:lnTo>
                  <a:pt x="22753" y="701"/>
                </a:lnTo>
                <a:lnTo>
                  <a:pt x="29184" y="152"/>
                </a:lnTo>
                <a:lnTo>
                  <a:pt x="30340" y="152"/>
                </a:lnTo>
                <a:lnTo>
                  <a:pt x="29184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488585" y="336562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1630" y="518"/>
                </a:moveTo>
                <a:lnTo>
                  <a:pt x="548" y="518"/>
                </a:lnTo>
                <a:lnTo>
                  <a:pt x="655" y="670"/>
                </a:lnTo>
                <a:lnTo>
                  <a:pt x="774" y="975"/>
                </a:lnTo>
                <a:lnTo>
                  <a:pt x="798" y="6126"/>
                </a:lnTo>
                <a:lnTo>
                  <a:pt x="655" y="6431"/>
                </a:lnTo>
                <a:lnTo>
                  <a:pt x="487" y="6522"/>
                </a:lnTo>
                <a:lnTo>
                  <a:pt x="274" y="6583"/>
                </a:lnTo>
                <a:lnTo>
                  <a:pt x="82" y="6583"/>
                </a:lnTo>
                <a:lnTo>
                  <a:pt x="82" y="6766"/>
                </a:lnTo>
                <a:lnTo>
                  <a:pt x="4203" y="6126"/>
                </a:lnTo>
                <a:lnTo>
                  <a:pt x="2060" y="6065"/>
                </a:lnTo>
                <a:lnTo>
                  <a:pt x="1725" y="6035"/>
                </a:lnTo>
                <a:lnTo>
                  <a:pt x="1606" y="5821"/>
                </a:lnTo>
                <a:lnTo>
                  <a:pt x="1560" y="4297"/>
                </a:lnTo>
                <a:lnTo>
                  <a:pt x="1581" y="640"/>
                </a:lnTo>
                <a:close/>
              </a:path>
              <a:path w="5080" h="6985">
                <a:moveTo>
                  <a:pt x="4498" y="4297"/>
                </a:moveTo>
                <a:lnTo>
                  <a:pt x="3654" y="5699"/>
                </a:lnTo>
                <a:lnTo>
                  <a:pt x="3486" y="5821"/>
                </a:lnTo>
                <a:lnTo>
                  <a:pt x="3191" y="5852"/>
                </a:lnTo>
                <a:lnTo>
                  <a:pt x="2798" y="5943"/>
                </a:lnTo>
                <a:lnTo>
                  <a:pt x="2392" y="6004"/>
                </a:lnTo>
                <a:lnTo>
                  <a:pt x="2060" y="6065"/>
                </a:lnTo>
                <a:lnTo>
                  <a:pt x="4217" y="6065"/>
                </a:lnTo>
                <a:lnTo>
                  <a:pt x="4629" y="4328"/>
                </a:lnTo>
                <a:lnTo>
                  <a:pt x="4498" y="4297"/>
                </a:lnTo>
                <a:close/>
              </a:path>
              <a:path w="5080" h="6985">
                <a:moveTo>
                  <a:pt x="2404" y="0"/>
                </a:moveTo>
                <a:lnTo>
                  <a:pt x="0" y="365"/>
                </a:lnTo>
                <a:lnTo>
                  <a:pt x="12" y="548"/>
                </a:lnTo>
                <a:lnTo>
                  <a:pt x="548" y="518"/>
                </a:lnTo>
                <a:lnTo>
                  <a:pt x="1630" y="518"/>
                </a:lnTo>
                <a:lnTo>
                  <a:pt x="1810" y="365"/>
                </a:lnTo>
                <a:lnTo>
                  <a:pt x="1941" y="274"/>
                </a:lnTo>
                <a:lnTo>
                  <a:pt x="2130" y="213"/>
                </a:lnTo>
                <a:lnTo>
                  <a:pt x="2417" y="152"/>
                </a:lnTo>
                <a:lnTo>
                  <a:pt x="2404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493443" y="336516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69" y="0"/>
                </a:moveTo>
                <a:lnTo>
                  <a:pt x="844" y="91"/>
                </a:lnTo>
                <a:lnTo>
                  <a:pt x="652" y="274"/>
                </a:lnTo>
                <a:lnTo>
                  <a:pt x="557" y="792"/>
                </a:lnTo>
                <a:lnTo>
                  <a:pt x="963" y="914"/>
                </a:lnTo>
                <a:lnTo>
                  <a:pt x="1164" y="792"/>
                </a:lnTo>
                <a:lnTo>
                  <a:pt x="1331" y="548"/>
                </a:lnTo>
                <a:lnTo>
                  <a:pt x="1331" y="121"/>
                </a:lnTo>
                <a:lnTo>
                  <a:pt x="1069" y="0"/>
                </a:lnTo>
                <a:close/>
              </a:path>
              <a:path w="1905" h="6350">
                <a:moveTo>
                  <a:pt x="1298" y="2834"/>
                </a:moveTo>
                <a:lnTo>
                  <a:pt x="533" y="2834"/>
                </a:lnTo>
                <a:lnTo>
                  <a:pt x="594" y="3108"/>
                </a:lnTo>
                <a:lnTo>
                  <a:pt x="426" y="5974"/>
                </a:lnTo>
                <a:lnTo>
                  <a:pt x="249" y="6095"/>
                </a:lnTo>
                <a:lnTo>
                  <a:pt x="82" y="6156"/>
                </a:lnTo>
                <a:lnTo>
                  <a:pt x="82" y="6309"/>
                </a:lnTo>
                <a:lnTo>
                  <a:pt x="1880" y="5669"/>
                </a:lnTo>
                <a:lnTo>
                  <a:pt x="1523" y="5608"/>
                </a:lnTo>
                <a:lnTo>
                  <a:pt x="1368" y="5455"/>
                </a:lnTo>
                <a:lnTo>
                  <a:pt x="1307" y="5242"/>
                </a:lnTo>
                <a:lnTo>
                  <a:pt x="1298" y="2834"/>
                </a:lnTo>
                <a:close/>
              </a:path>
              <a:path w="1905" h="6350">
                <a:moveTo>
                  <a:pt x="1880" y="5516"/>
                </a:moveTo>
                <a:lnTo>
                  <a:pt x="1700" y="5608"/>
                </a:lnTo>
                <a:lnTo>
                  <a:pt x="1880" y="5608"/>
                </a:lnTo>
                <a:close/>
              </a:path>
              <a:path w="1905" h="6350">
                <a:moveTo>
                  <a:pt x="1295" y="1950"/>
                </a:moveTo>
                <a:lnTo>
                  <a:pt x="1130" y="1981"/>
                </a:lnTo>
                <a:lnTo>
                  <a:pt x="0" y="2834"/>
                </a:lnTo>
                <a:lnTo>
                  <a:pt x="57" y="2987"/>
                </a:lnTo>
                <a:lnTo>
                  <a:pt x="249" y="2834"/>
                </a:lnTo>
                <a:lnTo>
                  <a:pt x="1298" y="2834"/>
                </a:lnTo>
                <a:lnTo>
                  <a:pt x="1295" y="195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495605" y="336470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357" y="944"/>
                </a:moveTo>
                <a:lnTo>
                  <a:pt x="562" y="944"/>
                </a:lnTo>
                <a:lnTo>
                  <a:pt x="629" y="2590"/>
                </a:lnTo>
                <a:lnTo>
                  <a:pt x="599" y="5760"/>
                </a:lnTo>
                <a:lnTo>
                  <a:pt x="849" y="5791"/>
                </a:lnTo>
                <a:lnTo>
                  <a:pt x="1074" y="5852"/>
                </a:lnTo>
                <a:lnTo>
                  <a:pt x="1312" y="5791"/>
                </a:lnTo>
                <a:lnTo>
                  <a:pt x="1788" y="5760"/>
                </a:lnTo>
                <a:lnTo>
                  <a:pt x="2028" y="5638"/>
                </a:lnTo>
                <a:lnTo>
                  <a:pt x="2516" y="5455"/>
                </a:lnTo>
                <a:lnTo>
                  <a:pt x="1599" y="5364"/>
                </a:lnTo>
                <a:lnTo>
                  <a:pt x="1312" y="5242"/>
                </a:lnTo>
                <a:lnTo>
                  <a:pt x="1349" y="2987"/>
                </a:lnTo>
                <a:lnTo>
                  <a:pt x="1504" y="2743"/>
                </a:lnTo>
                <a:lnTo>
                  <a:pt x="1349" y="2743"/>
                </a:lnTo>
                <a:lnTo>
                  <a:pt x="1357" y="944"/>
                </a:lnTo>
                <a:close/>
              </a:path>
              <a:path w="4444" h="6350">
                <a:moveTo>
                  <a:pt x="4051" y="2072"/>
                </a:moveTo>
                <a:lnTo>
                  <a:pt x="2516" y="2072"/>
                </a:lnTo>
                <a:lnTo>
                  <a:pt x="2778" y="2103"/>
                </a:lnTo>
                <a:lnTo>
                  <a:pt x="2992" y="2285"/>
                </a:lnTo>
                <a:lnTo>
                  <a:pt x="3217" y="2438"/>
                </a:lnTo>
                <a:lnTo>
                  <a:pt x="3325" y="2743"/>
                </a:lnTo>
                <a:lnTo>
                  <a:pt x="3312" y="3779"/>
                </a:lnTo>
                <a:lnTo>
                  <a:pt x="1599" y="5364"/>
                </a:lnTo>
                <a:lnTo>
                  <a:pt x="2636" y="5364"/>
                </a:lnTo>
                <a:lnTo>
                  <a:pt x="2955" y="5120"/>
                </a:lnTo>
                <a:lnTo>
                  <a:pt x="3836" y="3992"/>
                </a:lnTo>
                <a:lnTo>
                  <a:pt x="4074" y="3383"/>
                </a:lnTo>
                <a:lnTo>
                  <a:pt x="4051" y="2072"/>
                </a:lnTo>
                <a:close/>
              </a:path>
              <a:path w="4444" h="6350">
                <a:moveTo>
                  <a:pt x="2979" y="1310"/>
                </a:moveTo>
                <a:lnTo>
                  <a:pt x="2574" y="1493"/>
                </a:lnTo>
                <a:lnTo>
                  <a:pt x="2135" y="1645"/>
                </a:lnTo>
                <a:lnTo>
                  <a:pt x="1730" y="2072"/>
                </a:lnTo>
                <a:lnTo>
                  <a:pt x="1349" y="2743"/>
                </a:lnTo>
                <a:lnTo>
                  <a:pt x="1504" y="2743"/>
                </a:lnTo>
                <a:lnTo>
                  <a:pt x="1669" y="2590"/>
                </a:lnTo>
                <a:lnTo>
                  <a:pt x="1931" y="2346"/>
                </a:lnTo>
                <a:lnTo>
                  <a:pt x="2074" y="2255"/>
                </a:lnTo>
                <a:lnTo>
                  <a:pt x="2230" y="2194"/>
                </a:lnTo>
                <a:lnTo>
                  <a:pt x="2516" y="2072"/>
                </a:lnTo>
                <a:lnTo>
                  <a:pt x="4051" y="2072"/>
                </a:lnTo>
                <a:lnTo>
                  <a:pt x="3933" y="1767"/>
                </a:lnTo>
                <a:lnTo>
                  <a:pt x="3647" y="1554"/>
                </a:lnTo>
                <a:lnTo>
                  <a:pt x="3336" y="1341"/>
                </a:lnTo>
                <a:lnTo>
                  <a:pt x="2979" y="1310"/>
                </a:lnTo>
                <a:close/>
              </a:path>
              <a:path w="4444" h="6350">
                <a:moveTo>
                  <a:pt x="1361" y="0"/>
                </a:moveTo>
                <a:lnTo>
                  <a:pt x="1169" y="91"/>
                </a:lnTo>
                <a:lnTo>
                  <a:pt x="19" y="1005"/>
                </a:lnTo>
                <a:lnTo>
                  <a:pt x="157" y="1066"/>
                </a:lnTo>
                <a:lnTo>
                  <a:pt x="562" y="944"/>
                </a:lnTo>
                <a:lnTo>
                  <a:pt x="1357" y="944"/>
                </a:lnTo>
                <a:lnTo>
                  <a:pt x="136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500384" y="33645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2465" y="0"/>
                </a:moveTo>
                <a:lnTo>
                  <a:pt x="0" y="3566"/>
                </a:lnTo>
                <a:lnTo>
                  <a:pt x="179" y="4023"/>
                </a:lnTo>
                <a:lnTo>
                  <a:pt x="548" y="4328"/>
                </a:lnTo>
                <a:lnTo>
                  <a:pt x="929" y="4632"/>
                </a:lnTo>
                <a:lnTo>
                  <a:pt x="1368" y="4724"/>
                </a:lnTo>
                <a:lnTo>
                  <a:pt x="1868" y="4602"/>
                </a:lnTo>
                <a:lnTo>
                  <a:pt x="2334" y="4480"/>
                </a:lnTo>
                <a:lnTo>
                  <a:pt x="2737" y="4206"/>
                </a:lnTo>
                <a:lnTo>
                  <a:pt x="2989" y="3870"/>
                </a:lnTo>
                <a:lnTo>
                  <a:pt x="1810" y="3870"/>
                </a:lnTo>
                <a:lnTo>
                  <a:pt x="1441" y="3779"/>
                </a:lnTo>
                <a:lnTo>
                  <a:pt x="819" y="3230"/>
                </a:lnTo>
                <a:lnTo>
                  <a:pt x="707" y="2865"/>
                </a:lnTo>
                <a:lnTo>
                  <a:pt x="679" y="2164"/>
                </a:lnTo>
                <a:lnTo>
                  <a:pt x="1778" y="1889"/>
                </a:lnTo>
                <a:lnTo>
                  <a:pt x="679" y="1889"/>
                </a:lnTo>
                <a:lnTo>
                  <a:pt x="1737" y="487"/>
                </a:lnTo>
                <a:lnTo>
                  <a:pt x="3438" y="487"/>
                </a:lnTo>
                <a:lnTo>
                  <a:pt x="3166" y="274"/>
                </a:lnTo>
                <a:lnTo>
                  <a:pt x="2855" y="60"/>
                </a:lnTo>
                <a:lnTo>
                  <a:pt x="2465" y="0"/>
                </a:lnTo>
                <a:close/>
              </a:path>
              <a:path w="3810" h="5079">
                <a:moveTo>
                  <a:pt x="3477" y="2438"/>
                </a:moveTo>
                <a:lnTo>
                  <a:pt x="1810" y="3870"/>
                </a:lnTo>
                <a:lnTo>
                  <a:pt x="2989" y="3870"/>
                </a:lnTo>
                <a:lnTo>
                  <a:pt x="3358" y="3352"/>
                </a:lnTo>
                <a:lnTo>
                  <a:pt x="3535" y="2926"/>
                </a:lnTo>
                <a:lnTo>
                  <a:pt x="3608" y="2529"/>
                </a:lnTo>
                <a:lnTo>
                  <a:pt x="3477" y="2438"/>
                </a:lnTo>
                <a:close/>
              </a:path>
              <a:path w="3810" h="5079">
                <a:moveTo>
                  <a:pt x="3438" y="487"/>
                </a:moveTo>
                <a:lnTo>
                  <a:pt x="1737" y="487"/>
                </a:lnTo>
                <a:lnTo>
                  <a:pt x="2203" y="518"/>
                </a:lnTo>
                <a:lnTo>
                  <a:pt x="2356" y="579"/>
                </a:lnTo>
                <a:lnTo>
                  <a:pt x="2596" y="944"/>
                </a:lnTo>
                <a:lnTo>
                  <a:pt x="2630" y="1127"/>
                </a:lnTo>
                <a:lnTo>
                  <a:pt x="2642" y="1402"/>
                </a:lnTo>
                <a:lnTo>
                  <a:pt x="679" y="1889"/>
                </a:lnTo>
                <a:lnTo>
                  <a:pt x="1778" y="1889"/>
                </a:lnTo>
                <a:lnTo>
                  <a:pt x="3608" y="1432"/>
                </a:lnTo>
                <a:lnTo>
                  <a:pt x="3608" y="914"/>
                </a:lnTo>
                <a:lnTo>
                  <a:pt x="3477" y="5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504504" y="33644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10" h="4445">
                <a:moveTo>
                  <a:pt x="1523" y="579"/>
                </a:moveTo>
                <a:lnTo>
                  <a:pt x="451" y="579"/>
                </a:lnTo>
                <a:lnTo>
                  <a:pt x="582" y="640"/>
                </a:lnTo>
                <a:lnTo>
                  <a:pt x="683" y="3688"/>
                </a:lnTo>
                <a:lnTo>
                  <a:pt x="426" y="3931"/>
                </a:lnTo>
                <a:lnTo>
                  <a:pt x="33" y="3962"/>
                </a:lnTo>
                <a:lnTo>
                  <a:pt x="2273" y="4084"/>
                </a:lnTo>
                <a:lnTo>
                  <a:pt x="1914" y="3931"/>
                </a:lnTo>
                <a:lnTo>
                  <a:pt x="1523" y="1249"/>
                </a:lnTo>
                <a:lnTo>
                  <a:pt x="1664" y="975"/>
                </a:lnTo>
                <a:lnTo>
                  <a:pt x="1523" y="914"/>
                </a:lnTo>
                <a:lnTo>
                  <a:pt x="1523" y="579"/>
                </a:lnTo>
                <a:close/>
              </a:path>
              <a:path w="3810" h="4445">
                <a:moveTo>
                  <a:pt x="2807" y="0"/>
                </a:moveTo>
                <a:lnTo>
                  <a:pt x="2261" y="0"/>
                </a:lnTo>
                <a:lnTo>
                  <a:pt x="1880" y="304"/>
                </a:lnTo>
                <a:lnTo>
                  <a:pt x="1523" y="914"/>
                </a:lnTo>
                <a:lnTo>
                  <a:pt x="1711" y="914"/>
                </a:lnTo>
                <a:lnTo>
                  <a:pt x="1962" y="701"/>
                </a:lnTo>
                <a:lnTo>
                  <a:pt x="2212" y="579"/>
                </a:lnTo>
                <a:lnTo>
                  <a:pt x="3236" y="579"/>
                </a:lnTo>
                <a:lnTo>
                  <a:pt x="3206" y="304"/>
                </a:lnTo>
                <a:lnTo>
                  <a:pt x="2962" y="60"/>
                </a:lnTo>
                <a:lnTo>
                  <a:pt x="2807" y="0"/>
                </a:lnTo>
                <a:close/>
              </a:path>
              <a:path w="3810" h="4445">
                <a:moveTo>
                  <a:pt x="3236" y="579"/>
                </a:moveTo>
                <a:lnTo>
                  <a:pt x="2212" y="579"/>
                </a:lnTo>
                <a:lnTo>
                  <a:pt x="2450" y="761"/>
                </a:lnTo>
                <a:lnTo>
                  <a:pt x="2712" y="883"/>
                </a:lnTo>
                <a:lnTo>
                  <a:pt x="3035" y="853"/>
                </a:lnTo>
                <a:lnTo>
                  <a:pt x="3188" y="701"/>
                </a:lnTo>
                <a:close/>
              </a:path>
              <a:path w="3810" h="4445">
                <a:moveTo>
                  <a:pt x="1523" y="0"/>
                </a:moveTo>
                <a:lnTo>
                  <a:pt x="1307" y="0"/>
                </a:lnTo>
                <a:lnTo>
                  <a:pt x="0" y="487"/>
                </a:lnTo>
                <a:lnTo>
                  <a:pt x="33" y="640"/>
                </a:lnTo>
                <a:lnTo>
                  <a:pt x="451" y="579"/>
                </a:lnTo>
                <a:lnTo>
                  <a:pt x="1523" y="579"/>
                </a:lnTo>
                <a:lnTo>
                  <a:pt x="152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508062" y="336330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536" y="1493"/>
                </a:moveTo>
                <a:lnTo>
                  <a:pt x="716" y="1493"/>
                </a:lnTo>
                <a:lnTo>
                  <a:pt x="740" y="4389"/>
                </a:lnTo>
                <a:lnTo>
                  <a:pt x="1155" y="4876"/>
                </a:lnTo>
                <a:lnTo>
                  <a:pt x="1298" y="4937"/>
                </a:lnTo>
                <a:lnTo>
                  <a:pt x="2597" y="4480"/>
                </a:lnTo>
                <a:lnTo>
                  <a:pt x="1752" y="4480"/>
                </a:lnTo>
                <a:lnTo>
                  <a:pt x="1584" y="4328"/>
                </a:lnTo>
                <a:lnTo>
                  <a:pt x="1544" y="4175"/>
                </a:lnTo>
                <a:lnTo>
                  <a:pt x="1536" y="1493"/>
                </a:lnTo>
                <a:close/>
              </a:path>
              <a:path w="3175" h="5079">
                <a:moveTo>
                  <a:pt x="2727" y="4175"/>
                </a:moveTo>
                <a:lnTo>
                  <a:pt x="2538" y="4175"/>
                </a:lnTo>
                <a:lnTo>
                  <a:pt x="2417" y="4358"/>
                </a:lnTo>
                <a:lnTo>
                  <a:pt x="2215" y="4480"/>
                </a:lnTo>
                <a:lnTo>
                  <a:pt x="2597" y="4480"/>
                </a:lnTo>
                <a:lnTo>
                  <a:pt x="2727" y="4175"/>
                </a:lnTo>
                <a:close/>
              </a:path>
              <a:path w="3175" h="5079">
                <a:moveTo>
                  <a:pt x="1536" y="0"/>
                </a:moveTo>
                <a:lnTo>
                  <a:pt x="1383" y="0"/>
                </a:lnTo>
                <a:lnTo>
                  <a:pt x="1252" y="274"/>
                </a:lnTo>
                <a:lnTo>
                  <a:pt x="1155" y="457"/>
                </a:lnTo>
                <a:lnTo>
                  <a:pt x="917" y="761"/>
                </a:lnTo>
                <a:lnTo>
                  <a:pt x="752" y="944"/>
                </a:lnTo>
                <a:lnTo>
                  <a:pt x="548" y="1066"/>
                </a:lnTo>
                <a:lnTo>
                  <a:pt x="371" y="1219"/>
                </a:lnTo>
                <a:lnTo>
                  <a:pt x="179" y="1310"/>
                </a:lnTo>
                <a:lnTo>
                  <a:pt x="0" y="1371"/>
                </a:lnTo>
                <a:lnTo>
                  <a:pt x="2596" y="1493"/>
                </a:lnTo>
                <a:lnTo>
                  <a:pt x="2596" y="1219"/>
                </a:lnTo>
                <a:lnTo>
                  <a:pt x="1536" y="1219"/>
                </a:lnTo>
                <a:lnTo>
                  <a:pt x="153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511253" y="3364555"/>
            <a:ext cx="3810" cy="3810"/>
          </a:xfrm>
          <a:custGeom>
            <a:avLst/>
            <a:gdLst/>
            <a:ahLst/>
            <a:cxnLst/>
            <a:rect l="l" t="t" r="r" b="b"/>
            <a:pathLst>
              <a:path w="3810" h="3810">
                <a:moveTo>
                  <a:pt x="2383" y="243"/>
                </a:moveTo>
                <a:lnTo>
                  <a:pt x="1548" y="243"/>
                </a:lnTo>
                <a:lnTo>
                  <a:pt x="1716" y="304"/>
                </a:lnTo>
                <a:lnTo>
                  <a:pt x="1810" y="457"/>
                </a:lnTo>
                <a:lnTo>
                  <a:pt x="1941" y="579"/>
                </a:lnTo>
                <a:lnTo>
                  <a:pt x="1990" y="1310"/>
                </a:lnTo>
                <a:lnTo>
                  <a:pt x="1371" y="1554"/>
                </a:lnTo>
                <a:lnTo>
                  <a:pt x="941" y="1767"/>
                </a:lnTo>
                <a:lnTo>
                  <a:pt x="667" y="1889"/>
                </a:lnTo>
                <a:lnTo>
                  <a:pt x="405" y="2072"/>
                </a:lnTo>
                <a:lnTo>
                  <a:pt x="216" y="2225"/>
                </a:lnTo>
                <a:lnTo>
                  <a:pt x="109" y="2407"/>
                </a:lnTo>
                <a:lnTo>
                  <a:pt x="0" y="3200"/>
                </a:lnTo>
                <a:lnTo>
                  <a:pt x="73" y="3383"/>
                </a:lnTo>
                <a:lnTo>
                  <a:pt x="293" y="3596"/>
                </a:lnTo>
                <a:lnTo>
                  <a:pt x="609" y="3809"/>
                </a:lnTo>
                <a:lnTo>
                  <a:pt x="1167" y="3779"/>
                </a:lnTo>
                <a:lnTo>
                  <a:pt x="1310" y="3718"/>
                </a:lnTo>
                <a:lnTo>
                  <a:pt x="1621" y="3505"/>
                </a:lnTo>
                <a:lnTo>
                  <a:pt x="1805" y="3352"/>
                </a:lnTo>
                <a:lnTo>
                  <a:pt x="1060" y="3352"/>
                </a:lnTo>
                <a:lnTo>
                  <a:pt x="822" y="3169"/>
                </a:lnTo>
                <a:lnTo>
                  <a:pt x="716" y="3017"/>
                </a:lnTo>
                <a:lnTo>
                  <a:pt x="655" y="2529"/>
                </a:lnTo>
                <a:lnTo>
                  <a:pt x="1990" y="1584"/>
                </a:lnTo>
                <a:lnTo>
                  <a:pt x="2666" y="1584"/>
                </a:lnTo>
                <a:lnTo>
                  <a:pt x="2645" y="822"/>
                </a:lnTo>
                <a:lnTo>
                  <a:pt x="2621" y="670"/>
                </a:lnTo>
                <a:lnTo>
                  <a:pt x="2502" y="365"/>
                </a:lnTo>
                <a:close/>
              </a:path>
              <a:path w="3810" h="3810">
                <a:moveTo>
                  <a:pt x="2700" y="3200"/>
                </a:moveTo>
                <a:lnTo>
                  <a:pt x="1990" y="3200"/>
                </a:lnTo>
                <a:lnTo>
                  <a:pt x="2000" y="3383"/>
                </a:lnTo>
                <a:lnTo>
                  <a:pt x="2298" y="3809"/>
                </a:lnTo>
                <a:lnTo>
                  <a:pt x="2691" y="3809"/>
                </a:lnTo>
                <a:lnTo>
                  <a:pt x="2977" y="3596"/>
                </a:lnTo>
                <a:lnTo>
                  <a:pt x="3207" y="3291"/>
                </a:lnTo>
                <a:lnTo>
                  <a:pt x="2727" y="3291"/>
                </a:lnTo>
                <a:close/>
              </a:path>
              <a:path w="3810" h="3810">
                <a:moveTo>
                  <a:pt x="2666" y="1584"/>
                </a:moveTo>
                <a:lnTo>
                  <a:pt x="1990" y="1584"/>
                </a:lnTo>
                <a:lnTo>
                  <a:pt x="1990" y="2956"/>
                </a:lnTo>
                <a:lnTo>
                  <a:pt x="1667" y="3200"/>
                </a:lnTo>
                <a:lnTo>
                  <a:pt x="1405" y="3352"/>
                </a:lnTo>
                <a:lnTo>
                  <a:pt x="1805" y="3352"/>
                </a:lnTo>
                <a:lnTo>
                  <a:pt x="1990" y="3200"/>
                </a:lnTo>
                <a:lnTo>
                  <a:pt x="2700" y="3200"/>
                </a:lnTo>
                <a:lnTo>
                  <a:pt x="2666" y="1584"/>
                </a:lnTo>
                <a:close/>
              </a:path>
              <a:path w="3810" h="3810">
                <a:moveTo>
                  <a:pt x="3276" y="2987"/>
                </a:moveTo>
                <a:lnTo>
                  <a:pt x="3096" y="3139"/>
                </a:lnTo>
                <a:lnTo>
                  <a:pt x="2941" y="3291"/>
                </a:lnTo>
                <a:lnTo>
                  <a:pt x="3207" y="3291"/>
                </a:lnTo>
                <a:lnTo>
                  <a:pt x="3276" y="2987"/>
                </a:lnTo>
                <a:close/>
              </a:path>
              <a:path w="3810" h="3810">
                <a:moveTo>
                  <a:pt x="1761" y="0"/>
                </a:moveTo>
                <a:lnTo>
                  <a:pt x="1036" y="0"/>
                </a:lnTo>
                <a:lnTo>
                  <a:pt x="716" y="91"/>
                </a:lnTo>
                <a:lnTo>
                  <a:pt x="249" y="457"/>
                </a:lnTo>
                <a:lnTo>
                  <a:pt x="118" y="670"/>
                </a:lnTo>
                <a:lnTo>
                  <a:pt x="118" y="1036"/>
                </a:lnTo>
                <a:lnTo>
                  <a:pt x="274" y="1249"/>
                </a:lnTo>
                <a:lnTo>
                  <a:pt x="643" y="1249"/>
                </a:lnTo>
                <a:lnTo>
                  <a:pt x="774" y="1097"/>
                </a:lnTo>
                <a:lnTo>
                  <a:pt x="786" y="548"/>
                </a:lnTo>
                <a:lnTo>
                  <a:pt x="941" y="365"/>
                </a:lnTo>
                <a:lnTo>
                  <a:pt x="1548" y="243"/>
                </a:lnTo>
                <a:lnTo>
                  <a:pt x="2383" y="243"/>
                </a:lnTo>
                <a:lnTo>
                  <a:pt x="2240" y="152"/>
                </a:lnTo>
                <a:lnTo>
                  <a:pt x="2023" y="60"/>
                </a:lnTo>
                <a:lnTo>
                  <a:pt x="176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514801" y="3363853"/>
            <a:ext cx="3810" cy="5715"/>
          </a:xfrm>
          <a:custGeom>
            <a:avLst/>
            <a:gdLst/>
            <a:ahLst/>
            <a:cxnLst/>
            <a:rect l="l" t="t" r="r" b="b"/>
            <a:pathLst>
              <a:path w="3810" h="5714">
                <a:moveTo>
                  <a:pt x="1773" y="1767"/>
                </a:moveTo>
                <a:lnTo>
                  <a:pt x="1060" y="1767"/>
                </a:lnTo>
                <a:lnTo>
                  <a:pt x="704" y="1950"/>
                </a:lnTo>
                <a:lnTo>
                  <a:pt x="429" y="2346"/>
                </a:lnTo>
                <a:lnTo>
                  <a:pt x="131" y="2743"/>
                </a:lnTo>
                <a:lnTo>
                  <a:pt x="0" y="3200"/>
                </a:lnTo>
                <a:lnTo>
                  <a:pt x="29" y="4267"/>
                </a:lnTo>
                <a:lnTo>
                  <a:pt x="118" y="4541"/>
                </a:lnTo>
                <a:lnTo>
                  <a:pt x="440" y="4937"/>
                </a:lnTo>
                <a:lnTo>
                  <a:pt x="630" y="5181"/>
                </a:lnTo>
                <a:lnTo>
                  <a:pt x="917" y="5333"/>
                </a:lnTo>
                <a:lnTo>
                  <a:pt x="1597" y="5303"/>
                </a:lnTo>
                <a:lnTo>
                  <a:pt x="1752" y="5242"/>
                </a:lnTo>
                <a:lnTo>
                  <a:pt x="2023" y="5029"/>
                </a:lnTo>
                <a:lnTo>
                  <a:pt x="1347" y="4937"/>
                </a:lnTo>
                <a:lnTo>
                  <a:pt x="1133" y="4815"/>
                </a:lnTo>
                <a:lnTo>
                  <a:pt x="905" y="4541"/>
                </a:lnTo>
                <a:lnTo>
                  <a:pt x="716" y="4267"/>
                </a:lnTo>
                <a:lnTo>
                  <a:pt x="621" y="3870"/>
                </a:lnTo>
                <a:lnTo>
                  <a:pt x="621" y="2895"/>
                </a:lnTo>
                <a:lnTo>
                  <a:pt x="716" y="2529"/>
                </a:lnTo>
                <a:lnTo>
                  <a:pt x="917" y="2255"/>
                </a:lnTo>
                <a:lnTo>
                  <a:pt x="1097" y="2072"/>
                </a:lnTo>
                <a:lnTo>
                  <a:pt x="1261" y="1981"/>
                </a:lnTo>
                <a:lnTo>
                  <a:pt x="2124" y="1981"/>
                </a:lnTo>
                <a:lnTo>
                  <a:pt x="1990" y="1859"/>
                </a:lnTo>
                <a:lnTo>
                  <a:pt x="1773" y="1767"/>
                </a:lnTo>
                <a:close/>
              </a:path>
              <a:path w="3810" h="5714">
                <a:moveTo>
                  <a:pt x="3240" y="4785"/>
                </a:moveTo>
                <a:lnTo>
                  <a:pt x="2191" y="4846"/>
                </a:lnTo>
                <a:lnTo>
                  <a:pt x="2191" y="5333"/>
                </a:lnTo>
                <a:lnTo>
                  <a:pt x="2346" y="5333"/>
                </a:lnTo>
                <a:lnTo>
                  <a:pt x="3264" y="4907"/>
                </a:lnTo>
                <a:close/>
              </a:path>
              <a:path w="3810" h="5714">
                <a:moveTo>
                  <a:pt x="2124" y="1981"/>
                </a:moveTo>
                <a:lnTo>
                  <a:pt x="1261" y="1981"/>
                </a:lnTo>
                <a:lnTo>
                  <a:pt x="1667" y="2011"/>
                </a:lnTo>
                <a:lnTo>
                  <a:pt x="1798" y="2072"/>
                </a:lnTo>
                <a:lnTo>
                  <a:pt x="2191" y="4571"/>
                </a:lnTo>
                <a:lnTo>
                  <a:pt x="1990" y="4815"/>
                </a:lnTo>
                <a:lnTo>
                  <a:pt x="1798" y="4937"/>
                </a:lnTo>
                <a:lnTo>
                  <a:pt x="2107" y="4937"/>
                </a:lnTo>
                <a:lnTo>
                  <a:pt x="3121" y="4846"/>
                </a:lnTo>
                <a:lnTo>
                  <a:pt x="2846" y="4815"/>
                </a:lnTo>
                <a:lnTo>
                  <a:pt x="2779" y="3870"/>
                </a:lnTo>
                <a:lnTo>
                  <a:pt x="2766" y="2042"/>
                </a:lnTo>
                <a:lnTo>
                  <a:pt x="2191" y="2042"/>
                </a:lnTo>
                <a:close/>
              </a:path>
              <a:path w="3810" h="5714">
                <a:moveTo>
                  <a:pt x="2755" y="487"/>
                </a:moveTo>
                <a:lnTo>
                  <a:pt x="2023" y="487"/>
                </a:lnTo>
                <a:lnTo>
                  <a:pt x="2154" y="701"/>
                </a:lnTo>
                <a:lnTo>
                  <a:pt x="2191" y="2042"/>
                </a:lnTo>
                <a:lnTo>
                  <a:pt x="2766" y="2042"/>
                </a:lnTo>
                <a:lnTo>
                  <a:pt x="2755" y="487"/>
                </a:lnTo>
                <a:close/>
              </a:path>
              <a:path w="3810" h="5714">
                <a:moveTo>
                  <a:pt x="2752" y="0"/>
                </a:moveTo>
                <a:lnTo>
                  <a:pt x="2584" y="0"/>
                </a:lnTo>
                <a:lnTo>
                  <a:pt x="1655" y="396"/>
                </a:lnTo>
                <a:lnTo>
                  <a:pt x="1798" y="487"/>
                </a:lnTo>
                <a:lnTo>
                  <a:pt x="2755" y="487"/>
                </a:lnTo>
                <a:lnTo>
                  <a:pt x="275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538922" y="3364494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786" y="609"/>
                </a:moveTo>
                <a:lnTo>
                  <a:pt x="0" y="1066"/>
                </a:lnTo>
                <a:lnTo>
                  <a:pt x="0" y="1219"/>
                </a:lnTo>
                <a:lnTo>
                  <a:pt x="252" y="1219"/>
                </a:lnTo>
                <a:lnTo>
                  <a:pt x="429" y="1310"/>
                </a:lnTo>
                <a:lnTo>
                  <a:pt x="585" y="1493"/>
                </a:lnTo>
                <a:lnTo>
                  <a:pt x="704" y="1645"/>
                </a:lnTo>
                <a:lnTo>
                  <a:pt x="2191" y="4023"/>
                </a:lnTo>
                <a:lnTo>
                  <a:pt x="1929" y="4693"/>
                </a:lnTo>
                <a:lnTo>
                  <a:pt x="1847" y="4968"/>
                </a:lnTo>
                <a:lnTo>
                  <a:pt x="1740" y="5151"/>
                </a:lnTo>
                <a:lnTo>
                  <a:pt x="1560" y="5364"/>
                </a:lnTo>
                <a:lnTo>
                  <a:pt x="774" y="5455"/>
                </a:lnTo>
                <a:lnTo>
                  <a:pt x="643" y="5516"/>
                </a:lnTo>
                <a:lnTo>
                  <a:pt x="466" y="5669"/>
                </a:lnTo>
                <a:lnTo>
                  <a:pt x="371" y="6065"/>
                </a:lnTo>
                <a:lnTo>
                  <a:pt x="633" y="6278"/>
                </a:lnTo>
                <a:lnTo>
                  <a:pt x="941" y="6248"/>
                </a:lnTo>
                <a:lnTo>
                  <a:pt x="1167" y="6187"/>
                </a:lnTo>
                <a:lnTo>
                  <a:pt x="1405" y="6035"/>
                </a:lnTo>
                <a:lnTo>
                  <a:pt x="1633" y="5791"/>
                </a:lnTo>
                <a:lnTo>
                  <a:pt x="1895" y="5547"/>
                </a:lnTo>
                <a:lnTo>
                  <a:pt x="2072" y="5242"/>
                </a:lnTo>
                <a:lnTo>
                  <a:pt x="2203" y="4846"/>
                </a:lnTo>
                <a:lnTo>
                  <a:pt x="2831" y="3108"/>
                </a:lnTo>
                <a:lnTo>
                  <a:pt x="2502" y="3108"/>
                </a:lnTo>
                <a:lnTo>
                  <a:pt x="1502" y="1523"/>
                </a:lnTo>
                <a:lnTo>
                  <a:pt x="1383" y="1371"/>
                </a:lnTo>
                <a:lnTo>
                  <a:pt x="1359" y="1005"/>
                </a:lnTo>
                <a:lnTo>
                  <a:pt x="1478" y="853"/>
                </a:lnTo>
                <a:lnTo>
                  <a:pt x="1716" y="792"/>
                </a:lnTo>
                <a:lnTo>
                  <a:pt x="1786" y="609"/>
                </a:lnTo>
                <a:close/>
              </a:path>
              <a:path w="4444" h="6350">
                <a:moveTo>
                  <a:pt x="3840" y="426"/>
                </a:moveTo>
                <a:lnTo>
                  <a:pt x="3288" y="426"/>
                </a:lnTo>
                <a:lnTo>
                  <a:pt x="3340" y="731"/>
                </a:lnTo>
                <a:lnTo>
                  <a:pt x="2502" y="3108"/>
                </a:lnTo>
                <a:lnTo>
                  <a:pt x="2831" y="3108"/>
                </a:lnTo>
                <a:lnTo>
                  <a:pt x="3727" y="609"/>
                </a:lnTo>
                <a:lnTo>
                  <a:pt x="3840" y="426"/>
                </a:lnTo>
                <a:close/>
              </a:path>
              <a:path w="4444" h="6350">
                <a:moveTo>
                  <a:pt x="4215" y="0"/>
                </a:moveTo>
                <a:lnTo>
                  <a:pt x="2941" y="304"/>
                </a:lnTo>
                <a:lnTo>
                  <a:pt x="2953" y="457"/>
                </a:lnTo>
                <a:lnTo>
                  <a:pt x="3288" y="426"/>
                </a:lnTo>
                <a:lnTo>
                  <a:pt x="3840" y="426"/>
                </a:lnTo>
                <a:lnTo>
                  <a:pt x="3977" y="243"/>
                </a:lnTo>
                <a:lnTo>
                  <a:pt x="4215" y="152"/>
                </a:lnTo>
                <a:lnTo>
                  <a:pt x="421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548758" y="336275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4" h="6350">
                <a:moveTo>
                  <a:pt x="3523" y="0"/>
                </a:moveTo>
                <a:lnTo>
                  <a:pt x="2072" y="0"/>
                </a:lnTo>
                <a:lnTo>
                  <a:pt x="1441" y="274"/>
                </a:lnTo>
                <a:lnTo>
                  <a:pt x="323" y="1371"/>
                </a:lnTo>
                <a:lnTo>
                  <a:pt x="0" y="2133"/>
                </a:lnTo>
                <a:lnTo>
                  <a:pt x="11" y="4023"/>
                </a:lnTo>
                <a:lnTo>
                  <a:pt x="274" y="4724"/>
                </a:lnTo>
                <a:lnTo>
                  <a:pt x="786" y="5333"/>
                </a:lnTo>
                <a:lnTo>
                  <a:pt x="1322" y="5913"/>
                </a:lnTo>
                <a:lnTo>
                  <a:pt x="1975" y="6187"/>
                </a:lnTo>
                <a:lnTo>
                  <a:pt x="3489" y="6187"/>
                </a:lnTo>
                <a:lnTo>
                  <a:pt x="4133" y="5913"/>
                </a:lnTo>
                <a:lnTo>
                  <a:pt x="2228" y="5852"/>
                </a:lnTo>
                <a:lnTo>
                  <a:pt x="1834" y="5669"/>
                </a:lnTo>
                <a:lnTo>
                  <a:pt x="1536" y="5273"/>
                </a:lnTo>
                <a:lnTo>
                  <a:pt x="1155" y="4754"/>
                </a:lnTo>
                <a:lnTo>
                  <a:pt x="979" y="4114"/>
                </a:lnTo>
                <a:lnTo>
                  <a:pt x="954" y="2133"/>
                </a:lnTo>
                <a:lnTo>
                  <a:pt x="1130" y="1402"/>
                </a:lnTo>
                <a:lnTo>
                  <a:pt x="1546" y="883"/>
                </a:lnTo>
                <a:lnTo>
                  <a:pt x="1822" y="518"/>
                </a:lnTo>
                <a:lnTo>
                  <a:pt x="2228" y="335"/>
                </a:lnTo>
                <a:lnTo>
                  <a:pt x="4182" y="335"/>
                </a:lnTo>
                <a:lnTo>
                  <a:pt x="3523" y="0"/>
                </a:lnTo>
                <a:close/>
              </a:path>
              <a:path w="5714" h="6350">
                <a:moveTo>
                  <a:pt x="4182" y="335"/>
                </a:moveTo>
                <a:lnTo>
                  <a:pt x="3249" y="335"/>
                </a:lnTo>
                <a:lnTo>
                  <a:pt x="3666" y="518"/>
                </a:lnTo>
                <a:lnTo>
                  <a:pt x="3965" y="914"/>
                </a:lnTo>
                <a:lnTo>
                  <a:pt x="4324" y="1402"/>
                </a:lnTo>
                <a:lnTo>
                  <a:pt x="4515" y="2133"/>
                </a:lnTo>
                <a:lnTo>
                  <a:pt x="4523" y="4114"/>
                </a:lnTo>
                <a:lnTo>
                  <a:pt x="4358" y="4785"/>
                </a:lnTo>
                <a:lnTo>
                  <a:pt x="3678" y="5638"/>
                </a:lnTo>
                <a:lnTo>
                  <a:pt x="3249" y="5852"/>
                </a:lnTo>
                <a:lnTo>
                  <a:pt x="4186" y="5852"/>
                </a:lnTo>
                <a:lnTo>
                  <a:pt x="4693" y="5273"/>
                </a:lnTo>
                <a:lnTo>
                  <a:pt x="5215" y="4693"/>
                </a:lnTo>
                <a:lnTo>
                  <a:pt x="5455" y="4023"/>
                </a:lnTo>
                <a:lnTo>
                  <a:pt x="5455" y="2133"/>
                </a:lnTo>
                <a:lnTo>
                  <a:pt x="5215" y="1463"/>
                </a:lnTo>
                <a:lnTo>
                  <a:pt x="4678" y="883"/>
                </a:lnTo>
                <a:lnTo>
                  <a:pt x="4182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554641" y="336486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0" y="3840"/>
                </a:moveTo>
                <a:lnTo>
                  <a:pt x="0" y="4023"/>
                </a:lnTo>
                <a:lnTo>
                  <a:pt x="1962" y="4389"/>
                </a:lnTo>
                <a:lnTo>
                  <a:pt x="1962" y="4236"/>
                </a:lnTo>
                <a:lnTo>
                  <a:pt x="1773" y="4206"/>
                </a:lnTo>
                <a:lnTo>
                  <a:pt x="1642" y="4145"/>
                </a:lnTo>
                <a:lnTo>
                  <a:pt x="1475" y="4023"/>
                </a:lnTo>
                <a:lnTo>
                  <a:pt x="213" y="3901"/>
                </a:lnTo>
                <a:lnTo>
                  <a:pt x="0" y="3840"/>
                </a:lnTo>
                <a:close/>
              </a:path>
              <a:path w="3175" h="4445">
                <a:moveTo>
                  <a:pt x="1167" y="0"/>
                </a:moveTo>
                <a:lnTo>
                  <a:pt x="12" y="243"/>
                </a:lnTo>
                <a:lnTo>
                  <a:pt x="33" y="426"/>
                </a:lnTo>
                <a:lnTo>
                  <a:pt x="414" y="426"/>
                </a:lnTo>
                <a:lnTo>
                  <a:pt x="594" y="640"/>
                </a:lnTo>
                <a:lnTo>
                  <a:pt x="618" y="792"/>
                </a:lnTo>
                <a:lnTo>
                  <a:pt x="643" y="1615"/>
                </a:lnTo>
                <a:lnTo>
                  <a:pt x="596" y="3535"/>
                </a:lnTo>
                <a:lnTo>
                  <a:pt x="213" y="3901"/>
                </a:lnTo>
                <a:lnTo>
                  <a:pt x="1417" y="3901"/>
                </a:lnTo>
                <a:lnTo>
                  <a:pt x="1328" y="3749"/>
                </a:lnTo>
                <a:lnTo>
                  <a:pt x="1307" y="1341"/>
                </a:lnTo>
                <a:lnTo>
                  <a:pt x="1463" y="1066"/>
                </a:lnTo>
                <a:lnTo>
                  <a:pt x="1319" y="944"/>
                </a:lnTo>
                <a:lnTo>
                  <a:pt x="1319" y="30"/>
                </a:lnTo>
                <a:lnTo>
                  <a:pt x="1167" y="0"/>
                </a:lnTo>
                <a:close/>
              </a:path>
              <a:path w="3175" h="4445">
                <a:moveTo>
                  <a:pt x="2805" y="731"/>
                </a:moveTo>
                <a:lnTo>
                  <a:pt x="1868" y="731"/>
                </a:lnTo>
                <a:lnTo>
                  <a:pt x="2023" y="792"/>
                </a:lnTo>
                <a:lnTo>
                  <a:pt x="2118" y="944"/>
                </a:lnTo>
                <a:lnTo>
                  <a:pt x="2249" y="1066"/>
                </a:lnTo>
                <a:lnTo>
                  <a:pt x="2630" y="1158"/>
                </a:lnTo>
                <a:lnTo>
                  <a:pt x="2785" y="1005"/>
                </a:lnTo>
                <a:lnTo>
                  <a:pt x="2805" y="731"/>
                </a:lnTo>
                <a:close/>
              </a:path>
              <a:path w="3175" h="4445">
                <a:moveTo>
                  <a:pt x="1975" y="152"/>
                </a:moveTo>
                <a:lnTo>
                  <a:pt x="1642" y="396"/>
                </a:lnTo>
                <a:lnTo>
                  <a:pt x="1319" y="944"/>
                </a:lnTo>
                <a:lnTo>
                  <a:pt x="1568" y="944"/>
                </a:lnTo>
                <a:lnTo>
                  <a:pt x="1700" y="792"/>
                </a:lnTo>
                <a:lnTo>
                  <a:pt x="1868" y="731"/>
                </a:lnTo>
                <a:lnTo>
                  <a:pt x="2805" y="731"/>
                </a:lnTo>
                <a:lnTo>
                  <a:pt x="2773" y="548"/>
                </a:lnTo>
                <a:lnTo>
                  <a:pt x="2569" y="304"/>
                </a:lnTo>
                <a:lnTo>
                  <a:pt x="1975" y="1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557557" y="336339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323" y="6035"/>
                </a:moveTo>
                <a:lnTo>
                  <a:pt x="2573" y="6035"/>
                </a:lnTo>
                <a:lnTo>
                  <a:pt x="2561" y="6644"/>
                </a:lnTo>
                <a:lnTo>
                  <a:pt x="2738" y="6675"/>
                </a:lnTo>
                <a:lnTo>
                  <a:pt x="3869" y="6278"/>
                </a:lnTo>
                <a:lnTo>
                  <a:pt x="3823" y="6126"/>
                </a:lnTo>
                <a:lnTo>
                  <a:pt x="3430" y="6126"/>
                </a:lnTo>
                <a:close/>
              </a:path>
              <a:path w="4444" h="6985">
                <a:moveTo>
                  <a:pt x="1345" y="1981"/>
                </a:moveTo>
                <a:lnTo>
                  <a:pt x="906" y="2164"/>
                </a:lnTo>
                <a:lnTo>
                  <a:pt x="546" y="2651"/>
                </a:lnTo>
                <a:lnTo>
                  <a:pt x="202" y="3078"/>
                </a:lnTo>
                <a:lnTo>
                  <a:pt x="25" y="3627"/>
                </a:lnTo>
                <a:lnTo>
                  <a:pt x="0" y="4937"/>
                </a:lnTo>
                <a:lnTo>
                  <a:pt x="107" y="5364"/>
                </a:lnTo>
                <a:lnTo>
                  <a:pt x="690" y="6187"/>
                </a:lnTo>
                <a:lnTo>
                  <a:pt x="1058" y="6431"/>
                </a:lnTo>
                <a:lnTo>
                  <a:pt x="1452" y="6492"/>
                </a:lnTo>
                <a:lnTo>
                  <a:pt x="1845" y="6492"/>
                </a:lnTo>
                <a:lnTo>
                  <a:pt x="2025" y="6431"/>
                </a:lnTo>
                <a:lnTo>
                  <a:pt x="2214" y="6339"/>
                </a:lnTo>
                <a:lnTo>
                  <a:pt x="2381" y="6248"/>
                </a:lnTo>
                <a:lnTo>
                  <a:pt x="2546" y="6065"/>
                </a:lnTo>
                <a:lnTo>
                  <a:pt x="2107" y="6065"/>
                </a:lnTo>
                <a:lnTo>
                  <a:pt x="1857" y="6035"/>
                </a:lnTo>
                <a:lnTo>
                  <a:pt x="1558" y="5974"/>
                </a:lnTo>
                <a:lnTo>
                  <a:pt x="1287" y="5791"/>
                </a:lnTo>
                <a:lnTo>
                  <a:pt x="1071" y="5425"/>
                </a:lnTo>
                <a:lnTo>
                  <a:pt x="833" y="5090"/>
                </a:lnTo>
                <a:lnTo>
                  <a:pt x="794" y="4846"/>
                </a:lnTo>
                <a:lnTo>
                  <a:pt x="784" y="3322"/>
                </a:lnTo>
                <a:lnTo>
                  <a:pt x="906" y="2895"/>
                </a:lnTo>
                <a:lnTo>
                  <a:pt x="1177" y="2621"/>
                </a:lnTo>
                <a:lnTo>
                  <a:pt x="1369" y="2377"/>
                </a:lnTo>
                <a:lnTo>
                  <a:pt x="1570" y="2316"/>
                </a:lnTo>
                <a:lnTo>
                  <a:pt x="2518" y="2316"/>
                </a:lnTo>
                <a:lnTo>
                  <a:pt x="2214" y="2103"/>
                </a:lnTo>
                <a:lnTo>
                  <a:pt x="1881" y="2042"/>
                </a:lnTo>
                <a:lnTo>
                  <a:pt x="1345" y="1981"/>
                </a:lnTo>
                <a:close/>
              </a:path>
              <a:path w="4444" h="6985">
                <a:moveTo>
                  <a:pt x="2518" y="2316"/>
                </a:moveTo>
                <a:lnTo>
                  <a:pt x="1811" y="2316"/>
                </a:lnTo>
                <a:lnTo>
                  <a:pt x="2083" y="2377"/>
                </a:lnTo>
                <a:lnTo>
                  <a:pt x="2214" y="2499"/>
                </a:lnTo>
                <a:lnTo>
                  <a:pt x="2430" y="2743"/>
                </a:lnTo>
                <a:lnTo>
                  <a:pt x="2524" y="2926"/>
                </a:lnTo>
                <a:lnTo>
                  <a:pt x="2656" y="3322"/>
                </a:lnTo>
                <a:lnTo>
                  <a:pt x="2651" y="3627"/>
                </a:lnTo>
                <a:lnTo>
                  <a:pt x="2582" y="5699"/>
                </a:lnTo>
                <a:lnTo>
                  <a:pt x="2332" y="5943"/>
                </a:lnTo>
                <a:lnTo>
                  <a:pt x="2107" y="6065"/>
                </a:lnTo>
                <a:lnTo>
                  <a:pt x="2546" y="6065"/>
                </a:lnTo>
                <a:lnTo>
                  <a:pt x="3323" y="6035"/>
                </a:lnTo>
                <a:lnTo>
                  <a:pt x="3301" y="5364"/>
                </a:lnTo>
                <a:lnTo>
                  <a:pt x="3328" y="3505"/>
                </a:lnTo>
                <a:lnTo>
                  <a:pt x="3358" y="2499"/>
                </a:lnTo>
                <a:lnTo>
                  <a:pt x="2680" y="2499"/>
                </a:lnTo>
                <a:lnTo>
                  <a:pt x="2518" y="2316"/>
                </a:lnTo>
                <a:close/>
              </a:path>
              <a:path w="4444" h="6985">
                <a:moveTo>
                  <a:pt x="3416" y="518"/>
                </a:moveTo>
                <a:lnTo>
                  <a:pt x="2512" y="518"/>
                </a:lnTo>
                <a:lnTo>
                  <a:pt x="2656" y="640"/>
                </a:lnTo>
                <a:lnTo>
                  <a:pt x="2694" y="1981"/>
                </a:lnTo>
                <a:lnTo>
                  <a:pt x="2680" y="2499"/>
                </a:lnTo>
                <a:lnTo>
                  <a:pt x="3358" y="2499"/>
                </a:lnTo>
                <a:lnTo>
                  <a:pt x="3416" y="518"/>
                </a:lnTo>
                <a:close/>
              </a:path>
              <a:path w="4444" h="6985">
                <a:moveTo>
                  <a:pt x="3238" y="0"/>
                </a:moveTo>
                <a:lnTo>
                  <a:pt x="2119" y="396"/>
                </a:lnTo>
                <a:lnTo>
                  <a:pt x="2156" y="548"/>
                </a:lnTo>
                <a:lnTo>
                  <a:pt x="2512" y="518"/>
                </a:lnTo>
                <a:lnTo>
                  <a:pt x="3416" y="518"/>
                </a:lnTo>
                <a:lnTo>
                  <a:pt x="3430" y="30"/>
                </a:lnTo>
                <a:lnTo>
                  <a:pt x="323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561712" y="33663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10" h="5079">
                <a:moveTo>
                  <a:pt x="1335" y="0"/>
                </a:moveTo>
                <a:lnTo>
                  <a:pt x="893" y="60"/>
                </a:lnTo>
                <a:lnTo>
                  <a:pt x="536" y="335"/>
                </a:lnTo>
                <a:lnTo>
                  <a:pt x="179" y="640"/>
                </a:lnTo>
                <a:lnTo>
                  <a:pt x="0" y="1127"/>
                </a:lnTo>
                <a:lnTo>
                  <a:pt x="0" y="2468"/>
                </a:lnTo>
                <a:lnTo>
                  <a:pt x="2191" y="4602"/>
                </a:lnTo>
                <a:lnTo>
                  <a:pt x="2572" y="4541"/>
                </a:lnTo>
                <a:lnTo>
                  <a:pt x="2859" y="4328"/>
                </a:lnTo>
                <a:lnTo>
                  <a:pt x="3166" y="4084"/>
                </a:lnTo>
                <a:lnTo>
                  <a:pt x="3262" y="3931"/>
                </a:lnTo>
                <a:lnTo>
                  <a:pt x="2346" y="3931"/>
                </a:lnTo>
                <a:lnTo>
                  <a:pt x="2084" y="3840"/>
                </a:lnTo>
                <a:lnTo>
                  <a:pt x="1691" y="3718"/>
                </a:lnTo>
                <a:lnTo>
                  <a:pt x="1344" y="3444"/>
                </a:lnTo>
                <a:lnTo>
                  <a:pt x="1072" y="3017"/>
                </a:lnTo>
                <a:lnTo>
                  <a:pt x="774" y="2590"/>
                </a:lnTo>
                <a:lnTo>
                  <a:pt x="630" y="2072"/>
                </a:lnTo>
                <a:lnTo>
                  <a:pt x="630" y="1463"/>
                </a:lnTo>
                <a:lnTo>
                  <a:pt x="1521" y="1463"/>
                </a:lnTo>
                <a:lnTo>
                  <a:pt x="630" y="1188"/>
                </a:lnTo>
                <a:lnTo>
                  <a:pt x="654" y="975"/>
                </a:lnTo>
                <a:lnTo>
                  <a:pt x="682" y="822"/>
                </a:lnTo>
                <a:lnTo>
                  <a:pt x="774" y="640"/>
                </a:lnTo>
                <a:lnTo>
                  <a:pt x="987" y="518"/>
                </a:lnTo>
                <a:lnTo>
                  <a:pt x="1155" y="365"/>
                </a:lnTo>
                <a:lnTo>
                  <a:pt x="1380" y="335"/>
                </a:lnTo>
                <a:lnTo>
                  <a:pt x="2322" y="335"/>
                </a:lnTo>
                <a:lnTo>
                  <a:pt x="1856" y="182"/>
                </a:lnTo>
                <a:lnTo>
                  <a:pt x="1335" y="0"/>
                </a:lnTo>
                <a:close/>
              </a:path>
              <a:path w="3810" h="5079">
                <a:moveTo>
                  <a:pt x="3285" y="3230"/>
                </a:moveTo>
                <a:lnTo>
                  <a:pt x="3154" y="3566"/>
                </a:lnTo>
                <a:lnTo>
                  <a:pt x="2977" y="3779"/>
                </a:lnTo>
                <a:lnTo>
                  <a:pt x="2785" y="3840"/>
                </a:lnTo>
                <a:lnTo>
                  <a:pt x="2584" y="3931"/>
                </a:lnTo>
                <a:lnTo>
                  <a:pt x="3262" y="3931"/>
                </a:lnTo>
                <a:lnTo>
                  <a:pt x="3358" y="3779"/>
                </a:lnTo>
                <a:lnTo>
                  <a:pt x="3416" y="3383"/>
                </a:lnTo>
                <a:lnTo>
                  <a:pt x="3285" y="3230"/>
                </a:lnTo>
                <a:close/>
              </a:path>
              <a:path w="3810" h="5079">
                <a:moveTo>
                  <a:pt x="1521" y="1463"/>
                </a:moveTo>
                <a:lnTo>
                  <a:pt x="630" y="1463"/>
                </a:lnTo>
                <a:lnTo>
                  <a:pt x="3416" y="2316"/>
                </a:lnTo>
                <a:lnTo>
                  <a:pt x="3406" y="1767"/>
                </a:lnTo>
                <a:lnTo>
                  <a:pt x="2511" y="1767"/>
                </a:lnTo>
                <a:lnTo>
                  <a:pt x="1521" y="1463"/>
                </a:lnTo>
                <a:close/>
              </a:path>
              <a:path w="3810" h="5079">
                <a:moveTo>
                  <a:pt x="2322" y="335"/>
                </a:moveTo>
                <a:lnTo>
                  <a:pt x="1380" y="335"/>
                </a:lnTo>
                <a:lnTo>
                  <a:pt x="1630" y="426"/>
                </a:lnTo>
                <a:lnTo>
                  <a:pt x="1786" y="457"/>
                </a:lnTo>
                <a:lnTo>
                  <a:pt x="1941" y="548"/>
                </a:lnTo>
                <a:lnTo>
                  <a:pt x="2072" y="701"/>
                </a:lnTo>
                <a:lnTo>
                  <a:pt x="2228" y="822"/>
                </a:lnTo>
                <a:lnTo>
                  <a:pt x="2334" y="1005"/>
                </a:lnTo>
                <a:lnTo>
                  <a:pt x="2453" y="1310"/>
                </a:lnTo>
                <a:lnTo>
                  <a:pt x="2511" y="1767"/>
                </a:lnTo>
                <a:lnTo>
                  <a:pt x="3406" y="1767"/>
                </a:lnTo>
                <a:lnTo>
                  <a:pt x="3273" y="1371"/>
                </a:lnTo>
                <a:lnTo>
                  <a:pt x="2990" y="975"/>
                </a:lnTo>
                <a:lnTo>
                  <a:pt x="2679" y="579"/>
                </a:lnTo>
                <a:lnTo>
                  <a:pt x="2322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565498" y="336723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79">
                <a:moveTo>
                  <a:pt x="2441" y="4084"/>
                </a:moveTo>
                <a:lnTo>
                  <a:pt x="2359" y="4236"/>
                </a:lnTo>
                <a:lnTo>
                  <a:pt x="4297" y="4480"/>
                </a:lnTo>
                <a:lnTo>
                  <a:pt x="4297" y="4297"/>
                </a:lnTo>
                <a:lnTo>
                  <a:pt x="4108" y="4267"/>
                </a:lnTo>
                <a:lnTo>
                  <a:pt x="3916" y="4206"/>
                </a:lnTo>
                <a:lnTo>
                  <a:pt x="2621" y="4145"/>
                </a:lnTo>
                <a:lnTo>
                  <a:pt x="2441" y="4084"/>
                </a:lnTo>
                <a:close/>
              </a:path>
              <a:path w="4444" h="5079">
                <a:moveTo>
                  <a:pt x="1167" y="0"/>
                </a:moveTo>
                <a:lnTo>
                  <a:pt x="0" y="365"/>
                </a:lnTo>
                <a:lnTo>
                  <a:pt x="60" y="518"/>
                </a:lnTo>
                <a:lnTo>
                  <a:pt x="487" y="518"/>
                </a:lnTo>
                <a:lnTo>
                  <a:pt x="618" y="3657"/>
                </a:lnTo>
                <a:lnTo>
                  <a:pt x="487" y="3840"/>
                </a:lnTo>
                <a:lnTo>
                  <a:pt x="60" y="3840"/>
                </a:lnTo>
                <a:lnTo>
                  <a:pt x="60" y="3992"/>
                </a:lnTo>
                <a:lnTo>
                  <a:pt x="1990" y="4206"/>
                </a:lnTo>
                <a:lnTo>
                  <a:pt x="1990" y="4053"/>
                </a:lnTo>
                <a:lnTo>
                  <a:pt x="1655" y="3992"/>
                </a:lnTo>
                <a:lnTo>
                  <a:pt x="1453" y="3840"/>
                </a:lnTo>
                <a:lnTo>
                  <a:pt x="1368" y="1158"/>
                </a:lnTo>
                <a:lnTo>
                  <a:pt x="1620" y="883"/>
                </a:lnTo>
                <a:lnTo>
                  <a:pt x="1368" y="883"/>
                </a:lnTo>
                <a:lnTo>
                  <a:pt x="1368" y="30"/>
                </a:lnTo>
                <a:lnTo>
                  <a:pt x="1167" y="0"/>
                </a:lnTo>
                <a:close/>
              </a:path>
              <a:path w="4444" h="5079">
                <a:moveTo>
                  <a:pt x="3442" y="640"/>
                </a:moveTo>
                <a:lnTo>
                  <a:pt x="2036" y="640"/>
                </a:lnTo>
                <a:lnTo>
                  <a:pt x="2371" y="701"/>
                </a:lnTo>
                <a:lnTo>
                  <a:pt x="2596" y="701"/>
                </a:lnTo>
                <a:lnTo>
                  <a:pt x="2752" y="792"/>
                </a:lnTo>
                <a:lnTo>
                  <a:pt x="2859" y="975"/>
                </a:lnTo>
                <a:lnTo>
                  <a:pt x="2929" y="1158"/>
                </a:lnTo>
                <a:lnTo>
                  <a:pt x="3002" y="1432"/>
                </a:lnTo>
                <a:lnTo>
                  <a:pt x="2974" y="3840"/>
                </a:lnTo>
                <a:lnTo>
                  <a:pt x="2892" y="3992"/>
                </a:lnTo>
                <a:lnTo>
                  <a:pt x="2740" y="4114"/>
                </a:lnTo>
                <a:lnTo>
                  <a:pt x="3834" y="4145"/>
                </a:lnTo>
                <a:lnTo>
                  <a:pt x="3654" y="1158"/>
                </a:lnTo>
                <a:lnTo>
                  <a:pt x="3608" y="975"/>
                </a:lnTo>
                <a:lnTo>
                  <a:pt x="3502" y="731"/>
                </a:lnTo>
                <a:close/>
              </a:path>
              <a:path w="4444" h="5079">
                <a:moveTo>
                  <a:pt x="2261" y="152"/>
                </a:moveTo>
                <a:lnTo>
                  <a:pt x="1834" y="365"/>
                </a:lnTo>
                <a:lnTo>
                  <a:pt x="1368" y="883"/>
                </a:lnTo>
                <a:lnTo>
                  <a:pt x="1620" y="883"/>
                </a:lnTo>
                <a:lnTo>
                  <a:pt x="2036" y="640"/>
                </a:lnTo>
                <a:lnTo>
                  <a:pt x="3442" y="640"/>
                </a:lnTo>
                <a:lnTo>
                  <a:pt x="3227" y="426"/>
                </a:lnTo>
                <a:lnTo>
                  <a:pt x="3072" y="274"/>
                </a:lnTo>
                <a:lnTo>
                  <a:pt x="2892" y="213"/>
                </a:lnTo>
                <a:lnTo>
                  <a:pt x="2691" y="182"/>
                </a:lnTo>
                <a:lnTo>
                  <a:pt x="2261" y="1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518883" y="3363427"/>
            <a:ext cx="1895" cy="8107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519946" y="3362025"/>
            <a:ext cx="2487" cy="11521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519815" y="3371931"/>
            <a:ext cx="1560" cy="1737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519623" y="337119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54" y="1981"/>
                </a:moveTo>
                <a:lnTo>
                  <a:pt x="405" y="1981"/>
                </a:lnTo>
                <a:lnTo>
                  <a:pt x="1109" y="2042"/>
                </a:lnTo>
                <a:lnTo>
                  <a:pt x="1502" y="2316"/>
                </a:lnTo>
                <a:lnTo>
                  <a:pt x="1554" y="1981"/>
                </a:lnTo>
                <a:close/>
              </a:path>
              <a:path w="1905" h="2539">
                <a:moveTo>
                  <a:pt x="990" y="0"/>
                </a:moveTo>
                <a:lnTo>
                  <a:pt x="835" y="487"/>
                </a:lnTo>
                <a:lnTo>
                  <a:pt x="512" y="1280"/>
                </a:lnTo>
                <a:lnTo>
                  <a:pt x="0" y="1554"/>
                </a:lnTo>
                <a:lnTo>
                  <a:pt x="274" y="1859"/>
                </a:lnTo>
                <a:lnTo>
                  <a:pt x="502" y="2103"/>
                </a:lnTo>
                <a:lnTo>
                  <a:pt x="1554" y="1981"/>
                </a:lnTo>
                <a:lnTo>
                  <a:pt x="1679" y="1127"/>
                </a:lnTo>
                <a:lnTo>
                  <a:pt x="1728" y="914"/>
                </a:lnTo>
                <a:lnTo>
                  <a:pt x="1752" y="670"/>
                </a:lnTo>
                <a:lnTo>
                  <a:pt x="1822" y="335"/>
                </a:lnTo>
                <a:lnTo>
                  <a:pt x="990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2519671" y="3371169"/>
            <a:ext cx="1822" cy="2285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519790" y="337007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91" y="2225"/>
                </a:moveTo>
                <a:lnTo>
                  <a:pt x="1142" y="2225"/>
                </a:lnTo>
                <a:lnTo>
                  <a:pt x="1584" y="2438"/>
                </a:lnTo>
                <a:lnTo>
                  <a:pt x="1591" y="2225"/>
                </a:lnTo>
                <a:close/>
              </a:path>
              <a:path w="1905" h="2539">
                <a:moveTo>
                  <a:pt x="786" y="0"/>
                </a:moveTo>
                <a:lnTo>
                  <a:pt x="691" y="548"/>
                </a:lnTo>
                <a:lnTo>
                  <a:pt x="475" y="1493"/>
                </a:lnTo>
                <a:lnTo>
                  <a:pt x="0" y="1889"/>
                </a:lnTo>
                <a:lnTo>
                  <a:pt x="298" y="2194"/>
                </a:lnTo>
                <a:lnTo>
                  <a:pt x="560" y="2407"/>
                </a:lnTo>
                <a:lnTo>
                  <a:pt x="822" y="2255"/>
                </a:lnTo>
                <a:lnTo>
                  <a:pt x="1142" y="2225"/>
                </a:lnTo>
                <a:lnTo>
                  <a:pt x="1591" y="2225"/>
                </a:lnTo>
                <a:lnTo>
                  <a:pt x="1634" y="548"/>
                </a:lnTo>
                <a:lnTo>
                  <a:pt x="1655" y="213"/>
                </a:lnTo>
                <a:lnTo>
                  <a:pt x="786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2519803" y="3369950"/>
            <a:ext cx="1593" cy="2466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2519802" y="33691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40" y="487"/>
                </a:lnTo>
                <a:lnTo>
                  <a:pt x="489" y="1005"/>
                </a:lnTo>
                <a:lnTo>
                  <a:pt x="429" y="1554"/>
                </a:lnTo>
                <a:lnTo>
                  <a:pt x="0" y="2011"/>
                </a:lnTo>
                <a:lnTo>
                  <a:pt x="356" y="2255"/>
                </a:lnTo>
                <a:lnTo>
                  <a:pt x="679" y="2468"/>
                </a:lnTo>
                <a:lnTo>
                  <a:pt x="929" y="2255"/>
                </a:lnTo>
                <a:lnTo>
                  <a:pt x="1286" y="2194"/>
                </a:lnTo>
                <a:lnTo>
                  <a:pt x="1776" y="2194"/>
                </a:lnTo>
                <a:lnTo>
                  <a:pt x="1606" y="1005"/>
                </a:lnTo>
                <a:lnTo>
                  <a:pt x="1575" y="579"/>
                </a:lnTo>
                <a:lnTo>
                  <a:pt x="1523" y="121"/>
                </a:lnTo>
                <a:lnTo>
                  <a:pt x="560" y="0"/>
                </a:lnTo>
                <a:close/>
              </a:path>
              <a:path w="1905" h="2539">
                <a:moveTo>
                  <a:pt x="1776" y="2194"/>
                </a:moveTo>
                <a:lnTo>
                  <a:pt x="1286" y="2194"/>
                </a:lnTo>
                <a:lnTo>
                  <a:pt x="1798" y="2346"/>
                </a:lnTo>
                <a:lnTo>
                  <a:pt x="1776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2519802" y="3369157"/>
            <a:ext cx="1798" cy="2437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2519802" y="336809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82" y="0"/>
                </a:moveTo>
                <a:lnTo>
                  <a:pt x="552" y="518"/>
                </a:lnTo>
                <a:lnTo>
                  <a:pt x="463" y="1554"/>
                </a:lnTo>
                <a:lnTo>
                  <a:pt x="0" y="2011"/>
                </a:lnTo>
                <a:lnTo>
                  <a:pt x="380" y="2255"/>
                </a:lnTo>
                <a:lnTo>
                  <a:pt x="704" y="2438"/>
                </a:lnTo>
                <a:lnTo>
                  <a:pt x="573" y="2346"/>
                </a:lnTo>
                <a:lnTo>
                  <a:pt x="963" y="2255"/>
                </a:lnTo>
                <a:lnTo>
                  <a:pt x="1322" y="2194"/>
                </a:lnTo>
                <a:lnTo>
                  <a:pt x="1812" y="2194"/>
                </a:lnTo>
                <a:lnTo>
                  <a:pt x="1722" y="1554"/>
                </a:lnTo>
                <a:lnTo>
                  <a:pt x="1655" y="1005"/>
                </a:lnTo>
                <a:lnTo>
                  <a:pt x="1655" y="761"/>
                </a:lnTo>
                <a:lnTo>
                  <a:pt x="1606" y="518"/>
                </a:lnTo>
                <a:lnTo>
                  <a:pt x="1572" y="121"/>
                </a:lnTo>
                <a:lnTo>
                  <a:pt x="582" y="0"/>
                </a:lnTo>
                <a:close/>
              </a:path>
              <a:path w="1905" h="2539">
                <a:moveTo>
                  <a:pt x="1812" y="2194"/>
                </a:moveTo>
                <a:lnTo>
                  <a:pt x="1322" y="2194"/>
                </a:lnTo>
                <a:lnTo>
                  <a:pt x="1834" y="2346"/>
                </a:lnTo>
                <a:lnTo>
                  <a:pt x="1812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519802" y="3367938"/>
            <a:ext cx="1822" cy="2558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519872" y="33671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39" y="487"/>
                </a:lnTo>
                <a:lnTo>
                  <a:pt x="441" y="1523"/>
                </a:lnTo>
                <a:lnTo>
                  <a:pt x="0" y="2011"/>
                </a:lnTo>
                <a:lnTo>
                  <a:pt x="371" y="2255"/>
                </a:lnTo>
                <a:lnTo>
                  <a:pt x="679" y="2438"/>
                </a:lnTo>
                <a:lnTo>
                  <a:pt x="929" y="2255"/>
                </a:lnTo>
                <a:lnTo>
                  <a:pt x="1286" y="2194"/>
                </a:lnTo>
                <a:lnTo>
                  <a:pt x="1768" y="2194"/>
                </a:lnTo>
                <a:lnTo>
                  <a:pt x="1686" y="1523"/>
                </a:lnTo>
                <a:lnTo>
                  <a:pt x="1609" y="975"/>
                </a:lnTo>
                <a:lnTo>
                  <a:pt x="1580" y="548"/>
                </a:lnTo>
                <a:lnTo>
                  <a:pt x="1514" y="91"/>
                </a:lnTo>
                <a:lnTo>
                  <a:pt x="560" y="0"/>
                </a:lnTo>
                <a:close/>
              </a:path>
              <a:path w="1905" h="2539">
                <a:moveTo>
                  <a:pt x="1768" y="2194"/>
                </a:moveTo>
                <a:lnTo>
                  <a:pt x="1286" y="2194"/>
                </a:lnTo>
                <a:lnTo>
                  <a:pt x="1786" y="2346"/>
                </a:lnTo>
                <a:lnTo>
                  <a:pt x="1768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519885" y="3367145"/>
            <a:ext cx="1773" cy="2405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519827" y="33662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21" y="975"/>
                </a:lnTo>
                <a:lnTo>
                  <a:pt x="475" y="1523"/>
                </a:lnTo>
                <a:lnTo>
                  <a:pt x="0" y="1981"/>
                </a:lnTo>
                <a:lnTo>
                  <a:pt x="393" y="2225"/>
                </a:lnTo>
                <a:lnTo>
                  <a:pt x="713" y="2438"/>
                </a:lnTo>
                <a:lnTo>
                  <a:pt x="963" y="2255"/>
                </a:lnTo>
                <a:lnTo>
                  <a:pt x="1356" y="2164"/>
                </a:lnTo>
                <a:lnTo>
                  <a:pt x="1852" y="2164"/>
                </a:lnTo>
                <a:lnTo>
                  <a:pt x="1798" y="1645"/>
                </a:lnTo>
                <a:lnTo>
                  <a:pt x="1679" y="975"/>
                </a:lnTo>
                <a:lnTo>
                  <a:pt x="1652" y="548"/>
                </a:lnTo>
                <a:lnTo>
                  <a:pt x="1581" y="91"/>
                </a:lnTo>
                <a:lnTo>
                  <a:pt x="594" y="0"/>
                </a:lnTo>
                <a:close/>
              </a:path>
              <a:path w="1905" h="2539">
                <a:moveTo>
                  <a:pt x="1852" y="2164"/>
                </a:moveTo>
                <a:lnTo>
                  <a:pt x="1356" y="2164"/>
                </a:lnTo>
                <a:lnTo>
                  <a:pt x="1868" y="2316"/>
                </a:lnTo>
                <a:lnTo>
                  <a:pt x="1852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519815" y="3366250"/>
            <a:ext cx="1880" cy="2387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519802" y="33653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75" y="487"/>
                </a:lnTo>
                <a:lnTo>
                  <a:pt x="463" y="1554"/>
                </a:lnTo>
                <a:lnTo>
                  <a:pt x="0" y="2011"/>
                </a:lnTo>
                <a:lnTo>
                  <a:pt x="393" y="2255"/>
                </a:lnTo>
                <a:lnTo>
                  <a:pt x="725" y="2438"/>
                </a:lnTo>
                <a:lnTo>
                  <a:pt x="594" y="2316"/>
                </a:lnTo>
                <a:lnTo>
                  <a:pt x="1356" y="2194"/>
                </a:lnTo>
                <a:lnTo>
                  <a:pt x="1859" y="2194"/>
                </a:lnTo>
                <a:lnTo>
                  <a:pt x="1691" y="975"/>
                </a:lnTo>
                <a:lnTo>
                  <a:pt x="1663" y="548"/>
                </a:lnTo>
                <a:lnTo>
                  <a:pt x="1594" y="121"/>
                </a:lnTo>
                <a:lnTo>
                  <a:pt x="594" y="0"/>
                </a:lnTo>
                <a:close/>
              </a:path>
              <a:path w="1905" h="2539">
                <a:moveTo>
                  <a:pt x="1859" y="2194"/>
                </a:moveTo>
                <a:lnTo>
                  <a:pt x="1356" y="2194"/>
                </a:lnTo>
                <a:lnTo>
                  <a:pt x="1880" y="2346"/>
                </a:lnTo>
                <a:lnTo>
                  <a:pt x="1859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2519802" y="3365289"/>
            <a:ext cx="1880" cy="2403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519659" y="33643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98" y="0"/>
                </a:moveTo>
                <a:lnTo>
                  <a:pt x="725" y="579"/>
                </a:lnTo>
                <a:lnTo>
                  <a:pt x="560" y="1523"/>
                </a:lnTo>
                <a:lnTo>
                  <a:pt x="0" y="1950"/>
                </a:lnTo>
                <a:lnTo>
                  <a:pt x="417" y="2225"/>
                </a:lnTo>
                <a:lnTo>
                  <a:pt x="761" y="2468"/>
                </a:lnTo>
                <a:lnTo>
                  <a:pt x="1072" y="2285"/>
                </a:lnTo>
                <a:lnTo>
                  <a:pt x="1499" y="2255"/>
                </a:lnTo>
                <a:lnTo>
                  <a:pt x="2056" y="2255"/>
                </a:lnTo>
                <a:lnTo>
                  <a:pt x="1953" y="1097"/>
                </a:lnTo>
                <a:lnTo>
                  <a:pt x="1978" y="853"/>
                </a:lnTo>
                <a:lnTo>
                  <a:pt x="1929" y="579"/>
                </a:lnTo>
                <a:lnTo>
                  <a:pt x="1917" y="182"/>
                </a:lnTo>
                <a:lnTo>
                  <a:pt x="798" y="0"/>
                </a:lnTo>
                <a:close/>
              </a:path>
              <a:path w="2539" h="2539">
                <a:moveTo>
                  <a:pt x="2056" y="2255"/>
                </a:moveTo>
                <a:lnTo>
                  <a:pt x="1499" y="2255"/>
                </a:lnTo>
                <a:lnTo>
                  <a:pt x="2072" y="2438"/>
                </a:lnTo>
                <a:lnTo>
                  <a:pt x="2056" y="225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519684" y="3364250"/>
            <a:ext cx="2035" cy="2496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2519720" y="33634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95" y="0"/>
                </a:moveTo>
                <a:lnTo>
                  <a:pt x="708" y="579"/>
                </a:lnTo>
                <a:lnTo>
                  <a:pt x="557" y="1523"/>
                </a:lnTo>
                <a:lnTo>
                  <a:pt x="0" y="1950"/>
                </a:lnTo>
                <a:lnTo>
                  <a:pt x="414" y="2225"/>
                </a:lnTo>
                <a:lnTo>
                  <a:pt x="749" y="2438"/>
                </a:lnTo>
                <a:lnTo>
                  <a:pt x="1499" y="2225"/>
                </a:lnTo>
                <a:lnTo>
                  <a:pt x="2051" y="2225"/>
                </a:lnTo>
                <a:lnTo>
                  <a:pt x="1950" y="1066"/>
                </a:lnTo>
                <a:lnTo>
                  <a:pt x="1962" y="853"/>
                </a:lnTo>
                <a:lnTo>
                  <a:pt x="1929" y="579"/>
                </a:lnTo>
                <a:lnTo>
                  <a:pt x="1917" y="152"/>
                </a:lnTo>
                <a:lnTo>
                  <a:pt x="795" y="0"/>
                </a:lnTo>
                <a:close/>
              </a:path>
              <a:path w="2539" h="2539">
                <a:moveTo>
                  <a:pt x="2051" y="2225"/>
                </a:moveTo>
                <a:lnTo>
                  <a:pt x="1499" y="2225"/>
                </a:lnTo>
                <a:lnTo>
                  <a:pt x="2069" y="2438"/>
                </a:lnTo>
                <a:lnTo>
                  <a:pt x="2051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2519733" y="3363430"/>
            <a:ext cx="2035" cy="2404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2519827" y="33625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807" y="0"/>
                </a:moveTo>
                <a:lnTo>
                  <a:pt x="524" y="1493"/>
                </a:lnTo>
                <a:lnTo>
                  <a:pt x="0" y="1889"/>
                </a:lnTo>
                <a:lnTo>
                  <a:pt x="380" y="2194"/>
                </a:lnTo>
                <a:lnTo>
                  <a:pt x="701" y="2438"/>
                </a:lnTo>
                <a:lnTo>
                  <a:pt x="975" y="2255"/>
                </a:lnTo>
                <a:lnTo>
                  <a:pt x="1405" y="2225"/>
                </a:lnTo>
                <a:lnTo>
                  <a:pt x="1918" y="2225"/>
                </a:lnTo>
                <a:lnTo>
                  <a:pt x="1856" y="1066"/>
                </a:lnTo>
                <a:lnTo>
                  <a:pt x="1831" y="152"/>
                </a:lnTo>
                <a:lnTo>
                  <a:pt x="807" y="0"/>
                </a:lnTo>
                <a:close/>
              </a:path>
              <a:path w="2539" h="2539">
                <a:moveTo>
                  <a:pt x="1918" y="2225"/>
                </a:moveTo>
                <a:lnTo>
                  <a:pt x="1405" y="2225"/>
                </a:lnTo>
                <a:lnTo>
                  <a:pt x="1929" y="2438"/>
                </a:lnTo>
                <a:lnTo>
                  <a:pt x="1918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2519851" y="3362390"/>
            <a:ext cx="1915" cy="2498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2519814" y="33615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725" y="0"/>
                </a:moveTo>
                <a:lnTo>
                  <a:pt x="667" y="548"/>
                </a:lnTo>
                <a:lnTo>
                  <a:pt x="512" y="1523"/>
                </a:lnTo>
                <a:lnTo>
                  <a:pt x="0" y="1950"/>
                </a:lnTo>
                <a:lnTo>
                  <a:pt x="737" y="2407"/>
                </a:lnTo>
                <a:lnTo>
                  <a:pt x="606" y="2316"/>
                </a:lnTo>
                <a:lnTo>
                  <a:pt x="1441" y="2194"/>
                </a:lnTo>
                <a:lnTo>
                  <a:pt x="1979" y="2194"/>
                </a:lnTo>
                <a:lnTo>
                  <a:pt x="1856" y="1036"/>
                </a:lnTo>
                <a:lnTo>
                  <a:pt x="1834" y="518"/>
                </a:lnTo>
                <a:lnTo>
                  <a:pt x="1810" y="121"/>
                </a:lnTo>
                <a:lnTo>
                  <a:pt x="725" y="0"/>
                </a:lnTo>
                <a:close/>
              </a:path>
              <a:path w="2539" h="2539">
                <a:moveTo>
                  <a:pt x="1979" y="2194"/>
                </a:moveTo>
                <a:lnTo>
                  <a:pt x="1441" y="2194"/>
                </a:lnTo>
                <a:lnTo>
                  <a:pt x="1999" y="2377"/>
                </a:lnTo>
                <a:lnTo>
                  <a:pt x="1979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2519803" y="3361446"/>
            <a:ext cx="2011" cy="2528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2519827" y="33615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905" y="1432"/>
                </a:moveTo>
                <a:lnTo>
                  <a:pt x="582" y="1432"/>
                </a:lnTo>
                <a:lnTo>
                  <a:pt x="1405" y="1463"/>
                </a:lnTo>
                <a:lnTo>
                  <a:pt x="1917" y="1645"/>
                </a:lnTo>
                <a:lnTo>
                  <a:pt x="1905" y="1432"/>
                </a:lnTo>
                <a:close/>
              </a:path>
              <a:path w="1905" h="1904">
                <a:moveTo>
                  <a:pt x="798" y="0"/>
                </a:moveTo>
                <a:lnTo>
                  <a:pt x="524" y="944"/>
                </a:lnTo>
                <a:lnTo>
                  <a:pt x="0" y="1158"/>
                </a:lnTo>
                <a:lnTo>
                  <a:pt x="380" y="1341"/>
                </a:lnTo>
                <a:lnTo>
                  <a:pt x="688" y="1523"/>
                </a:lnTo>
                <a:lnTo>
                  <a:pt x="1905" y="1432"/>
                </a:lnTo>
                <a:lnTo>
                  <a:pt x="1889" y="1158"/>
                </a:lnTo>
                <a:lnTo>
                  <a:pt x="1862" y="944"/>
                </a:lnTo>
                <a:lnTo>
                  <a:pt x="1868" y="640"/>
                </a:lnTo>
                <a:lnTo>
                  <a:pt x="1831" y="457"/>
                </a:lnTo>
                <a:lnTo>
                  <a:pt x="1831" y="213"/>
                </a:lnTo>
                <a:lnTo>
                  <a:pt x="798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2519852" y="3361476"/>
            <a:ext cx="1904" cy="1615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2444435" y="3341878"/>
            <a:ext cx="15873" cy="16977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2448367" y="3339256"/>
            <a:ext cx="15584" cy="17251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2452033" y="3340110"/>
            <a:ext cx="14621" cy="16154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2462189" y="3337915"/>
            <a:ext cx="14630" cy="16184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2456925" y="3338982"/>
            <a:ext cx="14608" cy="16184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2453222" y="3334776"/>
            <a:ext cx="16968" cy="1307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2456544" y="3336391"/>
            <a:ext cx="16227" cy="1255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2459723" y="3337428"/>
            <a:ext cx="16227" cy="12557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2466938" y="3336117"/>
            <a:ext cx="16218" cy="12587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2471629" y="3335812"/>
            <a:ext cx="16239" cy="1255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459854" y="3328375"/>
            <a:ext cx="16964" cy="1310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463177" y="3329990"/>
            <a:ext cx="16227" cy="12557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466356" y="3330996"/>
            <a:ext cx="16239" cy="12587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470404" y="3331667"/>
            <a:ext cx="16227" cy="12557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474427" y="3332337"/>
            <a:ext cx="16239" cy="12587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478475" y="3332977"/>
            <a:ext cx="16242" cy="12587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483726" y="3332642"/>
            <a:ext cx="14822" cy="14721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488478" y="3330569"/>
            <a:ext cx="14834" cy="14721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468892" y="3321608"/>
            <a:ext cx="17751" cy="11765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472120" y="3323437"/>
            <a:ext cx="17013" cy="11307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475201" y="3324717"/>
            <a:ext cx="17001" cy="11307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479167" y="3325693"/>
            <a:ext cx="17013" cy="11338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483144" y="3326698"/>
            <a:ext cx="17001" cy="11307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487107" y="3327705"/>
            <a:ext cx="17025" cy="11307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492181" y="3327705"/>
            <a:ext cx="15809" cy="13563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497110" y="3326028"/>
            <a:ext cx="15809" cy="13532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477499" y="3316488"/>
            <a:ext cx="18370" cy="10423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480608" y="3318469"/>
            <a:ext cx="17632" cy="10058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483571" y="3320237"/>
            <a:ext cx="17644" cy="10058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487466" y="3321273"/>
            <a:ext cx="17632" cy="10088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491346" y="3322584"/>
            <a:ext cx="17620" cy="10058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495230" y="3323894"/>
            <a:ext cx="17644" cy="10058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500122" y="3324230"/>
            <a:ext cx="16608" cy="12374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490048" y="3330935"/>
            <a:ext cx="5632" cy="8869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491572" y="3332276"/>
            <a:ext cx="5632" cy="8869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493038" y="3333648"/>
            <a:ext cx="5489" cy="8991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93858" y="3334593"/>
            <a:ext cx="8217" cy="12191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96741" y="3335294"/>
            <a:ext cx="6297" cy="11155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99003" y="3335507"/>
            <a:ext cx="4977" cy="8991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01585" y="3336421"/>
            <a:ext cx="4050" cy="7802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03206" y="3337305"/>
            <a:ext cx="3822" cy="6126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504944" y="3337366"/>
            <a:ext cx="3535" cy="5577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506410" y="3338372"/>
            <a:ext cx="3736" cy="7253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507790" y="3339134"/>
            <a:ext cx="3297" cy="7863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508848" y="3338586"/>
            <a:ext cx="5690" cy="9631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512207" y="3340323"/>
            <a:ext cx="6226" cy="8076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515992" y="3339348"/>
            <a:ext cx="6156" cy="10088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491941" y="3323437"/>
            <a:ext cx="10265" cy="11033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493715" y="3324626"/>
            <a:ext cx="10265" cy="11033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95230" y="3325998"/>
            <a:ext cx="9607" cy="11734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2496943" y="3327278"/>
            <a:ext cx="9619" cy="11765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2500073" y="3329198"/>
            <a:ext cx="7098" cy="10362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501896" y="3330204"/>
            <a:ext cx="7071" cy="10362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503932" y="3331423"/>
            <a:ext cx="6120" cy="10880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505767" y="3332551"/>
            <a:ext cx="6095" cy="10880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507553" y="3334136"/>
            <a:ext cx="6391" cy="8716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509516" y="3334745"/>
            <a:ext cx="6382" cy="8686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511884" y="3335629"/>
            <a:ext cx="5263" cy="8930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513850" y="3336300"/>
            <a:ext cx="5260" cy="8960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484263" y="3315909"/>
            <a:ext cx="11929" cy="7894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485799" y="3317280"/>
            <a:ext cx="11953" cy="7894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485561" y="3319993"/>
            <a:ext cx="11332" cy="8290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2487560" y="3313470"/>
            <a:ext cx="14478" cy="6427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2490002" y="3313379"/>
            <a:ext cx="14489" cy="6431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489155" y="3318804"/>
            <a:ext cx="11191" cy="8869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492206" y="3318896"/>
            <a:ext cx="13093" cy="7096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2495312" y="3319231"/>
            <a:ext cx="13109" cy="7071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515898" y="3336696"/>
            <a:ext cx="5141" cy="8290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498872" y="3319902"/>
            <a:ext cx="10750" cy="6522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2501313" y="3322187"/>
            <a:ext cx="9296" cy="6400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2503026" y="3324809"/>
            <a:ext cx="7921" cy="5669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2505276" y="3326851"/>
            <a:ext cx="6086" cy="5059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2506419" y="3328375"/>
            <a:ext cx="5394" cy="5760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2509314" y="3329594"/>
            <a:ext cx="3486" cy="6431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2510372" y="3330874"/>
            <a:ext cx="4166" cy="6461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512265" y="3331789"/>
            <a:ext cx="4190" cy="6491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2513850" y="3333038"/>
            <a:ext cx="4178" cy="6491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2515124" y="3332917"/>
            <a:ext cx="4797" cy="8564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2517279" y="3334197"/>
            <a:ext cx="3523" cy="9905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2498110" y="3312678"/>
            <a:ext cx="20762" cy="14660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492563" y="3317311"/>
            <a:ext cx="7571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496753" y="3317311"/>
            <a:ext cx="7583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500515" y="3317311"/>
            <a:ext cx="7583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2503871" y="3317707"/>
            <a:ext cx="7574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507205" y="3318225"/>
            <a:ext cx="7586" cy="496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508717" y="3319566"/>
            <a:ext cx="6656" cy="594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2492907" y="3315573"/>
            <a:ext cx="7583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497098" y="3315573"/>
            <a:ext cx="7583" cy="4998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2500859" y="3315573"/>
            <a:ext cx="7583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2504230" y="3315970"/>
            <a:ext cx="7558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507553" y="3316518"/>
            <a:ext cx="7583" cy="493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2509077" y="3317829"/>
            <a:ext cx="6653" cy="5973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509659" y="3320084"/>
            <a:ext cx="6394" cy="618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509647" y="3323010"/>
            <a:ext cx="5403" cy="5242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2509516" y="3325632"/>
            <a:ext cx="5358" cy="5150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509586" y="3328527"/>
            <a:ext cx="4846" cy="4724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2510957" y="3330509"/>
            <a:ext cx="3822" cy="365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2512146" y="3331941"/>
            <a:ext cx="3822" cy="3657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2513825" y="3332886"/>
            <a:ext cx="3822" cy="365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2515743" y="3333526"/>
            <a:ext cx="3822" cy="3626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517254" y="3334044"/>
            <a:ext cx="3834" cy="362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519159" y="3334715"/>
            <a:ext cx="2727" cy="4145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495419" y="3314324"/>
            <a:ext cx="7583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499610" y="3314324"/>
            <a:ext cx="7595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2503383" y="3314324"/>
            <a:ext cx="7586" cy="4998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506754" y="3314750"/>
            <a:ext cx="7546" cy="493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510076" y="3315238"/>
            <a:ext cx="7583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511588" y="3316579"/>
            <a:ext cx="6665" cy="5973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512170" y="3318835"/>
            <a:ext cx="6406" cy="6217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512170" y="3321730"/>
            <a:ext cx="5416" cy="5272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512183" y="3325083"/>
            <a:ext cx="4690" cy="4480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512112" y="3328375"/>
            <a:ext cx="3809" cy="3626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512957" y="3329899"/>
            <a:ext cx="3822" cy="3657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513825" y="3331454"/>
            <a:ext cx="3822" cy="3626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515743" y="3332215"/>
            <a:ext cx="3822" cy="3657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517803" y="3332672"/>
            <a:ext cx="3822" cy="3657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519790" y="3332795"/>
            <a:ext cx="3809" cy="3626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497991" y="3312891"/>
            <a:ext cx="7165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501966" y="3312891"/>
            <a:ext cx="7156" cy="4967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505517" y="3312891"/>
            <a:ext cx="7177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508696" y="3313287"/>
            <a:ext cx="7165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511862" y="3313805"/>
            <a:ext cx="7141" cy="4967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513277" y="3315147"/>
            <a:ext cx="6299" cy="5973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513850" y="3317371"/>
            <a:ext cx="6034" cy="6248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513825" y="3320328"/>
            <a:ext cx="5120" cy="5242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513850" y="3323651"/>
            <a:ext cx="4415" cy="4510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513767" y="3326973"/>
            <a:ext cx="3617" cy="3626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514575" y="3328497"/>
            <a:ext cx="3620" cy="3657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515374" y="3330051"/>
            <a:ext cx="3617" cy="3657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517196" y="3330813"/>
            <a:ext cx="3630" cy="365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2519147" y="3331271"/>
            <a:ext cx="3620" cy="3687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2521028" y="3331392"/>
            <a:ext cx="3620" cy="3657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2497004" y="3311702"/>
            <a:ext cx="32994" cy="22372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2495656" y="3312007"/>
            <a:ext cx="16419" cy="5821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2502075" y="3311794"/>
            <a:ext cx="9655" cy="2255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505812" y="3311702"/>
            <a:ext cx="8217" cy="1645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508624" y="3311611"/>
            <a:ext cx="5939" cy="1889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598194" y="3341878"/>
            <a:ext cx="15895" cy="16976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2594561" y="3339256"/>
            <a:ext cx="15562" cy="17251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2591860" y="3340110"/>
            <a:ext cx="14596" cy="16153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2581680" y="3337915"/>
            <a:ext cx="14621" cy="16184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586965" y="3338982"/>
            <a:ext cx="14633" cy="16184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2588312" y="3334776"/>
            <a:ext cx="16991" cy="13780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585728" y="3336391"/>
            <a:ext cx="16236" cy="12603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582549" y="3337428"/>
            <a:ext cx="16239" cy="12619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575346" y="3336117"/>
            <a:ext cx="16237" cy="12639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570631" y="3335812"/>
            <a:ext cx="16245" cy="12584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581680" y="3328375"/>
            <a:ext cx="16999" cy="13779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579107" y="3329990"/>
            <a:ext cx="16247" cy="12599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575916" y="3330996"/>
            <a:ext cx="16249" cy="12635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571893" y="3331667"/>
            <a:ext cx="16234" cy="12595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567833" y="3332337"/>
            <a:ext cx="16235" cy="12627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563797" y="3332977"/>
            <a:ext cx="16224" cy="12633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59963" y="3332642"/>
            <a:ext cx="14822" cy="14721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555187" y="3330569"/>
            <a:ext cx="14837" cy="14721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571881" y="3321608"/>
            <a:ext cx="17806" cy="12443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69381" y="3323437"/>
            <a:ext cx="17021" cy="11333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566297" y="3324717"/>
            <a:ext cx="17037" cy="11349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562331" y="3325693"/>
            <a:ext cx="17024" cy="11375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558354" y="3326698"/>
            <a:ext cx="17007" cy="11361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54379" y="3327705"/>
            <a:ext cx="17010" cy="11339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550520" y="3327705"/>
            <a:ext cx="15788" cy="13563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2545579" y="3326028"/>
            <a:ext cx="15812" cy="13532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2562630" y="3316488"/>
            <a:ext cx="18513" cy="11096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2560271" y="3318469"/>
            <a:ext cx="17639" cy="10102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2557296" y="3320237"/>
            <a:ext cx="17653" cy="10113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2553401" y="3321273"/>
            <a:ext cx="17660" cy="10124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549508" y="3322584"/>
            <a:ext cx="17680" cy="10122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545640" y="3323894"/>
            <a:ext cx="17639" cy="10109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541757" y="3324230"/>
            <a:ext cx="16644" cy="12374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562831" y="3330935"/>
            <a:ext cx="5644" cy="8869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561295" y="3332276"/>
            <a:ext cx="5632" cy="8869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559987" y="3333648"/>
            <a:ext cx="5486" cy="8991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556449" y="3334593"/>
            <a:ext cx="8205" cy="12191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555449" y="3335294"/>
            <a:ext cx="6324" cy="11155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554534" y="3335507"/>
            <a:ext cx="4961" cy="8991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552880" y="3336421"/>
            <a:ext cx="4047" cy="7802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551487" y="3337305"/>
            <a:ext cx="3831" cy="6126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550033" y="3337366"/>
            <a:ext cx="3535" cy="5577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548353" y="3338372"/>
            <a:ext cx="3751" cy="7253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547427" y="3339134"/>
            <a:ext cx="3297" cy="7863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543949" y="3338586"/>
            <a:ext cx="5702" cy="9631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540758" y="3340323"/>
            <a:ext cx="5525" cy="6522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536173" y="3338677"/>
            <a:ext cx="6156" cy="10058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556296" y="3323437"/>
            <a:ext cx="10250" cy="11033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554534" y="3324626"/>
            <a:ext cx="10250" cy="11033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553663" y="3325998"/>
            <a:ext cx="9597" cy="11734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551938" y="3327278"/>
            <a:ext cx="9594" cy="11765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551343" y="3329198"/>
            <a:ext cx="7083" cy="10362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549508" y="3330204"/>
            <a:ext cx="7083" cy="10362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548460" y="3331423"/>
            <a:ext cx="6095" cy="10881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546640" y="3332551"/>
            <a:ext cx="6120" cy="10881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544568" y="3334136"/>
            <a:ext cx="6394" cy="8717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2542614" y="3334745"/>
            <a:ext cx="6394" cy="8686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2541352" y="3335629"/>
            <a:ext cx="5263" cy="8930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2539389" y="3336300"/>
            <a:ext cx="5272" cy="8960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2562307" y="3315909"/>
            <a:ext cx="11929" cy="7893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2560771" y="3317280"/>
            <a:ext cx="11941" cy="7893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2561606" y="3319993"/>
            <a:ext cx="11335" cy="829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2556473" y="3313470"/>
            <a:ext cx="14477" cy="6430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2554022" y="3313379"/>
            <a:ext cx="14477" cy="6430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2558165" y="3318804"/>
            <a:ext cx="11155" cy="8869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2553187" y="3318896"/>
            <a:ext cx="13109" cy="7101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2550081" y="3319231"/>
            <a:ext cx="13106" cy="7071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2536305" y="3336178"/>
            <a:ext cx="6190" cy="9570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2548877" y="3319902"/>
            <a:ext cx="10740" cy="6522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2547902" y="3322187"/>
            <a:ext cx="9286" cy="6400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547567" y="3324809"/>
            <a:ext cx="7906" cy="5669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2547128" y="3326851"/>
            <a:ext cx="6093" cy="5059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2546665" y="3328375"/>
            <a:ext cx="5416" cy="5760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545698" y="3329594"/>
            <a:ext cx="3489" cy="6430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543949" y="3330874"/>
            <a:ext cx="4190" cy="6461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42044" y="3331789"/>
            <a:ext cx="4202" cy="6491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540471" y="3333038"/>
            <a:ext cx="4178" cy="6491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2538590" y="3332917"/>
            <a:ext cx="4776" cy="8564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2537816" y="3334197"/>
            <a:ext cx="3846" cy="8564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2539639" y="3312678"/>
            <a:ext cx="20729" cy="14660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2558366" y="3317311"/>
            <a:ext cx="7598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2554175" y="3317311"/>
            <a:ext cx="7586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2550401" y="3317311"/>
            <a:ext cx="7595" cy="4967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2547055" y="3317707"/>
            <a:ext cx="7598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2543711" y="3318225"/>
            <a:ext cx="7595" cy="4967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543114" y="3319566"/>
            <a:ext cx="6668" cy="5943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558021" y="3315573"/>
            <a:ext cx="7595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2553830" y="3315573"/>
            <a:ext cx="7583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2550057" y="3315573"/>
            <a:ext cx="7583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546723" y="3315970"/>
            <a:ext cx="7571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543367" y="3316518"/>
            <a:ext cx="7583" cy="4937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542769" y="3317829"/>
            <a:ext cx="6668" cy="5973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542449" y="3320084"/>
            <a:ext cx="6391" cy="618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543449" y="3323010"/>
            <a:ext cx="5403" cy="5242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543626" y="3325632"/>
            <a:ext cx="5345" cy="5150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544068" y="3328527"/>
            <a:ext cx="4858" cy="4724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2543723" y="3330509"/>
            <a:ext cx="3843" cy="3657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542532" y="3331941"/>
            <a:ext cx="3834" cy="3657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540852" y="3332886"/>
            <a:ext cx="3846" cy="3657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538935" y="3333526"/>
            <a:ext cx="3834" cy="3626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2537412" y="3334044"/>
            <a:ext cx="3833" cy="3626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2536615" y="3334715"/>
            <a:ext cx="2736" cy="4145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555486" y="3314324"/>
            <a:ext cx="7583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2551307" y="3314324"/>
            <a:ext cx="7571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2547533" y="3314324"/>
            <a:ext cx="7583" cy="4998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2544186" y="3314750"/>
            <a:ext cx="7583" cy="493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2540852" y="3315238"/>
            <a:ext cx="7574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540258" y="3316579"/>
            <a:ext cx="6656" cy="5973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539938" y="3318835"/>
            <a:ext cx="6391" cy="621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540925" y="3321730"/>
            <a:ext cx="5403" cy="5272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541626" y="3325083"/>
            <a:ext cx="4678" cy="4480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2542556" y="3328375"/>
            <a:ext cx="3846" cy="3626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2541721" y="3329899"/>
            <a:ext cx="3809" cy="3657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540852" y="3331454"/>
            <a:ext cx="3846" cy="3626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538935" y="3332215"/>
            <a:ext cx="3834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536865" y="3332672"/>
            <a:ext cx="3834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534899" y="3332795"/>
            <a:ext cx="3821" cy="3626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553343" y="3312891"/>
            <a:ext cx="7156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549377" y="3312891"/>
            <a:ext cx="7156" cy="4966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545817" y="3312891"/>
            <a:ext cx="7156" cy="4966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542650" y="3313287"/>
            <a:ext cx="7180" cy="4966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539483" y="3313805"/>
            <a:ext cx="7168" cy="4967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538923" y="3315147"/>
            <a:ext cx="6312" cy="5973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538627" y="3317371"/>
            <a:ext cx="6047" cy="624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539567" y="3320299"/>
            <a:ext cx="5107" cy="5271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540245" y="3323651"/>
            <a:ext cx="4416" cy="4510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541114" y="3326973"/>
            <a:ext cx="3620" cy="3626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540319" y="3328497"/>
            <a:ext cx="3617" cy="3657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539508" y="3330051"/>
            <a:ext cx="3605" cy="3657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2537685" y="3330813"/>
            <a:ext cx="3608" cy="3657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2535735" y="3331271"/>
            <a:ext cx="3617" cy="3687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2533851" y="3331392"/>
            <a:ext cx="3633" cy="3657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2534516" y="3311702"/>
            <a:ext cx="27007" cy="22372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2546424" y="3312007"/>
            <a:ext cx="16443" cy="5821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546784" y="3311794"/>
            <a:ext cx="9664" cy="2255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544473" y="3311702"/>
            <a:ext cx="8226" cy="1645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2543958" y="3311611"/>
            <a:ext cx="5920" cy="1889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2569738" y="3347151"/>
            <a:ext cx="24871" cy="12618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465936" y="3347090"/>
            <a:ext cx="24815" cy="12648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2525911" y="3376503"/>
            <a:ext cx="8738" cy="3443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525911" y="3376411"/>
            <a:ext cx="8890" cy="1905"/>
          </a:xfrm>
          <a:custGeom>
            <a:avLst/>
            <a:gdLst/>
            <a:ahLst/>
            <a:cxnLst/>
            <a:rect l="l" t="t" r="r" b="b"/>
            <a:pathLst>
              <a:path w="8889" h="1904">
                <a:moveTo>
                  <a:pt x="761" y="640"/>
                </a:moveTo>
                <a:lnTo>
                  <a:pt x="1499" y="1036"/>
                </a:lnTo>
                <a:lnTo>
                  <a:pt x="2261" y="1432"/>
                </a:lnTo>
                <a:lnTo>
                  <a:pt x="761" y="640"/>
                </a:lnTo>
                <a:close/>
              </a:path>
              <a:path w="8889" h="1904">
                <a:moveTo>
                  <a:pt x="2990" y="91"/>
                </a:moveTo>
                <a:lnTo>
                  <a:pt x="3977" y="1432"/>
                </a:lnTo>
                <a:lnTo>
                  <a:pt x="2990" y="91"/>
                </a:lnTo>
                <a:close/>
              </a:path>
              <a:path w="8889" h="1904">
                <a:moveTo>
                  <a:pt x="5553" y="91"/>
                </a:moveTo>
                <a:lnTo>
                  <a:pt x="6284" y="1402"/>
                </a:lnTo>
                <a:lnTo>
                  <a:pt x="6533" y="1402"/>
                </a:lnTo>
                <a:lnTo>
                  <a:pt x="6321" y="1402"/>
                </a:lnTo>
                <a:lnTo>
                  <a:pt x="5553" y="91"/>
                </a:lnTo>
                <a:close/>
              </a:path>
              <a:path w="8889" h="1904">
                <a:moveTo>
                  <a:pt x="2941" y="0"/>
                </a:moveTo>
                <a:lnTo>
                  <a:pt x="2867" y="137"/>
                </a:lnTo>
                <a:lnTo>
                  <a:pt x="2308" y="1280"/>
                </a:lnTo>
                <a:lnTo>
                  <a:pt x="2941" y="137"/>
                </a:lnTo>
                <a:lnTo>
                  <a:pt x="2941" y="0"/>
                </a:lnTo>
                <a:close/>
              </a:path>
              <a:path w="8889" h="1904">
                <a:moveTo>
                  <a:pt x="8656" y="1127"/>
                </a:moveTo>
                <a:lnTo>
                  <a:pt x="8071" y="1158"/>
                </a:lnTo>
                <a:lnTo>
                  <a:pt x="7476" y="1249"/>
                </a:lnTo>
                <a:lnTo>
                  <a:pt x="7083" y="1280"/>
                </a:lnTo>
                <a:lnTo>
                  <a:pt x="6321" y="1402"/>
                </a:lnTo>
                <a:lnTo>
                  <a:pt x="6533" y="1402"/>
                </a:lnTo>
                <a:lnTo>
                  <a:pt x="7476" y="1280"/>
                </a:lnTo>
                <a:lnTo>
                  <a:pt x="8071" y="1219"/>
                </a:lnTo>
                <a:lnTo>
                  <a:pt x="8263" y="1158"/>
                </a:lnTo>
                <a:lnTo>
                  <a:pt x="8656" y="1127"/>
                </a:lnTo>
                <a:close/>
              </a:path>
              <a:path w="8889" h="1904">
                <a:moveTo>
                  <a:pt x="3997" y="1324"/>
                </a:moveTo>
                <a:close/>
              </a:path>
              <a:path w="8889" h="1904">
                <a:moveTo>
                  <a:pt x="5535" y="60"/>
                </a:moveTo>
                <a:lnTo>
                  <a:pt x="3997" y="1324"/>
                </a:lnTo>
                <a:lnTo>
                  <a:pt x="5471" y="137"/>
                </a:lnTo>
                <a:close/>
              </a:path>
              <a:path w="8889" h="1904">
                <a:moveTo>
                  <a:pt x="0" y="274"/>
                </a:moveTo>
                <a:lnTo>
                  <a:pt x="761" y="640"/>
                </a:lnTo>
                <a:lnTo>
                  <a:pt x="0" y="274"/>
                </a:lnTo>
                <a:close/>
              </a:path>
              <a:path w="8889" h="1904">
                <a:moveTo>
                  <a:pt x="2965" y="91"/>
                </a:moveTo>
                <a:close/>
              </a:path>
              <a:path w="8889" h="1904">
                <a:moveTo>
                  <a:pt x="5522" y="91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525911" y="3376686"/>
            <a:ext cx="8890" cy="3810"/>
          </a:xfrm>
          <a:custGeom>
            <a:avLst/>
            <a:gdLst/>
            <a:ahLst/>
            <a:cxnLst/>
            <a:rect l="l" t="t" r="r" b="b"/>
            <a:pathLst>
              <a:path w="8889" h="3810">
                <a:moveTo>
                  <a:pt x="0" y="0"/>
                </a:moveTo>
                <a:lnTo>
                  <a:pt x="757" y="2133"/>
                </a:lnTo>
                <a:lnTo>
                  <a:pt x="1049" y="2926"/>
                </a:lnTo>
                <a:lnTo>
                  <a:pt x="3941" y="3200"/>
                </a:lnTo>
                <a:lnTo>
                  <a:pt x="6787" y="3352"/>
                </a:lnTo>
                <a:lnTo>
                  <a:pt x="6719" y="3225"/>
                </a:lnTo>
                <a:lnTo>
                  <a:pt x="3953" y="3017"/>
                </a:lnTo>
                <a:lnTo>
                  <a:pt x="2259" y="2926"/>
                </a:lnTo>
                <a:lnTo>
                  <a:pt x="1179" y="2926"/>
                </a:lnTo>
                <a:lnTo>
                  <a:pt x="786" y="1920"/>
                </a:lnTo>
                <a:lnTo>
                  <a:pt x="417" y="944"/>
                </a:lnTo>
                <a:lnTo>
                  <a:pt x="0" y="0"/>
                </a:lnTo>
                <a:close/>
              </a:path>
              <a:path w="8889" h="3810">
                <a:moveTo>
                  <a:pt x="6719" y="3225"/>
                </a:moveTo>
                <a:close/>
              </a:path>
              <a:path w="8889" h="3810">
                <a:moveTo>
                  <a:pt x="8644" y="853"/>
                </a:moveTo>
                <a:lnTo>
                  <a:pt x="8537" y="1097"/>
                </a:lnTo>
                <a:lnTo>
                  <a:pt x="8357" y="1280"/>
                </a:lnTo>
                <a:lnTo>
                  <a:pt x="8202" y="1493"/>
                </a:lnTo>
                <a:lnTo>
                  <a:pt x="7714" y="2072"/>
                </a:lnTo>
                <a:lnTo>
                  <a:pt x="6719" y="3225"/>
                </a:lnTo>
                <a:lnTo>
                  <a:pt x="6906" y="3230"/>
                </a:lnTo>
                <a:lnTo>
                  <a:pt x="7775" y="2133"/>
                </a:lnTo>
                <a:lnTo>
                  <a:pt x="8226" y="1493"/>
                </a:lnTo>
                <a:lnTo>
                  <a:pt x="8405" y="1280"/>
                </a:lnTo>
                <a:lnTo>
                  <a:pt x="8549" y="1097"/>
                </a:lnTo>
                <a:lnTo>
                  <a:pt x="8644" y="853"/>
                </a:lnTo>
                <a:close/>
              </a:path>
              <a:path w="8889" h="3810">
                <a:moveTo>
                  <a:pt x="1130" y="2865"/>
                </a:moveTo>
                <a:close/>
              </a:path>
              <a:path w="8889" h="3810">
                <a:moveTo>
                  <a:pt x="1156" y="2866"/>
                </a:moveTo>
                <a:lnTo>
                  <a:pt x="2259" y="2926"/>
                </a:lnTo>
                <a:lnTo>
                  <a:pt x="1156" y="2866"/>
                </a:lnTo>
                <a:close/>
              </a:path>
              <a:path w="8889" h="3810">
                <a:moveTo>
                  <a:pt x="1155" y="2865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527615" y="3388298"/>
            <a:ext cx="4785" cy="12740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527624" y="338872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10" h="12700">
                <a:moveTo>
                  <a:pt x="0" y="0"/>
                </a:moveTo>
                <a:lnTo>
                  <a:pt x="359" y="335"/>
                </a:lnTo>
                <a:lnTo>
                  <a:pt x="621" y="761"/>
                </a:lnTo>
                <a:lnTo>
                  <a:pt x="835" y="1158"/>
                </a:lnTo>
                <a:lnTo>
                  <a:pt x="1085" y="1584"/>
                </a:lnTo>
                <a:lnTo>
                  <a:pt x="2154" y="7254"/>
                </a:lnTo>
                <a:lnTo>
                  <a:pt x="2032" y="9204"/>
                </a:lnTo>
                <a:lnTo>
                  <a:pt x="1802" y="11064"/>
                </a:lnTo>
                <a:lnTo>
                  <a:pt x="2371" y="11643"/>
                </a:lnTo>
                <a:lnTo>
                  <a:pt x="3633" y="12313"/>
                </a:lnTo>
                <a:lnTo>
                  <a:pt x="3014" y="11948"/>
                </a:lnTo>
                <a:lnTo>
                  <a:pt x="2395" y="11551"/>
                </a:lnTo>
                <a:lnTo>
                  <a:pt x="1947" y="11125"/>
                </a:lnTo>
                <a:lnTo>
                  <a:pt x="2048" y="10149"/>
                </a:lnTo>
                <a:lnTo>
                  <a:pt x="2156" y="9174"/>
                </a:lnTo>
                <a:lnTo>
                  <a:pt x="2191" y="8229"/>
                </a:lnTo>
                <a:lnTo>
                  <a:pt x="2264" y="7254"/>
                </a:lnTo>
                <a:lnTo>
                  <a:pt x="2252" y="6278"/>
                </a:lnTo>
                <a:lnTo>
                  <a:pt x="2036" y="4358"/>
                </a:lnTo>
                <a:lnTo>
                  <a:pt x="1859" y="3352"/>
                </a:lnTo>
                <a:lnTo>
                  <a:pt x="1523" y="2468"/>
                </a:lnTo>
                <a:lnTo>
                  <a:pt x="1191" y="1554"/>
                </a:lnTo>
                <a:lnTo>
                  <a:pt x="728" y="640"/>
                </a:lnTo>
                <a:lnTo>
                  <a:pt x="0" y="0"/>
                </a:lnTo>
                <a:close/>
              </a:path>
              <a:path w="3810" h="12700">
                <a:moveTo>
                  <a:pt x="1902" y="11082"/>
                </a:moveTo>
                <a:close/>
              </a:path>
              <a:path w="3810" h="12700">
                <a:moveTo>
                  <a:pt x="1905" y="11064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527733" y="33882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10" h="13335">
                <a:moveTo>
                  <a:pt x="594" y="0"/>
                </a:moveTo>
                <a:lnTo>
                  <a:pt x="761" y="121"/>
                </a:lnTo>
                <a:lnTo>
                  <a:pt x="1499" y="1066"/>
                </a:lnTo>
                <a:lnTo>
                  <a:pt x="2106" y="1981"/>
                </a:lnTo>
                <a:lnTo>
                  <a:pt x="2557" y="2987"/>
                </a:lnTo>
                <a:lnTo>
                  <a:pt x="3047" y="3992"/>
                </a:lnTo>
                <a:lnTo>
                  <a:pt x="3355" y="5059"/>
                </a:lnTo>
                <a:lnTo>
                  <a:pt x="3499" y="6156"/>
                </a:lnTo>
                <a:lnTo>
                  <a:pt x="3666" y="7223"/>
                </a:lnTo>
                <a:lnTo>
                  <a:pt x="3666" y="8321"/>
                </a:lnTo>
                <a:lnTo>
                  <a:pt x="3593" y="10546"/>
                </a:lnTo>
                <a:lnTo>
                  <a:pt x="3499" y="11643"/>
                </a:lnTo>
                <a:lnTo>
                  <a:pt x="3511" y="12740"/>
                </a:lnTo>
                <a:lnTo>
                  <a:pt x="3523" y="11643"/>
                </a:lnTo>
                <a:lnTo>
                  <a:pt x="3630" y="10546"/>
                </a:lnTo>
                <a:lnTo>
                  <a:pt x="3678" y="9418"/>
                </a:lnTo>
                <a:lnTo>
                  <a:pt x="3749" y="8321"/>
                </a:lnTo>
                <a:lnTo>
                  <a:pt x="3749" y="7223"/>
                </a:lnTo>
                <a:lnTo>
                  <a:pt x="688" y="60"/>
                </a:lnTo>
                <a:close/>
              </a:path>
              <a:path w="3810" h="13335">
                <a:moveTo>
                  <a:pt x="364" y="24"/>
                </a:moveTo>
                <a:lnTo>
                  <a:pt x="131" y="121"/>
                </a:lnTo>
                <a:lnTo>
                  <a:pt x="0" y="274"/>
                </a:lnTo>
                <a:lnTo>
                  <a:pt x="140" y="121"/>
                </a:lnTo>
                <a:lnTo>
                  <a:pt x="307" y="60"/>
                </a:lnTo>
                <a:close/>
              </a:path>
              <a:path w="3810" h="13335">
                <a:moveTo>
                  <a:pt x="499" y="0"/>
                </a:moveTo>
                <a:lnTo>
                  <a:pt x="364" y="24"/>
                </a:lnTo>
                <a:lnTo>
                  <a:pt x="520" y="7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530852" y="3387384"/>
            <a:ext cx="5989" cy="7497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530851" y="338738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977" y="0"/>
                </a:moveTo>
                <a:lnTo>
                  <a:pt x="774" y="5120"/>
                </a:lnTo>
                <a:lnTo>
                  <a:pt x="499" y="5882"/>
                </a:lnTo>
                <a:lnTo>
                  <a:pt x="237" y="6705"/>
                </a:lnTo>
                <a:lnTo>
                  <a:pt x="0" y="7498"/>
                </a:lnTo>
                <a:lnTo>
                  <a:pt x="274" y="6705"/>
                </a:lnTo>
                <a:lnTo>
                  <a:pt x="798" y="5120"/>
                </a:lnTo>
                <a:lnTo>
                  <a:pt x="1119" y="4328"/>
                </a:lnTo>
                <a:lnTo>
                  <a:pt x="1453" y="3566"/>
                </a:lnTo>
                <a:lnTo>
                  <a:pt x="1975" y="2926"/>
                </a:lnTo>
                <a:lnTo>
                  <a:pt x="2487" y="2285"/>
                </a:lnTo>
                <a:lnTo>
                  <a:pt x="3179" y="1767"/>
                </a:lnTo>
                <a:lnTo>
                  <a:pt x="3846" y="1310"/>
                </a:lnTo>
                <a:lnTo>
                  <a:pt x="4547" y="853"/>
                </a:lnTo>
                <a:lnTo>
                  <a:pt x="5276" y="426"/>
                </a:lnTo>
                <a:lnTo>
                  <a:pt x="597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2530851" y="338738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989" y="0"/>
                </a:moveTo>
                <a:lnTo>
                  <a:pt x="5821" y="853"/>
                </a:lnTo>
                <a:lnTo>
                  <a:pt x="5608" y="1676"/>
                </a:lnTo>
                <a:lnTo>
                  <a:pt x="5321" y="2468"/>
                </a:lnTo>
                <a:lnTo>
                  <a:pt x="5047" y="3261"/>
                </a:lnTo>
                <a:lnTo>
                  <a:pt x="4678" y="4084"/>
                </a:lnTo>
                <a:lnTo>
                  <a:pt x="4190" y="4754"/>
                </a:lnTo>
                <a:lnTo>
                  <a:pt x="3715" y="5486"/>
                </a:lnTo>
                <a:lnTo>
                  <a:pt x="3108" y="6065"/>
                </a:lnTo>
                <a:lnTo>
                  <a:pt x="2368" y="6522"/>
                </a:lnTo>
                <a:lnTo>
                  <a:pt x="1642" y="6979"/>
                </a:lnTo>
                <a:lnTo>
                  <a:pt x="810" y="7223"/>
                </a:lnTo>
                <a:lnTo>
                  <a:pt x="0" y="7498"/>
                </a:lnTo>
                <a:lnTo>
                  <a:pt x="405" y="7376"/>
                </a:lnTo>
                <a:lnTo>
                  <a:pt x="832" y="7284"/>
                </a:lnTo>
                <a:lnTo>
                  <a:pt x="5882" y="853"/>
                </a:lnTo>
                <a:lnTo>
                  <a:pt x="598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2522768" y="3389396"/>
            <a:ext cx="7570" cy="6796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522756" y="3389396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819" y="335"/>
                </a:lnTo>
                <a:lnTo>
                  <a:pt x="1655" y="640"/>
                </a:lnTo>
                <a:lnTo>
                  <a:pt x="2450" y="1005"/>
                </a:lnTo>
                <a:lnTo>
                  <a:pt x="3273" y="1371"/>
                </a:lnTo>
                <a:lnTo>
                  <a:pt x="4059" y="1798"/>
                </a:lnTo>
                <a:lnTo>
                  <a:pt x="4703" y="2377"/>
                </a:lnTo>
                <a:lnTo>
                  <a:pt x="5391" y="2956"/>
                </a:lnTo>
                <a:lnTo>
                  <a:pt x="5870" y="3718"/>
                </a:lnTo>
                <a:lnTo>
                  <a:pt x="6333" y="4480"/>
                </a:lnTo>
                <a:lnTo>
                  <a:pt x="6751" y="5242"/>
                </a:lnTo>
                <a:lnTo>
                  <a:pt x="7153" y="6035"/>
                </a:lnTo>
                <a:lnTo>
                  <a:pt x="7583" y="6797"/>
                </a:lnTo>
                <a:lnTo>
                  <a:pt x="7178" y="6035"/>
                </a:lnTo>
                <a:lnTo>
                  <a:pt x="6797" y="5212"/>
                </a:lnTo>
                <a:lnTo>
                  <a:pt x="5940" y="3688"/>
                </a:lnTo>
                <a:lnTo>
                  <a:pt x="5440" y="2895"/>
                </a:lnTo>
                <a:lnTo>
                  <a:pt x="4773" y="2316"/>
                </a:lnTo>
                <a:lnTo>
                  <a:pt x="4105" y="1706"/>
                </a:lnTo>
                <a:lnTo>
                  <a:pt x="3297" y="1310"/>
                </a:lnTo>
                <a:lnTo>
                  <a:pt x="2474" y="975"/>
                </a:lnTo>
                <a:lnTo>
                  <a:pt x="1667" y="609"/>
                </a:lnTo>
                <a:lnTo>
                  <a:pt x="819" y="274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522756" y="3389396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249" y="853"/>
                </a:lnTo>
                <a:lnTo>
                  <a:pt x="582" y="1737"/>
                </a:lnTo>
                <a:lnTo>
                  <a:pt x="999" y="2560"/>
                </a:lnTo>
                <a:lnTo>
                  <a:pt x="1405" y="3383"/>
                </a:lnTo>
                <a:lnTo>
                  <a:pt x="7583" y="6797"/>
                </a:lnTo>
                <a:lnTo>
                  <a:pt x="5760" y="6553"/>
                </a:lnTo>
                <a:lnTo>
                  <a:pt x="4072" y="5882"/>
                </a:lnTo>
                <a:lnTo>
                  <a:pt x="3322" y="5364"/>
                </a:lnTo>
                <a:lnTo>
                  <a:pt x="2712" y="4693"/>
                </a:lnTo>
                <a:lnTo>
                  <a:pt x="2069" y="4053"/>
                </a:lnTo>
                <a:lnTo>
                  <a:pt x="1548" y="3291"/>
                </a:lnTo>
                <a:lnTo>
                  <a:pt x="1106" y="2499"/>
                </a:lnTo>
                <a:lnTo>
                  <a:pt x="688" y="1676"/>
                </a:lnTo>
                <a:lnTo>
                  <a:pt x="320" y="853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528209" y="3379429"/>
            <a:ext cx="3986" cy="9692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527935" y="3387079"/>
            <a:ext cx="4715" cy="3139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529803" y="3383391"/>
            <a:ext cx="3334" cy="2560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525328" y="3381837"/>
            <a:ext cx="3392" cy="4114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530720" y="3381959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2174" y="1767"/>
                </a:moveTo>
                <a:lnTo>
                  <a:pt x="1618" y="1767"/>
                </a:lnTo>
                <a:lnTo>
                  <a:pt x="2118" y="2041"/>
                </a:lnTo>
                <a:lnTo>
                  <a:pt x="2174" y="1767"/>
                </a:lnTo>
                <a:close/>
              </a:path>
              <a:path w="2539" h="2539">
                <a:moveTo>
                  <a:pt x="761" y="0"/>
                </a:moveTo>
                <a:lnTo>
                  <a:pt x="618" y="152"/>
                </a:lnTo>
                <a:lnTo>
                  <a:pt x="441" y="305"/>
                </a:lnTo>
                <a:lnTo>
                  <a:pt x="393" y="609"/>
                </a:lnTo>
                <a:lnTo>
                  <a:pt x="286" y="822"/>
                </a:lnTo>
                <a:lnTo>
                  <a:pt x="0" y="1219"/>
                </a:lnTo>
                <a:lnTo>
                  <a:pt x="48" y="1828"/>
                </a:lnTo>
                <a:lnTo>
                  <a:pt x="856" y="1767"/>
                </a:lnTo>
                <a:lnTo>
                  <a:pt x="2174" y="1767"/>
                </a:lnTo>
                <a:lnTo>
                  <a:pt x="2048" y="213"/>
                </a:lnTo>
                <a:lnTo>
                  <a:pt x="1917" y="30"/>
                </a:lnTo>
                <a:lnTo>
                  <a:pt x="7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530900" y="33802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606" y="0"/>
                </a:moveTo>
                <a:lnTo>
                  <a:pt x="332" y="91"/>
                </a:lnTo>
                <a:lnTo>
                  <a:pt x="201" y="517"/>
                </a:lnTo>
                <a:lnTo>
                  <a:pt x="0" y="1706"/>
                </a:lnTo>
                <a:lnTo>
                  <a:pt x="1368" y="2041"/>
                </a:lnTo>
                <a:lnTo>
                  <a:pt x="2380" y="1310"/>
                </a:lnTo>
                <a:lnTo>
                  <a:pt x="1688" y="365"/>
                </a:lnTo>
                <a:lnTo>
                  <a:pt x="1368" y="91"/>
                </a:lnTo>
                <a:lnTo>
                  <a:pt x="6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529245" y="33799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843" y="0"/>
                </a:moveTo>
                <a:lnTo>
                  <a:pt x="1176" y="121"/>
                </a:lnTo>
                <a:lnTo>
                  <a:pt x="1011" y="244"/>
                </a:lnTo>
                <a:lnTo>
                  <a:pt x="831" y="548"/>
                </a:lnTo>
                <a:lnTo>
                  <a:pt x="664" y="762"/>
                </a:lnTo>
                <a:lnTo>
                  <a:pt x="487" y="944"/>
                </a:lnTo>
                <a:lnTo>
                  <a:pt x="143" y="1219"/>
                </a:lnTo>
                <a:lnTo>
                  <a:pt x="0" y="2163"/>
                </a:lnTo>
                <a:lnTo>
                  <a:pt x="1106" y="2011"/>
                </a:lnTo>
                <a:lnTo>
                  <a:pt x="2020" y="2011"/>
                </a:lnTo>
                <a:lnTo>
                  <a:pt x="1974" y="1645"/>
                </a:lnTo>
                <a:lnTo>
                  <a:pt x="1957" y="762"/>
                </a:lnTo>
                <a:lnTo>
                  <a:pt x="1925" y="243"/>
                </a:lnTo>
                <a:lnTo>
                  <a:pt x="1843" y="0"/>
                </a:lnTo>
                <a:close/>
              </a:path>
              <a:path w="2539" h="2539">
                <a:moveTo>
                  <a:pt x="2020" y="2011"/>
                </a:moveTo>
                <a:lnTo>
                  <a:pt x="1110" y="2012"/>
                </a:lnTo>
                <a:lnTo>
                  <a:pt x="1511" y="2042"/>
                </a:lnTo>
                <a:lnTo>
                  <a:pt x="2029" y="213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530138" y="337909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767" y="1188"/>
                </a:moveTo>
                <a:lnTo>
                  <a:pt x="761" y="1188"/>
                </a:lnTo>
                <a:lnTo>
                  <a:pt x="1080" y="1249"/>
                </a:lnTo>
                <a:lnTo>
                  <a:pt x="1225" y="1401"/>
                </a:lnTo>
                <a:lnTo>
                  <a:pt x="1725" y="1310"/>
                </a:lnTo>
                <a:close/>
              </a:path>
              <a:path w="2539" h="1904">
                <a:moveTo>
                  <a:pt x="1666" y="0"/>
                </a:moveTo>
                <a:lnTo>
                  <a:pt x="380" y="152"/>
                </a:lnTo>
                <a:lnTo>
                  <a:pt x="164" y="274"/>
                </a:lnTo>
                <a:lnTo>
                  <a:pt x="0" y="335"/>
                </a:lnTo>
                <a:lnTo>
                  <a:pt x="21" y="822"/>
                </a:lnTo>
                <a:lnTo>
                  <a:pt x="188" y="1066"/>
                </a:lnTo>
                <a:lnTo>
                  <a:pt x="533" y="1249"/>
                </a:lnTo>
                <a:lnTo>
                  <a:pt x="761" y="1188"/>
                </a:lnTo>
                <a:lnTo>
                  <a:pt x="1767" y="1188"/>
                </a:lnTo>
                <a:lnTo>
                  <a:pt x="1950" y="670"/>
                </a:lnTo>
                <a:lnTo>
                  <a:pt x="1737" y="426"/>
                </a:lnTo>
                <a:lnTo>
                  <a:pt x="166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28443" y="33778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478" y="0"/>
                </a:moveTo>
                <a:lnTo>
                  <a:pt x="360" y="152"/>
                </a:lnTo>
                <a:lnTo>
                  <a:pt x="31" y="335"/>
                </a:lnTo>
                <a:lnTo>
                  <a:pt x="0" y="609"/>
                </a:lnTo>
                <a:lnTo>
                  <a:pt x="242" y="1341"/>
                </a:lnTo>
                <a:lnTo>
                  <a:pt x="826" y="1493"/>
                </a:lnTo>
                <a:lnTo>
                  <a:pt x="1207" y="1737"/>
                </a:lnTo>
                <a:lnTo>
                  <a:pt x="1478" y="1920"/>
                </a:lnTo>
                <a:lnTo>
                  <a:pt x="1728" y="2133"/>
                </a:lnTo>
                <a:lnTo>
                  <a:pt x="2076" y="1981"/>
                </a:lnTo>
                <a:lnTo>
                  <a:pt x="2314" y="1798"/>
                </a:lnTo>
                <a:lnTo>
                  <a:pt x="2564" y="1645"/>
                </a:lnTo>
                <a:lnTo>
                  <a:pt x="2876" y="1493"/>
                </a:lnTo>
                <a:lnTo>
                  <a:pt x="3063" y="1341"/>
                </a:lnTo>
                <a:lnTo>
                  <a:pt x="3039" y="1097"/>
                </a:lnTo>
                <a:lnTo>
                  <a:pt x="2587" y="609"/>
                </a:lnTo>
                <a:lnTo>
                  <a:pt x="2240" y="426"/>
                </a:lnTo>
                <a:lnTo>
                  <a:pt x="2044" y="243"/>
                </a:lnTo>
                <a:lnTo>
                  <a:pt x="1789" y="243"/>
                </a:lnTo>
                <a:lnTo>
                  <a:pt x="1622" y="122"/>
                </a:lnTo>
                <a:lnTo>
                  <a:pt x="1478" y="0"/>
                </a:lnTo>
                <a:close/>
              </a:path>
              <a:path w="3175" h="2539">
                <a:moveTo>
                  <a:pt x="1978" y="183"/>
                </a:moveTo>
                <a:lnTo>
                  <a:pt x="1814" y="213"/>
                </a:lnTo>
                <a:lnTo>
                  <a:pt x="2044" y="24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29221" y="3384702"/>
            <a:ext cx="4023" cy="3078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525469" y="3386683"/>
            <a:ext cx="3989" cy="2590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524899" y="3381410"/>
            <a:ext cx="2986" cy="2956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525624" y="3378118"/>
            <a:ext cx="5227" cy="4419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525726" y="3383208"/>
            <a:ext cx="4851" cy="4327"/>
          </a:xfrm>
          <a:prstGeom prst="rect">
            <a:avLst/>
          </a:prstGeom>
          <a:blipFill>
            <a:blip r:embed="rId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527804" y="3381440"/>
            <a:ext cx="3511" cy="2712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529815" y="337976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434" y="1877"/>
                </a:moveTo>
                <a:lnTo>
                  <a:pt x="5571" y="2895"/>
                </a:lnTo>
                <a:lnTo>
                  <a:pt x="5775" y="3992"/>
                </a:lnTo>
                <a:lnTo>
                  <a:pt x="5571" y="5151"/>
                </a:lnTo>
                <a:lnTo>
                  <a:pt x="4797" y="7254"/>
                </a:lnTo>
                <a:lnTo>
                  <a:pt x="4072" y="8199"/>
                </a:lnTo>
                <a:lnTo>
                  <a:pt x="3154" y="8839"/>
                </a:lnTo>
                <a:lnTo>
                  <a:pt x="2691" y="9174"/>
                </a:lnTo>
                <a:lnTo>
                  <a:pt x="2179" y="9418"/>
                </a:lnTo>
                <a:lnTo>
                  <a:pt x="1642" y="9631"/>
                </a:lnTo>
                <a:lnTo>
                  <a:pt x="1130" y="9845"/>
                </a:lnTo>
                <a:lnTo>
                  <a:pt x="573" y="9997"/>
                </a:lnTo>
                <a:lnTo>
                  <a:pt x="0" y="10058"/>
                </a:lnTo>
                <a:lnTo>
                  <a:pt x="1155" y="9966"/>
                </a:lnTo>
                <a:lnTo>
                  <a:pt x="2261" y="9601"/>
                </a:lnTo>
                <a:lnTo>
                  <a:pt x="3240" y="8930"/>
                </a:lnTo>
                <a:lnTo>
                  <a:pt x="4190" y="8321"/>
                </a:lnTo>
                <a:lnTo>
                  <a:pt x="4940" y="7345"/>
                </a:lnTo>
                <a:lnTo>
                  <a:pt x="5358" y="6248"/>
                </a:lnTo>
                <a:lnTo>
                  <a:pt x="5571" y="5730"/>
                </a:lnTo>
                <a:lnTo>
                  <a:pt x="5690" y="5151"/>
                </a:lnTo>
                <a:lnTo>
                  <a:pt x="5833" y="4023"/>
                </a:lnTo>
                <a:lnTo>
                  <a:pt x="5821" y="3413"/>
                </a:lnTo>
                <a:lnTo>
                  <a:pt x="5714" y="2834"/>
                </a:lnTo>
                <a:lnTo>
                  <a:pt x="5583" y="2285"/>
                </a:lnTo>
                <a:lnTo>
                  <a:pt x="5434" y="1877"/>
                </a:lnTo>
                <a:close/>
              </a:path>
              <a:path w="6350" h="10160">
                <a:moveTo>
                  <a:pt x="4567" y="548"/>
                </a:moveTo>
                <a:lnTo>
                  <a:pt x="4776" y="761"/>
                </a:lnTo>
                <a:lnTo>
                  <a:pt x="5071" y="1249"/>
                </a:lnTo>
                <a:lnTo>
                  <a:pt x="5382" y="1737"/>
                </a:lnTo>
                <a:lnTo>
                  <a:pt x="5434" y="1877"/>
                </a:lnTo>
                <a:lnTo>
                  <a:pt x="4788" y="731"/>
                </a:lnTo>
                <a:lnTo>
                  <a:pt x="4567" y="548"/>
                </a:lnTo>
                <a:close/>
              </a:path>
              <a:path w="6350" h="10160">
                <a:moveTo>
                  <a:pt x="3904" y="0"/>
                </a:moveTo>
                <a:lnTo>
                  <a:pt x="4567" y="548"/>
                </a:lnTo>
                <a:lnTo>
                  <a:pt x="4358" y="335"/>
                </a:lnTo>
                <a:lnTo>
                  <a:pt x="3904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529816" y="3377844"/>
            <a:ext cx="5951" cy="11978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529815" y="337784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526" y="325"/>
                </a:moveTo>
                <a:lnTo>
                  <a:pt x="905" y="701"/>
                </a:lnTo>
                <a:lnTo>
                  <a:pt x="1237" y="1158"/>
                </a:lnTo>
                <a:lnTo>
                  <a:pt x="1597" y="1615"/>
                </a:lnTo>
                <a:lnTo>
                  <a:pt x="1868" y="2133"/>
                </a:lnTo>
                <a:lnTo>
                  <a:pt x="2097" y="2651"/>
                </a:lnTo>
                <a:lnTo>
                  <a:pt x="2511" y="3718"/>
                </a:lnTo>
                <a:lnTo>
                  <a:pt x="2666" y="4846"/>
                </a:lnTo>
                <a:lnTo>
                  <a:pt x="2630" y="7132"/>
                </a:lnTo>
                <a:lnTo>
                  <a:pt x="2478" y="8290"/>
                </a:lnTo>
                <a:lnTo>
                  <a:pt x="2084" y="9357"/>
                </a:lnTo>
                <a:lnTo>
                  <a:pt x="1892" y="9905"/>
                </a:lnTo>
                <a:lnTo>
                  <a:pt x="0" y="11978"/>
                </a:lnTo>
                <a:lnTo>
                  <a:pt x="536" y="11734"/>
                </a:lnTo>
                <a:lnTo>
                  <a:pt x="2121" y="9357"/>
                </a:lnTo>
                <a:lnTo>
                  <a:pt x="2535" y="8290"/>
                </a:lnTo>
                <a:lnTo>
                  <a:pt x="2691" y="7132"/>
                </a:lnTo>
                <a:lnTo>
                  <a:pt x="2740" y="6004"/>
                </a:lnTo>
                <a:lnTo>
                  <a:pt x="2752" y="4846"/>
                </a:lnTo>
                <a:lnTo>
                  <a:pt x="2572" y="3688"/>
                </a:lnTo>
                <a:lnTo>
                  <a:pt x="2142" y="2621"/>
                </a:lnTo>
                <a:lnTo>
                  <a:pt x="1703" y="1554"/>
                </a:lnTo>
                <a:lnTo>
                  <a:pt x="987" y="609"/>
                </a:lnTo>
                <a:lnTo>
                  <a:pt x="526" y="325"/>
                </a:lnTo>
                <a:close/>
              </a:path>
              <a:path w="3175" h="12064">
                <a:moveTo>
                  <a:pt x="0" y="0"/>
                </a:moveTo>
                <a:lnTo>
                  <a:pt x="526" y="325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523219" y="337866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29">
                <a:moveTo>
                  <a:pt x="1374" y="1515"/>
                </a:moveTo>
                <a:lnTo>
                  <a:pt x="1048" y="1859"/>
                </a:lnTo>
                <a:lnTo>
                  <a:pt x="725" y="2438"/>
                </a:lnTo>
                <a:lnTo>
                  <a:pt x="73" y="3627"/>
                </a:lnTo>
                <a:lnTo>
                  <a:pt x="0" y="5059"/>
                </a:lnTo>
                <a:lnTo>
                  <a:pt x="585" y="7650"/>
                </a:lnTo>
                <a:lnTo>
                  <a:pt x="1249" y="8869"/>
                </a:lnTo>
                <a:lnTo>
                  <a:pt x="2310" y="9723"/>
                </a:lnTo>
                <a:lnTo>
                  <a:pt x="3322" y="10576"/>
                </a:lnTo>
                <a:lnTo>
                  <a:pt x="4632" y="11064"/>
                </a:lnTo>
                <a:lnTo>
                  <a:pt x="5940" y="11155"/>
                </a:lnTo>
                <a:lnTo>
                  <a:pt x="5288" y="11064"/>
                </a:lnTo>
                <a:lnTo>
                  <a:pt x="4645" y="10881"/>
                </a:lnTo>
                <a:lnTo>
                  <a:pt x="4047" y="10607"/>
                </a:lnTo>
                <a:lnTo>
                  <a:pt x="3453" y="10363"/>
                </a:lnTo>
                <a:lnTo>
                  <a:pt x="2880" y="10027"/>
                </a:lnTo>
                <a:lnTo>
                  <a:pt x="2380" y="9631"/>
                </a:lnTo>
                <a:lnTo>
                  <a:pt x="1380" y="8778"/>
                </a:lnTo>
                <a:lnTo>
                  <a:pt x="716" y="7559"/>
                </a:lnTo>
                <a:lnTo>
                  <a:pt x="463" y="6309"/>
                </a:lnTo>
                <a:lnTo>
                  <a:pt x="323" y="5669"/>
                </a:lnTo>
                <a:lnTo>
                  <a:pt x="249" y="4998"/>
                </a:lnTo>
                <a:lnTo>
                  <a:pt x="368" y="3718"/>
                </a:lnTo>
                <a:lnTo>
                  <a:pt x="560" y="3078"/>
                </a:lnTo>
                <a:lnTo>
                  <a:pt x="835" y="2499"/>
                </a:lnTo>
                <a:lnTo>
                  <a:pt x="1374" y="1515"/>
                </a:lnTo>
                <a:close/>
              </a:path>
              <a:path w="6350" h="11429">
                <a:moveTo>
                  <a:pt x="2764" y="424"/>
                </a:moveTo>
                <a:lnTo>
                  <a:pt x="2548" y="518"/>
                </a:lnTo>
                <a:lnTo>
                  <a:pt x="1453" y="1371"/>
                </a:lnTo>
                <a:lnTo>
                  <a:pt x="1374" y="1515"/>
                </a:lnTo>
                <a:lnTo>
                  <a:pt x="1511" y="1371"/>
                </a:lnTo>
                <a:lnTo>
                  <a:pt x="2023" y="944"/>
                </a:lnTo>
                <a:lnTo>
                  <a:pt x="2548" y="548"/>
                </a:lnTo>
                <a:lnTo>
                  <a:pt x="2764" y="424"/>
                </a:lnTo>
                <a:close/>
              </a:path>
              <a:path w="6350" h="11429">
                <a:moveTo>
                  <a:pt x="3739" y="0"/>
                </a:moveTo>
                <a:lnTo>
                  <a:pt x="3130" y="213"/>
                </a:lnTo>
                <a:lnTo>
                  <a:pt x="2764" y="424"/>
                </a:lnTo>
                <a:lnTo>
                  <a:pt x="373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523195" y="3377845"/>
            <a:ext cx="5950" cy="11977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526398" y="337784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207" y="341"/>
                </a:moveTo>
                <a:lnTo>
                  <a:pt x="1773" y="609"/>
                </a:lnTo>
                <a:lnTo>
                  <a:pt x="1060" y="1554"/>
                </a:lnTo>
                <a:lnTo>
                  <a:pt x="630" y="2621"/>
                </a:lnTo>
                <a:lnTo>
                  <a:pt x="179" y="3688"/>
                </a:lnTo>
                <a:lnTo>
                  <a:pt x="0" y="4846"/>
                </a:lnTo>
                <a:lnTo>
                  <a:pt x="48" y="6004"/>
                </a:lnTo>
                <a:lnTo>
                  <a:pt x="73" y="7132"/>
                </a:lnTo>
                <a:lnTo>
                  <a:pt x="213" y="8290"/>
                </a:lnTo>
                <a:lnTo>
                  <a:pt x="643" y="9357"/>
                </a:lnTo>
                <a:lnTo>
                  <a:pt x="835" y="9905"/>
                </a:lnTo>
                <a:lnTo>
                  <a:pt x="2761" y="11978"/>
                </a:lnTo>
                <a:lnTo>
                  <a:pt x="2237" y="11704"/>
                </a:lnTo>
                <a:lnTo>
                  <a:pt x="1834" y="11308"/>
                </a:lnTo>
                <a:lnTo>
                  <a:pt x="1475" y="10850"/>
                </a:lnTo>
                <a:lnTo>
                  <a:pt x="1142" y="10393"/>
                </a:lnTo>
                <a:lnTo>
                  <a:pt x="893" y="9905"/>
                </a:lnTo>
                <a:lnTo>
                  <a:pt x="691" y="9357"/>
                </a:lnTo>
                <a:lnTo>
                  <a:pt x="286" y="8290"/>
                </a:lnTo>
                <a:lnTo>
                  <a:pt x="131" y="7132"/>
                </a:lnTo>
                <a:lnTo>
                  <a:pt x="94" y="4846"/>
                </a:lnTo>
                <a:lnTo>
                  <a:pt x="249" y="3718"/>
                </a:lnTo>
                <a:lnTo>
                  <a:pt x="893" y="2133"/>
                </a:lnTo>
                <a:lnTo>
                  <a:pt x="1167" y="1615"/>
                </a:lnTo>
                <a:lnTo>
                  <a:pt x="1523" y="1158"/>
                </a:lnTo>
                <a:lnTo>
                  <a:pt x="1856" y="701"/>
                </a:lnTo>
                <a:lnTo>
                  <a:pt x="2207" y="341"/>
                </a:lnTo>
                <a:close/>
              </a:path>
              <a:path w="3175" h="12064">
                <a:moveTo>
                  <a:pt x="2761" y="0"/>
                </a:moveTo>
                <a:lnTo>
                  <a:pt x="2273" y="274"/>
                </a:lnTo>
                <a:lnTo>
                  <a:pt x="2761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523661" y="3377813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4" h="4445">
                <a:moveTo>
                  <a:pt x="7262" y="60"/>
                </a:moveTo>
                <a:lnTo>
                  <a:pt x="7046" y="60"/>
                </a:lnTo>
                <a:lnTo>
                  <a:pt x="8308" y="487"/>
                </a:lnTo>
                <a:lnTo>
                  <a:pt x="9345" y="1188"/>
                </a:lnTo>
                <a:lnTo>
                  <a:pt x="11606" y="4084"/>
                </a:lnTo>
                <a:lnTo>
                  <a:pt x="11536" y="3474"/>
                </a:lnTo>
                <a:lnTo>
                  <a:pt x="9369" y="1127"/>
                </a:lnTo>
                <a:lnTo>
                  <a:pt x="8333" y="426"/>
                </a:lnTo>
                <a:lnTo>
                  <a:pt x="7262" y="60"/>
                </a:lnTo>
                <a:close/>
              </a:path>
              <a:path w="12064" h="4445">
                <a:moveTo>
                  <a:pt x="7083" y="0"/>
                </a:moveTo>
                <a:lnTo>
                  <a:pt x="5797" y="0"/>
                </a:lnTo>
                <a:lnTo>
                  <a:pt x="4559" y="121"/>
                </a:lnTo>
                <a:lnTo>
                  <a:pt x="0" y="4053"/>
                </a:lnTo>
                <a:lnTo>
                  <a:pt x="188" y="3474"/>
                </a:lnTo>
                <a:lnTo>
                  <a:pt x="512" y="2895"/>
                </a:lnTo>
                <a:lnTo>
                  <a:pt x="940" y="2377"/>
                </a:lnTo>
                <a:lnTo>
                  <a:pt x="1307" y="1950"/>
                </a:lnTo>
                <a:lnTo>
                  <a:pt x="1761" y="1554"/>
                </a:lnTo>
                <a:lnTo>
                  <a:pt x="2298" y="1219"/>
                </a:lnTo>
                <a:lnTo>
                  <a:pt x="3368" y="518"/>
                </a:lnTo>
                <a:lnTo>
                  <a:pt x="4584" y="213"/>
                </a:lnTo>
                <a:lnTo>
                  <a:pt x="5821" y="60"/>
                </a:lnTo>
                <a:lnTo>
                  <a:pt x="7262" y="60"/>
                </a:lnTo>
                <a:lnTo>
                  <a:pt x="708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553961" y="3381440"/>
            <a:ext cx="5394" cy="4907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550996" y="3383452"/>
            <a:ext cx="8918" cy="8747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548627" y="3386013"/>
            <a:ext cx="9786" cy="11429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543555" y="3387049"/>
            <a:ext cx="10347" cy="13106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536841" y="3386683"/>
            <a:ext cx="12585" cy="14904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537758" y="3388298"/>
            <a:ext cx="9165" cy="11856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542544" y="3389335"/>
            <a:ext cx="4489" cy="10027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541126" y="339040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523" y="0"/>
                </a:moveTo>
                <a:lnTo>
                  <a:pt x="2060" y="243"/>
                </a:lnTo>
                <a:lnTo>
                  <a:pt x="1429" y="731"/>
                </a:lnTo>
                <a:lnTo>
                  <a:pt x="1298" y="822"/>
                </a:lnTo>
                <a:lnTo>
                  <a:pt x="1060" y="1066"/>
                </a:lnTo>
                <a:lnTo>
                  <a:pt x="737" y="1371"/>
                </a:lnTo>
                <a:lnTo>
                  <a:pt x="487" y="1767"/>
                </a:lnTo>
                <a:lnTo>
                  <a:pt x="323" y="2194"/>
                </a:lnTo>
                <a:lnTo>
                  <a:pt x="179" y="2590"/>
                </a:lnTo>
                <a:lnTo>
                  <a:pt x="94" y="2987"/>
                </a:lnTo>
                <a:lnTo>
                  <a:pt x="0" y="3809"/>
                </a:lnTo>
                <a:lnTo>
                  <a:pt x="36" y="4236"/>
                </a:lnTo>
                <a:lnTo>
                  <a:pt x="94" y="4663"/>
                </a:lnTo>
                <a:lnTo>
                  <a:pt x="249" y="5547"/>
                </a:lnTo>
                <a:lnTo>
                  <a:pt x="725" y="6309"/>
                </a:lnTo>
                <a:lnTo>
                  <a:pt x="954" y="7193"/>
                </a:lnTo>
                <a:lnTo>
                  <a:pt x="1048" y="7528"/>
                </a:lnTo>
                <a:lnTo>
                  <a:pt x="1179" y="8351"/>
                </a:lnTo>
                <a:lnTo>
                  <a:pt x="1261" y="9296"/>
                </a:lnTo>
                <a:lnTo>
                  <a:pt x="1347" y="9601"/>
                </a:lnTo>
                <a:lnTo>
                  <a:pt x="1466" y="9753"/>
                </a:lnTo>
                <a:lnTo>
                  <a:pt x="1859" y="10149"/>
                </a:lnTo>
                <a:lnTo>
                  <a:pt x="2798" y="9448"/>
                </a:lnTo>
                <a:lnTo>
                  <a:pt x="3130" y="9265"/>
                </a:lnTo>
                <a:lnTo>
                  <a:pt x="3285" y="9143"/>
                </a:lnTo>
                <a:lnTo>
                  <a:pt x="3428" y="9022"/>
                </a:lnTo>
                <a:lnTo>
                  <a:pt x="3572" y="8930"/>
                </a:lnTo>
                <a:lnTo>
                  <a:pt x="3715" y="8808"/>
                </a:lnTo>
                <a:lnTo>
                  <a:pt x="3928" y="8625"/>
                </a:lnTo>
                <a:lnTo>
                  <a:pt x="4084" y="8503"/>
                </a:lnTo>
                <a:lnTo>
                  <a:pt x="4203" y="8351"/>
                </a:lnTo>
                <a:lnTo>
                  <a:pt x="4440" y="8107"/>
                </a:lnTo>
                <a:lnTo>
                  <a:pt x="4632" y="7863"/>
                </a:lnTo>
                <a:lnTo>
                  <a:pt x="4928" y="7406"/>
                </a:lnTo>
                <a:lnTo>
                  <a:pt x="5035" y="7193"/>
                </a:lnTo>
                <a:lnTo>
                  <a:pt x="5145" y="7010"/>
                </a:lnTo>
                <a:lnTo>
                  <a:pt x="5251" y="6766"/>
                </a:lnTo>
                <a:lnTo>
                  <a:pt x="5288" y="6492"/>
                </a:lnTo>
                <a:lnTo>
                  <a:pt x="5394" y="6248"/>
                </a:lnTo>
                <a:lnTo>
                  <a:pt x="5608" y="5791"/>
                </a:lnTo>
                <a:lnTo>
                  <a:pt x="5669" y="4998"/>
                </a:lnTo>
                <a:lnTo>
                  <a:pt x="5763" y="4602"/>
                </a:lnTo>
                <a:lnTo>
                  <a:pt x="5781" y="4236"/>
                </a:lnTo>
                <a:lnTo>
                  <a:pt x="5791" y="3413"/>
                </a:lnTo>
                <a:lnTo>
                  <a:pt x="5751" y="2865"/>
                </a:lnTo>
                <a:lnTo>
                  <a:pt x="5690" y="2438"/>
                </a:lnTo>
                <a:lnTo>
                  <a:pt x="5644" y="2042"/>
                </a:lnTo>
                <a:lnTo>
                  <a:pt x="4559" y="365"/>
                </a:lnTo>
                <a:lnTo>
                  <a:pt x="4264" y="213"/>
                </a:lnTo>
                <a:lnTo>
                  <a:pt x="4133" y="152"/>
                </a:lnTo>
                <a:lnTo>
                  <a:pt x="3654" y="91"/>
                </a:lnTo>
                <a:lnTo>
                  <a:pt x="3310" y="60"/>
                </a:lnTo>
                <a:lnTo>
                  <a:pt x="2523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537198" y="3395949"/>
            <a:ext cx="6202" cy="6065"/>
          </a:xfrm>
          <a:prstGeom prst="rect">
            <a:avLst/>
          </a:prstGeom>
          <a:blipFill>
            <a:blip r:embed="rId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532949" y="3397656"/>
            <a:ext cx="5760" cy="4571"/>
          </a:xfrm>
          <a:prstGeom prst="rect">
            <a:avLst/>
          </a:prstGeom>
          <a:blipFill>
            <a:blip r:embed="rId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534817" y="33979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713" y="0"/>
                </a:moveTo>
                <a:lnTo>
                  <a:pt x="569" y="91"/>
                </a:lnTo>
                <a:lnTo>
                  <a:pt x="499" y="335"/>
                </a:lnTo>
                <a:lnTo>
                  <a:pt x="237" y="335"/>
                </a:lnTo>
                <a:lnTo>
                  <a:pt x="0" y="487"/>
                </a:lnTo>
                <a:lnTo>
                  <a:pt x="426" y="579"/>
                </a:lnTo>
                <a:lnTo>
                  <a:pt x="307" y="761"/>
                </a:lnTo>
                <a:lnTo>
                  <a:pt x="356" y="1127"/>
                </a:lnTo>
                <a:lnTo>
                  <a:pt x="463" y="792"/>
                </a:lnTo>
                <a:lnTo>
                  <a:pt x="975" y="670"/>
                </a:lnTo>
                <a:lnTo>
                  <a:pt x="1167" y="670"/>
                </a:lnTo>
                <a:lnTo>
                  <a:pt x="975" y="457"/>
                </a:lnTo>
                <a:lnTo>
                  <a:pt x="1130" y="335"/>
                </a:lnTo>
                <a:lnTo>
                  <a:pt x="1310" y="274"/>
                </a:lnTo>
                <a:lnTo>
                  <a:pt x="844" y="274"/>
                </a:lnTo>
                <a:lnTo>
                  <a:pt x="713" y="0"/>
                </a:lnTo>
                <a:close/>
              </a:path>
              <a:path w="1905" h="1270">
                <a:moveTo>
                  <a:pt x="1167" y="670"/>
                </a:moveTo>
                <a:lnTo>
                  <a:pt x="975" y="670"/>
                </a:lnTo>
                <a:lnTo>
                  <a:pt x="1094" y="883"/>
                </a:lnTo>
                <a:lnTo>
                  <a:pt x="1167" y="670"/>
                </a:lnTo>
                <a:close/>
              </a:path>
              <a:path w="1905" h="1270">
                <a:moveTo>
                  <a:pt x="1082" y="152"/>
                </a:moveTo>
                <a:lnTo>
                  <a:pt x="844" y="274"/>
                </a:lnTo>
                <a:lnTo>
                  <a:pt x="1310" y="274"/>
                </a:lnTo>
                <a:lnTo>
                  <a:pt x="1082" y="152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535341" y="3398296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20" y="91"/>
                </a:moveTo>
                <a:lnTo>
                  <a:pt x="176" y="182"/>
                </a:lnTo>
                <a:lnTo>
                  <a:pt x="24" y="182"/>
                </a:lnTo>
                <a:lnTo>
                  <a:pt x="45" y="30"/>
                </a:lnTo>
                <a:lnTo>
                  <a:pt x="225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500454" y="3381440"/>
            <a:ext cx="5394" cy="490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499896" y="3383452"/>
            <a:ext cx="8927" cy="8747"/>
          </a:xfrm>
          <a:prstGeom prst="rect">
            <a:avLst/>
          </a:prstGeom>
          <a:blipFill>
            <a:blip r:embed="rId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501396" y="3386013"/>
            <a:ext cx="9774" cy="11429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505898" y="3387049"/>
            <a:ext cx="10356" cy="13106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10384" y="3386683"/>
            <a:ext cx="12585" cy="14904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512896" y="3388298"/>
            <a:ext cx="9156" cy="11856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2512896" y="3389030"/>
            <a:ext cx="4489" cy="9997"/>
          </a:xfrm>
          <a:prstGeom prst="rect">
            <a:avLst/>
          </a:prstGeom>
          <a:blipFill>
            <a:blip r:embed="rId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2513146" y="3396498"/>
            <a:ext cx="4476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2513207" y="3395827"/>
            <a:ext cx="4416" cy="1828"/>
          </a:xfrm>
          <a:prstGeom prst="rect">
            <a:avLst/>
          </a:prstGeom>
          <a:blipFill>
            <a:blip r:embed="rId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2522400" y="3399363"/>
            <a:ext cx="4474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2522457" y="3398692"/>
            <a:ext cx="4416" cy="1828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2520635" y="3397656"/>
            <a:ext cx="4464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2520696" y="3396986"/>
            <a:ext cx="4404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2514412" y="3398479"/>
            <a:ext cx="4461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2514469" y="3397808"/>
            <a:ext cx="4404" cy="1828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2517447" y="3400064"/>
            <a:ext cx="4461" cy="1706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2517504" y="3399393"/>
            <a:ext cx="4404" cy="1828"/>
          </a:xfrm>
          <a:prstGeom prst="rect">
            <a:avLst/>
          </a:prstGeom>
          <a:blipFill>
            <a:blip r:embed="rId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519577" y="3399028"/>
            <a:ext cx="4477" cy="1737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519671" y="3398387"/>
            <a:ext cx="4382" cy="1828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2517447" y="3397991"/>
            <a:ext cx="4462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2517504" y="3397321"/>
            <a:ext cx="4404" cy="1828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2518148" y="3396467"/>
            <a:ext cx="4465" cy="173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2518208" y="3395796"/>
            <a:ext cx="4404" cy="1828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2520766" y="3395858"/>
            <a:ext cx="4477" cy="1706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2520839" y="3395187"/>
            <a:ext cx="4404" cy="1828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515112" y="3395858"/>
            <a:ext cx="4465" cy="1706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2515182" y="3395187"/>
            <a:ext cx="4395" cy="1828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2517565" y="3394425"/>
            <a:ext cx="4486" cy="1706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2517623" y="3393754"/>
            <a:ext cx="4428" cy="1828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2519909" y="3365333"/>
            <a:ext cx="3392" cy="6536"/>
          </a:xfrm>
          <a:prstGeom prst="rect">
            <a:avLst/>
          </a:prstGeom>
          <a:blipFill>
            <a:blip r:embed="rId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2524076" y="3369127"/>
            <a:ext cx="2548" cy="2864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2523768" y="3366414"/>
            <a:ext cx="1892" cy="1614"/>
          </a:xfrm>
          <a:prstGeom prst="rect">
            <a:avLst/>
          </a:prstGeom>
          <a:blipFill>
            <a:blip r:embed="rId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2530733" y="3370131"/>
            <a:ext cx="1855" cy="5274"/>
          </a:xfrm>
          <a:prstGeom prst="rect">
            <a:avLst/>
          </a:prstGeom>
          <a:blipFill>
            <a:blip r:embed="rId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2516803" y="332852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569" y="0"/>
                </a:moveTo>
                <a:lnTo>
                  <a:pt x="332" y="121"/>
                </a:lnTo>
                <a:lnTo>
                  <a:pt x="0" y="2255"/>
                </a:lnTo>
                <a:lnTo>
                  <a:pt x="237" y="4815"/>
                </a:lnTo>
                <a:lnTo>
                  <a:pt x="451" y="7376"/>
                </a:lnTo>
                <a:lnTo>
                  <a:pt x="1130" y="9418"/>
                </a:lnTo>
                <a:lnTo>
                  <a:pt x="2368" y="9296"/>
                </a:lnTo>
                <a:lnTo>
                  <a:pt x="2700" y="7193"/>
                </a:lnTo>
                <a:lnTo>
                  <a:pt x="2462" y="4602"/>
                </a:lnTo>
                <a:lnTo>
                  <a:pt x="2237" y="2042"/>
                </a:lnTo>
                <a:lnTo>
                  <a:pt x="156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2516815" y="332858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950" y="0"/>
                </a:moveTo>
                <a:lnTo>
                  <a:pt x="320" y="60"/>
                </a:lnTo>
                <a:lnTo>
                  <a:pt x="0" y="2164"/>
                </a:lnTo>
                <a:lnTo>
                  <a:pt x="225" y="4754"/>
                </a:lnTo>
                <a:lnTo>
                  <a:pt x="438" y="7315"/>
                </a:lnTo>
                <a:lnTo>
                  <a:pt x="1106" y="9357"/>
                </a:lnTo>
                <a:lnTo>
                  <a:pt x="1737" y="9296"/>
                </a:lnTo>
                <a:lnTo>
                  <a:pt x="1475" y="5882"/>
                </a:lnTo>
                <a:lnTo>
                  <a:pt x="1213" y="4267"/>
                </a:lnTo>
                <a:lnTo>
                  <a:pt x="95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2513325" y="3331240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2261" y="0"/>
                </a:moveTo>
                <a:lnTo>
                  <a:pt x="1261" y="1828"/>
                </a:lnTo>
                <a:lnTo>
                  <a:pt x="643" y="4236"/>
                </a:lnTo>
                <a:lnTo>
                  <a:pt x="24" y="6675"/>
                </a:lnTo>
                <a:lnTo>
                  <a:pt x="0" y="8747"/>
                </a:lnTo>
                <a:lnTo>
                  <a:pt x="618" y="8900"/>
                </a:lnTo>
                <a:lnTo>
                  <a:pt x="1225" y="9022"/>
                </a:lnTo>
                <a:lnTo>
                  <a:pt x="2228" y="7193"/>
                </a:lnTo>
                <a:lnTo>
                  <a:pt x="2846" y="4785"/>
                </a:lnTo>
                <a:lnTo>
                  <a:pt x="3477" y="2377"/>
                </a:lnTo>
                <a:lnTo>
                  <a:pt x="3477" y="304"/>
                </a:lnTo>
                <a:lnTo>
                  <a:pt x="226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513944" y="3331392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240" y="0"/>
                </a:moveTo>
                <a:lnTo>
                  <a:pt x="1310" y="4023"/>
                </a:lnTo>
                <a:lnTo>
                  <a:pt x="798" y="5516"/>
                </a:lnTo>
                <a:lnTo>
                  <a:pt x="0" y="8747"/>
                </a:lnTo>
                <a:lnTo>
                  <a:pt x="606" y="8900"/>
                </a:lnTo>
                <a:lnTo>
                  <a:pt x="1609" y="7040"/>
                </a:lnTo>
                <a:lnTo>
                  <a:pt x="2228" y="4632"/>
                </a:lnTo>
                <a:lnTo>
                  <a:pt x="2859" y="2225"/>
                </a:lnTo>
                <a:lnTo>
                  <a:pt x="2859" y="152"/>
                </a:lnTo>
                <a:lnTo>
                  <a:pt x="224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516279" y="3337001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237" y="0"/>
                </a:moveTo>
                <a:lnTo>
                  <a:pt x="630" y="152"/>
                </a:lnTo>
                <a:lnTo>
                  <a:pt x="36" y="274"/>
                </a:lnTo>
                <a:lnTo>
                  <a:pt x="0" y="2438"/>
                </a:lnTo>
                <a:lnTo>
                  <a:pt x="582" y="4937"/>
                </a:lnTo>
                <a:lnTo>
                  <a:pt x="1142" y="7467"/>
                </a:lnTo>
                <a:lnTo>
                  <a:pt x="2106" y="9357"/>
                </a:lnTo>
                <a:lnTo>
                  <a:pt x="2703" y="9235"/>
                </a:lnTo>
                <a:lnTo>
                  <a:pt x="3310" y="9083"/>
                </a:lnTo>
                <a:lnTo>
                  <a:pt x="3334" y="6949"/>
                </a:lnTo>
                <a:lnTo>
                  <a:pt x="2749" y="4450"/>
                </a:lnTo>
                <a:lnTo>
                  <a:pt x="2179" y="1950"/>
                </a:lnTo>
                <a:lnTo>
                  <a:pt x="123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516279" y="333715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630" y="0"/>
                </a:moveTo>
                <a:lnTo>
                  <a:pt x="36" y="121"/>
                </a:lnTo>
                <a:lnTo>
                  <a:pt x="0" y="2285"/>
                </a:lnTo>
                <a:lnTo>
                  <a:pt x="582" y="4785"/>
                </a:lnTo>
                <a:lnTo>
                  <a:pt x="1155" y="7284"/>
                </a:lnTo>
                <a:lnTo>
                  <a:pt x="2106" y="9204"/>
                </a:lnTo>
                <a:lnTo>
                  <a:pt x="2703" y="9083"/>
                </a:lnTo>
                <a:lnTo>
                  <a:pt x="1975" y="5730"/>
                </a:lnTo>
                <a:lnTo>
                  <a:pt x="1499" y="4175"/>
                </a:lnTo>
                <a:lnTo>
                  <a:pt x="6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513825" y="3340079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10" y="0"/>
                </a:moveTo>
                <a:lnTo>
                  <a:pt x="573" y="1950"/>
                </a:lnTo>
                <a:lnTo>
                  <a:pt x="269" y="4663"/>
                </a:lnTo>
                <a:lnTo>
                  <a:pt x="0" y="6888"/>
                </a:lnTo>
                <a:lnTo>
                  <a:pt x="286" y="8961"/>
                </a:lnTo>
                <a:lnTo>
                  <a:pt x="893" y="8991"/>
                </a:lnTo>
                <a:lnTo>
                  <a:pt x="1511" y="9052"/>
                </a:lnTo>
                <a:lnTo>
                  <a:pt x="2261" y="7132"/>
                </a:lnTo>
                <a:lnTo>
                  <a:pt x="2552" y="4419"/>
                </a:lnTo>
                <a:lnTo>
                  <a:pt x="2822" y="2164"/>
                </a:lnTo>
                <a:lnTo>
                  <a:pt x="2548" y="121"/>
                </a:lnTo>
                <a:lnTo>
                  <a:pt x="13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514718" y="3340140"/>
            <a:ext cx="2540" cy="9525"/>
          </a:xfrm>
          <a:custGeom>
            <a:avLst/>
            <a:gdLst/>
            <a:ahLst/>
            <a:cxnLst/>
            <a:rect l="l" t="t" r="r" b="b"/>
            <a:pathLst>
              <a:path w="2539" h="9525">
                <a:moveTo>
                  <a:pt x="1036" y="0"/>
                </a:moveTo>
                <a:lnTo>
                  <a:pt x="643" y="4114"/>
                </a:lnTo>
                <a:lnTo>
                  <a:pt x="344" y="5669"/>
                </a:lnTo>
                <a:lnTo>
                  <a:pt x="0" y="8930"/>
                </a:lnTo>
                <a:lnTo>
                  <a:pt x="630" y="9022"/>
                </a:lnTo>
                <a:lnTo>
                  <a:pt x="1368" y="7071"/>
                </a:lnTo>
                <a:lnTo>
                  <a:pt x="1630" y="4602"/>
                </a:lnTo>
                <a:lnTo>
                  <a:pt x="1929" y="2103"/>
                </a:lnTo>
                <a:lnTo>
                  <a:pt x="1655" y="60"/>
                </a:lnTo>
                <a:lnTo>
                  <a:pt x="10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516934" y="334440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82" y="0"/>
                </a:moveTo>
                <a:lnTo>
                  <a:pt x="524" y="213"/>
                </a:lnTo>
                <a:lnTo>
                  <a:pt x="0" y="457"/>
                </a:lnTo>
                <a:lnTo>
                  <a:pt x="283" y="2438"/>
                </a:lnTo>
                <a:lnTo>
                  <a:pt x="1213" y="4693"/>
                </a:lnTo>
                <a:lnTo>
                  <a:pt x="2118" y="6949"/>
                </a:lnTo>
                <a:lnTo>
                  <a:pt x="3285" y="8595"/>
                </a:lnTo>
                <a:lnTo>
                  <a:pt x="3843" y="8381"/>
                </a:lnTo>
                <a:lnTo>
                  <a:pt x="4367" y="8168"/>
                </a:lnTo>
                <a:lnTo>
                  <a:pt x="4072" y="6156"/>
                </a:lnTo>
                <a:lnTo>
                  <a:pt x="3154" y="3901"/>
                </a:lnTo>
                <a:lnTo>
                  <a:pt x="2261" y="1645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516934" y="3344621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33" y="0"/>
                </a:moveTo>
                <a:lnTo>
                  <a:pt x="0" y="213"/>
                </a:lnTo>
                <a:lnTo>
                  <a:pt x="295" y="2225"/>
                </a:lnTo>
                <a:lnTo>
                  <a:pt x="1213" y="4480"/>
                </a:lnTo>
                <a:lnTo>
                  <a:pt x="2106" y="6736"/>
                </a:lnTo>
                <a:lnTo>
                  <a:pt x="3273" y="8381"/>
                </a:lnTo>
                <a:lnTo>
                  <a:pt x="3831" y="8168"/>
                </a:lnTo>
                <a:lnTo>
                  <a:pt x="2654" y="5151"/>
                </a:lnTo>
                <a:lnTo>
                  <a:pt x="1975" y="3779"/>
                </a:lnTo>
                <a:lnTo>
                  <a:pt x="53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2515849" y="3347577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584" y="0"/>
                </a:moveTo>
                <a:lnTo>
                  <a:pt x="987" y="0"/>
                </a:lnTo>
                <a:lnTo>
                  <a:pt x="405" y="30"/>
                </a:lnTo>
                <a:lnTo>
                  <a:pt x="0" y="1981"/>
                </a:lnTo>
                <a:lnTo>
                  <a:pt x="118" y="4328"/>
                </a:lnTo>
                <a:lnTo>
                  <a:pt x="213" y="6675"/>
                </a:lnTo>
                <a:lnTo>
                  <a:pt x="786" y="8564"/>
                </a:lnTo>
                <a:lnTo>
                  <a:pt x="1368" y="8503"/>
                </a:lnTo>
                <a:lnTo>
                  <a:pt x="1953" y="8473"/>
                </a:lnTo>
                <a:lnTo>
                  <a:pt x="2346" y="6553"/>
                </a:lnTo>
                <a:lnTo>
                  <a:pt x="2261" y="4206"/>
                </a:lnTo>
                <a:lnTo>
                  <a:pt x="2142" y="1859"/>
                </a:lnTo>
                <a:lnTo>
                  <a:pt x="158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2516837" y="334754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609" y="0"/>
                </a:moveTo>
                <a:lnTo>
                  <a:pt x="0" y="30"/>
                </a:lnTo>
                <a:lnTo>
                  <a:pt x="262" y="3931"/>
                </a:lnTo>
                <a:lnTo>
                  <a:pt x="216" y="5425"/>
                </a:lnTo>
                <a:lnTo>
                  <a:pt x="393" y="8534"/>
                </a:lnTo>
                <a:lnTo>
                  <a:pt x="978" y="8503"/>
                </a:lnTo>
                <a:lnTo>
                  <a:pt x="1371" y="6583"/>
                </a:lnTo>
                <a:lnTo>
                  <a:pt x="1249" y="3931"/>
                </a:lnTo>
                <a:lnTo>
                  <a:pt x="1167" y="1889"/>
                </a:lnTo>
                <a:lnTo>
                  <a:pt x="60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2518147" y="3352302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024" y="0"/>
                </a:moveTo>
                <a:lnTo>
                  <a:pt x="0" y="548"/>
                </a:lnTo>
                <a:lnTo>
                  <a:pt x="463" y="2499"/>
                </a:lnTo>
                <a:lnTo>
                  <a:pt x="1560" y="4693"/>
                </a:lnTo>
                <a:lnTo>
                  <a:pt x="2666" y="6827"/>
                </a:lnTo>
                <a:lnTo>
                  <a:pt x="3989" y="8381"/>
                </a:lnTo>
                <a:lnTo>
                  <a:pt x="4514" y="8107"/>
                </a:lnTo>
                <a:lnTo>
                  <a:pt x="5026" y="7863"/>
                </a:lnTo>
                <a:lnTo>
                  <a:pt x="4547" y="5882"/>
                </a:lnTo>
                <a:lnTo>
                  <a:pt x="2359" y="1554"/>
                </a:lnTo>
                <a:lnTo>
                  <a:pt x="102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2518147" y="3352576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512" y="0"/>
                </a:moveTo>
                <a:lnTo>
                  <a:pt x="0" y="274"/>
                </a:lnTo>
                <a:lnTo>
                  <a:pt x="454" y="2255"/>
                </a:lnTo>
                <a:lnTo>
                  <a:pt x="1560" y="4389"/>
                </a:lnTo>
                <a:lnTo>
                  <a:pt x="2666" y="6553"/>
                </a:lnTo>
                <a:lnTo>
                  <a:pt x="3989" y="8107"/>
                </a:lnTo>
                <a:lnTo>
                  <a:pt x="4514" y="7833"/>
                </a:lnTo>
                <a:lnTo>
                  <a:pt x="3060" y="4937"/>
                </a:lnTo>
                <a:lnTo>
                  <a:pt x="2273" y="3627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2517766" y="335617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618" y="121"/>
                </a:lnTo>
                <a:lnTo>
                  <a:pt x="48" y="274"/>
                </a:lnTo>
                <a:lnTo>
                  <a:pt x="0" y="2255"/>
                </a:lnTo>
                <a:lnTo>
                  <a:pt x="548" y="4541"/>
                </a:lnTo>
                <a:lnTo>
                  <a:pt x="1072" y="6827"/>
                </a:lnTo>
                <a:lnTo>
                  <a:pt x="1953" y="8564"/>
                </a:lnTo>
                <a:lnTo>
                  <a:pt x="3096" y="8260"/>
                </a:lnTo>
                <a:lnTo>
                  <a:pt x="3142" y="6309"/>
                </a:lnTo>
                <a:lnTo>
                  <a:pt x="2618" y="4023"/>
                </a:lnTo>
                <a:lnTo>
                  <a:pt x="2084" y="1737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2518385" y="3356173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573" y="0"/>
                </a:moveTo>
                <a:lnTo>
                  <a:pt x="0" y="121"/>
                </a:lnTo>
                <a:lnTo>
                  <a:pt x="954" y="3931"/>
                </a:lnTo>
                <a:lnTo>
                  <a:pt x="1179" y="5394"/>
                </a:lnTo>
                <a:lnTo>
                  <a:pt x="1904" y="8412"/>
                </a:lnTo>
                <a:lnTo>
                  <a:pt x="2478" y="8290"/>
                </a:lnTo>
                <a:lnTo>
                  <a:pt x="2535" y="6309"/>
                </a:lnTo>
                <a:lnTo>
                  <a:pt x="1978" y="3931"/>
                </a:lnTo>
                <a:lnTo>
                  <a:pt x="1466" y="1706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520683" y="335998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929" y="0"/>
                </a:moveTo>
                <a:lnTo>
                  <a:pt x="463" y="335"/>
                </a:lnTo>
                <a:lnTo>
                  <a:pt x="0" y="701"/>
                </a:lnTo>
                <a:lnTo>
                  <a:pt x="798" y="2590"/>
                </a:lnTo>
                <a:lnTo>
                  <a:pt x="3691" y="6461"/>
                </a:lnTo>
                <a:lnTo>
                  <a:pt x="5239" y="7772"/>
                </a:lnTo>
                <a:lnTo>
                  <a:pt x="5714" y="7406"/>
                </a:lnTo>
                <a:lnTo>
                  <a:pt x="6190" y="7071"/>
                </a:lnTo>
                <a:lnTo>
                  <a:pt x="5382" y="5212"/>
                </a:lnTo>
                <a:lnTo>
                  <a:pt x="3928" y="3261"/>
                </a:lnTo>
                <a:lnTo>
                  <a:pt x="2490" y="1310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520683" y="336031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454" y="0"/>
                </a:moveTo>
                <a:lnTo>
                  <a:pt x="5239" y="7437"/>
                </a:lnTo>
                <a:lnTo>
                  <a:pt x="5714" y="7071"/>
                </a:lnTo>
                <a:lnTo>
                  <a:pt x="3809" y="4480"/>
                </a:lnTo>
                <a:lnTo>
                  <a:pt x="2798" y="3322"/>
                </a:lnTo>
                <a:lnTo>
                  <a:pt x="45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2520958" y="336382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82" y="0"/>
                </a:moveTo>
                <a:lnTo>
                  <a:pt x="560" y="243"/>
                </a:lnTo>
                <a:lnTo>
                  <a:pt x="0" y="457"/>
                </a:lnTo>
                <a:lnTo>
                  <a:pt x="286" y="2407"/>
                </a:lnTo>
                <a:lnTo>
                  <a:pt x="2093" y="6736"/>
                </a:lnTo>
                <a:lnTo>
                  <a:pt x="3261" y="8321"/>
                </a:lnTo>
                <a:lnTo>
                  <a:pt x="3797" y="8077"/>
                </a:lnTo>
                <a:lnTo>
                  <a:pt x="4334" y="7863"/>
                </a:lnTo>
                <a:lnTo>
                  <a:pt x="4059" y="5913"/>
                </a:lnTo>
                <a:lnTo>
                  <a:pt x="3154" y="3749"/>
                </a:lnTo>
                <a:lnTo>
                  <a:pt x="2261" y="1554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521506" y="3363823"/>
            <a:ext cx="3810" cy="8255"/>
          </a:xfrm>
          <a:custGeom>
            <a:avLst/>
            <a:gdLst/>
            <a:ahLst/>
            <a:cxnLst/>
            <a:rect l="l" t="t" r="r" b="b"/>
            <a:pathLst>
              <a:path w="3810" h="8254">
                <a:moveTo>
                  <a:pt x="545" y="0"/>
                </a:moveTo>
                <a:lnTo>
                  <a:pt x="0" y="243"/>
                </a:lnTo>
                <a:lnTo>
                  <a:pt x="1569" y="3809"/>
                </a:lnTo>
                <a:lnTo>
                  <a:pt x="2023" y="5212"/>
                </a:lnTo>
                <a:lnTo>
                  <a:pt x="3249" y="8077"/>
                </a:lnTo>
                <a:lnTo>
                  <a:pt x="3797" y="7863"/>
                </a:lnTo>
                <a:lnTo>
                  <a:pt x="3511" y="5913"/>
                </a:lnTo>
                <a:lnTo>
                  <a:pt x="1712" y="1554"/>
                </a:lnTo>
                <a:lnTo>
                  <a:pt x="54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524542" y="336775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950" y="0"/>
                </a:moveTo>
                <a:lnTo>
                  <a:pt x="475" y="365"/>
                </a:lnTo>
                <a:lnTo>
                  <a:pt x="0" y="701"/>
                </a:lnTo>
                <a:lnTo>
                  <a:pt x="713" y="2529"/>
                </a:lnTo>
                <a:lnTo>
                  <a:pt x="2081" y="4450"/>
                </a:lnTo>
                <a:lnTo>
                  <a:pt x="3441" y="6339"/>
                </a:lnTo>
                <a:lnTo>
                  <a:pt x="4916" y="7619"/>
                </a:lnTo>
                <a:lnTo>
                  <a:pt x="5391" y="7254"/>
                </a:lnTo>
                <a:lnTo>
                  <a:pt x="5870" y="6918"/>
                </a:lnTo>
                <a:lnTo>
                  <a:pt x="5166" y="5090"/>
                </a:lnTo>
                <a:lnTo>
                  <a:pt x="3797" y="3200"/>
                </a:lnTo>
                <a:lnTo>
                  <a:pt x="2429" y="1280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525030" y="33677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4" h="7620">
                <a:moveTo>
                  <a:pt x="463" y="0"/>
                </a:moveTo>
                <a:lnTo>
                  <a:pt x="0" y="365"/>
                </a:lnTo>
                <a:lnTo>
                  <a:pt x="2310" y="3505"/>
                </a:lnTo>
                <a:lnTo>
                  <a:pt x="3084" y="4754"/>
                </a:lnTo>
                <a:lnTo>
                  <a:pt x="4904" y="7284"/>
                </a:lnTo>
                <a:lnTo>
                  <a:pt x="5391" y="6949"/>
                </a:lnTo>
                <a:lnTo>
                  <a:pt x="4666" y="5090"/>
                </a:lnTo>
                <a:lnTo>
                  <a:pt x="3310" y="3200"/>
                </a:lnTo>
                <a:lnTo>
                  <a:pt x="1953" y="1280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2513243" y="332602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99" y="0"/>
                </a:moveTo>
                <a:lnTo>
                  <a:pt x="1868" y="1188"/>
                </a:lnTo>
                <a:lnTo>
                  <a:pt x="188" y="4571"/>
                </a:lnTo>
                <a:lnTo>
                  <a:pt x="0" y="6156"/>
                </a:lnTo>
                <a:lnTo>
                  <a:pt x="1167" y="6583"/>
                </a:lnTo>
                <a:lnTo>
                  <a:pt x="2310" y="5394"/>
                </a:lnTo>
                <a:lnTo>
                  <a:pt x="3130" y="3688"/>
                </a:lnTo>
                <a:lnTo>
                  <a:pt x="3974" y="2011"/>
                </a:lnTo>
                <a:lnTo>
                  <a:pt x="4166" y="426"/>
                </a:lnTo>
                <a:lnTo>
                  <a:pt x="299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513825" y="3326241"/>
            <a:ext cx="3810" cy="6985"/>
          </a:xfrm>
          <a:custGeom>
            <a:avLst/>
            <a:gdLst/>
            <a:ahLst/>
            <a:cxnLst/>
            <a:rect l="l" t="t" r="r" b="b"/>
            <a:pathLst>
              <a:path w="3810" h="6985">
                <a:moveTo>
                  <a:pt x="2999" y="0"/>
                </a:moveTo>
                <a:lnTo>
                  <a:pt x="1703" y="2865"/>
                </a:lnTo>
                <a:lnTo>
                  <a:pt x="1072" y="3901"/>
                </a:lnTo>
                <a:lnTo>
                  <a:pt x="0" y="6156"/>
                </a:lnTo>
                <a:lnTo>
                  <a:pt x="3584" y="243"/>
                </a:lnTo>
                <a:lnTo>
                  <a:pt x="299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2522064" y="3329533"/>
            <a:ext cx="16919" cy="12222"/>
          </a:xfrm>
          <a:prstGeom prst="rect">
            <a:avLst/>
          </a:prstGeom>
          <a:blipFill>
            <a:blip r:embed="rId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2522600" y="3329716"/>
            <a:ext cx="15941" cy="11577"/>
          </a:xfrm>
          <a:prstGeom prst="rect">
            <a:avLst/>
          </a:prstGeom>
          <a:blipFill>
            <a:blip r:embed="rId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2516302" y="3320420"/>
            <a:ext cx="11037" cy="3352"/>
          </a:xfrm>
          <a:prstGeom prst="rect">
            <a:avLst/>
          </a:prstGeom>
          <a:blipFill>
            <a:blip r:embed="rId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2522006" y="33224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39" h="2539">
                <a:moveTo>
                  <a:pt x="1962" y="0"/>
                </a:moveTo>
                <a:lnTo>
                  <a:pt x="176" y="792"/>
                </a:lnTo>
                <a:lnTo>
                  <a:pt x="0" y="853"/>
                </a:lnTo>
                <a:lnTo>
                  <a:pt x="225" y="1249"/>
                </a:lnTo>
                <a:lnTo>
                  <a:pt x="643" y="1920"/>
                </a:lnTo>
                <a:lnTo>
                  <a:pt x="1676" y="1920"/>
                </a:lnTo>
                <a:lnTo>
                  <a:pt x="1975" y="1584"/>
                </a:lnTo>
                <a:lnTo>
                  <a:pt x="2081" y="1249"/>
                </a:lnTo>
                <a:lnTo>
                  <a:pt x="2380" y="457"/>
                </a:lnTo>
                <a:lnTo>
                  <a:pt x="1962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2522088" y="3322614"/>
            <a:ext cx="2540" cy="1905"/>
          </a:xfrm>
          <a:custGeom>
            <a:avLst/>
            <a:gdLst/>
            <a:ahLst/>
            <a:cxnLst/>
            <a:rect l="l" t="t" r="r" b="b"/>
            <a:pathLst>
              <a:path w="2539" h="1904">
                <a:moveTo>
                  <a:pt x="1572" y="0"/>
                </a:moveTo>
                <a:lnTo>
                  <a:pt x="1203" y="60"/>
                </a:lnTo>
                <a:lnTo>
                  <a:pt x="975" y="152"/>
                </a:lnTo>
                <a:lnTo>
                  <a:pt x="548" y="335"/>
                </a:lnTo>
                <a:lnTo>
                  <a:pt x="298" y="426"/>
                </a:lnTo>
                <a:lnTo>
                  <a:pt x="106" y="579"/>
                </a:lnTo>
                <a:lnTo>
                  <a:pt x="0" y="853"/>
                </a:lnTo>
                <a:lnTo>
                  <a:pt x="118" y="1097"/>
                </a:lnTo>
                <a:lnTo>
                  <a:pt x="262" y="1280"/>
                </a:lnTo>
                <a:lnTo>
                  <a:pt x="405" y="1463"/>
                </a:lnTo>
                <a:lnTo>
                  <a:pt x="618" y="1645"/>
                </a:lnTo>
                <a:lnTo>
                  <a:pt x="844" y="1706"/>
                </a:lnTo>
                <a:lnTo>
                  <a:pt x="1094" y="1706"/>
                </a:lnTo>
                <a:lnTo>
                  <a:pt x="630" y="1584"/>
                </a:lnTo>
                <a:lnTo>
                  <a:pt x="463" y="1432"/>
                </a:lnTo>
                <a:lnTo>
                  <a:pt x="323" y="1249"/>
                </a:lnTo>
                <a:lnTo>
                  <a:pt x="192" y="1036"/>
                </a:lnTo>
                <a:lnTo>
                  <a:pt x="90" y="853"/>
                </a:lnTo>
                <a:lnTo>
                  <a:pt x="167" y="640"/>
                </a:lnTo>
                <a:lnTo>
                  <a:pt x="332" y="518"/>
                </a:lnTo>
                <a:lnTo>
                  <a:pt x="573" y="426"/>
                </a:lnTo>
                <a:lnTo>
                  <a:pt x="786" y="304"/>
                </a:lnTo>
                <a:lnTo>
                  <a:pt x="1011" y="213"/>
                </a:lnTo>
                <a:lnTo>
                  <a:pt x="1213" y="91"/>
                </a:lnTo>
                <a:lnTo>
                  <a:pt x="1453" y="91"/>
                </a:lnTo>
                <a:lnTo>
                  <a:pt x="1667" y="30"/>
                </a:lnTo>
                <a:close/>
              </a:path>
              <a:path w="2539" h="1904">
                <a:moveTo>
                  <a:pt x="1555" y="1586"/>
                </a:moveTo>
                <a:lnTo>
                  <a:pt x="1335" y="1676"/>
                </a:lnTo>
                <a:lnTo>
                  <a:pt x="1094" y="1706"/>
                </a:lnTo>
                <a:lnTo>
                  <a:pt x="1356" y="1706"/>
                </a:lnTo>
                <a:lnTo>
                  <a:pt x="1555" y="1586"/>
                </a:lnTo>
                <a:close/>
              </a:path>
              <a:path w="2539" h="1904">
                <a:moveTo>
                  <a:pt x="1986" y="189"/>
                </a:moveTo>
                <a:lnTo>
                  <a:pt x="2036" y="335"/>
                </a:lnTo>
                <a:lnTo>
                  <a:pt x="2106" y="518"/>
                </a:lnTo>
                <a:lnTo>
                  <a:pt x="2107" y="701"/>
                </a:lnTo>
                <a:lnTo>
                  <a:pt x="2119" y="518"/>
                </a:lnTo>
                <a:lnTo>
                  <a:pt x="2039" y="304"/>
                </a:lnTo>
                <a:close/>
              </a:path>
              <a:path w="2539" h="1904">
                <a:moveTo>
                  <a:pt x="1706" y="38"/>
                </a:moveTo>
                <a:lnTo>
                  <a:pt x="1917" y="121"/>
                </a:lnTo>
                <a:lnTo>
                  <a:pt x="1706" y="38"/>
                </a:lnTo>
                <a:close/>
              </a:path>
              <a:path w="2539" h="1904">
                <a:moveTo>
                  <a:pt x="1691" y="30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2522064" y="332359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0" y="0"/>
                </a:moveTo>
                <a:lnTo>
                  <a:pt x="835" y="883"/>
                </a:lnTo>
                <a:lnTo>
                  <a:pt x="1155" y="883"/>
                </a:lnTo>
                <a:lnTo>
                  <a:pt x="847" y="853"/>
                </a:lnTo>
                <a:lnTo>
                  <a:pt x="585" y="670"/>
                </a:lnTo>
                <a:lnTo>
                  <a:pt x="454" y="609"/>
                </a:lnTo>
                <a:lnTo>
                  <a:pt x="249" y="396"/>
                </a:lnTo>
                <a:lnTo>
                  <a:pt x="73" y="152"/>
                </a:lnTo>
                <a:lnTo>
                  <a:pt x="0" y="0"/>
                </a:lnTo>
                <a:close/>
              </a:path>
              <a:path w="1905" h="1270">
                <a:moveTo>
                  <a:pt x="1453" y="822"/>
                </a:moveTo>
                <a:lnTo>
                  <a:pt x="1155" y="883"/>
                </a:lnTo>
                <a:lnTo>
                  <a:pt x="1310" y="883"/>
                </a:lnTo>
                <a:lnTo>
                  <a:pt x="1453" y="822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2522637" y="33229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99" y="487"/>
                </a:moveTo>
                <a:lnTo>
                  <a:pt x="999" y="761"/>
                </a:lnTo>
                <a:lnTo>
                  <a:pt x="786" y="975"/>
                </a:lnTo>
                <a:lnTo>
                  <a:pt x="512" y="975"/>
                </a:lnTo>
                <a:lnTo>
                  <a:pt x="225" y="975"/>
                </a:lnTo>
                <a:lnTo>
                  <a:pt x="0" y="761"/>
                </a:lnTo>
                <a:lnTo>
                  <a:pt x="0" y="487"/>
                </a:lnTo>
                <a:lnTo>
                  <a:pt x="0" y="213"/>
                </a:lnTo>
                <a:lnTo>
                  <a:pt x="225" y="0"/>
                </a:lnTo>
                <a:lnTo>
                  <a:pt x="512" y="0"/>
                </a:lnTo>
                <a:lnTo>
                  <a:pt x="786" y="0"/>
                </a:lnTo>
                <a:lnTo>
                  <a:pt x="999" y="213"/>
                </a:lnTo>
                <a:lnTo>
                  <a:pt x="999" y="487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2522649" y="33229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13" y="0"/>
                </a:moveTo>
                <a:lnTo>
                  <a:pt x="201" y="0"/>
                </a:lnTo>
                <a:lnTo>
                  <a:pt x="0" y="213"/>
                </a:lnTo>
                <a:lnTo>
                  <a:pt x="0" y="731"/>
                </a:lnTo>
                <a:lnTo>
                  <a:pt x="201" y="944"/>
                </a:lnTo>
                <a:lnTo>
                  <a:pt x="713" y="944"/>
                </a:lnTo>
                <a:lnTo>
                  <a:pt x="926" y="731"/>
                </a:lnTo>
                <a:lnTo>
                  <a:pt x="926" y="213"/>
                </a:lnTo>
                <a:lnTo>
                  <a:pt x="713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2522649" y="33229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26" y="487"/>
                </a:moveTo>
                <a:lnTo>
                  <a:pt x="926" y="731"/>
                </a:lnTo>
                <a:lnTo>
                  <a:pt x="713" y="944"/>
                </a:lnTo>
                <a:lnTo>
                  <a:pt x="475" y="944"/>
                </a:lnTo>
                <a:lnTo>
                  <a:pt x="201" y="944"/>
                </a:lnTo>
                <a:lnTo>
                  <a:pt x="0" y="731"/>
                </a:lnTo>
                <a:lnTo>
                  <a:pt x="0" y="487"/>
                </a:lnTo>
                <a:lnTo>
                  <a:pt x="0" y="213"/>
                </a:lnTo>
                <a:lnTo>
                  <a:pt x="201" y="0"/>
                </a:lnTo>
                <a:lnTo>
                  <a:pt x="475" y="0"/>
                </a:lnTo>
                <a:lnTo>
                  <a:pt x="713" y="0"/>
                </a:lnTo>
                <a:lnTo>
                  <a:pt x="926" y="213"/>
                </a:lnTo>
                <a:lnTo>
                  <a:pt x="926" y="487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2523125" y="3323132"/>
            <a:ext cx="635" cy="635"/>
          </a:xfrm>
          <a:custGeom>
            <a:avLst/>
            <a:gdLst/>
            <a:ahLst/>
            <a:cxnLst/>
            <a:rect l="l" t="t" r="r" b="b"/>
            <a:pathLst>
              <a:path w="635" h="635">
                <a:moveTo>
                  <a:pt x="332" y="0"/>
                </a:moveTo>
                <a:lnTo>
                  <a:pt x="82" y="0"/>
                </a:lnTo>
                <a:lnTo>
                  <a:pt x="0" y="182"/>
                </a:lnTo>
                <a:lnTo>
                  <a:pt x="438" y="182"/>
                </a:lnTo>
                <a:lnTo>
                  <a:pt x="332" y="0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522671" y="332359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09" y="243"/>
                </a:lnTo>
                <a:lnTo>
                  <a:pt x="249" y="365"/>
                </a:lnTo>
                <a:lnTo>
                  <a:pt x="536" y="396"/>
                </a:lnTo>
                <a:lnTo>
                  <a:pt x="679" y="304"/>
                </a:lnTo>
                <a:lnTo>
                  <a:pt x="490" y="243"/>
                </a:lnTo>
                <a:lnTo>
                  <a:pt x="249" y="182"/>
                </a:lnTo>
                <a:lnTo>
                  <a:pt x="0" y="0"/>
                </a:lnTo>
                <a:close/>
              </a:path>
              <a:path w="1269" h="635">
                <a:moveTo>
                  <a:pt x="786" y="152"/>
                </a:moveTo>
                <a:lnTo>
                  <a:pt x="630" y="213"/>
                </a:lnTo>
                <a:lnTo>
                  <a:pt x="490" y="243"/>
                </a:lnTo>
                <a:lnTo>
                  <a:pt x="752" y="243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2521659" y="33225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39" h="1270">
                <a:moveTo>
                  <a:pt x="1609" y="0"/>
                </a:moveTo>
                <a:lnTo>
                  <a:pt x="0" y="1036"/>
                </a:lnTo>
                <a:lnTo>
                  <a:pt x="249" y="975"/>
                </a:lnTo>
                <a:lnTo>
                  <a:pt x="454" y="914"/>
                </a:lnTo>
                <a:lnTo>
                  <a:pt x="679" y="792"/>
                </a:lnTo>
                <a:lnTo>
                  <a:pt x="893" y="701"/>
                </a:lnTo>
                <a:lnTo>
                  <a:pt x="1097" y="579"/>
                </a:lnTo>
                <a:lnTo>
                  <a:pt x="1478" y="396"/>
                </a:lnTo>
                <a:lnTo>
                  <a:pt x="1679" y="335"/>
                </a:lnTo>
                <a:lnTo>
                  <a:pt x="2310" y="304"/>
                </a:lnTo>
                <a:lnTo>
                  <a:pt x="2473" y="304"/>
                </a:lnTo>
                <a:lnTo>
                  <a:pt x="2383" y="152"/>
                </a:lnTo>
                <a:lnTo>
                  <a:pt x="2145" y="60"/>
                </a:lnTo>
                <a:lnTo>
                  <a:pt x="1609" y="0"/>
                </a:lnTo>
                <a:close/>
              </a:path>
              <a:path w="2539" h="1270">
                <a:moveTo>
                  <a:pt x="2473" y="304"/>
                </a:moveTo>
                <a:lnTo>
                  <a:pt x="2310" y="304"/>
                </a:lnTo>
                <a:lnTo>
                  <a:pt x="2526" y="396"/>
                </a:ln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2519659" y="3325998"/>
            <a:ext cx="635" cy="1270"/>
          </a:xfrm>
          <a:custGeom>
            <a:avLst/>
            <a:gdLst/>
            <a:ahLst/>
            <a:cxnLst/>
            <a:rect l="l" t="t" r="r" b="b"/>
            <a:pathLst>
              <a:path w="635" h="1270">
                <a:moveTo>
                  <a:pt x="48" y="0"/>
                </a:moveTo>
                <a:lnTo>
                  <a:pt x="23" y="822"/>
                </a:lnTo>
                <a:lnTo>
                  <a:pt x="0" y="1219"/>
                </a:lnTo>
                <a:lnTo>
                  <a:pt x="143" y="1036"/>
                </a:lnTo>
                <a:lnTo>
                  <a:pt x="192" y="822"/>
                </a:lnTo>
                <a:lnTo>
                  <a:pt x="192" y="152"/>
                </a:lnTo>
                <a:lnTo>
                  <a:pt x="48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2518348" y="332340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262" y="0"/>
                </a:moveTo>
                <a:lnTo>
                  <a:pt x="0" y="30"/>
                </a:lnTo>
                <a:lnTo>
                  <a:pt x="262" y="60"/>
                </a:lnTo>
                <a:lnTo>
                  <a:pt x="524" y="182"/>
                </a:lnTo>
                <a:lnTo>
                  <a:pt x="883" y="548"/>
                </a:lnTo>
                <a:lnTo>
                  <a:pt x="1014" y="761"/>
                </a:lnTo>
                <a:lnTo>
                  <a:pt x="1097" y="1005"/>
                </a:lnTo>
                <a:lnTo>
                  <a:pt x="1298" y="1493"/>
                </a:lnTo>
                <a:lnTo>
                  <a:pt x="1322" y="2042"/>
                </a:lnTo>
                <a:lnTo>
                  <a:pt x="1359" y="2590"/>
                </a:lnTo>
                <a:lnTo>
                  <a:pt x="1429" y="2316"/>
                </a:lnTo>
                <a:lnTo>
                  <a:pt x="1429" y="1493"/>
                </a:lnTo>
                <a:lnTo>
                  <a:pt x="1359" y="1219"/>
                </a:lnTo>
                <a:lnTo>
                  <a:pt x="560" y="91"/>
                </a:lnTo>
                <a:lnTo>
                  <a:pt x="26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2519159" y="332349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13" y="2346"/>
                </a:lnTo>
                <a:lnTo>
                  <a:pt x="774" y="1920"/>
                </a:lnTo>
                <a:lnTo>
                  <a:pt x="749" y="1463"/>
                </a:lnTo>
                <a:lnTo>
                  <a:pt x="643" y="1066"/>
                </a:lnTo>
                <a:lnTo>
                  <a:pt x="618" y="853"/>
                </a:lnTo>
                <a:lnTo>
                  <a:pt x="548" y="640"/>
                </a:lnTo>
                <a:lnTo>
                  <a:pt x="429" y="457"/>
                </a:lnTo>
                <a:lnTo>
                  <a:pt x="344" y="274"/>
                </a:lnTo>
                <a:lnTo>
                  <a:pt x="204" y="91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2518242" y="3328923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142" y="0"/>
                </a:moveTo>
                <a:lnTo>
                  <a:pt x="573" y="274"/>
                </a:lnTo>
                <a:lnTo>
                  <a:pt x="0" y="518"/>
                </a:lnTo>
                <a:lnTo>
                  <a:pt x="405" y="2590"/>
                </a:lnTo>
                <a:lnTo>
                  <a:pt x="1453" y="4907"/>
                </a:lnTo>
                <a:lnTo>
                  <a:pt x="2514" y="7193"/>
                </a:lnTo>
                <a:lnTo>
                  <a:pt x="3822" y="8869"/>
                </a:lnTo>
                <a:lnTo>
                  <a:pt x="4395" y="8595"/>
                </a:lnTo>
                <a:lnTo>
                  <a:pt x="4952" y="8351"/>
                </a:lnTo>
                <a:lnTo>
                  <a:pt x="4559" y="6278"/>
                </a:lnTo>
                <a:lnTo>
                  <a:pt x="3502" y="3992"/>
                </a:lnTo>
                <a:lnTo>
                  <a:pt x="2465" y="1676"/>
                </a:lnTo>
                <a:lnTo>
                  <a:pt x="1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2518803" y="3328954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69" y="0"/>
                </a:moveTo>
                <a:lnTo>
                  <a:pt x="0" y="243"/>
                </a:lnTo>
                <a:lnTo>
                  <a:pt x="1844" y="4023"/>
                </a:lnTo>
                <a:lnTo>
                  <a:pt x="2392" y="5547"/>
                </a:lnTo>
                <a:lnTo>
                  <a:pt x="3834" y="8564"/>
                </a:lnTo>
                <a:lnTo>
                  <a:pt x="4404" y="8351"/>
                </a:lnTo>
                <a:lnTo>
                  <a:pt x="3989" y="6278"/>
                </a:lnTo>
                <a:lnTo>
                  <a:pt x="1892" y="1645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2521076" y="3330447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20">
                <a:moveTo>
                  <a:pt x="929" y="0"/>
                </a:moveTo>
                <a:lnTo>
                  <a:pt x="463" y="396"/>
                </a:lnTo>
                <a:lnTo>
                  <a:pt x="0" y="822"/>
                </a:lnTo>
                <a:lnTo>
                  <a:pt x="1024" y="2590"/>
                </a:lnTo>
                <a:lnTo>
                  <a:pt x="2749" y="4358"/>
                </a:lnTo>
                <a:lnTo>
                  <a:pt x="4453" y="6126"/>
                </a:lnTo>
                <a:lnTo>
                  <a:pt x="6214" y="7223"/>
                </a:lnTo>
                <a:lnTo>
                  <a:pt x="6678" y="6797"/>
                </a:lnTo>
                <a:lnTo>
                  <a:pt x="7132" y="6400"/>
                </a:lnTo>
                <a:lnTo>
                  <a:pt x="6108" y="4632"/>
                </a:lnTo>
                <a:lnTo>
                  <a:pt x="4404" y="2865"/>
                </a:lnTo>
                <a:lnTo>
                  <a:pt x="2679" y="1097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2521076" y="33308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5" h="6985">
                <a:moveTo>
                  <a:pt x="463" y="0"/>
                </a:moveTo>
                <a:lnTo>
                  <a:pt x="0" y="396"/>
                </a:lnTo>
                <a:lnTo>
                  <a:pt x="1024" y="2164"/>
                </a:lnTo>
                <a:lnTo>
                  <a:pt x="2749" y="3931"/>
                </a:lnTo>
                <a:lnTo>
                  <a:pt x="4453" y="5730"/>
                </a:lnTo>
                <a:lnTo>
                  <a:pt x="6227" y="6797"/>
                </a:lnTo>
                <a:lnTo>
                  <a:pt x="6678" y="6370"/>
                </a:lnTo>
                <a:lnTo>
                  <a:pt x="4416" y="4023"/>
                </a:lnTo>
                <a:lnTo>
                  <a:pt x="3261" y="2987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523113" y="3335934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1179" y="0"/>
                </a:moveTo>
                <a:lnTo>
                  <a:pt x="0" y="365"/>
                </a:lnTo>
                <a:lnTo>
                  <a:pt x="106" y="2468"/>
                </a:lnTo>
                <a:lnTo>
                  <a:pt x="832" y="4876"/>
                </a:lnTo>
                <a:lnTo>
                  <a:pt x="1548" y="7315"/>
                </a:lnTo>
                <a:lnTo>
                  <a:pt x="2618" y="9143"/>
                </a:lnTo>
                <a:lnTo>
                  <a:pt x="3797" y="8778"/>
                </a:lnTo>
                <a:lnTo>
                  <a:pt x="3703" y="6675"/>
                </a:lnTo>
                <a:lnTo>
                  <a:pt x="2977" y="4267"/>
                </a:lnTo>
                <a:lnTo>
                  <a:pt x="2261" y="1859"/>
                </a:lnTo>
                <a:lnTo>
                  <a:pt x="11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2523695" y="3335934"/>
            <a:ext cx="3810" cy="9525"/>
          </a:xfrm>
          <a:custGeom>
            <a:avLst/>
            <a:gdLst/>
            <a:ahLst/>
            <a:cxnLst/>
            <a:rect l="l" t="t" r="r" b="b"/>
            <a:pathLst>
              <a:path w="3810" h="9525">
                <a:moveTo>
                  <a:pt x="597" y="0"/>
                </a:moveTo>
                <a:lnTo>
                  <a:pt x="0" y="182"/>
                </a:lnTo>
                <a:lnTo>
                  <a:pt x="1298" y="4206"/>
                </a:lnTo>
                <a:lnTo>
                  <a:pt x="1633" y="5730"/>
                </a:lnTo>
                <a:lnTo>
                  <a:pt x="2633" y="8961"/>
                </a:lnTo>
                <a:lnTo>
                  <a:pt x="3215" y="8778"/>
                </a:lnTo>
                <a:lnTo>
                  <a:pt x="3121" y="6675"/>
                </a:lnTo>
                <a:lnTo>
                  <a:pt x="2377" y="4206"/>
                </a:lnTo>
                <a:lnTo>
                  <a:pt x="1679" y="1859"/>
                </a:lnTo>
                <a:lnTo>
                  <a:pt x="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525661" y="333779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4">
                <a:moveTo>
                  <a:pt x="1036" y="0"/>
                </a:moveTo>
                <a:lnTo>
                  <a:pt x="512" y="335"/>
                </a:lnTo>
                <a:lnTo>
                  <a:pt x="0" y="701"/>
                </a:lnTo>
                <a:lnTo>
                  <a:pt x="749" y="2590"/>
                </a:lnTo>
                <a:lnTo>
                  <a:pt x="2225" y="4571"/>
                </a:lnTo>
                <a:lnTo>
                  <a:pt x="3654" y="6553"/>
                </a:lnTo>
                <a:lnTo>
                  <a:pt x="5260" y="7863"/>
                </a:lnTo>
                <a:lnTo>
                  <a:pt x="5751" y="7498"/>
                </a:lnTo>
                <a:lnTo>
                  <a:pt x="6275" y="7162"/>
                </a:lnTo>
                <a:lnTo>
                  <a:pt x="5522" y="5273"/>
                </a:lnTo>
                <a:lnTo>
                  <a:pt x="4059" y="3291"/>
                </a:lnTo>
                <a:lnTo>
                  <a:pt x="2618" y="1310"/>
                </a:lnTo>
                <a:lnTo>
                  <a:pt x="103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525661" y="3338129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20">
                <a:moveTo>
                  <a:pt x="512" y="0"/>
                </a:moveTo>
                <a:lnTo>
                  <a:pt x="5260" y="7559"/>
                </a:lnTo>
                <a:lnTo>
                  <a:pt x="5763" y="7193"/>
                </a:lnTo>
                <a:lnTo>
                  <a:pt x="3867" y="4541"/>
                </a:lnTo>
                <a:lnTo>
                  <a:pt x="2868" y="3352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526054" y="334273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80" y="0"/>
                </a:moveTo>
                <a:lnTo>
                  <a:pt x="819" y="91"/>
                </a:lnTo>
                <a:lnTo>
                  <a:pt x="225" y="152"/>
                </a:lnTo>
                <a:lnTo>
                  <a:pt x="0" y="2103"/>
                </a:lnTo>
                <a:lnTo>
                  <a:pt x="295" y="4480"/>
                </a:lnTo>
                <a:lnTo>
                  <a:pt x="606" y="6827"/>
                </a:lnTo>
                <a:lnTo>
                  <a:pt x="1319" y="8717"/>
                </a:lnTo>
                <a:lnTo>
                  <a:pt x="1904" y="8625"/>
                </a:lnTo>
                <a:lnTo>
                  <a:pt x="2487" y="8564"/>
                </a:lnTo>
                <a:lnTo>
                  <a:pt x="2712" y="6614"/>
                </a:lnTo>
                <a:lnTo>
                  <a:pt x="2392" y="4236"/>
                </a:lnTo>
                <a:lnTo>
                  <a:pt x="2106" y="1859"/>
                </a:lnTo>
                <a:lnTo>
                  <a:pt x="138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526862" y="334273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73" y="0"/>
                </a:moveTo>
                <a:lnTo>
                  <a:pt x="0" y="60"/>
                </a:lnTo>
                <a:lnTo>
                  <a:pt x="573" y="3992"/>
                </a:lnTo>
                <a:lnTo>
                  <a:pt x="655" y="5516"/>
                </a:lnTo>
                <a:lnTo>
                  <a:pt x="1085" y="8625"/>
                </a:lnTo>
                <a:lnTo>
                  <a:pt x="1667" y="8564"/>
                </a:lnTo>
                <a:lnTo>
                  <a:pt x="1904" y="6583"/>
                </a:lnTo>
                <a:lnTo>
                  <a:pt x="1584" y="4236"/>
                </a:lnTo>
                <a:lnTo>
                  <a:pt x="1298" y="1859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528328" y="3344803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4">
                <a:moveTo>
                  <a:pt x="1048" y="0"/>
                </a:moveTo>
                <a:lnTo>
                  <a:pt x="0" y="487"/>
                </a:lnTo>
                <a:lnTo>
                  <a:pt x="417" y="2346"/>
                </a:lnTo>
                <a:lnTo>
                  <a:pt x="2511" y="6492"/>
                </a:lnTo>
                <a:lnTo>
                  <a:pt x="3785" y="7955"/>
                </a:lnTo>
                <a:lnTo>
                  <a:pt x="4858" y="7467"/>
                </a:lnTo>
                <a:lnTo>
                  <a:pt x="4428" y="5577"/>
                </a:lnTo>
                <a:lnTo>
                  <a:pt x="3392" y="3505"/>
                </a:lnTo>
                <a:lnTo>
                  <a:pt x="2334" y="1463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528328" y="3345048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4">
                <a:moveTo>
                  <a:pt x="536" y="0"/>
                </a:moveTo>
                <a:lnTo>
                  <a:pt x="0" y="243"/>
                </a:lnTo>
                <a:lnTo>
                  <a:pt x="417" y="2103"/>
                </a:lnTo>
                <a:lnTo>
                  <a:pt x="2511" y="6248"/>
                </a:lnTo>
                <a:lnTo>
                  <a:pt x="3785" y="7711"/>
                </a:lnTo>
                <a:lnTo>
                  <a:pt x="4322" y="7467"/>
                </a:lnTo>
                <a:lnTo>
                  <a:pt x="2953" y="4724"/>
                </a:lnTo>
                <a:lnTo>
                  <a:pt x="2191" y="3444"/>
                </a:lnTo>
                <a:lnTo>
                  <a:pt x="5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2528709" y="3350168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560" y="0"/>
                </a:moveTo>
                <a:lnTo>
                  <a:pt x="405" y="30"/>
                </a:lnTo>
                <a:lnTo>
                  <a:pt x="0" y="1981"/>
                </a:lnTo>
                <a:lnTo>
                  <a:pt x="70" y="4358"/>
                </a:lnTo>
                <a:lnTo>
                  <a:pt x="179" y="6736"/>
                </a:lnTo>
                <a:lnTo>
                  <a:pt x="701" y="8656"/>
                </a:lnTo>
                <a:lnTo>
                  <a:pt x="1880" y="8625"/>
                </a:lnTo>
                <a:lnTo>
                  <a:pt x="2285" y="6675"/>
                </a:lnTo>
                <a:lnTo>
                  <a:pt x="2118" y="1920"/>
                </a:lnTo>
                <a:lnTo>
                  <a:pt x="156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2529684" y="3350168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85" y="0"/>
                </a:moveTo>
                <a:lnTo>
                  <a:pt x="0" y="30"/>
                </a:lnTo>
                <a:lnTo>
                  <a:pt x="237" y="3962"/>
                </a:lnTo>
                <a:lnTo>
                  <a:pt x="167" y="5455"/>
                </a:lnTo>
                <a:lnTo>
                  <a:pt x="323" y="8625"/>
                </a:lnTo>
                <a:lnTo>
                  <a:pt x="905" y="8625"/>
                </a:lnTo>
                <a:lnTo>
                  <a:pt x="1310" y="6675"/>
                </a:lnTo>
                <a:lnTo>
                  <a:pt x="1142" y="1920"/>
                </a:lnTo>
                <a:lnTo>
                  <a:pt x="58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2531174" y="3353094"/>
            <a:ext cx="3810" cy="8890"/>
          </a:xfrm>
          <a:custGeom>
            <a:avLst/>
            <a:gdLst/>
            <a:ahLst/>
            <a:cxnLst/>
            <a:rect l="l" t="t" r="r" b="b"/>
            <a:pathLst>
              <a:path w="3810" h="8889">
                <a:moveTo>
                  <a:pt x="1130" y="0"/>
                </a:moveTo>
                <a:lnTo>
                  <a:pt x="0" y="304"/>
                </a:lnTo>
                <a:lnTo>
                  <a:pt x="45" y="2225"/>
                </a:lnTo>
                <a:lnTo>
                  <a:pt x="725" y="4450"/>
                </a:lnTo>
                <a:lnTo>
                  <a:pt x="1380" y="6644"/>
                </a:lnTo>
                <a:lnTo>
                  <a:pt x="2356" y="8321"/>
                </a:lnTo>
                <a:lnTo>
                  <a:pt x="2926" y="8168"/>
                </a:lnTo>
                <a:lnTo>
                  <a:pt x="3499" y="7985"/>
                </a:lnTo>
                <a:lnTo>
                  <a:pt x="3428" y="6095"/>
                </a:lnTo>
                <a:lnTo>
                  <a:pt x="2130" y="1676"/>
                </a:lnTo>
                <a:lnTo>
                  <a:pt x="113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2531174" y="335324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4">
                <a:moveTo>
                  <a:pt x="557" y="0"/>
                </a:moveTo>
                <a:lnTo>
                  <a:pt x="0" y="152"/>
                </a:lnTo>
                <a:lnTo>
                  <a:pt x="45" y="2072"/>
                </a:lnTo>
                <a:lnTo>
                  <a:pt x="725" y="4297"/>
                </a:lnTo>
                <a:lnTo>
                  <a:pt x="1380" y="6492"/>
                </a:lnTo>
                <a:lnTo>
                  <a:pt x="2356" y="8168"/>
                </a:lnTo>
                <a:lnTo>
                  <a:pt x="2926" y="8016"/>
                </a:lnTo>
                <a:lnTo>
                  <a:pt x="2093" y="5059"/>
                </a:lnTo>
                <a:lnTo>
                  <a:pt x="1569" y="3718"/>
                </a:lnTo>
                <a:lnTo>
                  <a:pt x="55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2529352" y="335794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44" y="0"/>
                </a:moveTo>
                <a:lnTo>
                  <a:pt x="630" y="1859"/>
                </a:lnTo>
                <a:lnTo>
                  <a:pt x="307" y="4236"/>
                </a:lnTo>
                <a:lnTo>
                  <a:pt x="0" y="6583"/>
                </a:lnTo>
                <a:lnTo>
                  <a:pt x="201" y="8534"/>
                </a:lnTo>
                <a:lnTo>
                  <a:pt x="786" y="8625"/>
                </a:lnTo>
                <a:lnTo>
                  <a:pt x="1380" y="8686"/>
                </a:lnTo>
                <a:lnTo>
                  <a:pt x="2093" y="6857"/>
                </a:lnTo>
                <a:lnTo>
                  <a:pt x="2417" y="4480"/>
                </a:lnTo>
                <a:lnTo>
                  <a:pt x="2724" y="2133"/>
                </a:lnTo>
                <a:lnTo>
                  <a:pt x="2523" y="152"/>
                </a:lnTo>
                <a:lnTo>
                  <a:pt x="1929" y="91"/>
                </a:lnTo>
                <a:lnTo>
                  <a:pt x="13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530150" y="3358032"/>
            <a:ext cx="2540" cy="8890"/>
          </a:xfrm>
          <a:custGeom>
            <a:avLst/>
            <a:gdLst/>
            <a:ahLst/>
            <a:cxnLst/>
            <a:rect l="l" t="t" r="r" b="b"/>
            <a:pathLst>
              <a:path w="2539" h="8889">
                <a:moveTo>
                  <a:pt x="1142" y="0"/>
                </a:moveTo>
                <a:lnTo>
                  <a:pt x="688" y="3931"/>
                </a:lnTo>
                <a:lnTo>
                  <a:pt x="380" y="5394"/>
                </a:lnTo>
                <a:lnTo>
                  <a:pt x="0" y="8534"/>
                </a:lnTo>
                <a:lnTo>
                  <a:pt x="582" y="8625"/>
                </a:lnTo>
                <a:lnTo>
                  <a:pt x="1295" y="6766"/>
                </a:lnTo>
                <a:lnTo>
                  <a:pt x="1618" y="4389"/>
                </a:lnTo>
                <a:lnTo>
                  <a:pt x="1926" y="2042"/>
                </a:lnTo>
                <a:lnTo>
                  <a:pt x="1725" y="60"/>
                </a:lnTo>
                <a:lnTo>
                  <a:pt x="114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2531936" y="336132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450" y="0"/>
                </a:moveTo>
                <a:lnTo>
                  <a:pt x="856" y="30"/>
                </a:lnTo>
                <a:lnTo>
                  <a:pt x="259" y="91"/>
                </a:lnTo>
                <a:lnTo>
                  <a:pt x="0" y="2011"/>
                </a:lnTo>
                <a:lnTo>
                  <a:pt x="283" y="4297"/>
                </a:lnTo>
                <a:lnTo>
                  <a:pt x="545" y="6583"/>
                </a:lnTo>
                <a:lnTo>
                  <a:pt x="1237" y="8381"/>
                </a:lnTo>
                <a:lnTo>
                  <a:pt x="1819" y="8351"/>
                </a:lnTo>
                <a:lnTo>
                  <a:pt x="2404" y="8260"/>
                </a:lnTo>
                <a:lnTo>
                  <a:pt x="2666" y="6370"/>
                </a:lnTo>
                <a:lnTo>
                  <a:pt x="2404" y="4084"/>
                </a:lnTo>
                <a:lnTo>
                  <a:pt x="2118" y="1798"/>
                </a:lnTo>
                <a:lnTo>
                  <a:pt x="14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2531936" y="3361385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844" y="0"/>
                </a:moveTo>
                <a:lnTo>
                  <a:pt x="271" y="30"/>
                </a:lnTo>
                <a:lnTo>
                  <a:pt x="0" y="1950"/>
                </a:lnTo>
                <a:lnTo>
                  <a:pt x="283" y="4236"/>
                </a:lnTo>
                <a:lnTo>
                  <a:pt x="533" y="6522"/>
                </a:lnTo>
                <a:lnTo>
                  <a:pt x="1237" y="8321"/>
                </a:lnTo>
                <a:lnTo>
                  <a:pt x="1819" y="8290"/>
                </a:lnTo>
                <a:lnTo>
                  <a:pt x="1499" y="5242"/>
                </a:lnTo>
                <a:lnTo>
                  <a:pt x="1225" y="3809"/>
                </a:lnTo>
                <a:lnTo>
                  <a:pt x="8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2529910" y="336644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512" y="1798"/>
                </a:lnTo>
                <a:lnTo>
                  <a:pt x="240" y="4084"/>
                </a:lnTo>
                <a:lnTo>
                  <a:pt x="0" y="6370"/>
                </a:lnTo>
                <a:lnTo>
                  <a:pt x="240" y="8290"/>
                </a:lnTo>
                <a:lnTo>
                  <a:pt x="859" y="8351"/>
                </a:lnTo>
                <a:lnTo>
                  <a:pt x="1441" y="8442"/>
                </a:lnTo>
                <a:lnTo>
                  <a:pt x="2109" y="6644"/>
                </a:lnTo>
                <a:lnTo>
                  <a:pt x="2359" y="4358"/>
                </a:lnTo>
                <a:lnTo>
                  <a:pt x="2621" y="2072"/>
                </a:lnTo>
                <a:lnTo>
                  <a:pt x="2359" y="152"/>
                </a:lnTo>
                <a:lnTo>
                  <a:pt x="1773" y="60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2529910" y="336644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1191" y="0"/>
                </a:moveTo>
                <a:lnTo>
                  <a:pt x="502" y="1798"/>
                </a:lnTo>
                <a:lnTo>
                  <a:pt x="0" y="6370"/>
                </a:lnTo>
                <a:lnTo>
                  <a:pt x="249" y="8290"/>
                </a:lnTo>
                <a:lnTo>
                  <a:pt x="847" y="8351"/>
                </a:lnTo>
                <a:lnTo>
                  <a:pt x="1216" y="5303"/>
                </a:lnTo>
                <a:lnTo>
                  <a:pt x="1264" y="3870"/>
                </a:lnTo>
                <a:lnTo>
                  <a:pt x="1773" y="91"/>
                </a:lnTo>
                <a:lnTo>
                  <a:pt x="11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2518077" y="332627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5" h="5079">
                <a:moveTo>
                  <a:pt x="807" y="0"/>
                </a:moveTo>
                <a:lnTo>
                  <a:pt x="402" y="487"/>
                </a:lnTo>
                <a:lnTo>
                  <a:pt x="0" y="944"/>
                </a:lnTo>
                <a:lnTo>
                  <a:pt x="914" y="2164"/>
                </a:lnTo>
                <a:lnTo>
                  <a:pt x="2487" y="3230"/>
                </a:lnTo>
                <a:lnTo>
                  <a:pt x="4035" y="4297"/>
                </a:lnTo>
                <a:lnTo>
                  <a:pt x="5605" y="4785"/>
                </a:lnTo>
                <a:lnTo>
                  <a:pt x="6010" y="4297"/>
                </a:lnTo>
                <a:lnTo>
                  <a:pt x="6416" y="3840"/>
                </a:lnTo>
                <a:lnTo>
                  <a:pt x="5477" y="2590"/>
                </a:lnTo>
                <a:lnTo>
                  <a:pt x="3928" y="1554"/>
                </a:lnTo>
                <a:lnTo>
                  <a:pt x="2392" y="487"/>
                </a:lnTo>
                <a:lnTo>
                  <a:pt x="80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518077" y="3326760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5">
                <a:moveTo>
                  <a:pt x="402" y="0"/>
                </a:moveTo>
                <a:lnTo>
                  <a:pt x="0" y="426"/>
                </a:lnTo>
                <a:lnTo>
                  <a:pt x="938" y="1676"/>
                </a:lnTo>
                <a:lnTo>
                  <a:pt x="4035" y="3809"/>
                </a:lnTo>
                <a:lnTo>
                  <a:pt x="5605" y="4297"/>
                </a:lnTo>
                <a:lnTo>
                  <a:pt x="6010" y="3809"/>
                </a:lnTo>
                <a:lnTo>
                  <a:pt x="3986" y="2377"/>
                </a:lnTo>
                <a:lnTo>
                  <a:pt x="2929" y="1828"/>
                </a:lnTo>
                <a:lnTo>
                  <a:pt x="4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752331" y="3325723"/>
            <a:ext cx="127000" cy="143510"/>
          </a:xfrm>
          <a:custGeom>
            <a:avLst/>
            <a:gdLst/>
            <a:ahLst/>
            <a:cxnLst/>
            <a:rect l="l" t="t" r="r" b="b"/>
            <a:pathLst>
              <a:path w="127000" h="143510">
                <a:moveTo>
                  <a:pt x="21716" y="0"/>
                </a:moveTo>
                <a:lnTo>
                  <a:pt x="0" y="0"/>
                </a:lnTo>
                <a:lnTo>
                  <a:pt x="0" y="143347"/>
                </a:lnTo>
                <a:lnTo>
                  <a:pt x="21716" y="143347"/>
                </a:lnTo>
                <a:lnTo>
                  <a:pt x="21716" y="47518"/>
                </a:lnTo>
                <a:lnTo>
                  <a:pt x="44032" y="47518"/>
                </a:lnTo>
                <a:lnTo>
                  <a:pt x="21716" y="0"/>
                </a:lnTo>
                <a:close/>
              </a:path>
              <a:path w="127000" h="143510">
                <a:moveTo>
                  <a:pt x="126443" y="47518"/>
                </a:moveTo>
                <a:lnTo>
                  <a:pt x="104704" y="47518"/>
                </a:lnTo>
                <a:lnTo>
                  <a:pt x="104704" y="143347"/>
                </a:lnTo>
                <a:lnTo>
                  <a:pt x="126443" y="143347"/>
                </a:lnTo>
                <a:lnTo>
                  <a:pt x="126443" y="47518"/>
                </a:lnTo>
                <a:close/>
              </a:path>
              <a:path w="127000" h="143510">
                <a:moveTo>
                  <a:pt x="44032" y="47518"/>
                </a:moveTo>
                <a:lnTo>
                  <a:pt x="21716" y="47518"/>
                </a:lnTo>
                <a:lnTo>
                  <a:pt x="55568" y="117378"/>
                </a:lnTo>
                <a:lnTo>
                  <a:pt x="71664" y="117378"/>
                </a:lnTo>
                <a:lnTo>
                  <a:pt x="84984" y="89214"/>
                </a:lnTo>
                <a:lnTo>
                  <a:pt x="63614" y="89214"/>
                </a:lnTo>
                <a:lnTo>
                  <a:pt x="44032" y="47518"/>
                </a:lnTo>
                <a:close/>
              </a:path>
              <a:path w="127000" h="143510">
                <a:moveTo>
                  <a:pt x="126443" y="0"/>
                </a:moveTo>
                <a:lnTo>
                  <a:pt x="104704" y="0"/>
                </a:lnTo>
                <a:lnTo>
                  <a:pt x="63614" y="89214"/>
                </a:lnTo>
                <a:lnTo>
                  <a:pt x="84984" y="89214"/>
                </a:lnTo>
                <a:lnTo>
                  <a:pt x="104704" y="47518"/>
                </a:lnTo>
                <a:lnTo>
                  <a:pt x="126443" y="47518"/>
                </a:lnTo>
                <a:lnTo>
                  <a:pt x="126443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926919" y="3325719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351"/>
                </a:lnTo>
              </a:path>
            </a:pathLst>
          </a:custGeom>
          <a:ln w="23046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975253" y="3325723"/>
            <a:ext cx="107950" cy="143510"/>
          </a:xfrm>
          <a:custGeom>
            <a:avLst/>
            <a:gdLst/>
            <a:ahLst/>
            <a:cxnLst/>
            <a:rect l="l" t="t" r="r" b="b"/>
            <a:pathLst>
              <a:path w="107950" h="143510">
                <a:moveTo>
                  <a:pt x="19906" y="0"/>
                </a:moveTo>
                <a:lnTo>
                  <a:pt x="0" y="0"/>
                </a:lnTo>
                <a:lnTo>
                  <a:pt x="0" y="143347"/>
                </a:lnTo>
                <a:lnTo>
                  <a:pt x="21753" y="143347"/>
                </a:lnTo>
                <a:lnTo>
                  <a:pt x="21753" y="42489"/>
                </a:lnTo>
                <a:lnTo>
                  <a:pt x="47867" y="42489"/>
                </a:lnTo>
                <a:lnTo>
                  <a:pt x="19906" y="0"/>
                </a:lnTo>
                <a:close/>
              </a:path>
              <a:path w="107950" h="143510">
                <a:moveTo>
                  <a:pt x="47867" y="42489"/>
                </a:moveTo>
                <a:lnTo>
                  <a:pt x="21753" y="42489"/>
                </a:lnTo>
                <a:lnTo>
                  <a:pt x="87986" y="143347"/>
                </a:lnTo>
                <a:lnTo>
                  <a:pt x="107920" y="143347"/>
                </a:lnTo>
                <a:lnTo>
                  <a:pt x="107920" y="100675"/>
                </a:lnTo>
                <a:lnTo>
                  <a:pt x="86157" y="100675"/>
                </a:lnTo>
                <a:lnTo>
                  <a:pt x="47867" y="42489"/>
                </a:lnTo>
                <a:close/>
              </a:path>
              <a:path w="107950" h="143510">
                <a:moveTo>
                  <a:pt x="107920" y="0"/>
                </a:moveTo>
                <a:lnTo>
                  <a:pt x="86157" y="0"/>
                </a:lnTo>
                <a:lnTo>
                  <a:pt x="86157" y="100675"/>
                </a:lnTo>
                <a:lnTo>
                  <a:pt x="107920" y="100675"/>
                </a:lnTo>
                <a:lnTo>
                  <a:pt x="107920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3110521" y="3324878"/>
            <a:ext cx="99060" cy="145415"/>
          </a:xfrm>
          <a:custGeom>
            <a:avLst/>
            <a:gdLst/>
            <a:ahLst/>
            <a:cxnLst/>
            <a:rect l="l" t="t" r="r" b="b"/>
            <a:pathLst>
              <a:path w="99060" h="145414">
                <a:moveTo>
                  <a:pt x="11941" y="112188"/>
                </a:moveTo>
                <a:lnTo>
                  <a:pt x="0" y="128971"/>
                </a:lnTo>
                <a:lnTo>
                  <a:pt x="10188" y="136609"/>
                </a:lnTo>
                <a:lnTo>
                  <a:pt x="21402" y="141697"/>
                </a:lnTo>
                <a:lnTo>
                  <a:pt x="33961" y="144532"/>
                </a:lnTo>
                <a:lnTo>
                  <a:pt x="48181" y="145411"/>
                </a:lnTo>
                <a:lnTo>
                  <a:pt x="59622" y="144575"/>
                </a:lnTo>
                <a:lnTo>
                  <a:pt x="72941" y="140886"/>
                </a:lnTo>
                <a:lnTo>
                  <a:pt x="83966" y="134137"/>
                </a:lnTo>
                <a:lnTo>
                  <a:pt x="90869" y="125867"/>
                </a:lnTo>
                <a:lnTo>
                  <a:pt x="47449" y="125867"/>
                </a:lnTo>
                <a:lnTo>
                  <a:pt x="34224" y="124514"/>
                </a:lnTo>
                <a:lnTo>
                  <a:pt x="22535" y="120229"/>
                </a:lnTo>
                <a:lnTo>
                  <a:pt x="11941" y="112188"/>
                </a:lnTo>
                <a:close/>
              </a:path>
              <a:path w="99060" h="145414">
                <a:moveTo>
                  <a:pt x="43071" y="0"/>
                </a:moveTo>
                <a:lnTo>
                  <a:pt x="9395" y="19701"/>
                </a:lnTo>
                <a:lnTo>
                  <a:pt x="2772" y="49043"/>
                </a:lnTo>
                <a:lnTo>
                  <a:pt x="6744" y="60731"/>
                </a:lnTo>
                <a:lnTo>
                  <a:pt x="15497" y="71432"/>
                </a:lnTo>
                <a:lnTo>
                  <a:pt x="26217" y="77213"/>
                </a:lnTo>
                <a:lnTo>
                  <a:pt x="39891" y="80580"/>
                </a:lnTo>
                <a:lnTo>
                  <a:pt x="65281" y="84207"/>
                </a:lnTo>
                <a:lnTo>
                  <a:pt x="68908" y="85609"/>
                </a:lnTo>
                <a:lnTo>
                  <a:pt x="73547" y="90091"/>
                </a:lnTo>
                <a:lnTo>
                  <a:pt x="76471" y="98090"/>
                </a:lnTo>
                <a:lnTo>
                  <a:pt x="74743" y="115619"/>
                </a:lnTo>
                <a:lnTo>
                  <a:pt x="64356" y="123224"/>
                </a:lnTo>
                <a:lnTo>
                  <a:pt x="47449" y="125867"/>
                </a:lnTo>
                <a:lnTo>
                  <a:pt x="90869" y="125867"/>
                </a:lnTo>
                <a:lnTo>
                  <a:pt x="92261" y="124200"/>
                </a:lnTo>
                <a:lnTo>
                  <a:pt x="97389" y="110948"/>
                </a:lnTo>
                <a:lnTo>
                  <a:pt x="98916" y="94254"/>
                </a:lnTo>
                <a:lnTo>
                  <a:pt x="94561" y="82471"/>
                </a:lnTo>
                <a:lnTo>
                  <a:pt x="85802" y="72116"/>
                </a:lnTo>
                <a:lnTo>
                  <a:pt x="75785" y="66723"/>
                </a:lnTo>
                <a:lnTo>
                  <a:pt x="61257" y="63267"/>
                </a:lnTo>
                <a:lnTo>
                  <a:pt x="38306" y="59854"/>
                </a:lnTo>
                <a:lnTo>
                  <a:pt x="32484" y="57446"/>
                </a:lnTo>
                <a:lnTo>
                  <a:pt x="28827" y="54215"/>
                </a:lnTo>
                <a:lnTo>
                  <a:pt x="25017" y="50771"/>
                </a:lnTo>
                <a:lnTo>
                  <a:pt x="23371" y="46168"/>
                </a:lnTo>
                <a:lnTo>
                  <a:pt x="23536" y="38076"/>
                </a:lnTo>
                <a:lnTo>
                  <a:pt x="27856" y="28049"/>
                </a:lnTo>
                <a:lnTo>
                  <a:pt x="38879" y="21293"/>
                </a:lnTo>
                <a:lnTo>
                  <a:pt x="57740" y="19054"/>
                </a:lnTo>
                <a:lnTo>
                  <a:pt x="88544" y="19054"/>
                </a:lnTo>
                <a:lnTo>
                  <a:pt x="92334" y="13871"/>
                </a:lnTo>
                <a:lnTo>
                  <a:pt x="83156" y="7446"/>
                </a:lnTo>
                <a:lnTo>
                  <a:pt x="72489" y="3070"/>
                </a:lnTo>
                <a:lnTo>
                  <a:pt x="59428" y="627"/>
                </a:lnTo>
                <a:lnTo>
                  <a:pt x="43071" y="0"/>
                </a:lnTo>
                <a:close/>
              </a:path>
              <a:path w="99060" h="145414">
                <a:moveTo>
                  <a:pt x="88544" y="19054"/>
                </a:moveTo>
                <a:lnTo>
                  <a:pt x="57740" y="19054"/>
                </a:lnTo>
                <a:lnTo>
                  <a:pt x="69957" y="22327"/>
                </a:lnTo>
                <a:lnTo>
                  <a:pt x="80795" y="29648"/>
                </a:lnTo>
                <a:lnTo>
                  <a:pt x="88544" y="19054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3222315" y="3325753"/>
            <a:ext cx="123189" cy="143510"/>
          </a:xfrm>
          <a:custGeom>
            <a:avLst/>
            <a:gdLst/>
            <a:ahLst/>
            <a:cxnLst/>
            <a:rect l="l" t="t" r="r" b="b"/>
            <a:pathLst>
              <a:path w="123189" h="143510">
                <a:moveTo>
                  <a:pt x="70073" y="0"/>
                </a:moveTo>
                <a:lnTo>
                  <a:pt x="52577" y="0"/>
                </a:lnTo>
                <a:lnTo>
                  <a:pt x="0" y="143316"/>
                </a:lnTo>
                <a:lnTo>
                  <a:pt x="23164" y="143316"/>
                </a:lnTo>
                <a:lnTo>
                  <a:pt x="33040" y="114543"/>
                </a:lnTo>
                <a:lnTo>
                  <a:pt x="112071" y="114543"/>
                </a:lnTo>
                <a:lnTo>
                  <a:pt x="105276" y="96011"/>
                </a:lnTo>
                <a:lnTo>
                  <a:pt x="39471" y="96011"/>
                </a:lnTo>
                <a:lnTo>
                  <a:pt x="61813" y="32400"/>
                </a:lnTo>
                <a:lnTo>
                  <a:pt x="81953" y="32400"/>
                </a:lnTo>
                <a:lnTo>
                  <a:pt x="70073" y="0"/>
                </a:lnTo>
                <a:close/>
              </a:path>
              <a:path w="123189" h="143510">
                <a:moveTo>
                  <a:pt x="112071" y="114543"/>
                </a:moveTo>
                <a:lnTo>
                  <a:pt x="89641" y="114543"/>
                </a:lnTo>
                <a:lnTo>
                  <a:pt x="99456" y="143316"/>
                </a:lnTo>
                <a:lnTo>
                  <a:pt x="122621" y="143316"/>
                </a:lnTo>
                <a:lnTo>
                  <a:pt x="112071" y="114543"/>
                </a:lnTo>
                <a:close/>
              </a:path>
              <a:path w="123189" h="143510">
                <a:moveTo>
                  <a:pt x="81953" y="32400"/>
                </a:moveTo>
                <a:lnTo>
                  <a:pt x="61813" y="32400"/>
                </a:lnTo>
                <a:lnTo>
                  <a:pt x="83576" y="96011"/>
                </a:lnTo>
                <a:lnTo>
                  <a:pt x="105276" y="96011"/>
                </a:lnTo>
                <a:lnTo>
                  <a:pt x="81953" y="3240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3365266" y="345909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860" y="0"/>
                </a:lnTo>
              </a:path>
            </a:pathLst>
          </a:custGeom>
          <a:ln w="2032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3376147" y="3325114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460"/>
                </a:lnTo>
              </a:path>
            </a:pathLst>
          </a:custGeom>
          <a:ln w="23032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3474445" y="3325753"/>
            <a:ext cx="102870" cy="144780"/>
          </a:xfrm>
          <a:custGeom>
            <a:avLst/>
            <a:gdLst/>
            <a:ahLst/>
            <a:cxnLst/>
            <a:rect l="l" t="t" r="r" b="b"/>
            <a:pathLst>
              <a:path w="102870" h="144779">
                <a:moveTo>
                  <a:pt x="21762" y="0"/>
                </a:moveTo>
                <a:lnTo>
                  <a:pt x="0" y="0"/>
                </a:lnTo>
                <a:lnTo>
                  <a:pt x="780" y="104410"/>
                </a:lnTo>
                <a:lnTo>
                  <a:pt x="23526" y="137418"/>
                </a:lnTo>
                <a:lnTo>
                  <a:pt x="51358" y="144536"/>
                </a:lnTo>
                <a:lnTo>
                  <a:pt x="60809" y="143811"/>
                </a:lnTo>
                <a:lnTo>
                  <a:pt x="74556" y="139793"/>
                </a:lnTo>
                <a:lnTo>
                  <a:pt x="86159" y="132558"/>
                </a:lnTo>
                <a:lnTo>
                  <a:pt x="93228" y="124566"/>
                </a:lnTo>
                <a:lnTo>
                  <a:pt x="45620" y="124566"/>
                </a:lnTo>
                <a:lnTo>
                  <a:pt x="32921" y="119405"/>
                </a:lnTo>
                <a:lnTo>
                  <a:pt x="24691" y="108978"/>
                </a:lnTo>
                <a:lnTo>
                  <a:pt x="21762" y="94000"/>
                </a:lnTo>
                <a:lnTo>
                  <a:pt x="21762" y="0"/>
                </a:lnTo>
                <a:close/>
              </a:path>
              <a:path w="102870" h="144779">
                <a:moveTo>
                  <a:pt x="102869" y="0"/>
                </a:moveTo>
                <a:lnTo>
                  <a:pt x="81168" y="0"/>
                </a:lnTo>
                <a:lnTo>
                  <a:pt x="79781" y="104429"/>
                </a:lnTo>
                <a:lnTo>
                  <a:pt x="73467" y="115464"/>
                </a:lnTo>
                <a:lnTo>
                  <a:pt x="62072" y="122368"/>
                </a:lnTo>
                <a:lnTo>
                  <a:pt x="45620" y="124566"/>
                </a:lnTo>
                <a:lnTo>
                  <a:pt x="93228" y="124566"/>
                </a:lnTo>
                <a:lnTo>
                  <a:pt x="95094" y="122456"/>
                </a:lnTo>
                <a:lnTo>
                  <a:pt x="100838" y="109833"/>
                </a:lnTo>
                <a:lnTo>
                  <a:pt x="102869" y="95036"/>
                </a:lnTo>
                <a:lnTo>
                  <a:pt x="10286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3612581" y="3325723"/>
            <a:ext cx="102235" cy="143510"/>
          </a:xfrm>
          <a:custGeom>
            <a:avLst/>
            <a:gdLst/>
            <a:ahLst/>
            <a:cxnLst/>
            <a:rect l="l" t="t" r="r" b="b"/>
            <a:pathLst>
              <a:path w="102235" h="143510">
                <a:moveTo>
                  <a:pt x="50352" y="0"/>
                </a:moveTo>
                <a:lnTo>
                  <a:pt x="0" y="0"/>
                </a:lnTo>
                <a:lnTo>
                  <a:pt x="0" y="143347"/>
                </a:lnTo>
                <a:lnTo>
                  <a:pt x="51827" y="143332"/>
                </a:lnTo>
                <a:lnTo>
                  <a:pt x="91849" y="124595"/>
                </a:lnTo>
                <a:lnTo>
                  <a:pt x="92246" y="123840"/>
                </a:lnTo>
                <a:lnTo>
                  <a:pt x="21762" y="123840"/>
                </a:lnTo>
                <a:lnTo>
                  <a:pt x="21762" y="19537"/>
                </a:lnTo>
                <a:lnTo>
                  <a:pt x="91687" y="19537"/>
                </a:lnTo>
                <a:lnTo>
                  <a:pt x="86464" y="12610"/>
                </a:lnTo>
                <a:lnTo>
                  <a:pt x="76292" y="5584"/>
                </a:lnTo>
                <a:lnTo>
                  <a:pt x="64102" y="1390"/>
                </a:lnTo>
                <a:lnTo>
                  <a:pt x="50352" y="0"/>
                </a:lnTo>
                <a:close/>
              </a:path>
              <a:path w="102235" h="143510">
                <a:moveTo>
                  <a:pt x="91687" y="19537"/>
                </a:moveTo>
                <a:lnTo>
                  <a:pt x="21762" y="19537"/>
                </a:lnTo>
                <a:lnTo>
                  <a:pt x="49062" y="19546"/>
                </a:lnTo>
                <a:lnTo>
                  <a:pt x="62263" y="22024"/>
                </a:lnTo>
                <a:lnTo>
                  <a:pt x="79994" y="60644"/>
                </a:lnTo>
                <a:lnTo>
                  <a:pt x="80121" y="79300"/>
                </a:lnTo>
                <a:lnTo>
                  <a:pt x="79421" y="93770"/>
                </a:lnTo>
                <a:lnTo>
                  <a:pt x="77033" y="105707"/>
                </a:lnTo>
                <a:lnTo>
                  <a:pt x="71922" y="114776"/>
                </a:lnTo>
                <a:lnTo>
                  <a:pt x="61520" y="121643"/>
                </a:lnTo>
                <a:lnTo>
                  <a:pt x="48127" y="123840"/>
                </a:lnTo>
                <a:lnTo>
                  <a:pt x="92246" y="123840"/>
                </a:lnTo>
                <a:lnTo>
                  <a:pt x="101888" y="76352"/>
                </a:lnTo>
                <a:lnTo>
                  <a:pt x="101893" y="60615"/>
                </a:lnTo>
                <a:lnTo>
                  <a:pt x="101357" y="47739"/>
                </a:lnTo>
                <a:lnTo>
                  <a:pt x="99282" y="35272"/>
                </a:lnTo>
                <a:lnTo>
                  <a:pt x="94655" y="23475"/>
                </a:lnTo>
                <a:lnTo>
                  <a:pt x="91687" y="19537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39995" y="1083157"/>
            <a:ext cx="3947795" cy="0"/>
          </a:xfrm>
          <a:custGeom>
            <a:avLst/>
            <a:gdLst/>
            <a:ahLst/>
            <a:cxnLst/>
            <a:rect l="l" t="t" r="r" b="b"/>
            <a:pathLst>
              <a:path w="3947795">
                <a:moveTo>
                  <a:pt x="0" y="0"/>
                </a:moveTo>
                <a:lnTo>
                  <a:pt x="394730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4484125" y="1086327"/>
            <a:ext cx="0" cy="6301740"/>
          </a:xfrm>
          <a:custGeom>
            <a:avLst/>
            <a:gdLst/>
            <a:ahLst/>
            <a:cxnLst/>
            <a:rect l="l" t="t" r="r" b="b"/>
            <a:pathLst>
              <a:path h="6301740">
                <a:moveTo>
                  <a:pt x="0" y="0"/>
                </a:moveTo>
                <a:lnTo>
                  <a:pt x="0" y="630168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39995" y="7391194"/>
            <a:ext cx="3947795" cy="0"/>
          </a:xfrm>
          <a:custGeom>
            <a:avLst/>
            <a:gdLst/>
            <a:ahLst/>
            <a:cxnLst/>
            <a:rect l="l" t="t" r="r" b="b"/>
            <a:pathLst>
              <a:path w="3947795">
                <a:moveTo>
                  <a:pt x="0" y="0"/>
                </a:moveTo>
                <a:lnTo>
                  <a:pt x="394730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174" y="1086327"/>
            <a:ext cx="0" cy="6301740"/>
          </a:xfrm>
          <a:custGeom>
            <a:avLst/>
            <a:gdLst/>
            <a:ahLst/>
            <a:cxnLst/>
            <a:rect l="l" t="t" r="r" b="b"/>
            <a:pathLst>
              <a:path h="6301740">
                <a:moveTo>
                  <a:pt x="0" y="0"/>
                </a:moveTo>
                <a:lnTo>
                  <a:pt x="0" y="630168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368420" y="1086327"/>
            <a:ext cx="0" cy="6301740"/>
          </a:xfrm>
          <a:custGeom>
            <a:avLst/>
            <a:gdLst/>
            <a:ahLst/>
            <a:cxnLst/>
            <a:rect l="l" t="t" r="r" b="b"/>
            <a:pathLst>
              <a:path h="6301740">
                <a:moveTo>
                  <a:pt x="0" y="0"/>
                </a:moveTo>
                <a:lnTo>
                  <a:pt x="0" y="630168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81279" y="4184784"/>
            <a:ext cx="3416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Síntesis</a:t>
            </a:r>
            <a:endParaRPr sz="7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06537" y="1113908"/>
            <a:ext cx="3039745" cy="62566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endParaRPr sz="7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Pese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dificultades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requerimiento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gran inversión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económica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inicial,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impacto favorable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importanci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(incidencia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respaldado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tado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económica,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justifica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emitir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recomendación fuerte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ven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 como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algo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favorable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acompañe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ficiente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mitigar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efectos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psicológicos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causados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sitiv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280"/>
              </a:spcBef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b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7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señaló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útero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única prueba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momento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tiene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científica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enlace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respalde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Adicionalmente,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infraestructur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encuen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mentación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vería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afectad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adicionale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incrementaría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costos.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Aunque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VIA-VILI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opción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válida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recomendada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OMS,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opció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deberí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limitars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escenarios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mejores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tecnologías.</a:t>
            </a:r>
            <a:endParaRPr sz="7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280"/>
              </a:spcBef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endParaRPr sz="7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Aunque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inicia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desde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25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grupo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clín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rango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25-30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internacionales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modelo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costo-efectividad,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considerando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emiti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diferenciale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después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principal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argumento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prevalencia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infecci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transitorias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conduciría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sobrediagnóstico y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ecesarios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 pruebas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 en este grupo etáreo.</a:t>
            </a:r>
            <a:endParaRPr sz="7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280"/>
              </a:spcBef>
            </a:pPr>
            <a:r>
              <a:rPr sz="700" b="1" spc="-5" dirty="0">
                <a:solidFill>
                  <a:srgbClr val="231F20"/>
                </a:solidFill>
                <a:latin typeface="Arial"/>
                <a:cs typeface="Arial"/>
              </a:rPr>
              <a:t>Intervalo</a:t>
            </a:r>
            <a:endParaRPr sz="7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eligió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intervalo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cinco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partir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conocimie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histori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natura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valor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predicto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obtenida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poblacione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comparables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nuestra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Dicho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interval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respaldado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mendación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nuestro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visitas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ampliació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interval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facilita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implementación,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disminuy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costos,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mejora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brind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comodidad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mujeres.</a:t>
            </a:r>
            <a:endParaRPr sz="7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470"/>
              </a:spcBef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Población de difícil acceso</a:t>
            </a:r>
            <a:endParaRPr sz="700">
              <a:latin typeface="Arial"/>
              <a:cs typeface="Arial"/>
            </a:endParaRPr>
          </a:p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eviden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soporta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seguidas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inmediat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crioterapia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pre-can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erosas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fácil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aprendiza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generale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enfermero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(as)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fesionales;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justifica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difícil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acceso.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Pese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muestra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estadio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avanzado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decidió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darle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peso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emitid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extendiendo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difíci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acceso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argumentan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ademá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punt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vista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anatomo-fisiológico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existen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diferencias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operativas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realización 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interpretació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años.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expresaron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preferencia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oportu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complementada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adecuada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suficiente.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1678448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5"/>
                </a:lnTo>
                <a:lnTo>
                  <a:pt x="11621" y="96054"/>
                </a:lnTo>
                <a:lnTo>
                  <a:pt x="45770" y="115810"/>
                </a:lnTo>
                <a:lnTo>
                  <a:pt x="61589" y="116409"/>
                </a:lnTo>
                <a:lnTo>
                  <a:pt x="73163" y="113485"/>
                </a:lnTo>
                <a:lnTo>
                  <a:pt x="86518" y="107070"/>
                </a:lnTo>
                <a:lnTo>
                  <a:pt x="91453" y="102461"/>
                </a:lnTo>
                <a:lnTo>
                  <a:pt x="43928" y="102461"/>
                </a:lnTo>
                <a:lnTo>
                  <a:pt x="33254" y="96801"/>
                </a:lnTo>
                <a:lnTo>
                  <a:pt x="21612" y="85403"/>
                </a:lnTo>
                <a:lnTo>
                  <a:pt x="17056" y="73752"/>
                </a:lnTo>
                <a:lnTo>
                  <a:pt x="15539" y="59685"/>
                </a:lnTo>
                <a:lnTo>
                  <a:pt x="15657" y="54663"/>
                </a:lnTo>
                <a:lnTo>
                  <a:pt x="41716" y="13996"/>
                </a:lnTo>
                <a:lnTo>
                  <a:pt x="54601" y="11981"/>
                </a:lnTo>
                <a:lnTo>
                  <a:pt x="89856" y="11981"/>
                </a:lnTo>
                <a:lnTo>
                  <a:pt x="81582" y="5768"/>
                </a:lnTo>
                <a:lnTo>
                  <a:pt x="72631" y="2068"/>
                </a:lnTo>
                <a:lnTo>
                  <a:pt x="60656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56" y="11981"/>
                </a:moveTo>
                <a:lnTo>
                  <a:pt x="62115" y="11981"/>
                </a:lnTo>
                <a:lnTo>
                  <a:pt x="68887" y="13871"/>
                </a:lnTo>
                <a:lnTo>
                  <a:pt x="77024" y="19131"/>
                </a:lnTo>
                <a:lnTo>
                  <a:pt x="84128" y="26898"/>
                </a:lnTo>
                <a:lnTo>
                  <a:pt x="91210" y="41497"/>
                </a:lnTo>
                <a:lnTo>
                  <a:pt x="92480" y="53027"/>
                </a:lnTo>
                <a:lnTo>
                  <a:pt x="92162" y="71262"/>
                </a:lnTo>
                <a:lnTo>
                  <a:pt x="60994" y="102299"/>
                </a:lnTo>
                <a:lnTo>
                  <a:pt x="43928" y="102461"/>
                </a:lnTo>
                <a:lnTo>
                  <a:pt x="91453" y="102461"/>
                </a:lnTo>
                <a:lnTo>
                  <a:pt x="108040" y="65216"/>
                </a:lnTo>
                <a:lnTo>
                  <a:pt x="108296" y="48478"/>
                </a:lnTo>
                <a:lnTo>
                  <a:pt x="105553" y="36536"/>
                </a:lnTo>
                <a:lnTo>
                  <a:pt x="100058" y="23536"/>
                </a:lnTo>
                <a:lnTo>
                  <a:pt x="92327" y="13836"/>
                </a:lnTo>
                <a:lnTo>
                  <a:pt x="89856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93986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1"/>
                </a:lnTo>
                <a:lnTo>
                  <a:pt x="6073" y="73422"/>
                </a:lnTo>
                <a:lnTo>
                  <a:pt x="17715" y="84820"/>
                </a:lnTo>
                <a:lnTo>
                  <a:pt x="28390" y="90480"/>
                </a:lnTo>
                <a:lnTo>
                  <a:pt x="45455" y="90318"/>
                </a:lnTo>
                <a:lnTo>
                  <a:pt x="76623" y="59281"/>
                </a:lnTo>
                <a:lnTo>
                  <a:pt x="76941" y="41046"/>
                </a:lnTo>
                <a:lnTo>
                  <a:pt x="75671" y="29516"/>
                </a:lnTo>
                <a:lnTo>
                  <a:pt x="68589" y="14917"/>
                </a:lnTo>
                <a:lnTo>
                  <a:pt x="61486" y="7149"/>
                </a:lnTo>
                <a:lnTo>
                  <a:pt x="53349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02190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8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2"/>
                </a:lnTo>
                <a:lnTo>
                  <a:pt x="11616" y="96052"/>
                </a:lnTo>
                <a:lnTo>
                  <a:pt x="45758" y="115810"/>
                </a:lnTo>
                <a:lnTo>
                  <a:pt x="61581" y="116409"/>
                </a:lnTo>
                <a:lnTo>
                  <a:pt x="73156" y="113486"/>
                </a:lnTo>
                <a:lnTo>
                  <a:pt x="86515" y="107072"/>
                </a:lnTo>
                <a:lnTo>
                  <a:pt x="91455" y="102460"/>
                </a:lnTo>
                <a:lnTo>
                  <a:pt x="43924" y="102460"/>
                </a:lnTo>
                <a:lnTo>
                  <a:pt x="33250" y="96800"/>
                </a:lnTo>
                <a:lnTo>
                  <a:pt x="21603" y="85403"/>
                </a:lnTo>
                <a:lnTo>
                  <a:pt x="17044" y="73751"/>
                </a:lnTo>
                <a:lnTo>
                  <a:pt x="15523" y="59682"/>
                </a:lnTo>
                <a:lnTo>
                  <a:pt x="15642" y="54665"/>
                </a:lnTo>
                <a:lnTo>
                  <a:pt x="41704" y="13997"/>
                </a:lnTo>
                <a:lnTo>
                  <a:pt x="54589" y="11981"/>
                </a:lnTo>
                <a:lnTo>
                  <a:pt x="89851" y="11981"/>
                </a:lnTo>
                <a:lnTo>
                  <a:pt x="81580" y="5768"/>
                </a:lnTo>
                <a:lnTo>
                  <a:pt x="72630" y="2068"/>
                </a:lnTo>
                <a:lnTo>
                  <a:pt x="60654" y="86"/>
                </a:lnTo>
                <a:lnTo>
                  <a:pt x="43598" y="0"/>
                </a:lnTo>
                <a:close/>
              </a:path>
              <a:path w="108585" h="116839">
                <a:moveTo>
                  <a:pt x="89851" y="11981"/>
                </a:moveTo>
                <a:lnTo>
                  <a:pt x="62112" y="11981"/>
                </a:lnTo>
                <a:lnTo>
                  <a:pt x="68875" y="13870"/>
                </a:lnTo>
                <a:lnTo>
                  <a:pt x="77024" y="19130"/>
                </a:lnTo>
                <a:lnTo>
                  <a:pt x="84127" y="26898"/>
                </a:lnTo>
                <a:lnTo>
                  <a:pt x="91208" y="41498"/>
                </a:lnTo>
                <a:lnTo>
                  <a:pt x="92477" y="53028"/>
                </a:lnTo>
                <a:lnTo>
                  <a:pt x="92159" y="71263"/>
                </a:lnTo>
                <a:lnTo>
                  <a:pt x="60991" y="102299"/>
                </a:lnTo>
                <a:lnTo>
                  <a:pt x="43924" y="102460"/>
                </a:lnTo>
                <a:lnTo>
                  <a:pt x="91455" y="102460"/>
                </a:lnTo>
                <a:lnTo>
                  <a:pt x="108031" y="65219"/>
                </a:lnTo>
                <a:lnTo>
                  <a:pt x="108287" y="48482"/>
                </a:lnTo>
                <a:lnTo>
                  <a:pt x="105547" y="36539"/>
                </a:lnTo>
                <a:lnTo>
                  <a:pt x="100049" y="23541"/>
                </a:lnTo>
                <a:lnTo>
                  <a:pt x="92323" y="13837"/>
                </a:lnTo>
                <a:lnTo>
                  <a:pt x="89851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17714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6" y="84819"/>
                </a:lnTo>
                <a:lnTo>
                  <a:pt x="28401" y="90479"/>
                </a:lnTo>
                <a:lnTo>
                  <a:pt x="45467" y="90318"/>
                </a:lnTo>
                <a:lnTo>
                  <a:pt x="76635" y="59282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25918" y="19210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9" y="0"/>
                </a:moveTo>
                <a:lnTo>
                  <a:pt x="10039" y="21512"/>
                </a:lnTo>
                <a:lnTo>
                  <a:pt x="0" y="59437"/>
                </a:lnTo>
                <a:lnTo>
                  <a:pt x="0" y="59685"/>
                </a:lnTo>
                <a:lnTo>
                  <a:pt x="11631" y="96051"/>
                </a:lnTo>
                <a:lnTo>
                  <a:pt x="45775" y="115809"/>
                </a:lnTo>
                <a:lnTo>
                  <a:pt x="61595" y="116407"/>
                </a:lnTo>
                <a:lnTo>
                  <a:pt x="73171" y="113483"/>
                </a:lnTo>
                <a:lnTo>
                  <a:pt x="86523" y="107068"/>
                </a:lnTo>
                <a:lnTo>
                  <a:pt x="91462" y="102458"/>
                </a:lnTo>
                <a:lnTo>
                  <a:pt x="43931" y="102458"/>
                </a:lnTo>
                <a:lnTo>
                  <a:pt x="33259" y="96797"/>
                </a:lnTo>
                <a:lnTo>
                  <a:pt x="21613" y="85401"/>
                </a:lnTo>
                <a:lnTo>
                  <a:pt x="17056" y="73750"/>
                </a:lnTo>
                <a:lnTo>
                  <a:pt x="15539" y="59685"/>
                </a:lnTo>
                <a:lnTo>
                  <a:pt x="15657" y="54666"/>
                </a:lnTo>
                <a:lnTo>
                  <a:pt x="41717" y="13996"/>
                </a:lnTo>
                <a:lnTo>
                  <a:pt x="54601" y="11979"/>
                </a:lnTo>
                <a:lnTo>
                  <a:pt x="89861" y="11979"/>
                </a:lnTo>
                <a:lnTo>
                  <a:pt x="81587" y="5763"/>
                </a:lnTo>
                <a:lnTo>
                  <a:pt x="72638" y="2065"/>
                </a:lnTo>
                <a:lnTo>
                  <a:pt x="60660" y="85"/>
                </a:lnTo>
                <a:lnTo>
                  <a:pt x="43599" y="0"/>
                </a:lnTo>
                <a:close/>
              </a:path>
              <a:path w="108585" h="116839">
                <a:moveTo>
                  <a:pt x="89861" y="11979"/>
                </a:moveTo>
                <a:lnTo>
                  <a:pt x="62127" y="11979"/>
                </a:lnTo>
                <a:lnTo>
                  <a:pt x="68890" y="13869"/>
                </a:lnTo>
                <a:lnTo>
                  <a:pt x="77034" y="19129"/>
                </a:lnTo>
                <a:lnTo>
                  <a:pt x="84132" y="26897"/>
                </a:lnTo>
                <a:lnTo>
                  <a:pt x="91217" y="41499"/>
                </a:lnTo>
                <a:lnTo>
                  <a:pt x="92488" y="53030"/>
                </a:lnTo>
                <a:lnTo>
                  <a:pt x="92170" y="71266"/>
                </a:lnTo>
                <a:lnTo>
                  <a:pt x="60992" y="102298"/>
                </a:lnTo>
                <a:lnTo>
                  <a:pt x="43931" y="102458"/>
                </a:lnTo>
                <a:lnTo>
                  <a:pt x="91462" y="102458"/>
                </a:lnTo>
                <a:lnTo>
                  <a:pt x="108045" y="65214"/>
                </a:lnTo>
                <a:lnTo>
                  <a:pt x="108299" y="48477"/>
                </a:lnTo>
                <a:lnTo>
                  <a:pt x="105554" y="36534"/>
                </a:lnTo>
                <a:lnTo>
                  <a:pt x="100059" y="23535"/>
                </a:lnTo>
                <a:lnTo>
                  <a:pt x="92329" y="13833"/>
                </a:lnTo>
                <a:lnTo>
                  <a:pt x="89861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41457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21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31" y="59286"/>
                </a:lnTo>
                <a:lnTo>
                  <a:pt x="76949" y="41050"/>
                </a:lnTo>
                <a:lnTo>
                  <a:pt x="75678" y="29519"/>
                </a:lnTo>
                <a:lnTo>
                  <a:pt x="68593" y="14917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49661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5"/>
                </a:lnTo>
                <a:lnTo>
                  <a:pt x="11621" y="96054"/>
                </a:lnTo>
                <a:lnTo>
                  <a:pt x="45770" y="115810"/>
                </a:lnTo>
                <a:lnTo>
                  <a:pt x="61591" y="116409"/>
                </a:lnTo>
                <a:lnTo>
                  <a:pt x="73165" y="113484"/>
                </a:lnTo>
                <a:lnTo>
                  <a:pt x="86521" y="107068"/>
                </a:lnTo>
                <a:lnTo>
                  <a:pt x="91459" y="102459"/>
                </a:lnTo>
                <a:lnTo>
                  <a:pt x="43930" y="102459"/>
                </a:lnTo>
                <a:lnTo>
                  <a:pt x="33258" y="96799"/>
                </a:lnTo>
                <a:lnTo>
                  <a:pt x="21613" y="85403"/>
                </a:lnTo>
                <a:lnTo>
                  <a:pt x="17056" y="73752"/>
                </a:lnTo>
                <a:lnTo>
                  <a:pt x="15539" y="59685"/>
                </a:lnTo>
                <a:lnTo>
                  <a:pt x="15657" y="54661"/>
                </a:lnTo>
                <a:lnTo>
                  <a:pt x="41719" y="13996"/>
                </a:lnTo>
                <a:lnTo>
                  <a:pt x="54601" y="11981"/>
                </a:lnTo>
                <a:lnTo>
                  <a:pt x="89860" y="11981"/>
                </a:lnTo>
                <a:lnTo>
                  <a:pt x="81585" y="5764"/>
                </a:lnTo>
                <a:lnTo>
                  <a:pt x="72631" y="2066"/>
                </a:lnTo>
                <a:lnTo>
                  <a:pt x="60658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60" y="11981"/>
                </a:moveTo>
                <a:lnTo>
                  <a:pt x="62115" y="11981"/>
                </a:lnTo>
                <a:lnTo>
                  <a:pt x="68890" y="13871"/>
                </a:lnTo>
                <a:lnTo>
                  <a:pt x="77027" y="19132"/>
                </a:lnTo>
                <a:lnTo>
                  <a:pt x="84131" y="26899"/>
                </a:lnTo>
                <a:lnTo>
                  <a:pt x="91213" y="41498"/>
                </a:lnTo>
                <a:lnTo>
                  <a:pt x="92480" y="53028"/>
                </a:lnTo>
                <a:lnTo>
                  <a:pt x="92162" y="71264"/>
                </a:lnTo>
                <a:lnTo>
                  <a:pt x="60993" y="102299"/>
                </a:lnTo>
                <a:lnTo>
                  <a:pt x="43930" y="102459"/>
                </a:lnTo>
                <a:lnTo>
                  <a:pt x="91459" y="102459"/>
                </a:lnTo>
                <a:lnTo>
                  <a:pt x="108042" y="65216"/>
                </a:lnTo>
                <a:lnTo>
                  <a:pt x="108296" y="48478"/>
                </a:lnTo>
                <a:lnTo>
                  <a:pt x="105553" y="36535"/>
                </a:lnTo>
                <a:lnTo>
                  <a:pt x="100058" y="23536"/>
                </a:lnTo>
                <a:lnTo>
                  <a:pt x="92327" y="13835"/>
                </a:lnTo>
                <a:lnTo>
                  <a:pt x="89860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65199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19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23" y="59283"/>
                </a:lnTo>
                <a:lnTo>
                  <a:pt x="76941" y="41047"/>
                </a:lnTo>
                <a:lnTo>
                  <a:pt x="75675" y="29516"/>
                </a:lnTo>
                <a:lnTo>
                  <a:pt x="68592" y="14918"/>
                </a:lnTo>
                <a:lnTo>
                  <a:pt x="61488" y="7150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01021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32894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24764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56637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48504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6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80367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72246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104107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68528" y="948306"/>
            <a:ext cx="359846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27296" y="2187657"/>
            <a:ext cx="3986529" cy="46488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organizad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Asimismo,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garantizarse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clasificación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confirmación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positivos.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5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hacer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genotipificación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virales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específicos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77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virales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7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utilizar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aquellas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validación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715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independient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genotipificación,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dado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que,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importar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viral,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auto-tom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incrementar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captura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híbridos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definidos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fabricante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establecer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positividad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 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para tipos de alto riesgo.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nuevas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implementadas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deberán contar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validación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cuyo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rendimiento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validadas.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635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esperan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largo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plazo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niñas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vacunadas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tamización.</a:t>
            </a:r>
            <a:endParaRPr sz="9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891416" y="7599608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6833" y="1079982"/>
          <a:ext cx="3966845" cy="1038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86369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detecten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 virales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población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0" y="224962"/>
            <a:ext cx="467995" cy="231775"/>
          </a:xfrm>
          <a:custGeom>
            <a:avLst/>
            <a:gdLst/>
            <a:ahLst/>
            <a:cxnLst/>
            <a:rect l="l" t="t" r="r" b="b"/>
            <a:pathLst>
              <a:path w="467995" h="231775">
                <a:moveTo>
                  <a:pt x="0" y="231678"/>
                </a:moveTo>
                <a:lnTo>
                  <a:pt x="467999" y="231678"/>
                </a:lnTo>
                <a:lnTo>
                  <a:pt x="467999" y="0"/>
                </a:lnTo>
                <a:lnTo>
                  <a:pt x="0" y="0"/>
                </a:lnTo>
                <a:lnTo>
                  <a:pt x="0" y="231678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92"/>
                </a:moveTo>
                <a:lnTo>
                  <a:pt x="5039989" y="224992"/>
                </a:lnTo>
                <a:lnTo>
                  <a:pt x="5039989" y="29"/>
                </a:lnTo>
                <a:lnTo>
                  <a:pt x="0" y="29"/>
                </a:lnTo>
                <a:lnTo>
                  <a:pt x="0" y="224992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78448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6"/>
                </a:lnTo>
                <a:lnTo>
                  <a:pt x="11622" y="96055"/>
                </a:lnTo>
                <a:lnTo>
                  <a:pt x="45769" y="115810"/>
                </a:lnTo>
                <a:lnTo>
                  <a:pt x="61596" y="116408"/>
                </a:lnTo>
                <a:lnTo>
                  <a:pt x="73169" y="113482"/>
                </a:lnTo>
                <a:lnTo>
                  <a:pt x="86527" y="107063"/>
                </a:lnTo>
                <a:lnTo>
                  <a:pt x="91454" y="102460"/>
                </a:lnTo>
                <a:lnTo>
                  <a:pt x="43925" y="102460"/>
                </a:lnTo>
                <a:lnTo>
                  <a:pt x="33251" y="96798"/>
                </a:lnTo>
                <a:lnTo>
                  <a:pt x="21608" y="85397"/>
                </a:lnTo>
                <a:lnTo>
                  <a:pt x="17047" y="73737"/>
                </a:lnTo>
                <a:lnTo>
                  <a:pt x="15526" y="59686"/>
                </a:lnTo>
                <a:lnTo>
                  <a:pt x="15646" y="54658"/>
                </a:lnTo>
                <a:lnTo>
                  <a:pt x="41716" y="13996"/>
                </a:lnTo>
                <a:lnTo>
                  <a:pt x="54601" y="11981"/>
                </a:lnTo>
                <a:lnTo>
                  <a:pt x="89868" y="11981"/>
                </a:lnTo>
                <a:lnTo>
                  <a:pt x="81586" y="5745"/>
                </a:lnTo>
                <a:lnTo>
                  <a:pt x="72634" y="2061"/>
                </a:lnTo>
                <a:lnTo>
                  <a:pt x="60658" y="85"/>
                </a:lnTo>
                <a:lnTo>
                  <a:pt x="43600" y="0"/>
                </a:lnTo>
                <a:close/>
              </a:path>
              <a:path w="108585" h="116839">
                <a:moveTo>
                  <a:pt x="89868" y="11981"/>
                </a:moveTo>
                <a:lnTo>
                  <a:pt x="62115" y="11981"/>
                </a:lnTo>
                <a:lnTo>
                  <a:pt x="68887" y="13871"/>
                </a:lnTo>
                <a:lnTo>
                  <a:pt x="77025" y="19131"/>
                </a:lnTo>
                <a:lnTo>
                  <a:pt x="84128" y="26899"/>
                </a:lnTo>
                <a:lnTo>
                  <a:pt x="91210" y="41498"/>
                </a:lnTo>
                <a:lnTo>
                  <a:pt x="92480" y="53028"/>
                </a:lnTo>
                <a:lnTo>
                  <a:pt x="92161" y="71264"/>
                </a:lnTo>
                <a:lnTo>
                  <a:pt x="60991" y="102299"/>
                </a:lnTo>
                <a:lnTo>
                  <a:pt x="43925" y="102460"/>
                </a:lnTo>
                <a:lnTo>
                  <a:pt x="91454" y="102460"/>
                </a:lnTo>
                <a:lnTo>
                  <a:pt x="108040" y="65201"/>
                </a:lnTo>
                <a:lnTo>
                  <a:pt x="108295" y="48456"/>
                </a:lnTo>
                <a:lnTo>
                  <a:pt x="105549" y="36521"/>
                </a:lnTo>
                <a:lnTo>
                  <a:pt x="100048" y="23526"/>
                </a:lnTo>
                <a:lnTo>
                  <a:pt x="92319" y="13827"/>
                </a:lnTo>
                <a:lnTo>
                  <a:pt x="89868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93974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6"/>
                </a:lnTo>
                <a:lnTo>
                  <a:pt x="6082" y="73415"/>
                </a:lnTo>
                <a:lnTo>
                  <a:pt x="17725" y="84817"/>
                </a:lnTo>
                <a:lnTo>
                  <a:pt x="28398" y="90478"/>
                </a:lnTo>
                <a:lnTo>
                  <a:pt x="45465" y="90317"/>
                </a:lnTo>
                <a:lnTo>
                  <a:pt x="76635" y="59282"/>
                </a:lnTo>
                <a:lnTo>
                  <a:pt x="76953" y="41047"/>
                </a:lnTo>
                <a:lnTo>
                  <a:pt x="75683" y="29517"/>
                </a:lnTo>
                <a:lnTo>
                  <a:pt x="68601" y="14917"/>
                </a:lnTo>
                <a:lnTo>
                  <a:pt x="61498" y="7150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5" y="2927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02190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8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3"/>
                </a:lnTo>
                <a:lnTo>
                  <a:pt x="11617" y="96054"/>
                </a:lnTo>
                <a:lnTo>
                  <a:pt x="45762" y="115810"/>
                </a:lnTo>
                <a:lnTo>
                  <a:pt x="61588" y="116407"/>
                </a:lnTo>
                <a:lnTo>
                  <a:pt x="73163" y="113482"/>
                </a:lnTo>
                <a:lnTo>
                  <a:pt x="86519" y="107066"/>
                </a:lnTo>
                <a:lnTo>
                  <a:pt x="91451" y="102459"/>
                </a:lnTo>
                <a:lnTo>
                  <a:pt x="43923" y="102459"/>
                </a:lnTo>
                <a:lnTo>
                  <a:pt x="33249" y="96798"/>
                </a:lnTo>
                <a:lnTo>
                  <a:pt x="21603" y="85398"/>
                </a:lnTo>
                <a:lnTo>
                  <a:pt x="17044" y="73738"/>
                </a:lnTo>
                <a:lnTo>
                  <a:pt x="15523" y="59683"/>
                </a:lnTo>
                <a:lnTo>
                  <a:pt x="15642" y="54665"/>
                </a:lnTo>
                <a:lnTo>
                  <a:pt x="41704" y="13997"/>
                </a:lnTo>
                <a:lnTo>
                  <a:pt x="54589" y="11981"/>
                </a:lnTo>
                <a:lnTo>
                  <a:pt x="89861" y="11981"/>
                </a:lnTo>
                <a:lnTo>
                  <a:pt x="81584" y="5745"/>
                </a:lnTo>
                <a:lnTo>
                  <a:pt x="72633" y="2061"/>
                </a:lnTo>
                <a:lnTo>
                  <a:pt x="60656" y="85"/>
                </a:lnTo>
                <a:lnTo>
                  <a:pt x="43598" y="0"/>
                </a:lnTo>
                <a:close/>
              </a:path>
              <a:path w="108585" h="116839">
                <a:moveTo>
                  <a:pt x="89861" y="11981"/>
                </a:moveTo>
                <a:lnTo>
                  <a:pt x="62112" y="11981"/>
                </a:lnTo>
                <a:lnTo>
                  <a:pt x="68875" y="13870"/>
                </a:lnTo>
                <a:lnTo>
                  <a:pt x="77024" y="19130"/>
                </a:lnTo>
                <a:lnTo>
                  <a:pt x="84127" y="26898"/>
                </a:lnTo>
                <a:lnTo>
                  <a:pt x="91208" y="41498"/>
                </a:lnTo>
                <a:lnTo>
                  <a:pt x="92477" y="53028"/>
                </a:lnTo>
                <a:lnTo>
                  <a:pt x="92158" y="71264"/>
                </a:lnTo>
                <a:lnTo>
                  <a:pt x="60990" y="102299"/>
                </a:lnTo>
                <a:lnTo>
                  <a:pt x="43923" y="102459"/>
                </a:lnTo>
                <a:lnTo>
                  <a:pt x="91451" y="102459"/>
                </a:lnTo>
                <a:lnTo>
                  <a:pt x="108031" y="65205"/>
                </a:lnTo>
                <a:lnTo>
                  <a:pt x="108286" y="48461"/>
                </a:lnTo>
                <a:lnTo>
                  <a:pt x="105544" y="36525"/>
                </a:lnTo>
                <a:lnTo>
                  <a:pt x="100042" y="23531"/>
                </a:lnTo>
                <a:lnTo>
                  <a:pt x="92314" y="13829"/>
                </a:lnTo>
                <a:lnTo>
                  <a:pt x="89861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17714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7"/>
                </a:lnTo>
                <a:lnTo>
                  <a:pt x="76635" y="59283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25918" y="192108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9" y="0"/>
                </a:moveTo>
                <a:lnTo>
                  <a:pt x="10039" y="21512"/>
                </a:lnTo>
                <a:lnTo>
                  <a:pt x="0" y="59437"/>
                </a:lnTo>
                <a:lnTo>
                  <a:pt x="0" y="59686"/>
                </a:lnTo>
                <a:lnTo>
                  <a:pt x="11632" y="96053"/>
                </a:lnTo>
                <a:lnTo>
                  <a:pt x="45780" y="115809"/>
                </a:lnTo>
                <a:lnTo>
                  <a:pt x="61602" y="116406"/>
                </a:lnTo>
                <a:lnTo>
                  <a:pt x="73177" y="113480"/>
                </a:lnTo>
                <a:lnTo>
                  <a:pt x="86532" y="107062"/>
                </a:lnTo>
                <a:lnTo>
                  <a:pt x="91462" y="102457"/>
                </a:lnTo>
                <a:lnTo>
                  <a:pt x="43930" y="102457"/>
                </a:lnTo>
                <a:lnTo>
                  <a:pt x="33259" y="96796"/>
                </a:lnTo>
                <a:lnTo>
                  <a:pt x="21613" y="85397"/>
                </a:lnTo>
                <a:lnTo>
                  <a:pt x="17056" y="73737"/>
                </a:lnTo>
                <a:lnTo>
                  <a:pt x="15539" y="59686"/>
                </a:lnTo>
                <a:lnTo>
                  <a:pt x="15657" y="54666"/>
                </a:lnTo>
                <a:lnTo>
                  <a:pt x="41717" y="13996"/>
                </a:lnTo>
                <a:lnTo>
                  <a:pt x="54601" y="11979"/>
                </a:lnTo>
                <a:lnTo>
                  <a:pt x="89876" y="11979"/>
                </a:lnTo>
                <a:lnTo>
                  <a:pt x="81591" y="5739"/>
                </a:lnTo>
                <a:lnTo>
                  <a:pt x="72641" y="2058"/>
                </a:lnTo>
                <a:lnTo>
                  <a:pt x="60663" y="84"/>
                </a:lnTo>
                <a:lnTo>
                  <a:pt x="43599" y="0"/>
                </a:lnTo>
                <a:close/>
              </a:path>
              <a:path w="108585" h="116839">
                <a:moveTo>
                  <a:pt x="89876" y="11979"/>
                </a:moveTo>
                <a:lnTo>
                  <a:pt x="62127" y="11979"/>
                </a:lnTo>
                <a:lnTo>
                  <a:pt x="68890" y="13869"/>
                </a:lnTo>
                <a:lnTo>
                  <a:pt x="77034" y="19129"/>
                </a:lnTo>
                <a:lnTo>
                  <a:pt x="84132" y="26897"/>
                </a:lnTo>
                <a:lnTo>
                  <a:pt x="91217" y="41499"/>
                </a:lnTo>
                <a:lnTo>
                  <a:pt x="92488" y="53030"/>
                </a:lnTo>
                <a:lnTo>
                  <a:pt x="92170" y="71267"/>
                </a:lnTo>
                <a:lnTo>
                  <a:pt x="60991" y="102297"/>
                </a:lnTo>
                <a:lnTo>
                  <a:pt x="43930" y="102457"/>
                </a:lnTo>
                <a:lnTo>
                  <a:pt x="91462" y="102457"/>
                </a:lnTo>
                <a:lnTo>
                  <a:pt x="108045" y="65200"/>
                </a:lnTo>
                <a:lnTo>
                  <a:pt x="108298" y="48455"/>
                </a:lnTo>
                <a:lnTo>
                  <a:pt x="105551" y="36520"/>
                </a:lnTo>
                <a:lnTo>
                  <a:pt x="100053" y="23525"/>
                </a:lnTo>
                <a:lnTo>
                  <a:pt x="92326" y="13825"/>
                </a:lnTo>
                <a:lnTo>
                  <a:pt x="89876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41457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20" y="84816"/>
                </a:lnTo>
                <a:lnTo>
                  <a:pt x="28391" y="90477"/>
                </a:lnTo>
                <a:lnTo>
                  <a:pt x="45453" y="90318"/>
                </a:lnTo>
                <a:lnTo>
                  <a:pt x="76631" y="59287"/>
                </a:lnTo>
                <a:lnTo>
                  <a:pt x="76949" y="41050"/>
                </a:lnTo>
                <a:lnTo>
                  <a:pt x="75678" y="29520"/>
                </a:lnTo>
                <a:lnTo>
                  <a:pt x="68594" y="14918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49661" y="192108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7"/>
                </a:lnTo>
                <a:lnTo>
                  <a:pt x="11623" y="96056"/>
                </a:lnTo>
                <a:lnTo>
                  <a:pt x="45775" y="115810"/>
                </a:lnTo>
                <a:lnTo>
                  <a:pt x="61598" y="116408"/>
                </a:lnTo>
                <a:lnTo>
                  <a:pt x="73171" y="113481"/>
                </a:lnTo>
                <a:lnTo>
                  <a:pt x="86530" y="107062"/>
                </a:lnTo>
                <a:lnTo>
                  <a:pt x="91459" y="102459"/>
                </a:lnTo>
                <a:lnTo>
                  <a:pt x="43929" y="102459"/>
                </a:lnTo>
                <a:lnTo>
                  <a:pt x="33257" y="96797"/>
                </a:lnTo>
                <a:lnTo>
                  <a:pt x="21613" y="85398"/>
                </a:lnTo>
                <a:lnTo>
                  <a:pt x="17056" y="73738"/>
                </a:lnTo>
                <a:lnTo>
                  <a:pt x="15539" y="59687"/>
                </a:lnTo>
                <a:lnTo>
                  <a:pt x="15657" y="54661"/>
                </a:lnTo>
                <a:lnTo>
                  <a:pt x="41719" y="13996"/>
                </a:lnTo>
                <a:lnTo>
                  <a:pt x="54601" y="11981"/>
                </a:lnTo>
                <a:lnTo>
                  <a:pt x="89874" y="11981"/>
                </a:lnTo>
                <a:lnTo>
                  <a:pt x="81589" y="5741"/>
                </a:lnTo>
                <a:lnTo>
                  <a:pt x="72634" y="2060"/>
                </a:lnTo>
                <a:lnTo>
                  <a:pt x="60660" y="85"/>
                </a:lnTo>
                <a:lnTo>
                  <a:pt x="43600" y="0"/>
                </a:lnTo>
                <a:close/>
              </a:path>
              <a:path w="108585" h="116839">
                <a:moveTo>
                  <a:pt x="89874" y="11981"/>
                </a:moveTo>
                <a:lnTo>
                  <a:pt x="62115" y="11981"/>
                </a:lnTo>
                <a:lnTo>
                  <a:pt x="68890" y="13871"/>
                </a:lnTo>
                <a:lnTo>
                  <a:pt x="77027" y="19132"/>
                </a:lnTo>
                <a:lnTo>
                  <a:pt x="84131" y="26899"/>
                </a:lnTo>
                <a:lnTo>
                  <a:pt x="91214" y="41498"/>
                </a:lnTo>
                <a:lnTo>
                  <a:pt x="92480" y="53028"/>
                </a:lnTo>
                <a:lnTo>
                  <a:pt x="92161" y="71265"/>
                </a:lnTo>
                <a:lnTo>
                  <a:pt x="60992" y="102299"/>
                </a:lnTo>
                <a:lnTo>
                  <a:pt x="43929" y="102459"/>
                </a:lnTo>
                <a:lnTo>
                  <a:pt x="91459" y="102459"/>
                </a:lnTo>
                <a:lnTo>
                  <a:pt x="108043" y="65201"/>
                </a:lnTo>
                <a:lnTo>
                  <a:pt x="108295" y="48457"/>
                </a:lnTo>
                <a:lnTo>
                  <a:pt x="105550" y="36521"/>
                </a:lnTo>
                <a:lnTo>
                  <a:pt x="100052" y="23525"/>
                </a:lnTo>
                <a:lnTo>
                  <a:pt x="92324" y="13826"/>
                </a:lnTo>
                <a:lnTo>
                  <a:pt x="89874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65199" y="193306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6"/>
                </a:lnTo>
                <a:lnTo>
                  <a:pt x="28391" y="90477"/>
                </a:lnTo>
                <a:lnTo>
                  <a:pt x="45453" y="90317"/>
                </a:lnTo>
                <a:lnTo>
                  <a:pt x="76623" y="59284"/>
                </a:lnTo>
                <a:lnTo>
                  <a:pt x="76941" y="41047"/>
                </a:lnTo>
                <a:lnTo>
                  <a:pt x="75675" y="29517"/>
                </a:lnTo>
                <a:lnTo>
                  <a:pt x="68592" y="14918"/>
                </a:lnTo>
                <a:lnTo>
                  <a:pt x="61488" y="7150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01021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32894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24764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56637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48504" y="197902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6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80367" y="194714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 txBox="1"/>
          <p:nvPr/>
        </p:nvSpPr>
        <p:spPr>
          <a:xfrm>
            <a:off x="527296" y="2212676"/>
            <a:ext cx="3985895" cy="30549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líquida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momento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disminuir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visitas;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sólo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procesará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715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referidas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habilitadas.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tener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18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objetivo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evaluar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persistencia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5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garantizarse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confirmación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positivos.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77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citológico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715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540008" y="5430663"/>
            <a:ext cx="1043305" cy="652780"/>
          </a:xfrm>
          <a:custGeom>
            <a:avLst/>
            <a:gdLst/>
            <a:ahLst/>
            <a:cxnLst/>
            <a:rect l="l" t="t" r="r" b="b"/>
            <a:pathLst>
              <a:path w="1043305" h="652779">
                <a:moveTo>
                  <a:pt x="1043046" y="0"/>
                </a:moveTo>
                <a:lnTo>
                  <a:pt x="0" y="0"/>
                </a:lnTo>
                <a:lnTo>
                  <a:pt x="0" y="652675"/>
                </a:lnTo>
                <a:lnTo>
                  <a:pt x="1043046" y="652675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78448" y="61619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5"/>
                </a:lnTo>
                <a:lnTo>
                  <a:pt x="0" y="59458"/>
                </a:lnTo>
                <a:lnTo>
                  <a:pt x="0" y="59690"/>
                </a:lnTo>
                <a:lnTo>
                  <a:pt x="11620" y="96055"/>
                </a:lnTo>
                <a:lnTo>
                  <a:pt x="45767" y="115807"/>
                </a:lnTo>
                <a:lnTo>
                  <a:pt x="61593" y="116404"/>
                </a:lnTo>
                <a:lnTo>
                  <a:pt x="73166" y="113481"/>
                </a:lnTo>
                <a:lnTo>
                  <a:pt x="86525" y="107069"/>
                </a:lnTo>
                <a:lnTo>
                  <a:pt x="91448" y="102468"/>
                </a:lnTo>
                <a:lnTo>
                  <a:pt x="43922" y="102468"/>
                </a:lnTo>
                <a:lnTo>
                  <a:pt x="33250" y="96803"/>
                </a:lnTo>
                <a:lnTo>
                  <a:pt x="21607" y="85401"/>
                </a:lnTo>
                <a:lnTo>
                  <a:pt x="17047" y="73744"/>
                </a:lnTo>
                <a:lnTo>
                  <a:pt x="15527" y="59690"/>
                </a:lnTo>
                <a:lnTo>
                  <a:pt x="15645" y="54672"/>
                </a:lnTo>
                <a:lnTo>
                  <a:pt x="41711" y="14014"/>
                </a:lnTo>
                <a:lnTo>
                  <a:pt x="54601" y="12001"/>
                </a:lnTo>
                <a:lnTo>
                  <a:pt x="89888" y="12001"/>
                </a:lnTo>
                <a:lnTo>
                  <a:pt x="81574" y="5756"/>
                </a:lnTo>
                <a:lnTo>
                  <a:pt x="72624" y="2066"/>
                </a:lnTo>
                <a:lnTo>
                  <a:pt x="60647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8" y="12001"/>
                </a:moveTo>
                <a:lnTo>
                  <a:pt x="62115" y="12001"/>
                </a:lnTo>
                <a:lnTo>
                  <a:pt x="68887" y="13893"/>
                </a:lnTo>
                <a:lnTo>
                  <a:pt x="77020" y="19150"/>
                </a:lnTo>
                <a:lnTo>
                  <a:pt x="84126" y="26913"/>
                </a:lnTo>
                <a:lnTo>
                  <a:pt x="91211" y="41510"/>
                </a:lnTo>
                <a:lnTo>
                  <a:pt x="92479" y="53046"/>
                </a:lnTo>
                <a:lnTo>
                  <a:pt x="92159" y="71277"/>
                </a:lnTo>
                <a:lnTo>
                  <a:pt x="60989" y="102304"/>
                </a:lnTo>
                <a:lnTo>
                  <a:pt x="43922" y="102468"/>
                </a:lnTo>
                <a:lnTo>
                  <a:pt x="91448" y="102468"/>
                </a:lnTo>
                <a:lnTo>
                  <a:pt x="108040" y="65200"/>
                </a:lnTo>
                <a:lnTo>
                  <a:pt x="108295" y="48462"/>
                </a:lnTo>
                <a:lnTo>
                  <a:pt x="105548" y="36524"/>
                </a:lnTo>
                <a:lnTo>
                  <a:pt x="100047" y="23528"/>
                </a:lnTo>
                <a:lnTo>
                  <a:pt x="92316" y="13825"/>
                </a:lnTo>
                <a:lnTo>
                  <a:pt x="89888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93974" y="61739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20" y="61743"/>
                </a:lnTo>
                <a:lnTo>
                  <a:pt x="6081" y="73400"/>
                </a:lnTo>
                <a:lnTo>
                  <a:pt x="17723" y="84802"/>
                </a:lnTo>
                <a:lnTo>
                  <a:pt x="28396" y="90467"/>
                </a:lnTo>
                <a:lnTo>
                  <a:pt x="45463" y="90303"/>
                </a:lnTo>
                <a:lnTo>
                  <a:pt x="76632" y="59275"/>
                </a:lnTo>
                <a:lnTo>
                  <a:pt x="76952" y="41044"/>
                </a:lnTo>
                <a:lnTo>
                  <a:pt x="75685" y="29509"/>
                </a:lnTo>
                <a:lnTo>
                  <a:pt x="68599" y="14912"/>
                </a:lnTo>
                <a:lnTo>
                  <a:pt x="61494" y="7149"/>
                </a:lnTo>
                <a:lnTo>
                  <a:pt x="53361" y="1892"/>
                </a:lnTo>
                <a:lnTo>
                  <a:pt x="46588" y="0"/>
                </a:lnTo>
                <a:lnTo>
                  <a:pt x="39075" y="0"/>
                </a:lnTo>
                <a:lnTo>
                  <a:pt x="2064" y="29273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02190" y="616191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88"/>
                </a:lnTo>
                <a:lnTo>
                  <a:pt x="11615" y="96053"/>
                </a:lnTo>
                <a:lnTo>
                  <a:pt x="45760" y="115806"/>
                </a:lnTo>
                <a:lnTo>
                  <a:pt x="61584" y="116404"/>
                </a:lnTo>
                <a:lnTo>
                  <a:pt x="73161" y="113480"/>
                </a:lnTo>
                <a:lnTo>
                  <a:pt x="86517" y="107071"/>
                </a:lnTo>
                <a:lnTo>
                  <a:pt x="91445" y="102468"/>
                </a:lnTo>
                <a:lnTo>
                  <a:pt x="43920" y="102468"/>
                </a:lnTo>
                <a:lnTo>
                  <a:pt x="33248" y="96803"/>
                </a:lnTo>
                <a:lnTo>
                  <a:pt x="21602" y="85402"/>
                </a:lnTo>
                <a:lnTo>
                  <a:pt x="17043" y="73745"/>
                </a:lnTo>
                <a:lnTo>
                  <a:pt x="15523" y="59688"/>
                </a:lnTo>
                <a:lnTo>
                  <a:pt x="15642" y="54678"/>
                </a:lnTo>
                <a:lnTo>
                  <a:pt x="41700" y="14015"/>
                </a:lnTo>
                <a:lnTo>
                  <a:pt x="54589" y="12000"/>
                </a:lnTo>
                <a:lnTo>
                  <a:pt x="89881" y="12000"/>
                </a:lnTo>
                <a:lnTo>
                  <a:pt x="81572" y="5756"/>
                </a:lnTo>
                <a:lnTo>
                  <a:pt x="72623" y="2066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81" y="12000"/>
                </a:moveTo>
                <a:lnTo>
                  <a:pt x="62112" y="12000"/>
                </a:lnTo>
                <a:lnTo>
                  <a:pt x="68875" y="13893"/>
                </a:lnTo>
                <a:lnTo>
                  <a:pt x="77020" y="19150"/>
                </a:lnTo>
                <a:lnTo>
                  <a:pt x="84125" y="26912"/>
                </a:lnTo>
                <a:lnTo>
                  <a:pt x="91209" y="41510"/>
                </a:lnTo>
                <a:lnTo>
                  <a:pt x="92477" y="53046"/>
                </a:lnTo>
                <a:lnTo>
                  <a:pt x="92156" y="71277"/>
                </a:lnTo>
                <a:lnTo>
                  <a:pt x="60988" y="102304"/>
                </a:lnTo>
                <a:lnTo>
                  <a:pt x="43920" y="102468"/>
                </a:lnTo>
                <a:lnTo>
                  <a:pt x="91445" y="102468"/>
                </a:lnTo>
                <a:lnTo>
                  <a:pt x="108030" y="65204"/>
                </a:lnTo>
                <a:lnTo>
                  <a:pt x="108285" y="48466"/>
                </a:lnTo>
                <a:lnTo>
                  <a:pt x="105543" y="36528"/>
                </a:lnTo>
                <a:lnTo>
                  <a:pt x="100041" y="23533"/>
                </a:lnTo>
                <a:lnTo>
                  <a:pt x="92311" y="13827"/>
                </a:lnTo>
                <a:lnTo>
                  <a:pt x="89881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17714" y="61739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20" y="61744"/>
                </a:lnTo>
                <a:lnTo>
                  <a:pt x="6078" y="73401"/>
                </a:lnTo>
                <a:lnTo>
                  <a:pt x="17724" y="84802"/>
                </a:lnTo>
                <a:lnTo>
                  <a:pt x="28397" y="90467"/>
                </a:lnTo>
                <a:lnTo>
                  <a:pt x="45464" y="90303"/>
                </a:lnTo>
                <a:lnTo>
                  <a:pt x="76632" y="59276"/>
                </a:lnTo>
                <a:lnTo>
                  <a:pt x="76953" y="41045"/>
                </a:lnTo>
                <a:lnTo>
                  <a:pt x="75686" y="29509"/>
                </a:lnTo>
                <a:lnTo>
                  <a:pt x="68602" y="14911"/>
                </a:lnTo>
                <a:lnTo>
                  <a:pt x="61496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77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25918" y="616191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1"/>
                </a:lnTo>
                <a:lnTo>
                  <a:pt x="11631" y="96053"/>
                </a:lnTo>
                <a:lnTo>
                  <a:pt x="45778" y="115806"/>
                </a:lnTo>
                <a:lnTo>
                  <a:pt x="61598" y="116402"/>
                </a:lnTo>
                <a:lnTo>
                  <a:pt x="73175" y="113479"/>
                </a:lnTo>
                <a:lnTo>
                  <a:pt x="86529" y="107067"/>
                </a:lnTo>
                <a:lnTo>
                  <a:pt x="91456" y="102466"/>
                </a:lnTo>
                <a:lnTo>
                  <a:pt x="43928" y="102466"/>
                </a:lnTo>
                <a:lnTo>
                  <a:pt x="33257" y="96801"/>
                </a:lnTo>
                <a:lnTo>
                  <a:pt x="21612" y="85401"/>
                </a:lnTo>
                <a:lnTo>
                  <a:pt x="17055" y="73744"/>
                </a:lnTo>
                <a:lnTo>
                  <a:pt x="15539" y="59691"/>
                </a:lnTo>
                <a:lnTo>
                  <a:pt x="15657" y="54679"/>
                </a:lnTo>
                <a:lnTo>
                  <a:pt x="41713" y="14014"/>
                </a:lnTo>
                <a:lnTo>
                  <a:pt x="54601" y="11999"/>
                </a:lnTo>
                <a:lnTo>
                  <a:pt x="89895" y="11999"/>
                </a:lnTo>
                <a:lnTo>
                  <a:pt x="81579" y="5750"/>
                </a:lnTo>
                <a:lnTo>
                  <a:pt x="72630" y="2063"/>
                </a:lnTo>
                <a:lnTo>
                  <a:pt x="60651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95" y="11999"/>
                </a:moveTo>
                <a:lnTo>
                  <a:pt x="62127" y="11999"/>
                </a:lnTo>
                <a:lnTo>
                  <a:pt x="68890" y="13892"/>
                </a:lnTo>
                <a:lnTo>
                  <a:pt x="77029" y="19148"/>
                </a:lnTo>
                <a:lnTo>
                  <a:pt x="84130" y="26911"/>
                </a:lnTo>
                <a:lnTo>
                  <a:pt x="91218" y="41511"/>
                </a:lnTo>
                <a:lnTo>
                  <a:pt x="92487" y="53047"/>
                </a:lnTo>
                <a:lnTo>
                  <a:pt x="92167" y="71280"/>
                </a:lnTo>
                <a:lnTo>
                  <a:pt x="60989" y="102303"/>
                </a:lnTo>
                <a:lnTo>
                  <a:pt x="43928" y="102466"/>
                </a:lnTo>
                <a:lnTo>
                  <a:pt x="91456" y="102466"/>
                </a:lnTo>
                <a:lnTo>
                  <a:pt x="108044" y="65199"/>
                </a:lnTo>
                <a:lnTo>
                  <a:pt x="108297" y="48461"/>
                </a:lnTo>
                <a:lnTo>
                  <a:pt x="105550" y="36523"/>
                </a:lnTo>
                <a:lnTo>
                  <a:pt x="100051" y="23527"/>
                </a:lnTo>
                <a:lnTo>
                  <a:pt x="92322" y="13823"/>
                </a:lnTo>
                <a:lnTo>
                  <a:pt x="89895" y="1199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941457" y="61739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9" y="84801"/>
                </a:lnTo>
                <a:lnTo>
                  <a:pt x="28389" y="90466"/>
                </a:lnTo>
                <a:lnTo>
                  <a:pt x="45451" y="90303"/>
                </a:lnTo>
                <a:lnTo>
                  <a:pt x="76629" y="59280"/>
                </a:lnTo>
                <a:lnTo>
                  <a:pt x="76949" y="41048"/>
                </a:lnTo>
                <a:lnTo>
                  <a:pt x="75679" y="29511"/>
                </a:lnTo>
                <a:lnTo>
                  <a:pt x="68592" y="14912"/>
                </a:lnTo>
                <a:lnTo>
                  <a:pt x="61491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78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049661" y="616191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5"/>
                </a:lnTo>
                <a:lnTo>
                  <a:pt x="0" y="59458"/>
                </a:lnTo>
                <a:lnTo>
                  <a:pt x="0" y="59691"/>
                </a:lnTo>
                <a:lnTo>
                  <a:pt x="11621" y="96056"/>
                </a:lnTo>
                <a:lnTo>
                  <a:pt x="45773" y="115807"/>
                </a:lnTo>
                <a:lnTo>
                  <a:pt x="61595" y="116404"/>
                </a:lnTo>
                <a:lnTo>
                  <a:pt x="73168" y="113480"/>
                </a:lnTo>
                <a:lnTo>
                  <a:pt x="86527" y="107068"/>
                </a:lnTo>
                <a:lnTo>
                  <a:pt x="91453" y="102467"/>
                </a:lnTo>
                <a:lnTo>
                  <a:pt x="43927" y="102467"/>
                </a:lnTo>
                <a:lnTo>
                  <a:pt x="33256" y="96802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1"/>
                </a:lnTo>
                <a:lnTo>
                  <a:pt x="15657" y="54675"/>
                </a:lnTo>
                <a:lnTo>
                  <a:pt x="41715" y="14014"/>
                </a:lnTo>
                <a:lnTo>
                  <a:pt x="54601" y="12001"/>
                </a:lnTo>
                <a:lnTo>
                  <a:pt x="89894" y="12001"/>
                </a:lnTo>
                <a:lnTo>
                  <a:pt x="81577" y="5752"/>
                </a:lnTo>
                <a:lnTo>
                  <a:pt x="72624" y="2064"/>
                </a:lnTo>
                <a:lnTo>
                  <a:pt x="60649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94" y="12001"/>
                </a:moveTo>
                <a:lnTo>
                  <a:pt x="62115" y="12001"/>
                </a:lnTo>
                <a:lnTo>
                  <a:pt x="68890" y="13893"/>
                </a:lnTo>
                <a:lnTo>
                  <a:pt x="77022" y="19151"/>
                </a:lnTo>
                <a:lnTo>
                  <a:pt x="84129" y="26913"/>
                </a:lnTo>
                <a:lnTo>
                  <a:pt x="91215" y="41510"/>
                </a:lnTo>
                <a:lnTo>
                  <a:pt x="92479" y="53046"/>
                </a:lnTo>
                <a:lnTo>
                  <a:pt x="92159" y="71278"/>
                </a:lnTo>
                <a:lnTo>
                  <a:pt x="60990" y="102304"/>
                </a:lnTo>
                <a:lnTo>
                  <a:pt x="43927" y="102467"/>
                </a:lnTo>
                <a:lnTo>
                  <a:pt x="91453" y="102467"/>
                </a:lnTo>
                <a:lnTo>
                  <a:pt x="108042" y="65200"/>
                </a:lnTo>
                <a:lnTo>
                  <a:pt x="108295" y="48462"/>
                </a:lnTo>
                <a:lnTo>
                  <a:pt x="105549" y="36524"/>
                </a:lnTo>
                <a:lnTo>
                  <a:pt x="100051" y="23528"/>
                </a:lnTo>
                <a:lnTo>
                  <a:pt x="92320" y="13824"/>
                </a:lnTo>
                <a:lnTo>
                  <a:pt x="89894" y="1200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65199" y="617391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7" y="84801"/>
                </a:lnTo>
                <a:lnTo>
                  <a:pt x="28388" y="90466"/>
                </a:lnTo>
                <a:lnTo>
                  <a:pt x="45451" y="90303"/>
                </a:lnTo>
                <a:lnTo>
                  <a:pt x="76620" y="59277"/>
                </a:lnTo>
                <a:lnTo>
                  <a:pt x="76941" y="41045"/>
                </a:lnTo>
                <a:lnTo>
                  <a:pt x="75676" y="29508"/>
                </a:lnTo>
                <a:lnTo>
                  <a:pt x="68591" y="14912"/>
                </a:lnTo>
                <a:lnTo>
                  <a:pt x="61484" y="7150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5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01021" y="621984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32894" y="618797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24764" y="621984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56637" y="6187972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7296" y="6453514"/>
            <a:ext cx="3985895" cy="929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1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haya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65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finalización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estar condicionada a la verificación de una prueba de tamización negativa al menos en los últimos 5 años.</a:t>
            </a:r>
            <a:endParaRPr sz="900">
              <a:latin typeface="Arial"/>
              <a:cs typeface="Arial"/>
            </a:endParaRPr>
          </a:p>
        </p:txBody>
      </p:sp>
      <p:sp>
        <p:nvSpPr>
          <p:cNvPr id="38" name="object 38"/>
          <p:cNvSpPr/>
          <p:nvPr/>
        </p:nvSpPr>
        <p:spPr>
          <a:xfrm>
            <a:off x="879329" y="957298"/>
            <a:ext cx="359844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79329" y="5289003"/>
            <a:ext cx="359844" cy="356615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36833" y="1079982"/>
          <a:ext cx="3995420" cy="1038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9217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86369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clasificación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(triage)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 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36833" y="5427488"/>
          <a:ext cx="3966845" cy="932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9677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iniciar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 años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edad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finalizarla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edad,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12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2997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08001" y="0"/>
            <a:ext cx="4932045" cy="225425"/>
          </a:xfrm>
          <a:custGeom>
            <a:avLst/>
            <a:gdLst/>
            <a:ahLst/>
            <a:cxnLst/>
            <a:rect l="l" t="t" r="r" b="b"/>
            <a:pathLst>
              <a:path w="4932045" h="225425">
                <a:moveTo>
                  <a:pt x="0" y="224962"/>
                </a:moveTo>
                <a:lnTo>
                  <a:pt x="4931993" y="224962"/>
                </a:lnTo>
                <a:lnTo>
                  <a:pt x="4931993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0"/>
            <a:ext cx="108585" cy="225425"/>
          </a:xfrm>
          <a:custGeom>
            <a:avLst/>
            <a:gdLst/>
            <a:ahLst/>
            <a:cxnLst/>
            <a:rect l="l" t="t" r="r" b="b"/>
            <a:pathLst>
              <a:path w="108585" h="225425">
                <a:moveTo>
                  <a:pt x="0" y="224992"/>
                </a:moveTo>
                <a:lnTo>
                  <a:pt x="108001" y="224992"/>
                </a:lnTo>
                <a:lnTo>
                  <a:pt x="108001" y="29"/>
                </a:lnTo>
                <a:lnTo>
                  <a:pt x="0" y="29"/>
                </a:lnTo>
                <a:lnTo>
                  <a:pt x="0" y="224992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527296" y="1056810"/>
            <a:ext cx="3985895" cy="929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715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esperan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largo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plazo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niñas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vacunadas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tamización.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678448" y="284465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6" y="0"/>
                </a:moveTo>
                <a:lnTo>
                  <a:pt x="10039" y="21524"/>
                </a:lnTo>
                <a:lnTo>
                  <a:pt x="0" y="59437"/>
                </a:lnTo>
                <a:lnTo>
                  <a:pt x="0" y="59686"/>
                </a:lnTo>
                <a:lnTo>
                  <a:pt x="11622" y="96055"/>
                </a:lnTo>
                <a:lnTo>
                  <a:pt x="45773" y="115809"/>
                </a:lnTo>
                <a:lnTo>
                  <a:pt x="61594" y="116407"/>
                </a:lnTo>
                <a:lnTo>
                  <a:pt x="73167" y="113482"/>
                </a:lnTo>
                <a:lnTo>
                  <a:pt x="86524" y="107065"/>
                </a:lnTo>
                <a:lnTo>
                  <a:pt x="91432" y="102480"/>
                </a:lnTo>
                <a:lnTo>
                  <a:pt x="43919" y="102480"/>
                </a:lnTo>
                <a:lnTo>
                  <a:pt x="33249" y="96803"/>
                </a:lnTo>
                <a:lnTo>
                  <a:pt x="21612" y="85398"/>
                </a:lnTo>
                <a:lnTo>
                  <a:pt x="17056" y="73738"/>
                </a:lnTo>
                <a:lnTo>
                  <a:pt x="15539" y="59686"/>
                </a:lnTo>
                <a:lnTo>
                  <a:pt x="15657" y="54662"/>
                </a:lnTo>
                <a:lnTo>
                  <a:pt x="41716" y="13995"/>
                </a:lnTo>
                <a:lnTo>
                  <a:pt x="54601" y="11980"/>
                </a:lnTo>
                <a:lnTo>
                  <a:pt x="89856" y="11980"/>
                </a:lnTo>
                <a:lnTo>
                  <a:pt x="81580" y="5766"/>
                </a:lnTo>
                <a:lnTo>
                  <a:pt x="72629" y="2067"/>
                </a:lnTo>
                <a:lnTo>
                  <a:pt x="60654" y="85"/>
                </a:lnTo>
                <a:lnTo>
                  <a:pt x="43596" y="0"/>
                </a:lnTo>
                <a:close/>
              </a:path>
              <a:path w="108585" h="116839">
                <a:moveTo>
                  <a:pt x="89856" y="11980"/>
                </a:moveTo>
                <a:lnTo>
                  <a:pt x="62115" y="11980"/>
                </a:lnTo>
                <a:lnTo>
                  <a:pt x="68887" y="13900"/>
                </a:lnTo>
                <a:lnTo>
                  <a:pt x="77014" y="19151"/>
                </a:lnTo>
                <a:lnTo>
                  <a:pt x="84123" y="26904"/>
                </a:lnTo>
                <a:lnTo>
                  <a:pt x="91211" y="41502"/>
                </a:lnTo>
                <a:lnTo>
                  <a:pt x="92479" y="53034"/>
                </a:lnTo>
                <a:lnTo>
                  <a:pt x="92159" y="71272"/>
                </a:lnTo>
                <a:lnTo>
                  <a:pt x="60983" y="102319"/>
                </a:lnTo>
                <a:lnTo>
                  <a:pt x="43919" y="102480"/>
                </a:lnTo>
                <a:lnTo>
                  <a:pt x="91432" y="102480"/>
                </a:lnTo>
                <a:lnTo>
                  <a:pt x="108040" y="65205"/>
                </a:lnTo>
                <a:lnTo>
                  <a:pt x="108296" y="48463"/>
                </a:lnTo>
                <a:lnTo>
                  <a:pt x="105552" y="36526"/>
                </a:lnTo>
                <a:lnTo>
                  <a:pt x="100057" y="23534"/>
                </a:lnTo>
                <a:lnTo>
                  <a:pt x="92326" y="13834"/>
                </a:lnTo>
                <a:lnTo>
                  <a:pt x="89856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93986" y="285663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3" y="73418"/>
                </a:lnTo>
                <a:lnTo>
                  <a:pt x="17710" y="84823"/>
                </a:lnTo>
                <a:lnTo>
                  <a:pt x="28380" y="90499"/>
                </a:lnTo>
                <a:lnTo>
                  <a:pt x="45444" y="90339"/>
                </a:lnTo>
                <a:lnTo>
                  <a:pt x="76621" y="59292"/>
                </a:lnTo>
                <a:lnTo>
                  <a:pt x="76940" y="41053"/>
                </a:lnTo>
                <a:lnTo>
                  <a:pt x="75672" y="29522"/>
                </a:lnTo>
                <a:lnTo>
                  <a:pt x="68584" y="14923"/>
                </a:lnTo>
                <a:lnTo>
                  <a:pt x="61475" y="7171"/>
                </a:lnTo>
                <a:lnTo>
                  <a:pt x="53349" y="1920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02190" y="284465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4" y="0"/>
                </a:moveTo>
                <a:lnTo>
                  <a:pt x="10035" y="21524"/>
                </a:lnTo>
                <a:lnTo>
                  <a:pt x="0" y="59437"/>
                </a:lnTo>
                <a:lnTo>
                  <a:pt x="0" y="59683"/>
                </a:lnTo>
                <a:lnTo>
                  <a:pt x="11617" y="96052"/>
                </a:lnTo>
                <a:lnTo>
                  <a:pt x="45761" y="115809"/>
                </a:lnTo>
                <a:lnTo>
                  <a:pt x="61586" y="116408"/>
                </a:lnTo>
                <a:lnTo>
                  <a:pt x="73160" y="113483"/>
                </a:lnTo>
                <a:lnTo>
                  <a:pt x="86521" y="107067"/>
                </a:lnTo>
                <a:lnTo>
                  <a:pt x="91433" y="102479"/>
                </a:lnTo>
                <a:lnTo>
                  <a:pt x="43914" y="102479"/>
                </a:lnTo>
                <a:lnTo>
                  <a:pt x="33245" y="96802"/>
                </a:lnTo>
                <a:lnTo>
                  <a:pt x="21603" y="85397"/>
                </a:lnTo>
                <a:lnTo>
                  <a:pt x="17044" y="73737"/>
                </a:lnTo>
                <a:lnTo>
                  <a:pt x="15523" y="59683"/>
                </a:lnTo>
                <a:lnTo>
                  <a:pt x="15642" y="54664"/>
                </a:lnTo>
                <a:lnTo>
                  <a:pt x="41704" y="13996"/>
                </a:lnTo>
                <a:lnTo>
                  <a:pt x="54589" y="11980"/>
                </a:lnTo>
                <a:lnTo>
                  <a:pt x="89851" y="11980"/>
                </a:lnTo>
                <a:lnTo>
                  <a:pt x="81578" y="5766"/>
                </a:lnTo>
                <a:lnTo>
                  <a:pt x="72628" y="2067"/>
                </a:lnTo>
                <a:lnTo>
                  <a:pt x="60652" y="85"/>
                </a:lnTo>
                <a:lnTo>
                  <a:pt x="43594" y="0"/>
                </a:lnTo>
                <a:close/>
              </a:path>
              <a:path w="108585" h="116839">
                <a:moveTo>
                  <a:pt x="89851" y="11980"/>
                </a:moveTo>
                <a:lnTo>
                  <a:pt x="62112" y="11980"/>
                </a:lnTo>
                <a:lnTo>
                  <a:pt x="68875" y="13900"/>
                </a:lnTo>
                <a:lnTo>
                  <a:pt x="77014" y="19151"/>
                </a:lnTo>
                <a:lnTo>
                  <a:pt x="84123" y="26904"/>
                </a:lnTo>
                <a:lnTo>
                  <a:pt x="91209" y="41503"/>
                </a:lnTo>
                <a:lnTo>
                  <a:pt x="92477" y="53034"/>
                </a:lnTo>
                <a:lnTo>
                  <a:pt x="92156" y="71273"/>
                </a:lnTo>
                <a:lnTo>
                  <a:pt x="60980" y="102319"/>
                </a:lnTo>
                <a:lnTo>
                  <a:pt x="43914" y="102479"/>
                </a:lnTo>
                <a:lnTo>
                  <a:pt x="91433" y="102479"/>
                </a:lnTo>
                <a:lnTo>
                  <a:pt x="108031" y="65208"/>
                </a:lnTo>
                <a:lnTo>
                  <a:pt x="108287" y="48466"/>
                </a:lnTo>
                <a:lnTo>
                  <a:pt x="105547" y="36529"/>
                </a:lnTo>
                <a:lnTo>
                  <a:pt x="100048" y="23539"/>
                </a:lnTo>
                <a:lnTo>
                  <a:pt x="92322" y="13836"/>
                </a:lnTo>
                <a:lnTo>
                  <a:pt x="89851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817714" y="285663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1" y="84821"/>
                </a:lnTo>
                <a:lnTo>
                  <a:pt x="28391" y="90498"/>
                </a:lnTo>
                <a:lnTo>
                  <a:pt x="45456" y="90338"/>
                </a:lnTo>
                <a:lnTo>
                  <a:pt x="76633" y="59293"/>
                </a:lnTo>
                <a:lnTo>
                  <a:pt x="76953" y="41054"/>
                </a:lnTo>
                <a:lnTo>
                  <a:pt x="75686" y="29522"/>
                </a:lnTo>
                <a:lnTo>
                  <a:pt x="68599" y="14923"/>
                </a:lnTo>
                <a:lnTo>
                  <a:pt x="61490" y="7171"/>
                </a:lnTo>
                <a:lnTo>
                  <a:pt x="53352" y="1920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25918" y="284465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6" y="0"/>
                </a:moveTo>
                <a:lnTo>
                  <a:pt x="10039" y="21523"/>
                </a:lnTo>
                <a:lnTo>
                  <a:pt x="0" y="59436"/>
                </a:lnTo>
                <a:lnTo>
                  <a:pt x="0" y="59686"/>
                </a:lnTo>
                <a:lnTo>
                  <a:pt x="11632" y="96052"/>
                </a:lnTo>
                <a:lnTo>
                  <a:pt x="45778" y="115808"/>
                </a:lnTo>
                <a:lnTo>
                  <a:pt x="61599" y="116406"/>
                </a:lnTo>
                <a:lnTo>
                  <a:pt x="73175" y="113480"/>
                </a:lnTo>
                <a:lnTo>
                  <a:pt x="86529" y="107063"/>
                </a:lnTo>
                <a:lnTo>
                  <a:pt x="91440" y="102477"/>
                </a:lnTo>
                <a:lnTo>
                  <a:pt x="43921" y="102477"/>
                </a:lnTo>
                <a:lnTo>
                  <a:pt x="33254" y="96799"/>
                </a:lnTo>
                <a:lnTo>
                  <a:pt x="21613" y="85396"/>
                </a:lnTo>
                <a:lnTo>
                  <a:pt x="17056" y="73736"/>
                </a:lnTo>
                <a:lnTo>
                  <a:pt x="15539" y="59686"/>
                </a:lnTo>
                <a:lnTo>
                  <a:pt x="15657" y="54665"/>
                </a:lnTo>
                <a:lnTo>
                  <a:pt x="41717" y="13995"/>
                </a:lnTo>
                <a:lnTo>
                  <a:pt x="54601" y="11979"/>
                </a:lnTo>
                <a:lnTo>
                  <a:pt x="89861" y="11979"/>
                </a:lnTo>
                <a:lnTo>
                  <a:pt x="81585" y="5761"/>
                </a:lnTo>
                <a:lnTo>
                  <a:pt x="72636" y="2064"/>
                </a:lnTo>
                <a:lnTo>
                  <a:pt x="60658" y="84"/>
                </a:lnTo>
                <a:lnTo>
                  <a:pt x="43596" y="0"/>
                </a:lnTo>
                <a:close/>
              </a:path>
              <a:path w="108585" h="116839">
                <a:moveTo>
                  <a:pt x="89861" y="11979"/>
                </a:moveTo>
                <a:lnTo>
                  <a:pt x="62127" y="11979"/>
                </a:lnTo>
                <a:lnTo>
                  <a:pt x="68890" y="13899"/>
                </a:lnTo>
                <a:lnTo>
                  <a:pt x="77023" y="19150"/>
                </a:lnTo>
                <a:lnTo>
                  <a:pt x="84128" y="26903"/>
                </a:lnTo>
                <a:lnTo>
                  <a:pt x="91218" y="41504"/>
                </a:lnTo>
                <a:lnTo>
                  <a:pt x="92487" y="53036"/>
                </a:lnTo>
                <a:lnTo>
                  <a:pt x="92168" y="71276"/>
                </a:lnTo>
                <a:lnTo>
                  <a:pt x="60981" y="102318"/>
                </a:lnTo>
                <a:lnTo>
                  <a:pt x="43921" y="102477"/>
                </a:lnTo>
                <a:lnTo>
                  <a:pt x="91440" y="102477"/>
                </a:lnTo>
                <a:lnTo>
                  <a:pt x="108045" y="65203"/>
                </a:lnTo>
                <a:lnTo>
                  <a:pt x="108299" y="48461"/>
                </a:lnTo>
                <a:lnTo>
                  <a:pt x="105553" y="36525"/>
                </a:lnTo>
                <a:lnTo>
                  <a:pt x="100058" y="23533"/>
                </a:lnTo>
                <a:lnTo>
                  <a:pt x="92328" y="13832"/>
                </a:lnTo>
                <a:lnTo>
                  <a:pt x="89861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941457" y="285663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6" y="84820"/>
                </a:lnTo>
                <a:lnTo>
                  <a:pt x="28383" y="90498"/>
                </a:lnTo>
                <a:lnTo>
                  <a:pt x="45443" y="90339"/>
                </a:lnTo>
                <a:lnTo>
                  <a:pt x="76629" y="59297"/>
                </a:lnTo>
                <a:lnTo>
                  <a:pt x="76949" y="41057"/>
                </a:lnTo>
                <a:lnTo>
                  <a:pt x="75679" y="29525"/>
                </a:lnTo>
                <a:lnTo>
                  <a:pt x="68589" y="14924"/>
                </a:lnTo>
                <a:lnTo>
                  <a:pt x="61485" y="7171"/>
                </a:lnTo>
                <a:lnTo>
                  <a:pt x="53352" y="1920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49661" y="284465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6" y="0"/>
                </a:moveTo>
                <a:lnTo>
                  <a:pt x="10039" y="21524"/>
                </a:lnTo>
                <a:lnTo>
                  <a:pt x="0" y="59437"/>
                </a:lnTo>
                <a:lnTo>
                  <a:pt x="0" y="59686"/>
                </a:lnTo>
                <a:lnTo>
                  <a:pt x="11622" y="96055"/>
                </a:lnTo>
                <a:lnTo>
                  <a:pt x="45773" y="115809"/>
                </a:lnTo>
                <a:lnTo>
                  <a:pt x="61596" y="116407"/>
                </a:lnTo>
                <a:lnTo>
                  <a:pt x="73169" y="113481"/>
                </a:lnTo>
                <a:lnTo>
                  <a:pt x="86527" y="107063"/>
                </a:lnTo>
                <a:lnTo>
                  <a:pt x="91438" y="102478"/>
                </a:lnTo>
                <a:lnTo>
                  <a:pt x="43921" y="102478"/>
                </a:lnTo>
                <a:lnTo>
                  <a:pt x="33253" y="96801"/>
                </a:lnTo>
                <a:lnTo>
                  <a:pt x="21613" y="85397"/>
                </a:lnTo>
                <a:lnTo>
                  <a:pt x="17056" y="73737"/>
                </a:lnTo>
                <a:lnTo>
                  <a:pt x="15539" y="59686"/>
                </a:lnTo>
                <a:lnTo>
                  <a:pt x="15657" y="54660"/>
                </a:lnTo>
                <a:lnTo>
                  <a:pt x="41719" y="13995"/>
                </a:lnTo>
                <a:lnTo>
                  <a:pt x="54601" y="11980"/>
                </a:lnTo>
                <a:lnTo>
                  <a:pt x="89860" y="11980"/>
                </a:lnTo>
                <a:lnTo>
                  <a:pt x="81583" y="5762"/>
                </a:lnTo>
                <a:lnTo>
                  <a:pt x="72629" y="2065"/>
                </a:lnTo>
                <a:lnTo>
                  <a:pt x="60655" y="85"/>
                </a:lnTo>
                <a:lnTo>
                  <a:pt x="43596" y="0"/>
                </a:lnTo>
                <a:close/>
              </a:path>
              <a:path w="108585" h="116839">
                <a:moveTo>
                  <a:pt x="89860" y="11980"/>
                </a:moveTo>
                <a:lnTo>
                  <a:pt x="62115" y="11980"/>
                </a:lnTo>
                <a:lnTo>
                  <a:pt x="68890" y="13900"/>
                </a:lnTo>
                <a:lnTo>
                  <a:pt x="77016" y="19152"/>
                </a:lnTo>
                <a:lnTo>
                  <a:pt x="84127" y="26905"/>
                </a:lnTo>
                <a:lnTo>
                  <a:pt x="91215" y="41503"/>
                </a:lnTo>
                <a:lnTo>
                  <a:pt x="92479" y="53035"/>
                </a:lnTo>
                <a:lnTo>
                  <a:pt x="92159" y="71274"/>
                </a:lnTo>
                <a:lnTo>
                  <a:pt x="60982" y="102319"/>
                </a:lnTo>
                <a:lnTo>
                  <a:pt x="43921" y="102478"/>
                </a:lnTo>
                <a:lnTo>
                  <a:pt x="91438" y="102478"/>
                </a:lnTo>
                <a:lnTo>
                  <a:pt x="108043" y="65205"/>
                </a:lnTo>
                <a:lnTo>
                  <a:pt x="108296" y="48462"/>
                </a:lnTo>
                <a:lnTo>
                  <a:pt x="105552" y="36526"/>
                </a:lnTo>
                <a:lnTo>
                  <a:pt x="100057" y="23533"/>
                </a:lnTo>
                <a:lnTo>
                  <a:pt x="92326" y="13833"/>
                </a:lnTo>
                <a:lnTo>
                  <a:pt x="89860" y="1198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065199" y="2856636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4" y="84820"/>
                </a:lnTo>
                <a:lnTo>
                  <a:pt x="28382" y="90498"/>
                </a:lnTo>
                <a:lnTo>
                  <a:pt x="45443" y="90338"/>
                </a:lnTo>
                <a:lnTo>
                  <a:pt x="76620" y="59294"/>
                </a:lnTo>
                <a:lnTo>
                  <a:pt x="76941" y="41054"/>
                </a:lnTo>
                <a:lnTo>
                  <a:pt x="75676" y="29522"/>
                </a:lnTo>
                <a:lnTo>
                  <a:pt x="68588" y="14924"/>
                </a:lnTo>
                <a:lnTo>
                  <a:pt x="61478" y="7172"/>
                </a:lnTo>
                <a:lnTo>
                  <a:pt x="53352" y="1920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01021" y="290260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32894" y="287071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24764" y="290260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856637" y="287071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527296" y="3136259"/>
            <a:ext cx="3985895" cy="14795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1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rápidas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auto-tom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erá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 cada tres (3) años ante resultados negativos.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715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esperan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largo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plazo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niñas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vacunadas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intervalo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tamización.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678448" y="565316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2"/>
                </a:lnTo>
                <a:lnTo>
                  <a:pt x="11621" y="96056"/>
                </a:lnTo>
                <a:lnTo>
                  <a:pt x="45771" y="115808"/>
                </a:lnTo>
                <a:lnTo>
                  <a:pt x="61592" y="116405"/>
                </a:lnTo>
                <a:lnTo>
                  <a:pt x="73166" y="113481"/>
                </a:lnTo>
                <a:lnTo>
                  <a:pt x="86524" y="107071"/>
                </a:lnTo>
                <a:lnTo>
                  <a:pt x="91443" y="102477"/>
                </a:lnTo>
                <a:lnTo>
                  <a:pt x="43921" y="102477"/>
                </a:lnTo>
                <a:lnTo>
                  <a:pt x="33250" y="96806"/>
                </a:lnTo>
                <a:lnTo>
                  <a:pt x="21611" y="85404"/>
                </a:lnTo>
                <a:lnTo>
                  <a:pt x="17055" y="73746"/>
                </a:lnTo>
                <a:lnTo>
                  <a:pt x="15539" y="59692"/>
                </a:lnTo>
                <a:lnTo>
                  <a:pt x="15657" y="54679"/>
                </a:lnTo>
                <a:lnTo>
                  <a:pt x="41714" y="14012"/>
                </a:lnTo>
                <a:lnTo>
                  <a:pt x="54601" y="11998"/>
                </a:lnTo>
                <a:lnTo>
                  <a:pt x="89881" y="11998"/>
                </a:lnTo>
                <a:lnTo>
                  <a:pt x="81574" y="5757"/>
                </a:lnTo>
                <a:lnTo>
                  <a:pt x="72624" y="2066"/>
                </a:lnTo>
                <a:lnTo>
                  <a:pt x="60647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1" y="11998"/>
                </a:moveTo>
                <a:lnTo>
                  <a:pt x="62115" y="11998"/>
                </a:lnTo>
                <a:lnTo>
                  <a:pt x="68887" y="13891"/>
                </a:lnTo>
                <a:lnTo>
                  <a:pt x="77024" y="19150"/>
                </a:lnTo>
                <a:lnTo>
                  <a:pt x="84128" y="26916"/>
                </a:lnTo>
                <a:lnTo>
                  <a:pt x="91211" y="41516"/>
                </a:lnTo>
                <a:lnTo>
                  <a:pt x="92479" y="53050"/>
                </a:lnTo>
                <a:lnTo>
                  <a:pt x="92160" y="71280"/>
                </a:lnTo>
                <a:lnTo>
                  <a:pt x="60986" y="102315"/>
                </a:lnTo>
                <a:lnTo>
                  <a:pt x="43921" y="102477"/>
                </a:lnTo>
                <a:lnTo>
                  <a:pt x="91443" y="102477"/>
                </a:lnTo>
                <a:lnTo>
                  <a:pt x="108040" y="65207"/>
                </a:lnTo>
                <a:lnTo>
                  <a:pt x="108295" y="48464"/>
                </a:lnTo>
                <a:lnTo>
                  <a:pt x="105548" y="36526"/>
                </a:lnTo>
                <a:lnTo>
                  <a:pt x="100047" y="23531"/>
                </a:lnTo>
                <a:lnTo>
                  <a:pt x="92317" y="13829"/>
                </a:lnTo>
                <a:lnTo>
                  <a:pt x="89881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93986" y="566516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2" y="73405"/>
                </a:lnTo>
                <a:lnTo>
                  <a:pt x="17712" y="84807"/>
                </a:lnTo>
                <a:lnTo>
                  <a:pt x="28383" y="90478"/>
                </a:lnTo>
                <a:lnTo>
                  <a:pt x="45448" y="90317"/>
                </a:lnTo>
                <a:lnTo>
                  <a:pt x="76621" y="59282"/>
                </a:lnTo>
                <a:lnTo>
                  <a:pt x="76940" y="41052"/>
                </a:lnTo>
                <a:lnTo>
                  <a:pt x="75673" y="29517"/>
                </a:lnTo>
                <a:lnTo>
                  <a:pt x="68589" y="14917"/>
                </a:lnTo>
                <a:lnTo>
                  <a:pt x="61485" y="7152"/>
                </a:lnTo>
                <a:lnTo>
                  <a:pt x="53349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802190" y="565316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89"/>
                </a:lnTo>
                <a:lnTo>
                  <a:pt x="11616" y="96054"/>
                </a:lnTo>
                <a:lnTo>
                  <a:pt x="45759" y="115807"/>
                </a:lnTo>
                <a:lnTo>
                  <a:pt x="61584" y="116405"/>
                </a:lnTo>
                <a:lnTo>
                  <a:pt x="73159" y="113482"/>
                </a:lnTo>
                <a:lnTo>
                  <a:pt x="86521" y="107073"/>
                </a:lnTo>
                <a:lnTo>
                  <a:pt x="91444" y="102476"/>
                </a:lnTo>
                <a:lnTo>
                  <a:pt x="43917" y="102476"/>
                </a:lnTo>
                <a:lnTo>
                  <a:pt x="33246" y="96804"/>
                </a:lnTo>
                <a:lnTo>
                  <a:pt x="21602" y="85403"/>
                </a:lnTo>
                <a:lnTo>
                  <a:pt x="17043" y="73745"/>
                </a:lnTo>
                <a:lnTo>
                  <a:pt x="15523" y="59689"/>
                </a:lnTo>
                <a:lnTo>
                  <a:pt x="15642" y="54681"/>
                </a:lnTo>
                <a:lnTo>
                  <a:pt x="41703" y="14013"/>
                </a:lnTo>
                <a:lnTo>
                  <a:pt x="54589" y="11998"/>
                </a:lnTo>
                <a:lnTo>
                  <a:pt x="89875" y="11998"/>
                </a:lnTo>
                <a:lnTo>
                  <a:pt x="81572" y="5757"/>
                </a:lnTo>
                <a:lnTo>
                  <a:pt x="72623" y="2066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75" y="11998"/>
                </a:moveTo>
                <a:lnTo>
                  <a:pt x="62112" y="11998"/>
                </a:lnTo>
                <a:lnTo>
                  <a:pt x="68875" y="13891"/>
                </a:lnTo>
                <a:lnTo>
                  <a:pt x="77024" y="19150"/>
                </a:lnTo>
                <a:lnTo>
                  <a:pt x="84127" y="26915"/>
                </a:lnTo>
                <a:lnTo>
                  <a:pt x="91210" y="41516"/>
                </a:lnTo>
                <a:lnTo>
                  <a:pt x="92477" y="53051"/>
                </a:lnTo>
                <a:lnTo>
                  <a:pt x="92156" y="71281"/>
                </a:lnTo>
                <a:lnTo>
                  <a:pt x="60983" y="102315"/>
                </a:lnTo>
                <a:lnTo>
                  <a:pt x="43917" y="102476"/>
                </a:lnTo>
                <a:lnTo>
                  <a:pt x="91444" y="102476"/>
                </a:lnTo>
                <a:lnTo>
                  <a:pt x="108030" y="65210"/>
                </a:lnTo>
                <a:lnTo>
                  <a:pt x="108285" y="48467"/>
                </a:lnTo>
                <a:lnTo>
                  <a:pt x="105543" y="36529"/>
                </a:lnTo>
                <a:lnTo>
                  <a:pt x="100038" y="23535"/>
                </a:lnTo>
                <a:lnTo>
                  <a:pt x="92313" y="13831"/>
                </a:lnTo>
                <a:lnTo>
                  <a:pt x="89875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17714" y="566516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8" y="73404"/>
                </a:lnTo>
                <a:lnTo>
                  <a:pt x="17722" y="84806"/>
                </a:lnTo>
                <a:lnTo>
                  <a:pt x="28394" y="90477"/>
                </a:lnTo>
                <a:lnTo>
                  <a:pt x="45460" y="90316"/>
                </a:lnTo>
                <a:lnTo>
                  <a:pt x="76633" y="59283"/>
                </a:lnTo>
                <a:lnTo>
                  <a:pt x="76953" y="41053"/>
                </a:lnTo>
                <a:lnTo>
                  <a:pt x="75686" y="29518"/>
                </a:lnTo>
                <a:lnTo>
                  <a:pt x="68604" y="14917"/>
                </a:lnTo>
                <a:lnTo>
                  <a:pt x="61501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82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925918" y="565317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1"/>
                </a:lnTo>
                <a:lnTo>
                  <a:pt x="11631" y="96054"/>
                </a:lnTo>
                <a:lnTo>
                  <a:pt x="45776" y="115806"/>
                </a:lnTo>
                <a:lnTo>
                  <a:pt x="61598" y="116403"/>
                </a:lnTo>
                <a:lnTo>
                  <a:pt x="73174" y="113480"/>
                </a:lnTo>
                <a:lnTo>
                  <a:pt x="86529" y="107069"/>
                </a:lnTo>
                <a:lnTo>
                  <a:pt x="91452" y="102474"/>
                </a:lnTo>
                <a:lnTo>
                  <a:pt x="43924" y="102474"/>
                </a:lnTo>
                <a:lnTo>
                  <a:pt x="33256" y="96802"/>
                </a:lnTo>
                <a:lnTo>
                  <a:pt x="21612" y="85401"/>
                </a:lnTo>
                <a:lnTo>
                  <a:pt x="17055" y="73744"/>
                </a:lnTo>
                <a:lnTo>
                  <a:pt x="15539" y="59691"/>
                </a:lnTo>
                <a:lnTo>
                  <a:pt x="15657" y="54682"/>
                </a:lnTo>
                <a:lnTo>
                  <a:pt x="41715" y="14013"/>
                </a:lnTo>
                <a:lnTo>
                  <a:pt x="54601" y="11997"/>
                </a:lnTo>
                <a:lnTo>
                  <a:pt x="89886" y="11997"/>
                </a:lnTo>
                <a:lnTo>
                  <a:pt x="81579" y="5751"/>
                </a:lnTo>
                <a:lnTo>
                  <a:pt x="72630" y="2063"/>
                </a:lnTo>
                <a:lnTo>
                  <a:pt x="60652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86" y="11997"/>
                </a:moveTo>
                <a:lnTo>
                  <a:pt x="62127" y="11997"/>
                </a:lnTo>
                <a:lnTo>
                  <a:pt x="68890" y="13889"/>
                </a:lnTo>
                <a:lnTo>
                  <a:pt x="77033" y="19149"/>
                </a:lnTo>
                <a:lnTo>
                  <a:pt x="84132" y="26915"/>
                </a:lnTo>
                <a:lnTo>
                  <a:pt x="91219" y="41518"/>
                </a:lnTo>
                <a:lnTo>
                  <a:pt x="92488" y="53053"/>
                </a:lnTo>
                <a:lnTo>
                  <a:pt x="92168" y="71284"/>
                </a:lnTo>
                <a:lnTo>
                  <a:pt x="60985" y="102314"/>
                </a:lnTo>
                <a:lnTo>
                  <a:pt x="43924" y="102474"/>
                </a:lnTo>
                <a:lnTo>
                  <a:pt x="91452" y="102474"/>
                </a:lnTo>
                <a:lnTo>
                  <a:pt x="108044" y="65205"/>
                </a:lnTo>
                <a:lnTo>
                  <a:pt x="108297" y="48462"/>
                </a:lnTo>
                <a:lnTo>
                  <a:pt x="105549" y="36524"/>
                </a:lnTo>
                <a:lnTo>
                  <a:pt x="100048" y="23529"/>
                </a:lnTo>
                <a:lnTo>
                  <a:pt x="92320" y="13827"/>
                </a:lnTo>
                <a:lnTo>
                  <a:pt x="89886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941457" y="566516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7" y="84805"/>
                </a:lnTo>
                <a:lnTo>
                  <a:pt x="28385" y="90477"/>
                </a:lnTo>
                <a:lnTo>
                  <a:pt x="45446" y="90316"/>
                </a:lnTo>
                <a:lnTo>
                  <a:pt x="76629" y="59287"/>
                </a:lnTo>
                <a:lnTo>
                  <a:pt x="76949" y="41056"/>
                </a:lnTo>
                <a:lnTo>
                  <a:pt x="75680" y="29521"/>
                </a:lnTo>
                <a:lnTo>
                  <a:pt x="68594" y="14918"/>
                </a:lnTo>
                <a:lnTo>
                  <a:pt x="61495" y="7152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83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049661" y="565316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2"/>
                </a:lnTo>
                <a:lnTo>
                  <a:pt x="11621" y="96056"/>
                </a:lnTo>
                <a:lnTo>
                  <a:pt x="45771" y="115808"/>
                </a:lnTo>
                <a:lnTo>
                  <a:pt x="61594" y="116404"/>
                </a:lnTo>
                <a:lnTo>
                  <a:pt x="73168" y="113481"/>
                </a:lnTo>
                <a:lnTo>
                  <a:pt x="86527" y="107069"/>
                </a:lnTo>
                <a:lnTo>
                  <a:pt x="91449" y="102475"/>
                </a:lnTo>
                <a:lnTo>
                  <a:pt x="43923" y="102475"/>
                </a:lnTo>
                <a:lnTo>
                  <a:pt x="33254" y="96803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2"/>
                </a:lnTo>
                <a:lnTo>
                  <a:pt x="15657" y="54678"/>
                </a:lnTo>
                <a:lnTo>
                  <a:pt x="41718" y="14012"/>
                </a:lnTo>
                <a:lnTo>
                  <a:pt x="54601" y="11998"/>
                </a:lnTo>
                <a:lnTo>
                  <a:pt x="89884" y="11998"/>
                </a:lnTo>
                <a:lnTo>
                  <a:pt x="81578" y="5753"/>
                </a:lnTo>
                <a:lnTo>
                  <a:pt x="72624" y="2064"/>
                </a:lnTo>
                <a:lnTo>
                  <a:pt x="60649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4" y="11998"/>
                </a:moveTo>
                <a:lnTo>
                  <a:pt x="62115" y="11998"/>
                </a:lnTo>
                <a:lnTo>
                  <a:pt x="68890" y="13891"/>
                </a:lnTo>
                <a:lnTo>
                  <a:pt x="77026" y="19151"/>
                </a:lnTo>
                <a:lnTo>
                  <a:pt x="84131" y="26916"/>
                </a:lnTo>
                <a:lnTo>
                  <a:pt x="91215" y="41516"/>
                </a:lnTo>
                <a:lnTo>
                  <a:pt x="92480" y="53051"/>
                </a:lnTo>
                <a:lnTo>
                  <a:pt x="92159" y="71283"/>
                </a:lnTo>
                <a:lnTo>
                  <a:pt x="60985" y="102315"/>
                </a:lnTo>
                <a:lnTo>
                  <a:pt x="43923" y="102475"/>
                </a:lnTo>
                <a:lnTo>
                  <a:pt x="91449" y="102475"/>
                </a:lnTo>
                <a:lnTo>
                  <a:pt x="108042" y="65207"/>
                </a:lnTo>
                <a:lnTo>
                  <a:pt x="108295" y="48463"/>
                </a:lnTo>
                <a:lnTo>
                  <a:pt x="105548" y="36526"/>
                </a:lnTo>
                <a:lnTo>
                  <a:pt x="100047" y="23530"/>
                </a:lnTo>
                <a:lnTo>
                  <a:pt x="92318" y="13828"/>
                </a:lnTo>
                <a:lnTo>
                  <a:pt x="89884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65199" y="566516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5" y="84805"/>
                </a:lnTo>
                <a:lnTo>
                  <a:pt x="28385" y="90477"/>
                </a:lnTo>
                <a:lnTo>
                  <a:pt x="45447" y="90316"/>
                </a:lnTo>
                <a:lnTo>
                  <a:pt x="76621" y="59284"/>
                </a:lnTo>
                <a:lnTo>
                  <a:pt x="76941" y="41053"/>
                </a:lnTo>
                <a:lnTo>
                  <a:pt x="75676" y="29518"/>
                </a:lnTo>
                <a:lnTo>
                  <a:pt x="68593" y="14918"/>
                </a:lnTo>
                <a:lnTo>
                  <a:pt x="61488" y="7153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701021" y="57111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32894" y="567923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824764" y="57111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56637" y="567923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 txBox="1"/>
          <p:nvPr/>
        </p:nvSpPr>
        <p:spPr>
          <a:xfrm>
            <a:off x="527296" y="5944777"/>
            <a:ext cx="3985895" cy="14370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claros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antes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edad.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eniendo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cáncer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precancerosas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edad,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organizado,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dejando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ofrecer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oportunidad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citología.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convencional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edad.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líquida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aceptable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disponibles.</a:t>
            </a:r>
            <a:endParaRPr sz="90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2894121" y="7605001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0" name="object 10"/>
          <p:cNvGraphicFramePr>
            <a:graphicFrameLocks noGrp="1"/>
          </p:cNvGraphicFramePr>
          <p:nvPr/>
        </p:nvGraphicFramePr>
        <p:xfrm>
          <a:off x="536833" y="2110237"/>
          <a:ext cx="3966845" cy="9321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79689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cinco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negativos,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4" name="object 24"/>
          <p:cNvGraphicFramePr>
            <a:graphicFrameLocks noGrp="1"/>
          </p:cNvGraphicFramePr>
          <p:nvPr/>
        </p:nvGraphicFramePr>
        <p:xfrm>
          <a:off x="536833" y="4812075"/>
          <a:ext cx="3966845" cy="10388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86348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menores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desde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edad,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intervalos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 ante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negativos,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0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23926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citológico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confirmado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ADN-VPH.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positiva,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colposcopia,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continúa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rutina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etáreo.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5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confirmado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directamente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insatisfactoria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repetirse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días.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5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garantizarse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confirmación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diagnóstica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715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8" y="3577549"/>
            <a:ext cx="1043305" cy="699770"/>
          </a:xfrm>
          <a:custGeom>
            <a:avLst/>
            <a:gdLst/>
            <a:ahLst/>
            <a:cxnLst/>
            <a:rect l="l" t="t" r="r" b="b"/>
            <a:pathLst>
              <a:path w="1043305" h="699770">
                <a:moveTo>
                  <a:pt x="1043046" y="0"/>
                </a:moveTo>
                <a:lnTo>
                  <a:pt x="0" y="0"/>
                </a:lnTo>
                <a:lnTo>
                  <a:pt x="0" y="699717"/>
                </a:lnTo>
                <a:lnTo>
                  <a:pt x="1043046" y="699717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78448" y="462883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8"/>
                </a:lnTo>
                <a:lnTo>
                  <a:pt x="0" y="59463"/>
                </a:lnTo>
                <a:lnTo>
                  <a:pt x="1" y="59706"/>
                </a:lnTo>
                <a:lnTo>
                  <a:pt x="11614" y="96063"/>
                </a:lnTo>
                <a:lnTo>
                  <a:pt x="45769" y="115804"/>
                </a:lnTo>
                <a:lnTo>
                  <a:pt x="61596" y="116402"/>
                </a:lnTo>
                <a:lnTo>
                  <a:pt x="73171" y="113481"/>
                </a:lnTo>
                <a:lnTo>
                  <a:pt x="86534" y="107080"/>
                </a:lnTo>
                <a:lnTo>
                  <a:pt x="91443" y="102484"/>
                </a:lnTo>
                <a:lnTo>
                  <a:pt x="43925" y="102484"/>
                </a:lnTo>
                <a:lnTo>
                  <a:pt x="33251" y="96822"/>
                </a:lnTo>
                <a:lnTo>
                  <a:pt x="21608" y="85421"/>
                </a:lnTo>
                <a:lnTo>
                  <a:pt x="17047" y="73761"/>
                </a:lnTo>
                <a:lnTo>
                  <a:pt x="15526" y="59706"/>
                </a:lnTo>
                <a:lnTo>
                  <a:pt x="15646" y="54673"/>
                </a:lnTo>
                <a:lnTo>
                  <a:pt x="41711" y="14019"/>
                </a:lnTo>
                <a:lnTo>
                  <a:pt x="54601" y="12005"/>
                </a:lnTo>
                <a:lnTo>
                  <a:pt x="89881" y="12005"/>
                </a:lnTo>
                <a:lnTo>
                  <a:pt x="81576" y="5763"/>
                </a:lnTo>
                <a:lnTo>
                  <a:pt x="72625" y="2074"/>
                </a:lnTo>
                <a:lnTo>
                  <a:pt x="60649" y="88"/>
                </a:lnTo>
                <a:lnTo>
                  <a:pt x="43590" y="0"/>
                </a:lnTo>
                <a:close/>
              </a:path>
              <a:path w="108585" h="116839">
                <a:moveTo>
                  <a:pt x="89881" y="12005"/>
                </a:moveTo>
                <a:lnTo>
                  <a:pt x="62115" y="12005"/>
                </a:lnTo>
                <a:lnTo>
                  <a:pt x="68887" y="13895"/>
                </a:lnTo>
                <a:lnTo>
                  <a:pt x="77027" y="19157"/>
                </a:lnTo>
                <a:lnTo>
                  <a:pt x="84129" y="26925"/>
                </a:lnTo>
                <a:lnTo>
                  <a:pt x="91211" y="41526"/>
                </a:lnTo>
                <a:lnTo>
                  <a:pt x="92479" y="53057"/>
                </a:lnTo>
                <a:lnTo>
                  <a:pt x="92158" y="71295"/>
                </a:lnTo>
                <a:lnTo>
                  <a:pt x="60991" y="102317"/>
                </a:lnTo>
                <a:lnTo>
                  <a:pt x="43925" y="102484"/>
                </a:lnTo>
                <a:lnTo>
                  <a:pt x="91443" y="102484"/>
                </a:lnTo>
                <a:lnTo>
                  <a:pt x="108039" y="65207"/>
                </a:lnTo>
                <a:lnTo>
                  <a:pt x="108294" y="48468"/>
                </a:lnTo>
                <a:lnTo>
                  <a:pt x="105546" y="36526"/>
                </a:lnTo>
                <a:lnTo>
                  <a:pt x="100043" y="23540"/>
                </a:lnTo>
                <a:lnTo>
                  <a:pt x="92314" y="13834"/>
                </a:lnTo>
                <a:lnTo>
                  <a:pt x="89881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93974" y="464084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20" y="61756"/>
                </a:lnTo>
                <a:lnTo>
                  <a:pt x="6082" y="73415"/>
                </a:lnTo>
                <a:lnTo>
                  <a:pt x="17725" y="84817"/>
                </a:lnTo>
                <a:lnTo>
                  <a:pt x="28398" y="90478"/>
                </a:lnTo>
                <a:lnTo>
                  <a:pt x="45465" y="90311"/>
                </a:lnTo>
                <a:lnTo>
                  <a:pt x="76632" y="59289"/>
                </a:lnTo>
                <a:lnTo>
                  <a:pt x="76952" y="41052"/>
                </a:lnTo>
                <a:lnTo>
                  <a:pt x="75684" y="29521"/>
                </a:lnTo>
                <a:lnTo>
                  <a:pt x="68602" y="14919"/>
                </a:lnTo>
                <a:lnTo>
                  <a:pt x="61500" y="7151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6" y="2927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02190" y="462883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8" y="0"/>
                </a:moveTo>
                <a:lnTo>
                  <a:pt x="10035" y="21538"/>
                </a:lnTo>
                <a:lnTo>
                  <a:pt x="0" y="59462"/>
                </a:lnTo>
                <a:lnTo>
                  <a:pt x="1" y="59706"/>
                </a:lnTo>
                <a:lnTo>
                  <a:pt x="11610" y="96062"/>
                </a:lnTo>
                <a:lnTo>
                  <a:pt x="45762" y="115804"/>
                </a:lnTo>
                <a:lnTo>
                  <a:pt x="61588" y="116402"/>
                </a:lnTo>
                <a:lnTo>
                  <a:pt x="73165" y="113481"/>
                </a:lnTo>
                <a:lnTo>
                  <a:pt x="86526" y="107082"/>
                </a:lnTo>
                <a:lnTo>
                  <a:pt x="91439" y="102484"/>
                </a:lnTo>
                <a:lnTo>
                  <a:pt x="43923" y="102484"/>
                </a:lnTo>
                <a:lnTo>
                  <a:pt x="33249" y="96822"/>
                </a:lnTo>
                <a:lnTo>
                  <a:pt x="21603" y="85423"/>
                </a:lnTo>
                <a:lnTo>
                  <a:pt x="17044" y="73762"/>
                </a:lnTo>
                <a:lnTo>
                  <a:pt x="15523" y="59706"/>
                </a:lnTo>
                <a:lnTo>
                  <a:pt x="15643" y="54679"/>
                </a:lnTo>
                <a:lnTo>
                  <a:pt x="41700" y="14020"/>
                </a:lnTo>
                <a:lnTo>
                  <a:pt x="54589" y="12005"/>
                </a:lnTo>
                <a:lnTo>
                  <a:pt x="89874" y="12005"/>
                </a:lnTo>
                <a:lnTo>
                  <a:pt x="81573" y="5763"/>
                </a:lnTo>
                <a:lnTo>
                  <a:pt x="72624" y="2074"/>
                </a:lnTo>
                <a:lnTo>
                  <a:pt x="60647" y="88"/>
                </a:lnTo>
                <a:lnTo>
                  <a:pt x="43588" y="0"/>
                </a:lnTo>
                <a:close/>
              </a:path>
              <a:path w="108585" h="116839">
                <a:moveTo>
                  <a:pt x="89874" y="12005"/>
                </a:moveTo>
                <a:lnTo>
                  <a:pt x="62112" y="12005"/>
                </a:lnTo>
                <a:lnTo>
                  <a:pt x="68875" y="13895"/>
                </a:lnTo>
                <a:lnTo>
                  <a:pt x="77026" y="19156"/>
                </a:lnTo>
                <a:lnTo>
                  <a:pt x="84128" y="26925"/>
                </a:lnTo>
                <a:lnTo>
                  <a:pt x="91209" y="41526"/>
                </a:lnTo>
                <a:lnTo>
                  <a:pt x="92476" y="53057"/>
                </a:lnTo>
                <a:lnTo>
                  <a:pt x="92155" y="71295"/>
                </a:lnTo>
                <a:lnTo>
                  <a:pt x="60990" y="102317"/>
                </a:lnTo>
                <a:lnTo>
                  <a:pt x="43923" y="102484"/>
                </a:lnTo>
                <a:lnTo>
                  <a:pt x="91439" y="102484"/>
                </a:lnTo>
                <a:lnTo>
                  <a:pt x="108030" y="65210"/>
                </a:lnTo>
                <a:lnTo>
                  <a:pt x="108285" y="48472"/>
                </a:lnTo>
                <a:lnTo>
                  <a:pt x="105542" y="36529"/>
                </a:lnTo>
                <a:lnTo>
                  <a:pt x="100037" y="23545"/>
                </a:lnTo>
                <a:lnTo>
                  <a:pt x="92309" y="13836"/>
                </a:lnTo>
                <a:lnTo>
                  <a:pt x="89874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817714" y="464084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1"/>
                </a:lnTo>
                <a:lnTo>
                  <a:pt x="76632" y="59289"/>
                </a:lnTo>
                <a:lnTo>
                  <a:pt x="76953" y="41052"/>
                </a:lnTo>
                <a:lnTo>
                  <a:pt x="75685" y="29521"/>
                </a:lnTo>
                <a:lnTo>
                  <a:pt x="68605" y="14919"/>
                </a:lnTo>
                <a:lnTo>
                  <a:pt x="61503" y="7151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2" y="29275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925918" y="46288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7"/>
                </a:lnTo>
                <a:lnTo>
                  <a:pt x="0" y="59461"/>
                </a:lnTo>
                <a:lnTo>
                  <a:pt x="1" y="59705"/>
                </a:lnTo>
                <a:lnTo>
                  <a:pt x="11625" y="96061"/>
                </a:lnTo>
                <a:lnTo>
                  <a:pt x="45780" y="115803"/>
                </a:lnTo>
                <a:lnTo>
                  <a:pt x="61602" y="116401"/>
                </a:lnTo>
                <a:lnTo>
                  <a:pt x="73179" y="113480"/>
                </a:lnTo>
                <a:lnTo>
                  <a:pt x="86539" y="107078"/>
                </a:lnTo>
                <a:lnTo>
                  <a:pt x="91450" y="102482"/>
                </a:lnTo>
                <a:lnTo>
                  <a:pt x="43930" y="102482"/>
                </a:lnTo>
                <a:lnTo>
                  <a:pt x="33259" y="96820"/>
                </a:lnTo>
                <a:lnTo>
                  <a:pt x="21613" y="85421"/>
                </a:lnTo>
                <a:lnTo>
                  <a:pt x="17056" y="73761"/>
                </a:lnTo>
                <a:lnTo>
                  <a:pt x="15538" y="59705"/>
                </a:lnTo>
                <a:lnTo>
                  <a:pt x="15658" y="54680"/>
                </a:lnTo>
                <a:lnTo>
                  <a:pt x="41712" y="14019"/>
                </a:lnTo>
                <a:lnTo>
                  <a:pt x="54601" y="12004"/>
                </a:lnTo>
                <a:lnTo>
                  <a:pt x="89889" y="12004"/>
                </a:lnTo>
                <a:lnTo>
                  <a:pt x="81581" y="5757"/>
                </a:lnTo>
                <a:lnTo>
                  <a:pt x="72632" y="2071"/>
                </a:lnTo>
                <a:lnTo>
                  <a:pt x="60654" y="86"/>
                </a:lnTo>
                <a:lnTo>
                  <a:pt x="43590" y="0"/>
                </a:lnTo>
                <a:close/>
              </a:path>
              <a:path w="108585" h="116839">
                <a:moveTo>
                  <a:pt x="89889" y="12004"/>
                </a:moveTo>
                <a:lnTo>
                  <a:pt x="62127" y="12004"/>
                </a:lnTo>
                <a:lnTo>
                  <a:pt x="68890" y="13893"/>
                </a:lnTo>
                <a:lnTo>
                  <a:pt x="77036" y="19155"/>
                </a:lnTo>
                <a:lnTo>
                  <a:pt x="84133" y="26924"/>
                </a:lnTo>
                <a:lnTo>
                  <a:pt x="91218" y="41527"/>
                </a:lnTo>
                <a:lnTo>
                  <a:pt x="92487" y="53059"/>
                </a:lnTo>
                <a:lnTo>
                  <a:pt x="92167" y="71298"/>
                </a:lnTo>
                <a:lnTo>
                  <a:pt x="60991" y="102316"/>
                </a:lnTo>
                <a:lnTo>
                  <a:pt x="43930" y="102482"/>
                </a:lnTo>
                <a:lnTo>
                  <a:pt x="91450" y="102482"/>
                </a:lnTo>
                <a:lnTo>
                  <a:pt x="108044" y="65205"/>
                </a:lnTo>
                <a:lnTo>
                  <a:pt x="108297" y="48467"/>
                </a:lnTo>
                <a:lnTo>
                  <a:pt x="105548" y="36525"/>
                </a:lnTo>
                <a:lnTo>
                  <a:pt x="100048" y="23539"/>
                </a:lnTo>
                <a:lnTo>
                  <a:pt x="92320" y="13832"/>
                </a:lnTo>
                <a:lnTo>
                  <a:pt x="89889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941457" y="464084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20" y="84816"/>
                </a:lnTo>
                <a:lnTo>
                  <a:pt x="28391" y="90477"/>
                </a:lnTo>
                <a:lnTo>
                  <a:pt x="45453" y="90311"/>
                </a:lnTo>
                <a:lnTo>
                  <a:pt x="76628" y="59294"/>
                </a:lnTo>
                <a:lnTo>
                  <a:pt x="76948" y="41055"/>
                </a:lnTo>
                <a:lnTo>
                  <a:pt x="75679" y="29523"/>
                </a:lnTo>
                <a:lnTo>
                  <a:pt x="68594" y="14920"/>
                </a:lnTo>
                <a:lnTo>
                  <a:pt x="61497" y="7151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2" y="29276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49661" y="462883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8"/>
                </a:lnTo>
                <a:lnTo>
                  <a:pt x="0" y="59463"/>
                </a:lnTo>
                <a:lnTo>
                  <a:pt x="1" y="59706"/>
                </a:lnTo>
                <a:lnTo>
                  <a:pt x="11615" y="96064"/>
                </a:lnTo>
                <a:lnTo>
                  <a:pt x="45775" y="115804"/>
                </a:lnTo>
                <a:lnTo>
                  <a:pt x="61598" y="116402"/>
                </a:lnTo>
                <a:lnTo>
                  <a:pt x="73172" y="113481"/>
                </a:lnTo>
                <a:lnTo>
                  <a:pt x="86537" y="107079"/>
                </a:lnTo>
                <a:lnTo>
                  <a:pt x="91448" y="102483"/>
                </a:lnTo>
                <a:lnTo>
                  <a:pt x="43929" y="102483"/>
                </a:lnTo>
                <a:lnTo>
                  <a:pt x="33257" y="96821"/>
                </a:lnTo>
                <a:lnTo>
                  <a:pt x="21613" y="85423"/>
                </a:lnTo>
                <a:lnTo>
                  <a:pt x="17056" y="73763"/>
                </a:lnTo>
                <a:lnTo>
                  <a:pt x="15538" y="59706"/>
                </a:lnTo>
                <a:lnTo>
                  <a:pt x="15658" y="54676"/>
                </a:lnTo>
                <a:lnTo>
                  <a:pt x="41715" y="14019"/>
                </a:lnTo>
                <a:lnTo>
                  <a:pt x="54601" y="12005"/>
                </a:lnTo>
                <a:lnTo>
                  <a:pt x="89887" y="12005"/>
                </a:lnTo>
                <a:lnTo>
                  <a:pt x="81579" y="5759"/>
                </a:lnTo>
                <a:lnTo>
                  <a:pt x="72625" y="2072"/>
                </a:lnTo>
                <a:lnTo>
                  <a:pt x="60651" y="87"/>
                </a:lnTo>
                <a:lnTo>
                  <a:pt x="43590" y="0"/>
                </a:lnTo>
                <a:close/>
              </a:path>
              <a:path w="108585" h="116839">
                <a:moveTo>
                  <a:pt x="89887" y="12005"/>
                </a:moveTo>
                <a:lnTo>
                  <a:pt x="62115" y="12005"/>
                </a:lnTo>
                <a:lnTo>
                  <a:pt x="68890" y="13895"/>
                </a:lnTo>
                <a:lnTo>
                  <a:pt x="77029" y="19157"/>
                </a:lnTo>
                <a:lnTo>
                  <a:pt x="84132" y="26926"/>
                </a:lnTo>
                <a:lnTo>
                  <a:pt x="91214" y="41526"/>
                </a:lnTo>
                <a:lnTo>
                  <a:pt x="92479" y="53057"/>
                </a:lnTo>
                <a:lnTo>
                  <a:pt x="92158" y="71296"/>
                </a:lnTo>
                <a:lnTo>
                  <a:pt x="60992" y="102317"/>
                </a:lnTo>
                <a:lnTo>
                  <a:pt x="43929" y="102483"/>
                </a:lnTo>
                <a:lnTo>
                  <a:pt x="91448" y="102483"/>
                </a:lnTo>
                <a:lnTo>
                  <a:pt x="108042" y="65207"/>
                </a:lnTo>
                <a:lnTo>
                  <a:pt x="108294" y="48468"/>
                </a:lnTo>
                <a:lnTo>
                  <a:pt x="105547" y="36526"/>
                </a:lnTo>
                <a:lnTo>
                  <a:pt x="100047" y="23540"/>
                </a:lnTo>
                <a:lnTo>
                  <a:pt x="92318" y="13833"/>
                </a:lnTo>
                <a:lnTo>
                  <a:pt x="89887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065199" y="4640844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6"/>
                </a:lnTo>
                <a:lnTo>
                  <a:pt x="28391" y="90477"/>
                </a:lnTo>
                <a:lnTo>
                  <a:pt x="45453" y="90311"/>
                </a:lnTo>
                <a:lnTo>
                  <a:pt x="76619" y="59290"/>
                </a:lnTo>
                <a:lnTo>
                  <a:pt x="76940" y="41052"/>
                </a:lnTo>
                <a:lnTo>
                  <a:pt x="75675" y="29520"/>
                </a:lnTo>
                <a:lnTo>
                  <a:pt x="68593" y="14920"/>
                </a:lnTo>
                <a:lnTo>
                  <a:pt x="61490" y="7152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2" y="2927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701021" y="46867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732894" y="46549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24764" y="46867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856637" y="46549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48504" y="46867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6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980367" y="46549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72246" y="46867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33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04107" y="4654925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527296" y="4920458"/>
            <a:ext cx="3985895" cy="24149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exista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disponibilidad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rápidas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ADN-VPH, 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tamización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realizará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inmediatament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visita)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determinará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inmediato.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Frente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negativos,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rápidas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repetición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debe ser superior a 3 años.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considerada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difícil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 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cérvico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rápidas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disponibilidad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remisión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ginecología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frente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difícil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acceso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siguiendo las mismas recomendaciones definidas para población general.</a:t>
            </a:r>
            <a:endParaRPr sz="9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75731" y="3609606"/>
            <a:ext cx="359842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36833" y="3574374"/>
          <a:ext cx="3966845" cy="12522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99729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1.6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ácido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acético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lugol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(VIA-VILI),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seguido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inmediato ante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positivos,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población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50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difícil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intervalo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2242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715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vez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marcha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nuestr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5.2 Inmunohistoquímica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concluyente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¿se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inmunohistoquímica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(P16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Ki67)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hacer</a:t>
            </a:r>
            <a:r>
              <a:rPr sz="900" spc="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conducta?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5.2.1 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(54).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Adicionalmente,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sugirieron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descartad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incorporaro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bloqu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(55).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soumpou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pape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biomarcadores en la detección del cáncer de cuello uterino y su eficacia como marcadores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(54).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tomaron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provenientes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hecho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descriptivos.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ponche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bucle,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transformación,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especímene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Hubo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marcada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variabilidad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cuanto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anticuerpos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tinción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fabricante.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adoptaro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distribució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tinción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Klaes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podría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convertidos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clasificación;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distribución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positividad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semicuantitativa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manera: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spcBef>
                <a:spcPts val="75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&lt;1%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positivas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Célula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esporádica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aislada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&lt;5%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focales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&lt;25%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&gt;25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positivas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corte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inmunoreactivida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P16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patró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células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parabasale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 la transformación por VPH.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5.2.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consistencia,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precisión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directament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aplicable.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consecuente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inclusio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conflictos de interés.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12993" y="7602304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192658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descarg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éstos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SIGN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globa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distint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incertid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umbre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cegamiento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índice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incertidumbre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tiempo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transcurrido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índice.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frecuencia,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limitacione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fueron: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incertidumbre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muestreo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población,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exclusiones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inapropiadas,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incertidumbr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similitud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interpretació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5.2.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3034395"/>
            <a:ext cx="1160780" cy="273050"/>
          </a:xfrm>
          <a:custGeom>
            <a:avLst/>
            <a:gdLst/>
            <a:ahLst/>
            <a:cxnLst/>
            <a:rect l="l" t="t" r="r" b="b"/>
            <a:pathLst>
              <a:path w="1160780" h="273050">
                <a:moveTo>
                  <a:pt x="1160525" y="0"/>
                </a:moveTo>
                <a:lnTo>
                  <a:pt x="0" y="0"/>
                </a:lnTo>
                <a:lnTo>
                  <a:pt x="0" y="272998"/>
                </a:lnTo>
                <a:lnTo>
                  <a:pt x="1160525" y="272998"/>
                </a:lnTo>
                <a:lnTo>
                  <a:pt x="116052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703700" y="3034395"/>
            <a:ext cx="974725" cy="273050"/>
          </a:xfrm>
          <a:custGeom>
            <a:avLst/>
            <a:gdLst/>
            <a:ahLst/>
            <a:cxnLst/>
            <a:rect l="l" t="t" r="r" b="b"/>
            <a:pathLst>
              <a:path w="974725" h="273050">
                <a:moveTo>
                  <a:pt x="974704" y="0"/>
                </a:moveTo>
                <a:lnTo>
                  <a:pt x="0" y="0"/>
                </a:lnTo>
                <a:lnTo>
                  <a:pt x="0" y="272998"/>
                </a:lnTo>
                <a:lnTo>
                  <a:pt x="974704" y="272998"/>
                </a:lnTo>
                <a:lnTo>
                  <a:pt x="974704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678405" y="3034395"/>
            <a:ext cx="1812289" cy="273050"/>
          </a:xfrm>
          <a:custGeom>
            <a:avLst/>
            <a:gdLst/>
            <a:ahLst/>
            <a:cxnLst/>
            <a:rect l="l" t="t" r="r" b="b"/>
            <a:pathLst>
              <a:path w="1812289" h="273050">
                <a:moveTo>
                  <a:pt x="1812072" y="0"/>
                </a:moveTo>
                <a:lnTo>
                  <a:pt x="0" y="0"/>
                </a:lnTo>
                <a:lnTo>
                  <a:pt x="0" y="272998"/>
                </a:lnTo>
                <a:lnTo>
                  <a:pt x="1812072" y="272998"/>
                </a:lnTo>
                <a:lnTo>
                  <a:pt x="181207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3034395"/>
          <a:ext cx="3963670" cy="363156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0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4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20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078">
                <a:tc>
                  <a:txBody>
                    <a:bodyPr/>
                    <a:lstStyle/>
                    <a:p>
                      <a:pPr marL="365125" marR="23431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4767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83605"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suficiente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conclusión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ficiente para llegar a una conclusión acerca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P16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Ki67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3994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provenient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vacionales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nsistencia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imprecisi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importantes.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09401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y preferencias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munohistoquímica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ejercicio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cualitativos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obtuvo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concluyente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respecto.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clínicos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creen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cedimientos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innece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también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podría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ventajoso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hech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percibi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molesto.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0305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P16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Ki67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obtuvieron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puntaje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7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1.6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respectivamente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encuesta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pertos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decisió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sospecha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razón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efectivida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inaceptable.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8" y="2541077"/>
            <a:ext cx="1224280" cy="1550035"/>
          </a:xfrm>
          <a:custGeom>
            <a:avLst/>
            <a:gdLst/>
            <a:ahLst/>
            <a:cxnLst/>
            <a:rect l="l" t="t" r="r" b="b"/>
            <a:pathLst>
              <a:path w="1224280" h="1550035">
                <a:moveTo>
                  <a:pt x="1223997" y="0"/>
                </a:moveTo>
                <a:lnTo>
                  <a:pt x="0" y="0"/>
                </a:lnTo>
                <a:lnTo>
                  <a:pt x="0" y="1549667"/>
                </a:lnTo>
                <a:lnTo>
                  <a:pt x="1223997" y="1549667"/>
                </a:lnTo>
                <a:lnTo>
                  <a:pt x="122399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39995" y="2971759"/>
            <a:ext cx="1224280" cy="0"/>
          </a:xfrm>
          <a:custGeom>
            <a:avLst/>
            <a:gdLst/>
            <a:ahLst/>
            <a:cxnLst/>
            <a:rect l="l" t="t" r="r" b="b"/>
            <a:pathLst>
              <a:path w="1224280">
                <a:moveTo>
                  <a:pt x="0" y="0"/>
                </a:moveTo>
                <a:lnTo>
                  <a:pt x="122400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798926" y="2541077"/>
            <a:ext cx="2701290" cy="0"/>
          </a:xfrm>
          <a:custGeom>
            <a:avLst/>
            <a:gdLst/>
            <a:ahLst/>
            <a:cxnLst/>
            <a:rect l="l" t="t" r="r" b="b"/>
            <a:pathLst>
              <a:path w="2701290">
                <a:moveTo>
                  <a:pt x="0" y="0"/>
                </a:moveTo>
                <a:lnTo>
                  <a:pt x="2701079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802093" y="2544247"/>
            <a:ext cx="0" cy="1543685"/>
          </a:xfrm>
          <a:custGeom>
            <a:avLst/>
            <a:gdLst/>
            <a:ahLst/>
            <a:cxnLst/>
            <a:rect l="l" t="t" r="r" b="b"/>
            <a:pathLst>
              <a:path h="1543685">
                <a:moveTo>
                  <a:pt x="0" y="0"/>
                </a:moveTo>
                <a:lnTo>
                  <a:pt x="0" y="1543324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96836" y="2544247"/>
            <a:ext cx="0" cy="1543685"/>
          </a:xfrm>
          <a:custGeom>
            <a:avLst/>
            <a:gdLst/>
            <a:ahLst/>
            <a:cxnLst/>
            <a:rect l="l" t="t" r="r" b="b"/>
            <a:pathLst>
              <a:path h="1543685">
                <a:moveTo>
                  <a:pt x="0" y="0"/>
                </a:moveTo>
                <a:lnTo>
                  <a:pt x="0" y="1543324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798926" y="4090771"/>
            <a:ext cx="2701290" cy="0"/>
          </a:xfrm>
          <a:custGeom>
            <a:avLst/>
            <a:gdLst/>
            <a:ahLst/>
            <a:cxnLst/>
            <a:rect l="l" t="t" r="r" b="b"/>
            <a:pathLst>
              <a:path w="2701290">
                <a:moveTo>
                  <a:pt x="0" y="0"/>
                </a:moveTo>
                <a:lnTo>
                  <a:pt x="2701079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62634" y="2704039"/>
            <a:ext cx="979169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2.1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840206" y="2621450"/>
            <a:ext cx="2618740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Ki67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rencial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únicamente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siguientes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situaciones: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840206" y="3049504"/>
            <a:ext cx="2616835" cy="5429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24765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Cuand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imitado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pre-cánce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Cuand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grado.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840200" y="3692252"/>
            <a:ext cx="2648585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-En caso de desacuerdo de expertos en la interpretación de la hi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tología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diferencia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cancerosa.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86257" y="3204620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8" y="0"/>
                </a:moveTo>
                <a:lnTo>
                  <a:pt x="120369" y="6261"/>
                </a:lnTo>
                <a:lnTo>
                  <a:pt x="83316" y="22227"/>
                </a:lnTo>
                <a:lnTo>
                  <a:pt x="51507" y="46916"/>
                </a:lnTo>
                <a:lnTo>
                  <a:pt x="26239" y="79350"/>
                </a:lnTo>
                <a:lnTo>
                  <a:pt x="8808" y="118546"/>
                </a:lnTo>
                <a:lnTo>
                  <a:pt x="511" y="163527"/>
                </a:lnTo>
                <a:lnTo>
                  <a:pt x="0" y="179636"/>
                </a:lnTo>
                <a:lnTo>
                  <a:pt x="1741" y="193703"/>
                </a:lnTo>
                <a:lnTo>
                  <a:pt x="13753" y="233372"/>
                </a:lnTo>
                <a:lnTo>
                  <a:pt x="35026" y="268179"/>
                </a:lnTo>
                <a:lnTo>
                  <a:pt x="64377" y="296761"/>
                </a:lnTo>
                <a:lnTo>
                  <a:pt x="100625" y="317752"/>
                </a:lnTo>
                <a:lnTo>
                  <a:pt x="142585" y="329788"/>
                </a:lnTo>
                <a:lnTo>
                  <a:pt x="173149" y="332164"/>
                </a:lnTo>
                <a:lnTo>
                  <a:pt x="187692" y="330883"/>
                </a:lnTo>
                <a:lnTo>
                  <a:pt x="228791" y="319923"/>
                </a:lnTo>
                <a:lnTo>
                  <a:pt x="264962" y="299419"/>
                </a:lnTo>
                <a:lnTo>
                  <a:pt x="294747" y="270830"/>
                </a:lnTo>
                <a:lnTo>
                  <a:pt x="316687" y="235614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7"/>
                </a:lnTo>
                <a:lnTo>
                  <a:pt x="323347" y="113602"/>
                </a:lnTo>
                <a:lnTo>
                  <a:pt x="305382" y="76422"/>
                </a:lnTo>
                <a:lnTo>
                  <a:pt x="278906" y="45070"/>
                </a:lnTo>
                <a:lnTo>
                  <a:pt x="245214" y="20948"/>
                </a:lnTo>
                <a:lnTo>
                  <a:pt x="205602" y="5457"/>
                </a:lnTo>
                <a:lnTo>
                  <a:pt x="161368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86257" y="3204620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4"/>
                </a:lnTo>
                <a:lnTo>
                  <a:pt x="310335" y="247999"/>
                </a:lnTo>
                <a:lnTo>
                  <a:pt x="285618" y="281168"/>
                </a:lnTo>
                <a:lnTo>
                  <a:pt x="253542" y="307224"/>
                </a:lnTo>
                <a:lnTo>
                  <a:pt x="215567" y="324708"/>
                </a:lnTo>
                <a:lnTo>
                  <a:pt x="173149" y="332164"/>
                </a:lnTo>
                <a:lnTo>
                  <a:pt x="157637" y="331575"/>
                </a:lnTo>
                <a:lnTo>
                  <a:pt x="114035" y="322827"/>
                </a:lnTo>
                <a:lnTo>
                  <a:pt x="75752" y="304669"/>
                </a:lnTo>
                <a:lnTo>
                  <a:pt x="43971" y="278466"/>
                </a:lnTo>
                <a:lnTo>
                  <a:pt x="19874" y="245582"/>
                </a:lnTo>
                <a:lnTo>
                  <a:pt x="4643" y="207382"/>
                </a:lnTo>
                <a:lnTo>
                  <a:pt x="0" y="179636"/>
                </a:lnTo>
                <a:lnTo>
                  <a:pt x="511" y="163527"/>
                </a:lnTo>
                <a:lnTo>
                  <a:pt x="8808" y="118546"/>
                </a:lnTo>
                <a:lnTo>
                  <a:pt x="26239" y="79350"/>
                </a:lnTo>
                <a:lnTo>
                  <a:pt x="51507" y="46916"/>
                </a:lnTo>
                <a:lnTo>
                  <a:pt x="83316" y="22227"/>
                </a:lnTo>
                <a:lnTo>
                  <a:pt x="120369" y="6261"/>
                </a:lnTo>
                <a:lnTo>
                  <a:pt x="161368" y="0"/>
                </a:lnTo>
                <a:lnTo>
                  <a:pt x="176546" y="617"/>
                </a:lnTo>
                <a:lnTo>
                  <a:pt x="219384" y="9575"/>
                </a:lnTo>
                <a:lnTo>
                  <a:pt x="257166" y="28099"/>
                </a:lnTo>
                <a:lnTo>
                  <a:pt x="288597" y="54787"/>
                </a:lnTo>
                <a:lnTo>
                  <a:pt x="312381" y="88237"/>
                </a:lnTo>
                <a:lnTo>
                  <a:pt x="327220" y="127047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49987" y="3406251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8" y="37856"/>
                </a:moveTo>
                <a:lnTo>
                  <a:pt x="0" y="11856"/>
                </a:lnTo>
                <a:lnTo>
                  <a:pt x="109670" y="0"/>
                </a:lnTo>
                <a:lnTo>
                  <a:pt x="200122" y="21457"/>
                </a:lnTo>
                <a:lnTo>
                  <a:pt x="42458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059692" y="3287074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13"/>
                </a:moveTo>
                <a:lnTo>
                  <a:pt x="17681" y="62697"/>
                </a:lnTo>
                <a:lnTo>
                  <a:pt x="3096" y="82082"/>
                </a:lnTo>
                <a:lnTo>
                  <a:pt x="0" y="86166"/>
                </a:lnTo>
                <a:lnTo>
                  <a:pt x="3941" y="87904"/>
                </a:lnTo>
                <a:lnTo>
                  <a:pt x="77784" y="142524"/>
                </a:lnTo>
                <a:lnTo>
                  <a:pt x="84008" y="141945"/>
                </a:lnTo>
                <a:lnTo>
                  <a:pt x="124212" y="98785"/>
                </a:lnTo>
                <a:lnTo>
                  <a:pt x="73913" y="98785"/>
                </a:lnTo>
                <a:lnTo>
                  <a:pt x="23585" y="61813"/>
                </a:lnTo>
                <a:close/>
              </a:path>
              <a:path w="208915" h="142875">
                <a:moveTo>
                  <a:pt x="197595" y="0"/>
                </a:moveTo>
                <a:lnTo>
                  <a:pt x="191679" y="213"/>
                </a:lnTo>
                <a:lnTo>
                  <a:pt x="188177" y="3992"/>
                </a:lnTo>
                <a:lnTo>
                  <a:pt x="83627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12" y="98785"/>
                </a:lnTo>
                <a:lnTo>
                  <a:pt x="201585" y="15727"/>
                </a:lnTo>
                <a:lnTo>
                  <a:pt x="205060" y="11948"/>
                </a:lnTo>
                <a:lnTo>
                  <a:pt x="208595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72029" y="3193920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0" y="326135"/>
                </a:moveTo>
                <a:lnTo>
                  <a:pt x="208452" y="326135"/>
                </a:lnTo>
                <a:lnTo>
                  <a:pt x="202880" y="329183"/>
                </a:lnTo>
                <a:lnTo>
                  <a:pt x="77174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96" y="356615"/>
                </a:lnTo>
                <a:lnTo>
                  <a:pt x="213786" y="353567"/>
                </a:lnTo>
                <a:lnTo>
                  <a:pt x="220131" y="353567"/>
                </a:lnTo>
                <a:lnTo>
                  <a:pt x="224335" y="350519"/>
                </a:lnTo>
                <a:lnTo>
                  <a:pt x="232692" y="350519"/>
                </a:lnTo>
                <a:lnTo>
                  <a:pt x="240800" y="347471"/>
                </a:lnTo>
                <a:lnTo>
                  <a:pt x="244823" y="344423"/>
                </a:lnTo>
                <a:lnTo>
                  <a:pt x="248920" y="344423"/>
                </a:lnTo>
                <a:lnTo>
                  <a:pt x="252623" y="341375"/>
                </a:lnTo>
                <a:lnTo>
                  <a:pt x="256482" y="338327"/>
                </a:lnTo>
                <a:lnTo>
                  <a:pt x="260280" y="338327"/>
                </a:lnTo>
                <a:lnTo>
                  <a:pt x="264196" y="335279"/>
                </a:lnTo>
                <a:lnTo>
                  <a:pt x="267708" y="335279"/>
                </a:lnTo>
                <a:lnTo>
                  <a:pt x="278400" y="326135"/>
                </a:lnTo>
                <a:close/>
              </a:path>
              <a:path w="360044" h="356870">
                <a:moveTo>
                  <a:pt x="93271" y="304799"/>
                </a:moveTo>
                <a:lnTo>
                  <a:pt x="46027" y="304799"/>
                </a:lnTo>
                <a:lnTo>
                  <a:pt x="47313" y="307847"/>
                </a:lnTo>
                <a:lnTo>
                  <a:pt x="49861" y="310895"/>
                </a:lnTo>
                <a:lnTo>
                  <a:pt x="55003" y="313943"/>
                </a:lnTo>
                <a:lnTo>
                  <a:pt x="58325" y="316991"/>
                </a:lnTo>
                <a:lnTo>
                  <a:pt x="65826" y="323087"/>
                </a:lnTo>
                <a:lnTo>
                  <a:pt x="71398" y="326135"/>
                </a:lnTo>
                <a:lnTo>
                  <a:pt x="74196" y="329183"/>
                </a:lnTo>
                <a:lnTo>
                  <a:pt x="159000" y="329183"/>
                </a:lnTo>
                <a:lnTo>
                  <a:pt x="146397" y="326135"/>
                </a:lnTo>
                <a:lnTo>
                  <a:pt x="135275" y="323087"/>
                </a:lnTo>
                <a:lnTo>
                  <a:pt x="131514" y="323087"/>
                </a:lnTo>
                <a:lnTo>
                  <a:pt x="128024" y="320039"/>
                </a:lnTo>
                <a:lnTo>
                  <a:pt x="124357" y="320039"/>
                </a:lnTo>
                <a:lnTo>
                  <a:pt x="118917" y="316991"/>
                </a:lnTo>
                <a:lnTo>
                  <a:pt x="113665" y="316991"/>
                </a:lnTo>
                <a:lnTo>
                  <a:pt x="110202" y="313943"/>
                </a:lnTo>
                <a:lnTo>
                  <a:pt x="106618" y="313943"/>
                </a:lnTo>
                <a:lnTo>
                  <a:pt x="103222" y="310895"/>
                </a:lnTo>
                <a:lnTo>
                  <a:pt x="93271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6" y="301751"/>
                </a:lnTo>
                <a:lnTo>
                  <a:pt x="267674" y="304799"/>
                </a:lnTo>
                <a:lnTo>
                  <a:pt x="264577" y="307847"/>
                </a:lnTo>
                <a:lnTo>
                  <a:pt x="261459" y="307847"/>
                </a:lnTo>
                <a:lnTo>
                  <a:pt x="258326" y="310895"/>
                </a:lnTo>
                <a:lnTo>
                  <a:pt x="255171" y="310895"/>
                </a:lnTo>
                <a:lnTo>
                  <a:pt x="252111" y="313943"/>
                </a:lnTo>
                <a:lnTo>
                  <a:pt x="248658" y="313943"/>
                </a:lnTo>
                <a:lnTo>
                  <a:pt x="245360" y="316991"/>
                </a:lnTo>
                <a:lnTo>
                  <a:pt x="241980" y="316991"/>
                </a:lnTo>
                <a:lnTo>
                  <a:pt x="238788" y="320039"/>
                </a:lnTo>
                <a:lnTo>
                  <a:pt x="235216" y="320039"/>
                </a:lnTo>
                <a:lnTo>
                  <a:pt x="228239" y="323087"/>
                </a:lnTo>
                <a:lnTo>
                  <a:pt x="224716" y="323087"/>
                </a:lnTo>
                <a:lnTo>
                  <a:pt x="221201" y="326135"/>
                </a:lnTo>
                <a:lnTo>
                  <a:pt x="281911" y="326135"/>
                </a:lnTo>
                <a:lnTo>
                  <a:pt x="288663" y="320039"/>
                </a:lnTo>
                <a:lnTo>
                  <a:pt x="295890" y="313943"/>
                </a:lnTo>
                <a:lnTo>
                  <a:pt x="300748" y="310895"/>
                </a:lnTo>
                <a:lnTo>
                  <a:pt x="306369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49" y="295655"/>
                </a:moveTo>
                <a:lnTo>
                  <a:pt x="49501" y="295655"/>
                </a:lnTo>
                <a:lnTo>
                  <a:pt x="49645" y="298703"/>
                </a:lnTo>
                <a:lnTo>
                  <a:pt x="49276" y="298703"/>
                </a:lnTo>
                <a:lnTo>
                  <a:pt x="43597" y="304799"/>
                </a:lnTo>
                <a:lnTo>
                  <a:pt x="90771" y="304799"/>
                </a:lnTo>
                <a:lnTo>
                  <a:pt x="88449" y="301751"/>
                </a:lnTo>
                <a:lnTo>
                  <a:pt x="80649" y="295655"/>
                </a:lnTo>
                <a:close/>
              </a:path>
              <a:path w="360044" h="356870">
                <a:moveTo>
                  <a:pt x="305594" y="48767"/>
                </a:moveTo>
                <a:lnTo>
                  <a:pt x="284877" y="48767"/>
                </a:lnTo>
                <a:lnTo>
                  <a:pt x="286319" y="51815"/>
                </a:lnTo>
                <a:lnTo>
                  <a:pt x="294820" y="57911"/>
                </a:lnTo>
                <a:lnTo>
                  <a:pt x="295463" y="60959"/>
                </a:lnTo>
                <a:lnTo>
                  <a:pt x="298163" y="64007"/>
                </a:lnTo>
                <a:lnTo>
                  <a:pt x="302748" y="67055"/>
                </a:lnTo>
                <a:lnTo>
                  <a:pt x="304000" y="70103"/>
                </a:lnTo>
                <a:lnTo>
                  <a:pt x="305677" y="70103"/>
                </a:lnTo>
                <a:lnTo>
                  <a:pt x="307012" y="73151"/>
                </a:lnTo>
                <a:lnTo>
                  <a:pt x="311346" y="79247"/>
                </a:lnTo>
                <a:lnTo>
                  <a:pt x="312882" y="82295"/>
                </a:lnTo>
                <a:lnTo>
                  <a:pt x="314668" y="82295"/>
                </a:lnTo>
                <a:lnTo>
                  <a:pt x="316332" y="85343"/>
                </a:lnTo>
                <a:lnTo>
                  <a:pt x="317905" y="88391"/>
                </a:lnTo>
                <a:lnTo>
                  <a:pt x="319572" y="91439"/>
                </a:lnTo>
                <a:lnTo>
                  <a:pt x="324376" y="100583"/>
                </a:lnTo>
                <a:lnTo>
                  <a:pt x="340173" y="152399"/>
                </a:lnTo>
                <a:lnTo>
                  <a:pt x="341149" y="173735"/>
                </a:lnTo>
                <a:lnTo>
                  <a:pt x="340252" y="185927"/>
                </a:lnTo>
                <a:lnTo>
                  <a:pt x="330728" y="228599"/>
                </a:lnTo>
                <a:lnTo>
                  <a:pt x="319458" y="249935"/>
                </a:lnTo>
                <a:lnTo>
                  <a:pt x="312272" y="262127"/>
                </a:lnTo>
                <a:lnTo>
                  <a:pt x="304034" y="271271"/>
                </a:lnTo>
                <a:lnTo>
                  <a:pt x="301986" y="274319"/>
                </a:lnTo>
                <a:lnTo>
                  <a:pt x="299392" y="277367"/>
                </a:lnTo>
                <a:lnTo>
                  <a:pt x="297093" y="280415"/>
                </a:lnTo>
                <a:lnTo>
                  <a:pt x="291759" y="286511"/>
                </a:lnTo>
                <a:lnTo>
                  <a:pt x="290104" y="286511"/>
                </a:lnTo>
                <a:lnTo>
                  <a:pt x="284496" y="292607"/>
                </a:lnTo>
                <a:lnTo>
                  <a:pt x="278674" y="298703"/>
                </a:lnTo>
                <a:lnTo>
                  <a:pt x="273127" y="301751"/>
                </a:lnTo>
                <a:lnTo>
                  <a:pt x="310809" y="301751"/>
                </a:lnTo>
                <a:lnTo>
                  <a:pt x="314726" y="295655"/>
                </a:lnTo>
                <a:lnTo>
                  <a:pt x="317238" y="292607"/>
                </a:lnTo>
                <a:lnTo>
                  <a:pt x="320011" y="289559"/>
                </a:lnTo>
                <a:lnTo>
                  <a:pt x="328584" y="277367"/>
                </a:lnTo>
                <a:lnTo>
                  <a:pt x="346977" y="243839"/>
                </a:lnTo>
                <a:lnTo>
                  <a:pt x="359081" y="195071"/>
                </a:lnTo>
                <a:lnTo>
                  <a:pt x="359845" y="182879"/>
                </a:lnTo>
                <a:lnTo>
                  <a:pt x="359709" y="170687"/>
                </a:lnTo>
                <a:lnTo>
                  <a:pt x="350396" y="118871"/>
                </a:lnTo>
                <a:lnTo>
                  <a:pt x="340425" y="97535"/>
                </a:lnTo>
                <a:lnTo>
                  <a:pt x="335087" y="85343"/>
                </a:lnTo>
                <a:lnTo>
                  <a:pt x="333063" y="82295"/>
                </a:lnTo>
                <a:lnTo>
                  <a:pt x="331158" y="79247"/>
                </a:lnTo>
                <a:lnTo>
                  <a:pt x="329372" y="76199"/>
                </a:lnTo>
                <a:lnTo>
                  <a:pt x="327442" y="73151"/>
                </a:lnTo>
                <a:lnTo>
                  <a:pt x="325312" y="73151"/>
                </a:lnTo>
                <a:lnTo>
                  <a:pt x="323514" y="70103"/>
                </a:lnTo>
                <a:lnTo>
                  <a:pt x="321657" y="67055"/>
                </a:lnTo>
                <a:lnTo>
                  <a:pt x="318369" y="64007"/>
                </a:lnTo>
                <a:lnTo>
                  <a:pt x="316774" y="60959"/>
                </a:lnTo>
                <a:lnTo>
                  <a:pt x="315214" y="57911"/>
                </a:lnTo>
                <a:lnTo>
                  <a:pt x="313882" y="57911"/>
                </a:lnTo>
                <a:lnTo>
                  <a:pt x="305594" y="48767"/>
                </a:lnTo>
                <a:close/>
              </a:path>
              <a:path w="360044" h="356870">
                <a:moveTo>
                  <a:pt x="209811" y="0"/>
                </a:moveTo>
                <a:lnTo>
                  <a:pt x="148975" y="0"/>
                </a:lnTo>
                <a:lnTo>
                  <a:pt x="133265" y="3047"/>
                </a:lnTo>
                <a:lnTo>
                  <a:pt x="121855" y="6095"/>
                </a:lnTo>
                <a:lnTo>
                  <a:pt x="75881" y="30479"/>
                </a:lnTo>
                <a:lnTo>
                  <a:pt x="64394" y="39623"/>
                </a:lnTo>
                <a:lnTo>
                  <a:pt x="55175" y="48767"/>
                </a:lnTo>
                <a:lnTo>
                  <a:pt x="46364" y="54863"/>
                </a:lnTo>
                <a:lnTo>
                  <a:pt x="38060" y="67055"/>
                </a:lnTo>
                <a:lnTo>
                  <a:pt x="30360" y="76199"/>
                </a:lnTo>
                <a:lnTo>
                  <a:pt x="23360" y="88391"/>
                </a:lnTo>
                <a:lnTo>
                  <a:pt x="17160" y="100583"/>
                </a:lnTo>
                <a:lnTo>
                  <a:pt x="11856" y="109727"/>
                </a:lnTo>
                <a:lnTo>
                  <a:pt x="10499" y="115823"/>
                </a:lnTo>
                <a:lnTo>
                  <a:pt x="9152" y="118871"/>
                </a:lnTo>
                <a:lnTo>
                  <a:pt x="7783" y="121919"/>
                </a:lnTo>
                <a:lnTo>
                  <a:pt x="6485" y="128015"/>
                </a:lnTo>
                <a:lnTo>
                  <a:pt x="5735" y="131063"/>
                </a:lnTo>
                <a:lnTo>
                  <a:pt x="4674" y="134111"/>
                </a:lnTo>
                <a:lnTo>
                  <a:pt x="3211" y="140207"/>
                </a:lnTo>
                <a:lnTo>
                  <a:pt x="2294" y="146303"/>
                </a:lnTo>
                <a:lnTo>
                  <a:pt x="1758" y="149351"/>
                </a:lnTo>
                <a:lnTo>
                  <a:pt x="974" y="155447"/>
                </a:lnTo>
                <a:lnTo>
                  <a:pt x="0" y="170687"/>
                </a:lnTo>
                <a:lnTo>
                  <a:pt x="221" y="182879"/>
                </a:lnTo>
                <a:lnTo>
                  <a:pt x="1304" y="195071"/>
                </a:lnTo>
                <a:lnTo>
                  <a:pt x="3218" y="210311"/>
                </a:lnTo>
                <a:lnTo>
                  <a:pt x="6223" y="222503"/>
                </a:lnTo>
                <a:lnTo>
                  <a:pt x="10107" y="234695"/>
                </a:lnTo>
                <a:lnTo>
                  <a:pt x="14808" y="243839"/>
                </a:lnTo>
                <a:lnTo>
                  <a:pt x="20262" y="256031"/>
                </a:lnTo>
                <a:lnTo>
                  <a:pt x="26809" y="268223"/>
                </a:lnTo>
                <a:lnTo>
                  <a:pt x="28464" y="271271"/>
                </a:lnTo>
                <a:lnTo>
                  <a:pt x="34310" y="277367"/>
                </a:lnTo>
                <a:lnTo>
                  <a:pt x="39501" y="286511"/>
                </a:lnTo>
                <a:lnTo>
                  <a:pt x="42384" y="289559"/>
                </a:lnTo>
                <a:lnTo>
                  <a:pt x="46584" y="292607"/>
                </a:lnTo>
                <a:lnTo>
                  <a:pt x="48694" y="295655"/>
                </a:lnTo>
                <a:lnTo>
                  <a:pt x="77458" y="295655"/>
                </a:lnTo>
                <a:lnTo>
                  <a:pt x="74708" y="292607"/>
                </a:lnTo>
                <a:lnTo>
                  <a:pt x="71476" y="289559"/>
                </a:lnTo>
                <a:lnTo>
                  <a:pt x="58255" y="289559"/>
                </a:lnTo>
                <a:lnTo>
                  <a:pt x="57850" y="286511"/>
                </a:lnTo>
                <a:lnTo>
                  <a:pt x="51361" y="280415"/>
                </a:lnTo>
                <a:lnTo>
                  <a:pt x="48276" y="277367"/>
                </a:lnTo>
                <a:lnTo>
                  <a:pt x="45966" y="274319"/>
                </a:lnTo>
                <a:lnTo>
                  <a:pt x="43573" y="271271"/>
                </a:lnTo>
                <a:lnTo>
                  <a:pt x="39931" y="268223"/>
                </a:lnTo>
                <a:lnTo>
                  <a:pt x="38120" y="265175"/>
                </a:lnTo>
                <a:lnTo>
                  <a:pt x="36514" y="262127"/>
                </a:lnTo>
                <a:lnTo>
                  <a:pt x="27598" y="246887"/>
                </a:lnTo>
                <a:lnTo>
                  <a:pt x="11633" y="198119"/>
                </a:lnTo>
                <a:lnTo>
                  <a:pt x="9743" y="170687"/>
                </a:lnTo>
                <a:lnTo>
                  <a:pt x="10249" y="158495"/>
                </a:lnTo>
                <a:lnTo>
                  <a:pt x="10569" y="155447"/>
                </a:lnTo>
                <a:lnTo>
                  <a:pt x="11331" y="152399"/>
                </a:lnTo>
                <a:lnTo>
                  <a:pt x="11843" y="149351"/>
                </a:lnTo>
                <a:lnTo>
                  <a:pt x="12712" y="143255"/>
                </a:lnTo>
                <a:lnTo>
                  <a:pt x="14129" y="137159"/>
                </a:lnTo>
                <a:lnTo>
                  <a:pt x="15141" y="134111"/>
                </a:lnTo>
                <a:lnTo>
                  <a:pt x="15833" y="128015"/>
                </a:lnTo>
                <a:lnTo>
                  <a:pt x="17083" y="124967"/>
                </a:lnTo>
                <a:lnTo>
                  <a:pt x="18381" y="121919"/>
                </a:lnTo>
                <a:lnTo>
                  <a:pt x="19665" y="118871"/>
                </a:lnTo>
                <a:lnTo>
                  <a:pt x="23645" y="109727"/>
                </a:lnTo>
                <a:lnTo>
                  <a:pt x="29265" y="97535"/>
                </a:lnTo>
                <a:lnTo>
                  <a:pt x="35668" y="85343"/>
                </a:lnTo>
                <a:lnTo>
                  <a:pt x="43003" y="76199"/>
                </a:lnTo>
                <a:lnTo>
                  <a:pt x="47145" y="70103"/>
                </a:lnTo>
                <a:lnTo>
                  <a:pt x="52443" y="64007"/>
                </a:lnTo>
                <a:lnTo>
                  <a:pt x="57252" y="57911"/>
                </a:lnTo>
                <a:lnTo>
                  <a:pt x="58920" y="57911"/>
                </a:lnTo>
                <a:lnTo>
                  <a:pt x="61005" y="54863"/>
                </a:lnTo>
                <a:lnTo>
                  <a:pt x="65171" y="51815"/>
                </a:lnTo>
                <a:lnTo>
                  <a:pt x="67957" y="48767"/>
                </a:lnTo>
                <a:lnTo>
                  <a:pt x="100710" y="27431"/>
                </a:lnTo>
                <a:lnTo>
                  <a:pt x="112283" y="24383"/>
                </a:lnTo>
                <a:lnTo>
                  <a:pt x="124319" y="18287"/>
                </a:lnTo>
                <a:lnTo>
                  <a:pt x="149759" y="12191"/>
                </a:lnTo>
                <a:lnTo>
                  <a:pt x="163123" y="9143"/>
                </a:lnTo>
                <a:lnTo>
                  <a:pt x="238373" y="9143"/>
                </a:lnTo>
                <a:lnTo>
                  <a:pt x="225093" y="3047"/>
                </a:lnTo>
                <a:lnTo>
                  <a:pt x="209811" y="0"/>
                </a:lnTo>
                <a:close/>
              </a:path>
              <a:path w="360044" h="356870">
                <a:moveTo>
                  <a:pt x="67158" y="283463"/>
                </a:moveTo>
                <a:lnTo>
                  <a:pt x="66506" y="283463"/>
                </a:lnTo>
                <a:lnTo>
                  <a:pt x="60111" y="289559"/>
                </a:lnTo>
                <a:lnTo>
                  <a:pt x="71476" y="289559"/>
                </a:lnTo>
                <a:lnTo>
                  <a:pt x="68244" y="286511"/>
                </a:lnTo>
                <a:lnTo>
                  <a:pt x="67158" y="283463"/>
                </a:lnTo>
                <a:close/>
              </a:path>
              <a:path w="360044" h="356870">
                <a:moveTo>
                  <a:pt x="295844" y="39623"/>
                </a:moveTo>
                <a:lnTo>
                  <a:pt x="273173" y="39623"/>
                </a:lnTo>
                <a:lnTo>
                  <a:pt x="275413" y="42671"/>
                </a:lnTo>
                <a:lnTo>
                  <a:pt x="277626" y="42671"/>
                </a:lnTo>
                <a:lnTo>
                  <a:pt x="281555" y="45719"/>
                </a:lnTo>
                <a:lnTo>
                  <a:pt x="283414" y="48767"/>
                </a:lnTo>
                <a:lnTo>
                  <a:pt x="305381" y="48767"/>
                </a:lnTo>
                <a:lnTo>
                  <a:pt x="295844" y="39623"/>
                </a:lnTo>
                <a:close/>
              </a:path>
              <a:path w="360044" h="356870">
                <a:moveTo>
                  <a:pt x="292628" y="36575"/>
                </a:moveTo>
                <a:lnTo>
                  <a:pt x="268232" y="36575"/>
                </a:lnTo>
                <a:lnTo>
                  <a:pt x="270887" y="39623"/>
                </a:lnTo>
                <a:lnTo>
                  <a:pt x="294247" y="39623"/>
                </a:lnTo>
                <a:lnTo>
                  <a:pt x="292628" y="36575"/>
                </a:lnTo>
                <a:close/>
              </a:path>
              <a:path w="360044" h="356870">
                <a:moveTo>
                  <a:pt x="238373" y="9143"/>
                </a:moveTo>
                <a:lnTo>
                  <a:pt x="188680" y="9143"/>
                </a:lnTo>
                <a:lnTo>
                  <a:pt x="200733" y="12191"/>
                </a:lnTo>
                <a:lnTo>
                  <a:pt x="212210" y="15239"/>
                </a:lnTo>
                <a:lnTo>
                  <a:pt x="226065" y="18287"/>
                </a:lnTo>
                <a:lnTo>
                  <a:pt x="238565" y="21335"/>
                </a:lnTo>
                <a:lnTo>
                  <a:pt x="249727" y="27431"/>
                </a:lnTo>
                <a:lnTo>
                  <a:pt x="259563" y="33527"/>
                </a:lnTo>
                <a:lnTo>
                  <a:pt x="265507" y="36575"/>
                </a:lnTo>
                <a:lnTo>
                  <a:pt x="290568" y="36575"/>
                </a:lnTo>
                <a:lnTo>
                  <a:pt x="288498" y="33527"/>
                </a:lnTo>
                <a:lnTo>
                  <a:pt x="286246" y="33527"/>
                </a:lnTo>
                <a:lnTo>
                  <a:pt x="283807" y="30479"/>
                </a:lnTo>
                <a:lnTo>
                  <a:pt x="281341" y="30479"/>
                </a:lnTo>
                <a:lnTo>
                  <a:pt x="278805" y="27431"/>
                </a:lnTo>
                <a:lnTo>
                  <a:pt x="275901" y="24383"/>
                </a:lnTo>
                <a:lnTo>
                  <a:pt x="272911" y="24383"/>
                </a:lnTo>
                <a:lnTo>
                  <a:pt x="269756" y="21335"/>
                </a:lnTo>
                <a:lnTo>
                  <a:pt x="259967" y="18287"/>
                </a:lnTo>
                <a:lnTo>
                  <a:pt x="249910" y="12191"/>
                </a:lnTo>
                <a:lnTo>
                  <a:pt x="238373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754047" y="3698513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 marR="5080" indent="-1574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527296" y="4268325"/>
            <a:ext cx="3985895" cy="2857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P16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complemento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rutina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sospecha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indicaciones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elección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interpretación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cargo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patólog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calculen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sensibilidad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especificidad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P16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Ki67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circunstancias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evalúe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P16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estandarizar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definición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positividad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provee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calcular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características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operativa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corte.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potencia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innecesario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883326" y="7607686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079982"/>
          <a:ext cx="3957320" cy="1299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05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46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207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06409"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Ambas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tuvieron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promedio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encuesta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los expertos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barreras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identificadas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infraestruct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requerida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beneficios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estandariz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cuanto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interpretació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633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Síntesis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incertidumbr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clínicos,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difíci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plementación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895" cy="54952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5.3 Mujeres histerectomizadas por patología no maligna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¿Se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(citología,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moleculares)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maligna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precancerosa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3083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 1996 se realizó una revisión de la literatura existente sobre la efectividad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cribado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ía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series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casos).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concluyó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existía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solida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rutinario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(56).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electrónicas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identificar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resumir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existente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selección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hubier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cúpula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441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cumplían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heterogénea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algunos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ellos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habían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publicados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40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esta revisión.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recopilaron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165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6543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I/II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503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654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antecedent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1,8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reportaron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anormales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(0,12%)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anormalidades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biopsias,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identificó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invaso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seguidas por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reportaron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anormalidades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3,1%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extendidos,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1,3%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ningú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14,1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anormalida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1,7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(0.03%).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recopilada,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meta-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incompleto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(57).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3083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Puntos de buena práctica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partir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previamente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expuesta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puede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concluir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sometidas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cualquier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tengan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antecedent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mayor)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siendo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cúpula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cualquier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cribado.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citológico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requisito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obligatori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suspender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tampoco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reiniciar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cribado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nueva(s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pareja(s)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sexual(es).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39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0008" y="1083157"/>
            <a:ext cx="979805" cy="1101090"/>
          </a:xfrm>
          <a:custGeom>
            <a:avLst/>
            <a:gdLst/>
            <a:ahLst/>
            <a:cxnLst/>
            <a:rect l="l" t="t" r="r" b="b"/>
            <a:pathLst>
              <a:path w="979805" h="1101089">
                <a:moveTo>
                  <a:pt x="979194" y="0"/>
                </a:moveTo>
                <a:lnTo>
                  <a:pt x="0" y="0"/>
                </a:lnTo>
                <a:lnTo>
                  <a:pt x="0" y="1100836"/>
                </a:lnTo>
                <a:lnTo>
                  <a:pt x="979194" y="1100836"/>
                </a:lnTo>
                <a:lnTo>
                  <a:pt x="979194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54123" y="1083157"/>
            <a:ext cx="2946400" cy="0"/>
          </a:xfrm>
          <a:custGeom>
            <a:avLst/>
            <a:gdLst/>
            <a:ahLst/>
            <a:cxnLst/>
            <a:rect l="l" t="t" r="r" b="b"/>
            <a:pathLst>
              <a:path w="2946400">
                <a:moveTo>
                  <a:pt x="0" y="0"/>
                </a:moveTo>
                <a:lnTo>
                  <a:pt x="2945882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554123" y="2183973"/>
            <a:ext cx="2946400" cy="0"/>
          </a:xfrm>
          <a:custGeom>
            <a:avLst/>
            <a:gdLst/>
            <a:ahLst/>
            <a:cxnLst/>
            <a:rect l="l" t="t" r="r" b="b"/>
            <a:pathLst>
              <a:path w="2946400">
                <a:moveTo>
                  <a:pt x="0" y="0"/>
                </a:moveTo>
                <a:lnTo>
                  <a:pt x="2945882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519202" y="2183973"/>
            <a:ext cx="34925" cy="0"/>
          </a:xfrm>
          <a:custGeom>
            <a:avLst/>
            <a:gdLst/>
            <a:ahLst/>
            <a:cxnLst/>
            <a:rect l="l" t="t" r="r" b="b"/>
            <a:pathLst>
              <a:path w="34925">
                <a:moveTo>
                  <a:pt x="0" y="0"/>
                </a:moveTo>
                <a:lnTo>
                  <a:pt x="34920" y="0"/>
                </a:lnTo>
              </a:path>
            </a:pathLst>
          </a:custGeom>
          <a:ln w="6349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9995" y="1407160"/>
            <a:ext cx="979805" cy="0"/>
          </a:xfrm>
          <a:custGeom>
            <a:avLst/>
            <a:gdLst/>
            <a:ahLst/>
            <a:cxnLst/>
            <a:rect l="l" t="t" r="r" b="b"/>
            <a:pathLst>
              <a:path w="979805">
                <a:moveTo>
                  <a:pt x="0" y="0"/>
                </a:moveTo>
                <a:lnTo>
                  <a:pt x="979194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557302" y="1086327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475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4496836" y="1086327"/>
            <a:ext cx="0" cy="1094740"/>
          </a:xfrm>
          <a:custGeom>
            <a:avLst/>
            <a:gdLst/>
            <a:ahLst/>
            <a:cxnLst/>
            <a:rect l="l" t="t" r="r" b="b"/>
            <a:pathLst>
              <a:path h="1094739">
                <a:moveTo>
                  <a:pt x="0" y="0"/>
                </a:moveTo>
                <a:lnTo>
                  <a:pt x="0" y="1094475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 txBox="1"/>
          <p:nvPr/>
        </p:nvSpPr>
        <p:spPr>
          <a:xfrm>
            <a:off x="614378" y="1139435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53060" marR="5080" indent="-34099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3.1</a:t>
            </a:r>
            <a:endParaRPr sz="7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95387" y="1153825"/>
            <a:ext cx="2863850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continuar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cúpula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cualquier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sometidas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histere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tomía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patologí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benigna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tengan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antecedent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mayor).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595387" y="1688558"/>
            <a:ext cx="2863850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Nota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punt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buen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clí-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fase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variabilidad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ausencia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controversia,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dentro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 clínicos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participantes.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63865" y="152291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47" y="0"/>
                </a:moveTo>
                <a:lnTo>
                  <a:pt x="120349" y="6262"/>
                </a:lnTo>
                <a:lnTo>
                  <a:pt x="83300" y="22229"/>
                </a:lnTo>
                <a:lnTo>
                  <a:pt x="51495" y="46920"/>
                </a:lnTo>
                <a:lnTo>
                  <a:pt x="26231" y="79355"/>
                </a:lnTo>
                <a:lnTo>
                  <a:pt x="8804" y="118555"/>
                </a:lnTo>
                <a:lnTo>
                  <a:pt x="510" y="163539"/>
                </a:lnTo>
                <a:lnTo>
                  <a:pt x="0" y="179651"/>
                </a:lnTo>
                <a:lnTo>
                  <a:pt x="1744" y="193719"/>
                </a:lnTo>
                <a:lnTo>
                  <a:pt x="13761" y="233388"/>
                </a:lnTo>
                <a:lnTo>
                  <a:pt x="35035" y="268192"/>
                </a:lnTo>
                <a:lnTo>
                  <a:pt x="64386" y="296769"/>
                </a:lnTo>
                <a:lnTo>
                  <a:pt x="100634" y="317755"/>
                </a:lnTo>
                <a:lnTo>
                  <a:pt x="142599" y="329788"/>
                </a:lnTo>
                <a:lnTo>
                  <a:pt x="173169" y="332162"/>
                </a:lnTo>
                <a:lnTo>
                  <a:pt x="187711" y="330879"/>
                </a:lnTo>
                <a:lnTo>
                  <a:pt x="228805" y="319912"/>
                </a:lnTo>
                <a:lnTo>
                  <a:pt x="264972" y="299405"/>
                </a:lnTo>
                <a:lnTo>
                  <a:pt x="294751" y="270813"/>
                </a:lnTo>
                <a:lnTo>
                  <a:pt x="316687" y="235594"/>
                </a:lnTo>
                <a:lnTo>
                  <a:pt x="329321" y="195203"/>
                </a:lnTo>
                <a:lnTo>
                  <a:pt x="331856" y="166122"/>
                </a:lnTo>
                <a:lnTo>
                  <a:pt x="331502" y="155189"/>
                </a:lnTo>
                <a:lnTo>
                  <a:pt x="323346" y="113593"/>
                </a:lnTo>
                <a:lnTo>
                  <a:pt x="305382" y="76419"/>
                </a:lnTo>
                <a:lnTo>
                  <a:pt x="278904" y="45070"/>
                </a:lnTo>
                <a:lnTo>
                  <a:pt x="245208" y="20948"/>
                </a:lnTo>
                <a:lnTo>
                  <a:pt x="205590" y="5457"/>
                </a:lnTo>
                <a:lnTo>
                  <a:pt x="16134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63865" y="152291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22"/>
                </a:moveTo>
                <a:lnTo>
                  <a:pt x="326233" y="209151"/>
                </a:lnTo>
                <a:lnTo>
                  <a:pt x="310337" y="247980"/>
                </a:lnTo>
                <a:lnTo>
                  <a:pt x="285624" y="281152"/>
                </a:lnTo>
                <a:lnTo>
                  <a:pt x="253554" y="307211"/>
                </a:lnTo>
                <a:lnTo>
                  <a:pt x="215583" y="324700"/>
                </a:lnTo>
                <a:lnTo>
                  <a:pt x="173169" y="332162"/>
                </a:lnTo>
                <a:lnTo>
                  <a:pt x="157654" y="331574"/>
                </a:lnTo>
                <a:lnTo>
                  <a:pt x="114046" y="322828"/>
                </a:lnTo>
                <a:lnTo>
                  <a:pt x="75761" y="304675"/>
                </a:lnTo>
                <a:lnTo>
                  <a:pt x="43980" y="278477"/>
                </a:lnTo>
                <a:lnTo>
                  <a:pt x="19882" y="245597"/>
                </a:lnTo>
                <a:lnTo>
                  <a:pt x="4648" y="207398"/>
                </a:lnTo>
                <a:lnTo>
                  <a:pt x="0" y="179651"/>
                </a:lnTo>
                <a:lnTo>
                  <a:pt x="510" y="163539"/>
                </a:lnTo>
                <a:lnTo>
                  <a:pt x="8804" y="118555"/>
                </a:lnTo>
                <a:lnTo>
                  <a:pt x="26231" y="79355"/>
                </a:lnTo>
                <a:lnTo>
                  <a:pt x="51495" y="46920"/>
                </a:lnTo>
                <a:lnTo>
                  <a:pt x="83300" y="22229"/>
                </a:lnTo>
                <a:lnTo>
                  <a:pt x="120349" y="6262"/>
                </a:lnTo>
                <a:lnTo>
                  <a:pt x="161347" y="0"/>
                </a:lnTo>
                <a:lnTo>
                  <a:pt x="176529" y="617"/>
                </a:lnTo>
                <a:lnTo>
                  <a:pt x="219374" y="9576"/>
                </a:lnTo>
                <a:lnTo>
                  <a:pt x="257162" y="28099"/>
                </a:lnTo>
                <a:lnTo>
                  <a:pt x="288596" y="54786"/>
                </a:lnTo>
                <a:lnTo>
                  <a:pt x="312380" y="88232"/>
                </a:lnTo>
                <a:lnTo>
                  <a:pt x="327219" y="127036"/>
                </a:lnTo>
                <a:lnTo>
                  <a:pt x="331856" y="16612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927591" y="1724548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8" y="37856"/>
                </a:moveTo>
                <a:lnTo>
                  <a:pt x="0" y="11856"/>
                </a:lnTo>
                <a:lnTo>
                  <a:pt x="109670" y="0"/>
                </a:lnTo>
                <a:lnTo>
                  <a:pt x="200107" y="21457"/>
                </a:lnTo>
                <a:lnTo>
                  <a:pt x="42458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37296" y="1605371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43"/>
                </a:moveTo>
                <a:lnTo>
                  <a:pt x="17681" y="62697"/>
                </a:lnTo>
                <a:lnTo>
                  <a:pt x="0" y="86166"/>
                </a:lnTo>
                <a:lnTo>
                  <a:pt x="3941" y="87904"/>
                </a:lnTo>
                <a:lnTo>
                  <a:pt x="77769" y="142524"/>
                </a:lnTo>
                <a:lnTo>
                  <a:pt x="84008" y="141945"/>
                </a:lnTo>
                <a:lnTo>
                  <a:pt x="124200" y="98785"/>
                </a:lnTo>
                <a:lnTo>
                  <a:pt x="73913" y="98785"/>
                </a:lnTo>
                <a:lnTo>
                  <a:pt x="23585" y="61843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3"/>
                </a:lnTo>
                <a:lnTo>
                  <a:pt x="188177" y="3992"/>
                </a:lnTo>
                <a:lnTo>
                  <a:pt x="83627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00" y="98785"/>
                </a:lnTo>
                <a:lnTo>
                  <a:pt x="201573" y="15727"/>
                </a:lnTo>
                <a:lnTo>
                  <a:pt x="205060" y="11948"/>
                </a:lnTo>
                <a:lnTo>
                  <a:pt x="208595" y="9509"/>
                </a:lnTo>
                <a:lnTo>
                  <a:pt x="204834" y="6035"/>
                </a:lnTo>
                <a:lnTo>
                  <a:pt x="201344" y="3505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49632" y="151221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401" y="326135"/>
                </a:moveTo>
                <a:lnTo>
                  <a:pt x="208452" y="326135"/>
                </a:lnTo>
                <a:lnTo>
                  <a:pt x="202868" y="329183"/>
                </a:lnTo>
                <a:lnTo>
                  <a:pt x="77160" y="329183"/>
                </a:lnTo>
                <a:lnTo>
                  <a:pt x="94940" y="341375"/>
                </a:lnTo>
                <a:lnTo>
                  <a:pt x="106140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8" y="356615"/>
                </a:lnTo>
                <a:lnTo>
                  <a:pt x="207285" y="356615"/>
                </a:lnTo>
                <a:lnTo>
                  <a:pt x="213786" y="353567"/>
                </a:lnTo>
                <a:lnTo>
                  <a:pt x="220132" y="353567"/>
                </a:lnTo>
                <a:lnTo>
                  <a:pt x="224336" y="350519"/>
                </a:lnTo>
                <a:lnTo>
                  <a:pt x="232693" y="350519"/>
                </a:lnTo>
                <a:lnTo>
                  <a:pt x="236753" y="347471"/>
                </a:lnTo>
                <a:lnTo>
                  <a:pt x="244812" y="344423"/>
                </a:lnTo>
                <a:lnTo>
                  <a:pt x="248921" y="344423"/>
                </a:lnTo>
                <a:lnTo>
                  <a:pt x="252612" y="341375"/>
                </a:lnTo>
                <a:lnTo>
                  <a:pt x="256480" y="338327"/>
                </a:lnTo>
                <a:lnTo>
                  <a:pt x="260281" y="338327"/>
                </a:lnTo>
                <a:lnTo>
                  <a:pt x="264197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69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8" y="304799"/>
                </a:lnTo>
                <a:lnTo>
                  <a:pt x="45384" y="304799"/>
                </a:lnTo>
                <a:lnTo>
                  <a:pt x="47311" y="307847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14" y="316991"/>
                </a:lnTo>
                <a:lnTo>
                  <a:pt x="65827" y="323087"/>
                </a:lnTo>
                <a:lnTo>
                  <a:pt x="71399" y="326135"/>
                </a:lnTo>
                <a:lnTo>
                  <a:pt x="74197" y="329183"/>
                </a:lnTo>
                <a:lnTo>
                  <a:pt x="158999" y="329183"/>
                </a:lnTo>
                <a:lnTo>
                  <a:pt x="146395" y="326135"/>
                </a:lnTo>
                <a:lnTo>
                  <a:pt x="135264" y="323087"/>
                </a:lnTo>
                <a:lnTo>
                  <a:pt x="131512" y="323087"/>
                </a:lnTo>
                <a:lnTo>
                  <a:pt x="128013" y="320039"/>
                </a:lnTo>
                <a:lnTo>
                  <a:pt x="124358" y="320039"/>
                </a:lnTo>
                <a:lnTo>
                  <a:pt x="118917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50" y="301751"/>
                </a:lnTo>
                <a:lnTo>
                  <a:pt x="80650" y="295655"/>
                </a:lnTo>
                <a:close/>
              </a:path>
              <a:path w="360044" h="356869">
                <a:moveTo>
                  <a:pt x="308844" y="301751"/>
                </a:moveTo>
                <a:lnTo>
                  <a:pt x="270257" y="301751"/>
                </a:lnTo>
                <a:lnTo>
                  <a:pt x="267660" y="304799"/>
                </a:lnTo>
                <a:lnTo>
                  <a:pt x="264578" y="307847"/>
                </a:lnTo>
                <a:lnTo>
                  <a:pt x="261457" y="307847"/>
                </a:lnTo>
                <a:lnTo>
                  <a:pt x="255172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48" y="316991"/>
                </a:lnTo>
                <a:lnTo>
                  <a:pt x="241980" y="316991"/>
                </a:lnTo>
                <a:lnTo>
                  <a:pt x="238789" y="320039"/>
                </a:lnTo>
                <a:lnTo>
                  <a:pt x="231727" y="320039"/>
                </a:lnTo>
                <a:lnTo>
                  <a:pt x="228228" y="323087"/>
                </a:lnTo>
                <a:lnTo>
                  <a:pt x="224717" y="323087"/>
                </a:lnTo>
                <a:lnTo>
                  <a:pt x="221190" y="326135"/>
                </a:lnTo>
                <a:lnTo>
                  <a:pt x="281912" y="326135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9" y="304799"/>
                </a:lnTo>
                <a:lnTo>
                  <a:pt x="308844" y="301751"/>
                </a:lnTo>
                <a:close/>
              </a:path>
              <a:path w="360044" h="356869">
                <a:moveTo>
                  <a:pt x="327443" y="73151"/>
                </a:moveTo>
                <a:lnTo>
                  <a:pt x="308332" y="73151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6" y="88391"/>
                </a:lnTo>
                <a:lnTo>
                  <a:pt x="319573" y="91439"/>
                </a:lnTo>
                <a:lnTo>
                  <a:pt x="324377" y="100583"/>
                </a:lnTo>
                <a:lnTo>
                  <a:pt x="340172" y="152399"/>
                </a:lnTo>
                <a:lnTo>
                  <a:pt x="341147" y="173735"/>
                </a:lnTo>
                <a:lnTo>
                  <a:pt x="340249" y="185927"/>
                </a:lnTo>
                <a:lnTo>
                  <a:pt x="330722" y="228599"/>
                </a:lnTo>
                <a:lnTo>
                  <a:pt x="319450" y="249935"/>
                </a:lnTo>
                <a:lnTo>
                  <a:pt x="312261" y="262127"/>
                </a:lnTo>
                <a:lnTo>
                  <a:pt x="304022" y="271271"/>
                </a:lnTo>
                <a:lnTo>
                  <a:pt x="301986" y="274319"/>
                </a:lnTo>
                <a:lnTo>
                  <a:pt x="299393" y="277367"/>
                </a:lnTo>
                <a:lnTo>
                  <a:pt x="297094" y="280415"/>
                </a:lnTo>
                <a:lnTo>
                  <a:pt x="293534" y="283463"/>
                </a:lnTo>
                <a:lnTo>
                  <a:pt x="291760" y="286511"/>
                </a:lnTo>
                <a:lnTo>
                  <a:pt x="290105" y="286511"/>
                </a:lnTo>
                <a:lnTo>
                  <a:pt x="284497" y="292607"/>
                </a:lnTo>
                <a:lnTo>
                  <a:pt x="278675" y="298703"/>
                </a:lnTo>
                <a:lnTo>
                  <a:pt x="273125" y="301751"/>
                </a:lnTo>
                <a:lnTo>
                  <a:pt x="310810" y="301751"/>
                </a:lnTo>
                <a:lnTo>
                  <a:pt x="314715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84" y="277367"/>
                </a:lnTo>
                <a:lnTo>
                  <a:pt x="335641" y="268223"/>
                </a:lnTo>
                <a:lnTo>
                  <a:pt x="351294" y="231647"/>
                </a:lnTo>
                <a:lnTo>
                  <a:pt x="359839" y="182879"/>
                </a:lnTo>
                <a:lnTo>
                  <a:pt x="359702" y="170687"/>
                </a:lnTo>
                <a:lnTo>
                  <a:pt x="350394" y="118871"/>
                </a:lnTo>
                <a:lnTo>
                  <a:pt x="340420" y="97535"/>
                </a:lnTo>
                <a:lnTo>
                  <a:pt x="335075" y="85343"/>
                </a:lnTo>
                <a:lnTo>
                  <a:pt x="333061" y="82295"/>
                </a:lnTo>
                <a:lnTo>
                  <a:pt x="329360" y="76199"/>
                </a:lnTo>
                <a:lnTo>
                  <a:pt x="327443" y="73151"/>
                </a:lnTo>
                <a:close/>
              </a:path>
              <a:path w="360044" h="356869">
                <a:moveTo>
                  <a:pt x="209810" y="0"/>
                </a:moveTo>
                <a:lnTo>
                  <a:pt x="148974" y="0"/>
                </a:lnTo>
                <a:lnTo>
                  <a:pt x="133266" y="3047"/>
                </a:lnTo>
                <a:lnTo>
                  <a:pt x="121858" y="6095"/>
                </a:lnTo>
                <a:lnTo>
                  <a:pt x="75882" y="30479"/>
                </a:lnTo>
                <a:lnTo>
                  <a:pt x="64393" y="39623"/>
                </a:lnTo>
                <a:lnTo>
                  <a:pt x="55175" y="48767"/>
                </a:lnTo>
                <a:lnTo>
                  <a:pt x="46365" y="54863"/>
                </a:lnTo>
                <a:lnTo>
                  <a:pt x="38061" y="67055"/>
                </a:lnTo>
                <a:lnTo>
                  <a:pt x="30361" y="76199"/>
                </a:lnTo>
                <a:lnTo>
                  <a:pt x="23361" y="88391"/>
                </a:lnTo>
                <a:lnTo>
                  <a:pt x="17161" y="100583"/>
                </a:lnTo>
                <a:lnTo>
                  <a:pt x="11856" y="109727"/>
                </a:lnTo>
                <a:lnTo>
                  <a:pt x="10485" y="115823"/>
                </a:lnTo>
                <a:lnTo>
                  <a:pt x="9141" y="118871"/>
                </a:lnTo>
                <a:lnTo>
                  <a:pt x="7784" y="121919"/>
                </a:lnTo>
                <a:lnTo>
                  <a:pt x="6474" y="128015"/>
                </a:lnTo>
                <a:lnTo>
                  <a:pt x="5724" y="131063"/>
                </a:lnTo>
                <a:lnTo>
                  <a:pt x="4675" y="134111"/>
                </a:lnTo>
                <a:lnTo>
                  <a:pt x="3212" y="140207"/>
                </a:lnTo>
                <a:lnTo>
                  <a:pt x="2283" y="146303"/>
                </a:lnTo>
                <a:lnTo>
                  <a:pt x="1758" y="149351"/>
                </a:lnTo>
                <a:lnTo>
                  <a:pt x="960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2" y="222503"/>
                </a:lnTo>
                <a:lnTo>
                  <a:pt x="10106" y="234695"/>
                </a:lnTo>
                <a:lnTo>
                  <a:pt x="14807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7" y="274319"/>
                </a:lnTo>
                <a:lnTo>
                  <a:pt x="34299" y="277367"/>
                </a:lnTo>
                <a:lnTo>
                  <a:pt x="39502" y="286511"/>
                </a:lnTo>
                <a:lnTo>
                  <a:pt x="42382" y="289559"/>
                </a:lnTo>
                <a:lnTo>
                  <a:pt x="46585" y="292607"/>
                </a:lnTo>
                <a:lnTo>
                  <a:pt x="48695" y="295655"/>
                </a:lnTo>
                <a:lnTo>
                  <a:pt x="77459" y="295655"/>
                </a:lnTo>
                <a:lnTo>
                  <a:pt x="74697" y="292607"/>
                </a:lnTo>
                <a:lnTo>
                  <a:pt x="71471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4" y="286511"/>
                </a:lnTo>
                <a:lnTo>
                  <a:pt x="51362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32" y="268223"/>
                </a:lnTo>
                <a:lnTo>
                  <a:pt x="38109" y="265175"/>
                </a:lnTo>
                <a:lnTo>
                  <a:pt x="36512" y="262127"/>
                </a:lnTo>
                <a:lnTo>
                  <a:pt x="27600" y="246887"/>
                </a:lnTo>
                <a:lnTo>
                  <a:pt x="22994" y="237743"/>
                </a:lnTo>
                <a:lnTo>
                  <a:pt x="11632" y="198119"/>
                </a:lnTo>
                <a:lnTo>
                  <a:pt x="9737" y="170687"/>
                </a:lnTo>
                <a:lnTo>
                  <a:pt x="10247" y="158495"/>
                </a:lnTo>
                <a:lnTo>
                  <a:pt x="10570" y="155447"/>
                </a:lnTo>
                <a:lnTo>
                  <a:pt x="11332" y="152399"/>
                </a:lnTo>
                <a:lnTo>
                  <a:pt x="11832" y="149351"/>
                </a:lnTo>
                <a:lnTo>
                  <a:pt x="12713" y="143255"/>
                </a:lnTo>
                <a:lnTo>
                  <a:pt x="14118" y="137159"/>
                </a:lnTo>
                <a:lnTo>
                  <a:pt x="15142" y="134111"/>
                </a:lnTo>
                <a:lnTo>
                  <a:pt x="15819" y="128015"/>
                </a:lnTo>
                <a:lnTo>
                  <a:pt x="35668" y="85343"/>
                </a:lnTo>
                <a:lnTo>
                  <a:pt x="43001" y="76199"/>
                </a:lnTo>
                <a:lnTo>
                  <a:pt x="47146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5" y="54863"/>
                </a:lnTo>
                <a:lnTo>
                  <a:pt x="65160" y="51815"/>
                </a:lnTo>
                <a:lnTo>
                  <a:pt x="67958" y="48767"/>
                </a:lnTo>
                <a:lnTo>
                  <a:pt x="100699" y="27431"/>
                </a:lnTo>
                <a:lnTo>
                  <a:pt x="112272" y="24383"/>
                </a:lnTo>
                <a:lnTo>
                  <a:pt x="124307" y="18287"/>
                </a:lnTo>
                <a:lnTo>
                  <a:pt x="149740" y="12191"/>
                </a:lnTo>
                <a:lnTo>
                  <a:pt x="163105" y="9143"/>
                </a:lnTo>
                <a:lnTo>
                  <a:pt x="238372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69">
                <a:moveTo>
                  <a:pt x="67159" y="283463"/>
                </a:moveTo>
                <a:lnTo>
                  <a:pt x="66492" y="283463"/>
                </a:lnTo>
                <a:lnTo>
                  <a:pt x="60112" y="289559"/>
                </a:lnTo>
                <a:lnTo>
                  <a:pt x="71471" y="289559"/>
                </a:lnTo>
                <a:lnTo>
                  <a:pt x="68244" y="286511"/>
                </a:lnTo>
                <a:lnTo>
                  <a:pt x="67159" y="283463"/>
                </a:lnTo>
                <a:close/>
              </a:path>
              <a:path w="360044" h="356869">
                <a:moveTo>
                  <a:pt x="315215" y="57911"/>
                </a:moveTo>
                <a:lnTo>
                  <a:pt x="294821" y="57911"/>
                </a:lnTo>
                <a:lnTo>
                  <a:pt x="298152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3" y="73151"/>
                </a:lnTo>
                <a:lnTo>
                  <a:pt x="325310" y="73151"/>
                </a:lnTo>
                <a:lnTo>
                  <a:pt x="323514" y="70103"/>
                </a:lnTo>
                <a:lnTo>
                  <a:pt x="321655" y="67055"/>
                </a:lnTo>
                <a:lnTo>
                  <a:pt x="319942" y="64007"/>
                </a:lnTo>
                <a:lnTo>
                  <a:pt x="316775" y="60959"/>
                </a:lnTo>
                <a:lnTo>
                  <a:pt x="315215" y="57911"/>
                </a:lnTo>
                <a:close/>
              </a:path>
              <a:path w="360044" h="356869">
                <a:moveTo>
                  <a:pt x="305583" y="48767"/>
                </a:moveTo>
                <a:lnTo>
                  <a:pt x="284878" y="48767"/>
                </a:lnTo>
                <a:lnTo>
                  <a:pt x="286307" y="51815"/>
                </a:lnTo>
                <a:lnTo>
                  <a:pt x="291392" y="54863"/>
                </a:lnTo>
                <a:lnTo>
                  <a:pt x="294308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83" y="48767"/>
                </a:lnTo>
                <a:close/>
              </a:path>
              <a:path w="360044" h="356869">
                <a:moveTo>
                  <a:pt x="295832" y="39623"/>
                </a:moveTo>
                <a:lnTo>
                  <a:pt x="273161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79663" y="45719"/>
                </a:lnTo>
                <a:lnTo>
                  <a:pt x="281543" y="45719"/>
                </a:lnTo>
                <a:lnTo>
                  <a:pt x="283412" y="48767"/>
                </a:lnTo>
                <a:lnTo>
                  <a:pt x="305370" y="48767"/>
                </a:lnTo>
                <a:lnTo>
                  <a:pt x="295832" y="39623"/>
                </a:lnTo>
                <a:close/>
              </a:path>
              <a:path w="360044" h="356869">
                <a:moveTo>
                  <a:pt x="292617" y="36575"/>
                </a:moveTo>
                <a:lnTo>
                  <a:pt x="268221" y="36575"/>
                </a:lnTo>
                <a:lnTo>
                  <a:pt x="270875" y="39623"/>
                </a:lnTo>
                <a:lnTo>
                  <a:pt x="294248" y="39623"/>
                </a:lnTo>
                <a:lnTo>
                  <a:pt x="292617" y="36575"/>
                </a:lnTo>
                <a:close/>
              </a:path>
              <a:path w="360044" h="356869">
                <a:moveTo>
                  <a:pt x="238372" y="9143"/>
                </a:moveTo>
                <a:lnTo>
                  <a:pt x="188668" y="9143"/>
                </a:lnTo>
                <a:lnTo>
                  <a:pt x="200723" y="12191"/>
                </a:lnTo>
                <a:lnTo>
                  <a:pt x="212199" y="15239"/>
                </a:lnTo>
                <a:lnTo>
                  <a:pt x="226055" y="18287"/>
                </a:lnTo>
                <a:lnTo>
                  <a:pt x="238559" y="21335"/>
                </a:lnTo>
                <a:lnTo>
                  <a:pt x="249724" y="27431"/>
                </a:lnTo>
                <a:lnTo>
                  <a:pt x="259564" y="33527"/>
                </a:lnTo>
                <a:lnTo>
                  <a:pt x="262612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42" y="30479"/>
                </a:lnTo>
                <a:lnTo>
                  <a:pt x="278806" y="27431"/>
                </a:lnTo>
                <a:lnTo>
                  <a:pt x="275902" y="24383"/>
                </a:lnTo>
                <a:lnTo>
                  <a:pt x="272912" y="24383"/>
                </a:lnTo>
                <a:lnTo>
                  <a:pt x="269745" y="21335"/>
                </a:lnTo>
                <a:lnTo>
                  <a:pt x="259966" y="18287"/>
                </a:lnTo>
                <a:lnTo>
                  <a:pt x="249910" y="12191"/>
                </a:lnTo>
                <a:lnTo>
                  <a:pt x="238372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619284" y="1908815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245" marR="5080" indent="-1701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296" y="2281142"/>
            <a:ext cx="3985895" cy="36334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 </a:t>
            </a:r>
            <a:r>
              <a:rPr sz="1000" b="1" spc="-5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ratamiento de lesiones intraepiteliales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42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5.4.1 Manejo de lesión de bajo grado (NIC I)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5.4.1.1 Resumen de la evidencia: lesión de bajo grado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acionales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5.4.1.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primera  revisión  sistemática,  publicada  por  Martin-Hirsch  et  al  incluyó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comparaban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(58).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tenían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cuales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meta-analizados.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desconocido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imprecisió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subgrupos,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haciendo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bloque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haya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(59)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resumió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26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observacionales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evaluaron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reproductivo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LEE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comparado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indirect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 del bloque haya sido calificada como muy baja.</a:t>
            </a:r>
            <a:endParaRPr sz="9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896813" y="7602293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42763" y="7389204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69"/>
                </a:moveTo>
                <a:lnTo>
                  <a:pt x="3597226" y="530769"/>
                </a:lnTo>
                <a:lnTo>
                  <a:pt x="3597226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7389204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69"/>
                </a:moveTo>
                <a:lnTo>
                  <a:pt x="223837" y="530769"/>
                </a:lnTo>
                <a:lnTo>
                  <a:pt x="223837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223837" y="7389204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69"/>
                </a:moveTo>
                <a:lnTo>
                  <a:pt x="1218925" y="530769"/>
                </a:lnTo>
                <a:lnTo>
                  <a:pt x="1218925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 txBox="1"/>
          <p:nvPr/>
        </p:nvSpPr>
        <p:spPr>
          <a:xfrm>
            <a:off x="527296" y="4082938"/>
            <a:ext cx="2176145" cy="16732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ELKIN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JESÚ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OSORIO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SALDARRIAGA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Directo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JOS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É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FERNANDO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ALDERRAM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VERGARA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Subdirector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Enfermedades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6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ransmisibles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332105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ABE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ERNES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VÉLEZ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INDIRA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CAICED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REVELO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OMAIRA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ISABEL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ROLDA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SANCHEZ</a:t>
            </a:r>
            <a:r>
              <a:rPr sz="800" b="1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JUVENA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DARI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BAEN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ACEVEDO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OSCAR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IVÁN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CAÑÓ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LÓPEZ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LILIANA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ISABEL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BOUD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FIGUEREDO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LIGIA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TRICIA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REYE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SARMIEN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Equipo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técnico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apoyo</a:t>
            </a:r>
            <a:endParaRPr sz="75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967076" y="2906437"/>
            <a:ext cx="298214" cy="29895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109783" y="3023392"/>
            <a:ext cx="6510" cy="106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107746" y="3021380"/>
            <a:ext cx="6571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105805" y="3019338"/>
            <a:ext cx="6571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105220" y="3017174"/>
            <a:ext cx="5931" cy="103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105018" y="3014218"/>
            <a:ext cx="5928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111971" y="3017144"/>
            <a:ext cx="5120" cy="1216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109804" y="3015223"/>
            <a:ext cx="5132" cy="121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107628" y="3013303"/>
            <a:ext cx="5117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106625" y="3011200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106055" y="3008243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113318" y="3011535"/>
            <a:ext cx="4596" cy="1240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110947" y="3009768"/>
            <a:ext cx="4584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108566" y="3007908"/>
            <a:ext cx="4584" cy="124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109472" y="30138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73"/>
                </a:lnTo>
                <a:lnTo>
                  <a:pt x="2380" y="5730"/>
                </a:lnTo>
                <a:lnTo>
                  <a:pt x="4773" y="6156"/>
                </a:lnTo>
                <a:lnTo>
                  <a:pt x="6025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107996" y="30130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62" y="2042"/>
                </a:lnTo>
                <a:lnTo>
                  <a:pt x="0" y="5273"/>
                </a:lnTo>
                <a:lnTo>
                  <a:pt x="2380" y="5699"/>
                </a:lnTo>
                <a:lnTo>
                  <a:pt x="4773" y="6156"/>
                </a:lnTo>
                <a:lnTo>
                  <a:pt x="6047" y="304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105744" y="3012815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69" y="1950"/>
                </a:lnTo>
                <a:lnTo>
                  <a:pt x="0" y="4693"/>
                </a:lnTo>
                <a:lnTo>
                  <a:pt x="2322" y="5364"/>
                </a:lnTo>
                <a:lnTo>
                  <a:pt x="4645" y="6065"/>
                </a:lnTo>
                <a:lnTo>
                  <a:pt x="7120" y="54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111569" y="3012968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109901" y="3012480"/>
            <a:ext cx="4928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107423" y="3012480"/>
            <a:ext cx="5537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105723" y="3012053"/>
            <a:ext cx="5522" cy="61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114781" y="3009310"/>
            <a:ext cx="4084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113175" y="300909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688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69"/>
                </a:lnTo>
                <a:lnTo>
                  <a:pt x="987" y="6857"/>
                </a:lnTo>
                <a:lnTo>
                  <a:pt x="2499" y="560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111008" y="3009006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870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876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109173" y="30092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776" y="0"/>
                </a:moveTo>
                <a:lnTo>
                  <a:pt x="893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175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107566" y="300924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298" y="3017"/>
                </a:lnTo>
                <a:lnTo>
                  <a:pt x="606" y="3322"/>
                </a:lnTo>
                <a:lnTo>
                  <a:pt x="380" y="4053"/>
                </a:lnTo>
                <a:lnTo>
                  <a:pt x="1630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113614" y="3008670"/>
            <a:ext cx="3965" cy="694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111401" y="3008640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109578" y="3008914"/>
            <a:ext cx="3178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07911" y="3009036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96624" y="3021899"/>
            <a:ext cx="6431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99886" y="3021136"/>
            <a:ext cx="5906" cy="1325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102601" y="3020435"/>
            <a:ext cx="5894" cy="1322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105342" y="3019155"/>
            <a:ext cx="5071" cy="116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107030" y="3016717"/>
            <a:ext cx="5083" cy="116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98743" y="3015985"/>
            <a:ext cx="6848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101602" y="3015467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104470" y="3014949"/>
            <a:ext cx="6845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107518" y="3013852"/>
            <a:ext cx="5894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109520" y="3011596"/>
            <a:ext cx="5903" cy="113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100864" y="3011109"/>
            <a:ext cx="7677" cy="1240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103827" y="3010773"/>
            <a:ext cx="7692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106792" y="3010468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104412" y="301403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29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28" y="822"/>
                </a:lnTo>
                <a:lnTo>
                  <a:pt x="192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106055" y="301415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773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108292" y="301470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716" y="0"/>
                </a:moveTo>
                <a:lnTo>
                  <a:pt x="0" y="6035"/>
                </a:lnTo>
                <a:lnTo>
                  <a:pt x="2346" y="6614"/>
                </a:lnTo>
                <a:lnTo>
                  <a:pt x="4678" y="7223"/>
                </a:lnTo>
                <a:lnTo>
                  <a:pt x="2535" y="2712"/>
                </a:lnTo>
                <a:lnTo>
                  <a:pt x="2785" y="609"/>
                </a:lnTo>
                <a:lnTo>
                  <a:pt x="71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102946" y="3012876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104638" y="3013303"/>
            <a:ext cx="5583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106698" y="3014065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108377" y="3014583"/>
            <a:ext cx="4571" cy="749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103220" y="3009036"/>
            <a:ext cx="6180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105280" y="30094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66" y="0"/>
                </a:moveTo>
                <a:lnTo>
                  <a:pt x="0" y="3139"/>
                </a:lnTo>
                <a:lnTo>
                  <a:pt x="643" y="5029"/>
                </a:lnTo>
                <a:lnTo>
                  <a:pt x="1261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71" y="1310"/>
                </a:lnTo>
                <a:lnTo>
                  <a:pt x="316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107746" y="301034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39"/>
                </a:lnTo>
                <a:lnTo>
                  <a:pt x="1819" y="5333"/>
                </a:lnTo>
                <a:lnTo>
                  <a:pt x="2450" y="5151"/>
                </a:lnTo>
                <a:lnTo>
                  <a:pt x="3105" y="4907"/>
                </a:lnTo>
                <a:lnTo>
                  <a:pt x="4117" y="115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109852" y="301159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084" y="0"/>
                </a:moveTo>
                <a:lnTo>
                  <a:pt x="0" y="2621"/>
                </a:lnTo>
                <a:lnTo>
                  <a:pt x="691" y="4084"/>
                </a:lnTo>
                <a:lnTo>
                  <a:pt x="1344" y="5547"/>
                </a:lnTo>
                <a:lnTo>
                  <a:pt x="1642" y="4693"/>
                </a:lnTo>
                <a:lnTo>
                  <a:pt x="2203" y="4511"/>
                </a:lnTo>
                <a:lnTo>
                  <a:pt x="2737" y="4328"/>
                </a:lnTo>
                <a:lnTo>
                  <a:pt x="3547" y="1066"/>
                </a:lnTo>
                <a:lnTo>
                  <a:pt x="3678" y="100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111876" y="301254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499" y="0"/>
                </a:moveTo>
                <a:lnTo>
                  <a:pt x="0" y="2103"/>
                </a:lnTo>
                <a:lnTo>
                  <a:pt x="679" y="3383"/>
                </a:lnTo>
                <a:lnTo>
                  <a:pt x="1368" y="4663"/>
                </a:lnTo>
                <a:lnTo>
                  <a:pt x="1548" y="3931"/>
                </a:lnTo>
                <a:lnTo>
                  <a:pt x="1999" y="3809"/>
                </a:lnTo>
                <a:lnTo>
                  <a:pt x="2417" y="3688"/>
                </a:lnTo>
                <a:lnTo>
                  <a:pt x="2810" y="944"/>
                </a:lnTo>
                <a:lnTo>
                  <a:pt x="149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105174" y="3009006"/>
            <a:ext cx="5297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107603" y="3009981"/>
            <a:ext cx="4486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109697" y="3011322"/>
            <a:ext cx="3834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111721" y="3012297"/>
            <a:ext cx="3023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109783" y="3023392"/>
            <a:ext cx="6510" cy="10698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107746" y="3021380"/>
            <a:ext cx="6571" cy="11856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105805" y="3019338"/>
            <a:ext cx="6571" cy="11856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105220" y="3017174"/>
            <a:ext cx="5931" cy="10332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105018" y="3014218"/>
            <a:ext cx="5928" cy="10332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111971" y="3017144"/>
            <a:ext cx="5120" cy="12161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109804" y="3015223"/>
            <a:ext cx="5132" cy="12161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107628" y="3013303"/>
            <a:ext cx="5117" cy="12191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106625" y="3011200"/>
            <a:ext cx="4632" cy="10606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106055" y="3008243"/>
            <a:ext cx="4629" cy="10606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113318" y="3011535"/>
            <a:ext cx="4596" cy="12405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110947" y="3009768"/>
            <a:ext cx="4584" cy="12344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108566" y="3007908"/>
            <a:ext cx="4584" cy="12405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109472" y="3013821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53" y="2042"/>
                </a:lnTo>
                <a:lnTo>
                  <a:pt x="0" y="5273"/>
                </a:lnTo>
                <a:lnTo>
                  <a:pt x="2380" y="5730"/>
                </a:lnTo>
                <a:lnTo>
                  <a:pt x="4773" y="6156"/>
                </a:lnTo>
                <a:lnTo>
                  <a:pt x="6025" y="335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107996" y="3013090"/>
            <a:ext cx="6350" cy="6350"/>
          </a:xfrm>
          <a:custGeom>
            <a:avLst/>
            <a:gdLst/>
            <a:ahLst/>
            <a:cxnLst/>
            <a:rect l="l" t="t" r="r" b="b"/>
            <a:pathLst>
              <a:path w="6350" h="6350">
                <a:moveTo>
                  <a:pt x="3892" y="0"/>
                </a:moveTo>
                <a:lnTo>
                  <a:pt x="3462" y="2042"/>
                </a:lnTo>
                <a:lnTo>
                  <a:pt x="0" y="5273"/>
                </a:lnTo>
                <a:lnTo>
                  <a:pt x="2380" y="5699"/>
                </a:lnTo>
                <a:lnTo>
                  <a:pt x="4773" y="6156"/>
                </a:lnTo>
                <a:lnTo>
                  <a:pt x="6047" y="304"/>
                </a:lnTo>
                <a:lnTo>
                  <a:pt x="389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105744" y="3012815"/>
            <a:ext cx="7620" cy="6350"/>
          </a:xfrm>
          <a:custGeom>
            <a:avLst/>
            <a:gdLst/>
            <a:ahLst/>
            <a:cxnLst/>
            <a:rect l="l" t="t" r="r" b="b"/>
            <a:pathLst>
              <a:path w="7619" h="6350">
                <a:moveTo>
                  <a:pt x="5038" y="0"/>
                </a:moveTo>
                <a:lnTo>
                  <a:pt x="4169" y="1950"/>
                </a:lnTo>
                <a:lnTo>
                  <a:pt x="0" y="4693"/>
                </a:lnTo>
                <a:lnTo>
                  <a:pt x="2322" y="5364"/>
                </a:lnTo>
                <a:lnTo>
                  <a:pt x="4645" y="6065"/>
                </a:lnTo>
                <a:lnTo>
                  <a:pt x="7120" y="548"/>
                </a:lnTo>
                <a:lnTo>
                  <a:pt x="503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111569" y="3012968"/>
            <a:ext cx="4940" cy="6095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109901" y="3012480"/>
            <a:ext cx="4928" cy="6095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107423" y="3012480"/>
            <a:ext cx="5537" cy="615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105723" y="3012053"/>
            <a:ext cx="5522" cy="6156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114781" y="3009310"/>
            <a:ext cx="4084" cy="8259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113175" y="3009097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04" y="0"/>
                </a:moveTo>
                <a:lnTo>
                  <a:pt x="582" y="121"/>
                </a:lnTo>
                <a:lnTo>
                  <a:pt x="688" y="274"/>
                </a:lnTo>
                <a:lnTo>
                  <a:pt x="0" y="4571"/>
                </a:lnTo>
                <a:lnTo>
                  <a:pt x="536" y="5120"/>
                </a:lnTo>
                <a:lnTo>
                  <a:pt x="1060" y="5669"/>
                </a:lnTo>
                <a:lnTo>
                  <a:pt x="987" y="6857"/>
                </a:lnTo>
                <a:lnTo>
                  <a:pt x="2499" y="5608"/>
                </a:lnTo>
                <a:lnTo>
                  <a:pt x="4011" y="4328"/>
                </a:lnTo>
                <a:lnTo>
                  <a:pt x="290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111008" y="3009006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072" y="0"/>
                </a:moveTo>
                <a:lnTo>
                  <a:pt x="975" y="0"/>
                </a:lnTo>
                <a:lnTo>
                  <a:pt x="1060" y="152"/>
                </a:lnTo>
                <a:lnTo>
                  <a:pt x="0" y="3870"/>
                </a:lnTo>
                <a:lnTo>
                  <a:pt x="438" y="4389"/>
                </a:lnTo>
                <a:lnTo>
                  <a:pt x="868" y="4907"/>
                </a:lnTo>
                <a:lnTo>
                  <a:pt x="679" y="5943"/>
                </a:lnTo>
                <a:lnTo>
                  <a:pt x="2167" y="4876"/>
                </a:lnTo>
                <a:lnTo>
                  <a:pt x="3654" y="3840"/>
                </a:lnTo>
                <a:lnTo>
                  <a:pt x="3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109173" y="300921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776" y="0"/>
                </a:moveTo>
                <a:lnTo>
                  <a:pt x="893" y="0"/>
                </a:lnTo>
                <a:lnTo>
                  <a:pt x="0" y="3322"/>
                </a:lnTo>
                <a:lnTo>
                  <a:pt x="380" y="3779"/>
                </a:lnTo>
                <a:lnTo>
                  <a:pt x="749" y="4206"/>
                </a:lnTo>
                <a:lnTo>
                  <a:pt x="560" y="5120"/>
                </a:lnTo>
                <a:lnTo>
                  <a:pt x="1892" y="4175"/>
                </a:lnTo>
                <a:lnTo>
                  <a:pt x="3227" y="3261"/>
                </a:lnTo>
                <a:lnTo>
                  <a:pt x="277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107566" y="300924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2679" y="0"/>
                </a:moveTo>
                <a:lnTo>
                  <a:pt x="987" y="60"/>
                </a:lnTo>
                <a:lnTo>
                  <a:pt x="0" y="2682"/>
                </a:lnTo>
                <a:lnTo>
                  <a:pt x="298" y="3017"/>
                </a:lnTo>
                <a:lnTo>
                  <a:pt x="606" y="3322"/>
                </a:lnTo>
                <a:lnTo>
                  <a:pt x="380" y="4053"/>
                </a:lnTo>
                <a:lnTo>
                  <a:pt x="1630" y="3322"/>
                </a:lnTo>
                <a:lnTo>
                  <a:pt x="2868" y="2560"/>
                </a:lnTo>
                <a:lnTo>
                  <a:pt x="26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113614" y="3008670"/>
            <a:ext cx="3965" cy="6949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111401" y="3008640"/>
            <a:ext cx="3617" cy="6095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109578" y="3008914"/>
            <a:ext cx="3178" cy="5242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107911" y="3009036"/>
            <a:ext cx="2858" cy="4145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096624" y="3021899"/>
            <a:ext cx="6431" cy="12191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099886" y="3021136"/>
            <a:ext cx="5906" cy="13258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102601" y="3020435"/>
            <a:ext cx="5894" cy="1322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105342" y="3019155"/>
            <a:ext cx="5071" cy="11612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107030" y="3016717"/>
            <a:ext cx="5083" cy="11643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098743" y="3015985"/>
            <a:ext cx="6848" cy="12862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101602" y="3015467"/>
            <a:ext cx="6857" cy="12862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104470" y="3014949"/>
            <a:ext cx="6845" cy="12831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107518" y="3013852"/>
            <a:ext cx="5894" cy="11307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109520" y="3011596"/>
            <a:ext cx="5903" cy="11338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100864" y="3011109"/>
            <a:ext cx="7677" cy="12405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103827" y="3010773"/>
            <a:ext cx="7692" cy="12435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106792" y="3010468"/>
            <a:ext cx="7692" cy="12405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104412" y="301403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29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804"/>
                </a:lnTo>
                <a:lnTo>
                  <a:pt x="3928" y="822"/>
                </a:lnTo>
                <a:lnTo>
                  <a:pt x="192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106055" y="3014157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1917" y="0"/>
                </a:moveTo>
                <a:lnTo>
                  <a:pt x="0" y="5638"/>
                </a:lnTo>
                <a:lnTo>
                  <a:pt x="4559" y="7345"/>
                </a:lnTo>
                <a:lnTo>
                  <a:pt x="3236" y="2773"/>
                </a:lnTo>
                <a:lnTo>
                  <a:pt x="3928" y="822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108292" y="3014705"/>
            <a:ext cx="5080" cy="7620"/>
          </a:xfrm>
          <a:custGeom>
            <a:avLst/>
            <a:gdLst/>
            <a:ahLst/>
            <a:cxnLst/>
            <a:rect l="l" t="t" r="r" b="b"/>
            <a:pathLst>
              <a:path w="5080" h="7619">
                <a:moveTo>
                  <a:pt x="716" y="0"/>
                </a:moveTo>
                <a:lnTo>
                  <a:pt x="0" y="6035"/>
                </a:lnTo>
                <a:lnTo>
                  <a:pt x="2346" y="6614"/>
                </a:lnTo>
                <a:lnTo>
                  <a:pt x="4678" y="7223"/>
                </a:lnTo>
                <a:lnTo>
                  <a:pt x="2535" y="2712"/>
                </a:lnTo>
                <a:lnTo>
                  <a:pt x="2785" y="609"/>
                </a:lnTo>
                <a:lnTo>
                  <a:pt x="71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102946" y="3012876"/>
            <a:ext cx="5595" cy="7375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104638" y="3013303"/>
            <a:ext cx="5583" cy="7375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106698" y="3014065"/>
            <a:ext cx="4559" cy="7528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108377" y="3014583"/>
            <a:ext cx="4571" cy="7497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103220" y="3009036"/>
            <a:ext cx="6180" cy="7619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105280" y="3009402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3166" y="0"/>
                </a:moveTo>
                <a:lnTo>
                  <a:pt x="0" y="3139"/>
                </a:lnTo>
                <a:lnTo>
                  <a:pt x="643" y="5029"/>
                </a:lnTo>
                <a:lnTo>
                  <a:pt x="1261" y="6888"/>
                </a:lnTo>
                <a:lnTo>
                  <a:pt x="1810" y="5821"/>
                </a:lnTo>
                <a:lnTo>
                  <a:pt x="2548" y="5608"/>
                </a:lnTo>
                <a:lnTo>
                  <a:pt x="3310" y="5425"/>
                </a:lnTo>
                <a:lnTo>
                  <a:pt x="4928" y="1371"/>
                </a:lnTo>
                <a:lnTo>
                  <a:pt x="5071" y="1310"/>
                </a:lnTo>
                <a:lnTo>
                  <a:pt x="316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107746" y="301034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2462" y="0"/>
                </a:moveTo>
                <a:lnTo>
                  <a:pt x="0" y="3017"/>
                </a:lnTo>
                <a:lnTo>
                  <a:pt x="713" y="4693"/>
                </a:lnTo>
                <a:lnTo>
                  <a:pt x="1438" y="6339"/>
                </a:lnTo>
                <a:lnTo>
                  <a:pt x="1819" y="5333"/>
                </a:lnTo>
                <a:lnTo>
                  <a:pt x="2450" y="5151"/>
                </a:lnTo>
                <a:lnTo>
                  <a:pt x="3105" y="4907"/>
                </a:lnTo>
                <a:lnTo>
                  <a:pt x="4117" y="1158"/>
                </a:lnTo>
                <a:lnTo>
                  <a:pt x="4273" y="1097"/>
                </a:lnTo>
                <a:lnTo>
                  <a:pt x="246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109852" y="3011596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2084" y="0"/>
                </a:moveTo>
                <a:lnTo>
                  <a:pt x="0" y="2621"/>
                </a:lnTo>
                <a:lnTo>
                  <a:pt x="691" y="4084"/>
                </a:lnTo>
                <a:lnTo>
                  <a:pt x="1344" y="5547"/>
                </a:lnTo>
                <a:lnTo>
                  <a:pt x="1642" y="4693"/>
                </a:lnTo>
                <a:lnTo>
                  <a:pt x="2203" y="4511"/>
                </a:lnTo>
                <a:lnTo>
                  <a:pt x="2737" y="4328"/>
                </a:lnTo>
                <a:lnTo>
                  <a:pt x="3547" y="1066"/>
                </a:lnTo>
                <a:lnTo>
                  <a:pt x="3678" y="1005"/>
                </a:lnTo>
                <a:lnTo>
                  <a:pt x="2084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111876" y="301254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499" y="0"/>
                </a:moveTo>
                <a:lnTo>
                  <a:pt x="0" y="2103"/>
                </a:lnTo>
                <a:lnTo>
                  <a:pt x="679" y="3383"/>
                </a:lnTo>
                <a:lnTo>
                  <a:pt x="1368" y="4663"/>
                </a:lnTo>
                <a:lnTo>
                  <a:pt x="1548" y="3931"/>
                </a:lnTo>
                <a:lnTo>
                  <a:pt x="1999" y="3809"/>
                </a:lnTo>
                <a:lnTo>
                  <a:pt x="2417" y="3688"/>
                </a:lnTo>
                <a:lnTo>
                  <a:pt x="2810" y="944"/>
                </a:lnTo>
                <a:lnTo>
                  <a:pt x="149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105174" y="3009006"/>
            <a:ext cx="5297" cy="6674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107603" y="3009981"/>
            <a:ext cx="4486" cy="6217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109697" y="3011322"/>
            <a:ext cx="3834" cy="5394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111721" y="3012297"/>
            <a:ext cx="3023" cy="4571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181493" y="3012907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4883" y="0"/>
                </a:moveTo>
                <a:lnTo>
                  <a:pt x="14633" y="121"/>
                </a:lnTo>
                <a:lnTo>
                  <a:pt x="13810" y="701"/>
                </a:lnTo>
                <a:lnTo>
                  <a:pt x="0" y="9814"/>
                </a:lnTo>
                <a:lnTo>
                  <a:pt x="70" y="9966"/>
                </a:lnTo>
                <a:lnTo>
                  <a:pt x="1786" y="9662"/>
                </a:lnTo>
                <a:lnTo>
                  <a:pt x="14740" y="121"/>
                </a:lnTo>
                <a:lnTo>
                  <a:pt x="14895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182325" y="3012968"/>
            <a:ext cx="14026" cy="10332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182075" y="3012938"/>
            <a:ext cx="14251" cy="950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125666" y="3033908"/>
            <a:ext cx="36801" cy="62819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135069" y="3036194"/>
            <a:ext cx="25400" cy="54610"/>
          </a:xfrm>
          <a:custGeom>
            <a:avLst/>
            <a:gdLst/>
            <a:ahLst/>
            <a:cxnLst/>
            <a:rect l="l" t="t" r="r" b="b"/>
            <a:pathLst>
              <a:path w="25400" h="54610">
                <a:moveTo>
                  <a:pt x="23707" y="0"/>
                </a:moveTo>
                <a:lnTo>
                  <a:pt x="17516" y="5120"/>
                </a:lnTo>
                <a:lnTo>
                  <a:pt x="0" y="37033"/>
                </a:lnTo>
                <a:lnTo>
                  <a:pt x="7656" y="51511"/>
                </a:lnTo>
                <a:lnTo>
                  <a:pt x="10789" y="54132"/>
                </a:lnTo>
                <a:lnTo>
                  <a:pt x="14407" y="44104"/>
                </a:lnTo>
                <a:lnTo>
                  <a:pt x="16373" y="39715"/>
                </a:lnTo>
                <a:lnTo>
                  <a:pt x="16456" y="34625"/>
                </a:lnTo>
                <a:lnTo>
                  <a:pt x="19693" y="29778"/>
                </a:lnTo>
                <a:lnTo>
                  <a:pt x="21360" y="26913"/>
                </a:lnTo>
                <a:lnTo>
                  <a:pt x="22290" y="24719"/>
                </a:lnTo>
                <a:lnTo>
                  <a:pt x="21909" y="19659"/>
                </a:lnTo>
                <a:lnTo>
                  <a:pt x="21671" y="10942"/>
                </a:lnTo>
                <a:lnTo>
                  <a:pt x="24738" y="10942"/>
                </a:lnTo>
                <a:lnTo>
                  <a:pt x="23707" y="0"/>
                </a:lnTo>
                <a:close/>
              </a:path>
              <a:path w="25400" h="54610">
                <a:moveTo>
                  <a:pt x="24738" y="10942"/>
                </a:moveTo>
                <a:lnTo>
                  <a:pt x="21671" y="10942"/>
                </a:lnTo>
                <a:lnTo>
                  <a:pt x="24801" y="11612"/>
                </a:lnTo>
                <a:lnTo>
                  <a:pt x="24738" y="10942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148916" y="3033908"/>
            <a:ext cx="13502" cy="11033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136416" y="3029336"/>
            <a:ext cx="32920" cy="69463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143594" y="3020679"/>
            <a:ext cx="40007" cy="81289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169182" y="3020679"/>
            <a:ext cx="13883" cy="11765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160531" y="3029336"/>
            <a:ext cx="9437" cy="8774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114650" y="3075330"/>
            <a:ext cx="54113" cy="27524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117841" y="3075573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4">
                <a:moveTo>
                  <a:pt x="12322" y="0"/>
                </a:moveTo>
                <a:lnTo>
                  <a:pt x="3121" y="2306"/>
                </a:lnTo>
                <a:lnTo>
                  <a:pt x="0" y="11522"/>
                </a:lnTo>
                <a:lnTo>
                  <a:pt x="4120" y="16490"/>
                </a:lnTo>
                <a:lnTo>
                  <a:pt x="8205" y="20117"/>
                </a:lnTo>
                <a:lnTo>
                  <a:pt x="12191" y="22678"/>
                </a:lnTo>
                <a:lnTo>
                  <a:pt x="12752" y="23013"/>
                </a:lnTo>
                <a:lnTo>
                  <a:pt x="18025" y="20239"/>
                </a:lnTo>
                <a:lnTo>
                  <a:pt x="20241" y="11949"/>
                </a:lnTo>
                <a:lnTo>
                  <a:pt x="19263" y="10943"/>
                </a:lnTo>
                <a:lnTo>
                  <a:pt x="15694" y="5914"/>
                </a:lnTo>
                <a:lnTo>
                  <a:pt x="13883" y="1372"/>
                </a:lnTo>
                <a:lnTo>
                  <a:pt x="12322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131725" y="3076945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5" h="20319">
                <a:moveTo>
                  <a:pt x="0" y="0"/>
                </a:moveTo>
                <a:lnTo>
                  <a:pt x="713" y="1828"/>
                </a:lnTo>
                <a:lnTo>
                  <a:pt x="1536" y="3596"/>
                </a:lnTo>
                <a:lnTo>
                  <a:pt x="2511" y="5273"/>
                </a:lnTo>
                <a:lnTo>
                  <a:pt x="3474" y="6979"/>
                </a:lnTo>
                <a:lnTo>
                  <a:pt x="20336" y="19476"/>
                </a:lnTo>
                <a:lnTo>
                  <a:pt x="22253" y="19903"/>
                </a:lnTo>
                <a:lnTo>
                  <a:pt x="24228" y="19994"/>
                </a:lnTo>
                <a:lnTo>
                  <a:pt x="25408" y="19903"/>
                </a:lnTo>
                <a:lnTo>
                  <a:pt x="24240" y="19903"/>
                </a:lnTo>
                <a:lnTo>
                  <a:pt x="22262" y="19751"/>
                </a:lnTo>
                <a:lnTo>
                  <a:pt x="2593" y="5242"/>
                </a:lnTo>
                <a:lnTo>
                  <a:pt x="1594" y="3566"/>
                </a:lnTo>
                <a:lnTo>
                  <a:pt x="725" y="1798"/>
                </a:lnTo>
                <a:lnTo>
                  <a:pt x="0" y="0"/>
                </a:lnTo>
                <a:close/>
              </a:path>
              <a:path w="37465" h="20319">
                <a:moveTo>
                  <a:pt x="28710" y="19521"/>
                </a:moveTo>
                <a:lnTo>
                  <a:pt x="26182" y="19720"/>
                </a:lnTo>
                <a:lnTo>
                  <a:pt x="24240" y="19903"/>
                </a:lnTo>
                <a:lnTo>
                  <a:pt x="25408" y="19903"/>
                </a:lnTo>
                <a:lnTo>
                  <a:pt x="26194" y="19842"/>
                </a:lnTo>
                <a:lnTo>
                  <a:pt x="28133" y="19659"/>
                </a:lnTo>
                <a:lnTo>
                  <a:pt x="28710" y="19521"/>
                </a:lnTo>
                <a:close/>
              </a:path>
              <a:path w="37465" h="20319">
                <a:moveTo>
                  <a:pt x="35210" y="16976"/>
                </a:moveTo>
                <a:lnTo>
                  <a:pt x="33692" y="17800"/>
                </a:lnTo>
                <a:lnTo>
                  <a:pt x="30050" y="19202"/>
                </a:lnTo>
                <a:lnTo>
                  <a:pt x="28710" y="19521"/>
                </a:lnTo>
                <a:lnTo>
                  <a:pt x="30062" y="19415"/>
                </a:lnTo>
                <a:lnTo>
                  <a:pt x="33790" y="17922"/>
                </a:lnTo>
                <a:lnTo>
                  <a:pt x="35210" y="16976"/>
                </a:lnTo>
                <a:close/>
              </a:path>
              <a:path w="37465" h="20319">
                <a:moveTo>
                  <a:pt x="37039" y="15758"/>
                </a:moveTo>
                <a:lnTo>
                  <a:pt x="35210" y="16976"/>
                </a:lnTo>
                <a:lnTo>
                  <a:pt x="35432" y="16855"/>
                </a:lnTo>
                <a:lnTo>
                  <a:pt x="37039" y="157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185766" y="3026745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16407" y="0"/>
                </a:moveTo>
                <a:lnTo>
                  <a:pt x="16157" y="152"/>
                </a:lnTo>
                <a:lnTo>
                  <a:pt x="0" y="10820"/>
                </a:lnTo>
                <a:lnTo>
                  <a:pt x="73" y="11003"/>
                </a:lnTo>
                <a:lnTo>
                  <a:pt x="1978" y="10637"/>
                </a:lnTo>
                <a:lnTo>
                  <a:pt x="16239" y="152"/>
                </a:lnTo>
                <a:lnTo>
                  <a:pt x="16419" y="3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186672" y="3026806"/>
            <a:ext cx="15489" cy="11368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186409" y="3026776"/>
            <a:ext cx="15705" cy="10454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124199" y="3049910"/>
            <a:ext cx="40566" cy="69280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124199" y="3053506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34741" y="0"/>
                </a:moveTo>
                <a:lnTo>
                  <a:pt x="26121" y="5608"/>
                </a:lnTo>
                <a:lnTo>
                  <a:pt x="0" y="42458"/>
                </a:lnTo>
                <a:lnTo>
                  <a:pt x="8595" y="60594"/>
                </a:lnTo>
                <a:lnTo>
                  <a:pt x="12429" y="64038"/>
                </a:lnTo>
                <a:lnTo>
                  <a:pt x="18181" y="52303"/>
                </a:lnTo>
                <a:lnTo>
                  <a:pt x="21217" y="47183"/>
                </a:lnTo>
                <a:lnTo>
                  <a:pt x="21799" y="41056"/>
                </a:lnTo>
                <a:lnTo>
                  <a:pt x="26526" y="35509"/>
                </a:lnTo>
                <a:lnTo>
                  <a:pt x="29038" y="32217"/>
                </a:lnTo>
                <a:lnTo>
                  <a:pt x="30443" y="29657"/>
                </a:lnTo>
                <a:lnTo>
                  <a:pt x="30502" y="22613"/>
                </a:lnTo>
                <a:lnTo>
                  <a:pt x="33003" y="12859"/>
                </a:lnTo>
                <a:lnTo>
                  <a:pt x="34741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149870" y="3049910"/>
            <a:ext cx="14871" cy="12161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136081" y="3044850"/>
            <a:ext cx="36244" cy="76595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143975" y="3035310"/>
            <a:ext cx="44032" cy="89610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172193" y="3035310"/>
            <a:ext cx="15322" cy="1295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162644" y="3044850"/>
            <a:ext cx="10405" cy="9661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112078" y="3095538"/>
            <a:ext cx="59664" cy="30806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115604" y="3095577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5">
                <a:moveTo>
                  <a:pt x="12026" y="0"/>
                </a:moveTo>
                <a:lnTo>
                  <a:pt x="2556" y="3476"/>
                </a:lnTo>
                <a:lnTo>
                  <a:pt x="0" y="12945"/>
                </a:lnTo>
                <a:lnTo>
                  <a:pt x="4535" y="18432"/>
                </a:lnTo>
                <a:lnTo>
                  <a:pt x="9037" y="22425"/>
                </a:lnTo>
                <a:lnTo>
                  <a:pt x="14060" y="25655"/>
                </a:lnTo>
                <a:lnTo>
                  <a:pt x="19869" y="22547"/>
                </a:lnTo>
                <a:lnTo>
                  <a:pt x="22286" y="13463"/>
                </a:lnTo>
                <a:lnTo>
                  <a:pt x="21229" y="12336"/>
                </a:lnTo>
                <a:lnTo>
                  <a:pt x="17300" y="6788"/>
                </a:lnTo>
                <a:lnTo>
                  <a:pt x="15285" y="1790"/>
                </a:lnTo>
                <a:lnTo>
                  <a:pt x="1202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130890" y="3097336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0" y="0"/>
                </a:moveTo>
                <a:lnTo>
                  <a:pt x="774" y="2011"/>
                </a:lnTo>
                <a:lnTo>
                  <a:pt x="1716" y="3962"/>
                </a:lnTo>
                <a:lnTo>
                  <a:pt x="2785" y="5821"/>
                </a:lnTo>
                <a:lnTo>
                  <a:pt x="3846" y="7711"/>
                </a:lnTo>
                <a:lnTo>
                  <a:pt x="26743" y="22067"/>
                </a:lnTo>
                <a:lnTo>
                  <a:pt x="28163" y="21945"/>
                </a:lnTo>
                <a:lnTo>
                  <a:pt x="26743" y="21945"/>
                </a:lnTo>
                <a:lnTo>
                  <a:pt x="24563" y="21793"/>
                </a:lnTo>
                <a:lnTo>
                  <a:pt x="22466" y="21335"/>
                </a:lnTo>
                <a:lnTo>
                  <a:pt x="20372" y="20909"/>
                </a:lnTo>
                <a:lnTo>
                  <a:pt x="18348" y="20147"/>
                </a:lnTo>
                <a:lnTo>
                  <a:pt x="798" y="2011"/>
                </a:lnTo>
                <a:lnTo>
                  <a:pt x="0" y="0"/>
                </a:lnTo>
                <a:close/>
              </a:path>
              <a:path w="41275" h="22225">
                <a:moveTo>
                  <a:pt x="31651" y="21525"/>
                </a:moveTo>
                <a:lnTo>
                  <a:pt x="26743" y="21945"/>
                </a:lnTo>
                <a:lnTo>
                  <a:pt x="28163" y="21945"/>
                </a:lnTo>
                <a:lnTo>
                  <a:pt x="28873" y="21884"/>
                </a:lnTo>
                <a:lnTo>
                  <a:pt x="31016" y="21671"/>
                </a:lnTo>
                <a:lnTo>
                  <a:pt x="31651" y="21525"/>
                </a:lnTo>
                <a:close/>
              </a:path>
              <a:path w="41275" h="22225">
                <a:moveTo>
                  <a:pt x="38953" y="18647"/>
                </a:moveTo>
                <a:lnTo>
                  <a:pt x="37161" y="19629"/>
                </a:lnTo>
                <a:lnTo>
                  <a:pt x="35149" y="20421"/>
                </a:lnTo>
                <a:lnTo>
                  <a:pt x="33134" y="21183"/>
                </a:lnTo>
                <a:lnTo>
                  <a:pt x="31651" y="21525"/>
                </a:lnTo>
                <a:lnTo>
                  <a:pt x="33146" y="21396"/>
                </a:lnTo>
                <a:lnTo>
                  <a:pt x="37280" y="19751"/>
                </a:lnTo>
                <a:lnTo>
                  <a:pt x="38953" y="18647"/>
                </a:lnTo>
                <a:close/>
              </a:path>
              <a:path w="41275" h="22225">
                <a:moveTo>
                  <a:pt x="40840" y="17404"/>
                </a:moveTo>
                <a:lnTo>
                  <a:pt x="38953" y="18647"/>
                </a:lnTo>
                <a:lnTo>
                  <a:pt x="40840" y="174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037414" y="3012907"/>
            <a:ext cx="15240" cy="10160"/>
          </a:xfrm>
          <a:custGeom>
            <a:avLst/>
            <a:gdLst/>
            <a:ahLst/>
            <a:cxnLst/>
            <a:rect l="l" t="t" r="r" b="b"/>
            <a:pathLst>
              <a:path w="15240" h="10160">
                <a:moveTo>
                  <a:pt x="12" y="0"/>
                </a:moveTo>
                <a:lnTo>
                  <a:pt x="192" y="121"/>
                </a:lnTo>
                <a:lnTo>
                  <a:pt x="13121" y="9662"/>
                </a:lnTo>
                <a:lnTo>
                  <a:pt x="14825" y="9966"/>
                </a:lnTo>
                <a:lnTo>
                  <a:pt x="14907" y="9814"/>
                </a:lnTo>
                <a:lnTo>
                  <a:pt x="1097" y="701"/>
                </a:lnTo>
                <a:lnTo>
                  <a:pt x="274" y="121"/>
                </a:lnTo>
                <a:lnTo>
                  <a:pt x="131" y="6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037475" y="3012968"/>
            <a:ext cx="14035" cy="10331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037488" y="3012938"/>
            <a:ext cx="14251" cy="950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069388" y="3033908"/>
            <a:ext cx="38772" cy="62819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073978" y="3036895"/>
            <a:ext cx="23495" cy="43815"/>
          </a:xfrm>
          <a:custGeom>
            <a:avLst/>
            <a:gdLst/>
            <a:ahLst/>
            <a:cxnLst/>
            <a:rect l="l" t="t" r="r" b="b"/>
            <a:pathLst>
              <a:path w="23494" h="43814">
                <a:moveTo>
                  <a:pt x="9754" y="8778"/>
                </a:moveTo>
                <a:lnTo>
                  <a:pt x="3014" y="8778"/>
                </a:lnTo>
                <a:lnTo>
                  <a:pt x="2514" y="15605"/>
                </a:lnTo>
                <a:lnTo>
                  <a:pt x="2002" y="19598"/>
                </a:lnTo>
                <a:lnTo>
                  <a:pt x="2822" y="21366"/>
                </a:lnTo>
                <a:lnTo>
                  <a:pt x="4346" y="23743"/>
                </a:lnTo>
                <a:lnTo>
                  <a:pt x="7287" y="27767"/>
                </a:lnTo>
                <a:lnTo>
                  <a:pt x="7205" y="31790"/>
                </a:lnTo>
                <a:lnTo>
                  <a:pt x="8955" y="35387"/>
                </a:lnTo>
                <a:lnTo>
                  <a:pt x="12134" y="43494"/>
                </a:lnTo>
                <a:lnTo>
                  <a:pt x="15182" y="41635"/>
                </a:lnTo>
                <a:lnTo>
                  <a:pt x="22896" y="30723"/>
                </a:lnTo>
                <a:lnTo>
                  <a:pt x="9754" y="8778"/>
                </a:lnTo>
                <a:close/>
              </a:path>
              <a:path w="23494" h="43814">
                <a:moveTo>
                  <a:pt x="1383" y="0"/>
                </a:moveTo>
                <a:lnTo>
                  <a:pt x="0" y="9083"/>
                </a:lnTo>
                <a:lnTo>
                  <a:pt x="3014" y="8778"/>
                </a:lnTo>
                <a:lnTo>
                  <a:pt x="9754" y="8778"/>
                </a:lnTo>
                <a:lnTo>
                  <a:pt x="7144" y="4419"/>
                </a:lnTo>
                <a:lnTo>
                  <a:pt x="2752" y="1005"/>
                </a:lnTo>
                <a:lnTo>
                  <a:pt x="1383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071396" y="3033908"/>
            <a:ext cx="13490" cy="11033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063196" y="3029336"/>
            <a:ext cx="34190" cy="69463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050245" y="3020679"/>
            <a:ext cx="39987" cy="81289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050737" y="3020679"/>
            <a:ext cx="13907" cy="11764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063858" y="3029336"/>
            <a:ext cx="9442" cy="8777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065051" y="3075330"/>
            <a:ext cx="54113" cy="27994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095743" y="3075573"/>
            <a:ext cx="20320" cy="23495"/>
          </a:xfrm>
          <a:custGeom>
            <a:avLst/>
            <a:gdLst/>
            <a:ahLst/>
            <a:cxnLst/>
            <a:rect l="l" t="t" r="r" b="b"/>
            <a:pathLst>
              <a:path w="20319" h="23494">
                <a:moveTo>
                  <a:pt x="7922" y="0"/>
                </a:moveTo>
                <a:lnTo>
                  <a:pt x="6358" y="1372"/>
                </a:lnTo>
                <a:lnTo>
                  <a:pt x="4547" y="5914"/>
                </a:lnTo>
                <a:lnTo>
                  <a:pt x="954" y="10943"/>
                </a:lnTo>
                <a:lnTo>
                  <a:pt x="0" y="11949"/>
                </a:lnTo>
                <a:lnTo>
                  <a:pt x="2191" y="20239"/>
                </a:lnTo>
                <a:lnTo>
                  <a:pt x="7464" y="23013"/>
                </a:lnTo>
                <a:lnTo>
                  <a:pt x="8025" y="22678"/>
                </a:lnTo>
                <a:lnTo>
                  <a:pt x="12024" y="20117"/>
                </a:lnTo>
                <a:lnTo>
                  <a:pt x="16108" y="16490"/>
                </a:lnTo>
                <a:lnTo>
                  <a:pt x="20217" y="11522"/>
                </a:lnTo>
                <a:lnTo>
                  <a:pt x="17114" y="2306"/>
                </a:lnTo>
                <a:lnTo>
                  <a:pt x="7922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065050" y="3076945"/>
            <a:ext cx="37465" cy="20320"/>
          </a:xfrm>
          <a:custGeom>
            <a:avLst/>
            <a:gdLst/>
            <a:ahLst/>
            <a:cxnLst/>
            <a:rect l="l" t="t" r="r" b="b"/>
            <a:pathLst>
              <a:path w="37465" h="20319">
                <a:moveTo>
                  <a:pt x="8350" y="19523"/>
                </a:moveTo>
                <a:lnTo>
                  <a:pt x="8918" y="19659"/>
                </a:lnTo>
                <a:lnTo>
                  <a:pt x="10856" y="19842"/>
                </a:lnTo>
                <a:lnTo>
                  <a:pt x="12810" y="19994"/>
                </a:lnTo>
                <a:lnTo>
                  <a:pt x="14785" y="19903"/>
                </a:lnTo>
                <a:lnTo>
                  <a:pt x="12810" y="19903"/>
                </a:lnTo>
                <a:lnTo>
                  <a:pt x="10869" y="19720"/>
                </a:lnTo>
                <a:lnTo>
                  <a:pt x="8350" y="19523"/>
                </a:lnTo>
                <a:close/>
              </a:path>
              <a:path w="37465" h="20319">
                <a:moveTo>
                  <a:pt x="37051" y="0"/>
                </a:moveTo>
                <a:lnTo>
                  <a:pt x="12810" y="19903"/>
                </a:lnTo>
                <a:lnTo>
                  <a:pt x="14785" y="19903"/>
                </a:lnTo>
                <a:lnTo>
                  <a:pt x="16703" y="19476"/>
                </a:lnTo>
                <a:lnTo>
                  <a:pt x="18632" y="19080"/>
                </a:lnTo>
                <a:lnTo>
                  <a:pt x="20479" y="18409"/>
                </a:lnTo>
                <a:lnTo>
                  <a:pt x="25703" y="15727"/>
                </a:lnTo>
                <a:lnTo>
                  <a:pt x="28730" y="13106"/>
                </a:lnTo>
                <a:lnTo>
                  <a:pt x="31205" y="10088"/>
                </a:lnTo>
                <a:lnTo>
                  <a:pt x="32442" y="8595"/>
                </a:lnTo>
                <a:lnTo>
                  <a:pt x="33540" y="6979"/>
                </a:lnTo>
                <a:lnTo>
                  <a:pt x="35517" y="3566"/>
                </a:lnTo>
                <a:lnTo>
                  <a:pt x="36338" y="1798"/>
                </a:lnTo>
                <a:lnTo>
                  <a:pt x="37051" y="0"/>
                </a:lnTo>
                <a:close/>
              </a:path>
              <a:path w="37465" h="20319">
                <a:moveTo>
                  <a:pt x="1781" y="16944"/>
                </a:moveTo>
                <a:lnTo>
                  <a:pt x="3249" y="17922"/>
                </a:lnTo>
                <a:lnTo>
                  <a:pt x="6976" y="19415"/>
                </a:lnTo>
                <a:lnTo>
                  <a:pt x="8350" y="19523"/>
                </a:lnTo>
                <a:lnTo>
                  <a:pt x="7013" y="19202"/>
                </a:lnTo>
                <a:lnTo>
                  <a:pt x="3343" y="17800"/>
                </a:lnTo>
                <a:lnTo>
                  <a:pt x="1781" y="16944"/>
                </a:lnTo>
                <a:close/>
              </a:path>
              <a:path w="37465" h="20319">
                <a:moveTo>
                  <a:pt x="0" y="15758"/>
                </a:moveTo>
                <a:lnTo>
                  <a:pt x="1618" y="16855"/>
                </a:lnTo>
                <a:lnTo>
                  <a:pt x="1781" y="16944"/>
                </a:lnTo>
                <a:lnTo>
                  <a:pt x="0" y="15758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031616" y="3026745"/>
            <a:ext cx="16510" cy="11430"/>
          </a:xfrm>
          <a:custGeom>
            <a:avLst/>
            <a:gdLst/>
            <a:ahLst/>
            <a:cxnLst/>
            <a:rect l="l" t="t" r="r" b="b"/>
            <a:pathLst>
              <a:path w="16509" h="11430">
                <a:moveTo>
                  <a:pt x="36" y="0"/>
                </a:moveTo>
                <a:lnTo>
                  <a:pt x="201" y="152"/>
                </a:lnTo>
                <a:lnTo>
                  <a:pt x="14465" y="10637"/>
                </a:lnTo>
                <a:lnTo>
                  <a:pt x="16358" y="11003"/>
                </a:lnTo>
                <a:lnTo>
                  <a:pt x="16431" y="10820"/>
                </a:lnTo>
                <a:lnTo>
                  <a:pt x="1191" y="761"/>
                </a:lnTo>
                <a:lnTo>
                  <a:pt x="286" y="152"/>
                </a:lnTo>
                <a:lnTo>
                  <a:pt x="36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031666" y="3026806"/>
            <a:ext cx="15476" cy="11368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031700" y="3026776"/>
            <a:ext cx="15705" cy="10453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066727" y="3049910"/>
            <a:ext cx="42887" cy="69280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074883" y="3053506"/>
            <a:ext cx="34925" cy="64135"/>
          </a:xfrm>
          <a:custGeom>
            <a:avLst/>
            <a:gdLst/>
            <a:ahLst/>
            <a:cxnLst/>
            <a:rect l="l" t="t" r="r" b="b"/>
            <a:pathLst>
              <a:path w="34925" h="64135">
                <a:moveTo>
                  <a:pt x="0" y="0"/>
                </a:moveTo>
                <a:lnTo>
                  <a:pt x="1733" y="12859"/>
                </a:lnTo>
                <a:lnTo>
                  <a:pt x="4230" y="22611"/>
                </a:lnTo>
                <a:lnTo>
                  <a:pt x="4288" y="29657"/>
                </a:lnTo>
                <a:lnTo>
                  <a:pt x="5702" y="32217"/>
                </a:lnTo>
                <a:lnTo>
                  <a:pt x="8217" y="35509"/>
                </a:lnTo>
                <a:lnTo>
                  <a:pt x="12932" y="41056"/>
                </a:lnTo>
                <a:lnTo>
                  <a:pt x="13539" y="47183"/>
                </a:lnTo>
                <a:lnTo>
                  <a:pt x="16562" y="52303"/>
                </a:lnTo>
                <a:lnTo>
                  <a:pt x="22314" y="64038"/>
                </a:lnTo>
                <a:lnTo>
                  <a:pt x="26136" y="60594"/>
                </a:lnTo>
                <a:lnTo>
                  <a:pt x="34731" y="42458"/>
                </a:lnTo>
                <a:lnTo>
                  <a:pt x="8610" y="5608"/>
                </a:lnTo>
                <a:lnTo>
                  <a:pt x="0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069073" y="3049910"/>
            <a:ext cx="14883" cy="12130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059888" y="3044850"/>
            <a:ext cx="37833" cy="76595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045830" y="3035310"/>
            <a:ext cx="44009" cy="89610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046287" y="3035310"/>
            <a:ext cx="15334" cy="12953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060752" y="3044850"/>
            <a:ext cx="10417" cy="9661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062073" y="3095538"/>
            <a:ext cx="59660" cy="30619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095911" y="3095577"/>
            <a:ext cx="22860" cy="26034"/>
          </a:xfrm>
          <a:custGeom>
            <a:avLst/>
            <a:gdLst/>
            <a:ahLst/>
            <a:cxnLst/>
            <a:rect l="l" t="t" r="r" b="b"/>
            <a:pathLst>
              <a:path w="22859" h="26035">
                <a:moveTo>
                  <a:pt x="10276" y="0"/>
                </a:moveTo>
                <a:lnTo>
                  <a:pt x="7013" y="1790"/>
                </a:lnTo>
                <a:lnTo>
                  <a:pt x="5010" y="6788"/>
                </a:lnTo>
                <a:lnTo>
                  <a:pt x="1057" y="12336"/>
                </a:lnTo>
                <a:lnTo>
                  <a:pt x="0" y="13463"/>
                </a:lnTo>
                <a:lnTo>
                  <a:pt x="2441" y="22547"/>
                </a:lnTo>
                <a:lnTo>
                  <a:pt x="8250" y="25655"/>
                </a:lnTo>
                <a:lnTo>
                  <a:pt x="8857" y="25259"/>
                </a:lnTo>
                <a:lnTo>
                  <a:pt x="13274" y="22425"/>
                </a:lnTo>
                <a:lnTo>
                  <a:pt x="17775" y="18432"/>
                </a:lnTo>
                <a:lnTo>
                  <a:pt x="22299" y="12945"/>
                </a:lnTo>
                <a:lnTo>
                  <a:pt x="19744" y="3476"/>
                </a:lnTo>
                <a:lnTo>
                  <a:pt x="1027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062084" y="3097336"/>
            <a:ext cx="41275" cy="22225"/>
          </a:xfrm>
          <a:custGeom>
            <a:avLst/>
            <a:gdLst/>
            <a:ahLst/>
            <a:cxnLst/>
            <a:rect l="l" t="t" r="r" b="b"/>
            <a:pathLst>
              <a:path w="41275" h="22225">
                <a:moveTo>
                  <a:pt x="9181" y="21524"/>
                </a:moveTo>
                <a:lnTo>
                  <a:pt x="9823" y="21671"/>
                </a:lnTo>
                <a:lnTo>
                  <a:pt x="11978" y="21884"/>
                </a:lnTo>
                <a:lnTo>
                  <a:pt x="14109" y="22067"/>
                </a:lnTo>
                <a:lnTo>
                  <a:pt x="15852" y="21945"/>
                </a:lnTo>
                <a:lnTo>
                  <a:pt x="14109" y="21945"/>
                </a:lnTo>
                <a:lnTo>
                  <a:pt x="9181" y="21524"/>
                </a:lnTo>
                <a:close/>
              </a:path>
              <a:path w="41275" h="22225">
                <a:moveTo>
                  <a:pt x="40840" y="0"/>
                </a:moveTo>
                <a:lnTo>
                  <a:pt x="18370" y="21335"/>
                </a:lnTo>
                <a:lnTo>
                  <a:pt x="16276" y="21793"/>
                </a:lnTo>
                <a:lnTo>
                  <a:pt x="14109" y="21945"/>
                </a:lnTo>
                <a:lnTo>
                  <a:pt x="15852" y="21945"/>
                </a:lnTo>
                <a:lnTo>
                  <a:pt x="40053" y="2011"/>
                </a:lnTo>
                <a:lnTo>
                  <a:pt x="40840" y="0"/>
                </a:lnTo>
                <a:close/>
              </a:path>
              <a:path w="41275" h="22225">
                <a:moveTo>
                  <a:pt x="2019" y="18726"/>
                </a:moveTo>
                <a:lnTo>
                  <a:pt x="3584" y="19751"/>
                </a:lnTo>
                <a:lnTo>
                  <a:pt x="7693" y="21396"/>
                </a:lnTo>
                <a:lnTo>
                  <a:pt x="9181" y="21524"/>
                </a:lnTo>
                <a:lnTo>
                  <a:pt x="7693" y="21183"/>
                </a:lnTo>
                <a:lnTo>
                  <a:pt x="5690" y="20421"/>
                </a:lnTo>
                <a:lnTo>
                  <a:pt x="3678" y="19629"/>
                </a:lnTo>
                <a:lnTo>
                  <a:pt x="2019" y="18726"/>
                </a:lnTo>
                <a:close/>
              </a:path>
              <a:path w="41275" h="22225">
                <a:moveTo>
                  <a:pt x="0" y="17404"/>
                </a:moveTo>
                <a:lnTo>
                  <a:pt x="1773" y="18592"/>
                </a:lnTo>
                <a:lnTo>
                  <a:pt x="2019" y="18726"/>
                </a:lnTo>
                <a:lnTo>
                  <a:pt x="0" y="1740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110363" y="3117728"/>
            <a:ext cx="13193" cy="3316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120188" y="3143910"/>
            <a:ext cx="2642" cy="4784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118555" y="3113430"/>
            <a:ext cx="10929" cy="32490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123032" y="3134888"/>
            <a:ext cx="5632" cy="8747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118795" y="3110778"/>
            <a:ext cx="15642" cy="28955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110544" y="3143910"/>
            <a:ext cx="2654" cy="4785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103900" y="3113430"/>
            <a:ext cx="10929" cy="32490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104711" y="3134888"/>
            <a:ext cx="5641" cy="8747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98947" y="3110778"/>
            <a:ext cx="15657" cy="28955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106875" y="3114680"/>
            <a:ext cx="19685" cy="17145"/>
          </a:xfrm>
          <a:custGeom>
            <a:avLst/>
            <a:gdLst/>
            <a:ahLst/>
            <a:cxnLst/>
            <a:rect l="l" t="t" r="r" b="b"/>
            <a:pathLst>
              <a:path w="19684" h="17144">
                <a:moveTo>
                  <a:pt x="17230" y="0"/>
                </a:moveTo>
                <a:lnTo>
                  <a:pt x="1621" y="1584"/>
                </a:lnTo>
                <a:lnTo>
                  <a:pt x="0" y="6766"/>
                </a:lnTo>
                <a:lnTo>
                  <a:pt x="4465" y="7894"/>
                </a:lnTo>
                <a:lnTo>
                  <a:pt x="5145" y="11125"/>
                </a:lnTo>
                <a:lnTo>
                  <a:pt x="4895" y="13014"/>
                </a:lnTo>
                <a:lnTo>
                  <a:pt x="5812" y="13380"/>
                </a:lnTo>
                <a:lnTo>
                  <a:pt x="7001" y="13776"/>
                </a:lnTo>
                <a:lnTo>
                  <a:pt x="8336" y="16946"/>
                </a:lnTo>
                <a:lnTo>
                  <a:pt x="12051" y="15270"/>
                </a:lnTo>
                <a:lnTo>
                  <a:pt x="12551" y="13807"/>
                </a:lnTo>
                <a:lnTo>
                  <a:pt x="13575" y="13472"/>
                </a:lnTo>
                <a:lnTo>
                  <a:pt x="14514" y="13472"/>
                </a:lnTo>
                <a:lnTo>
                  <a:pt x="15145" y="11795"/>
                </a:lnTo>
                <a:lnTo>
                  <a:pt x="15133" y="9022"/>
                </a:lnTo>
                <a:lnTo>
                  <a:pt x="17266" y="7680"/>
                </a:lnTo>
                <a:lnTo>
                  <a:pt x="19504" y="6766"/>
                </a:lnTo>
                <a:lnTo>
                  <a:pt x="18824" y="3840"/>
                </a:lnTo>
                <a:lnTo>
                  <a:pt x="17230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086849" y="3088924"/>
            <a:ext cx="60103" cy="33741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087529" y="3089015"/>
            <a:ext cx="52008" cy="2435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087529" y="3088680"/>
            <a:ext cx="52008" cy="24566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108066" y="3098159"/>
            <a:ext cx="17145" cy="3175"/>
          </a:xfrm>
          <a:custGeom>
            <a:avLst/>
            <a:gdLst/>
            <a:ahLst/>
            <a:cxnLst/>
            <a:rect l="l" t="t" r="r" b="b"/>
            <a:pathLst>
              <a:path w="17144" h="3175">
                <a:moveTo>
                  <a:pt x="4654" y="0"/>
                </a:moveTo>
                <a:lnTo>
                  <a:pt x="0" y="0"/>
                </a:lnTo>
                <a:lnTo>
                  <a:pt x="454" y="1402"/>
                </a:lnTo>
                <a:lnTo>
                  <a:pt x="1618" y="1402"/>
                </a:lnTo>
                <a:lnTo>
                  <a:pt x="2880" y="2865"/>
                </a:lnTo>
                <a:lnTo>
                  <a:pt x="15371" y="2865"/>
                </a:lnTo>
                <a:lnTo>
                  <a:pt x="16652" y="1463"/>
                </a:lnTo>
                <a:lnTo>
                  <a:pt x="6513" y="1463"/>
                </a:lnTo>
                <a:lnTo>
                  <a:pt x="5132" y="1219"/>
                </a:lnTo>
                <a:lnTo>
                  <a:pt x="4654" y="0"/>
                </a:lnTo>
                <a:close/>
              </a:path>
              <a:path w="17144" h="3175">
                <a:moveTo>
                  <a:pt x="16931" y="1158"/>
                </a:moveTo>
                <a:lnTo>
                  <a:pt x="6513" y="1463"/>
                </a:lnTo>
                <a:lnTo>
                  <a:pt x="16652" y="1463"/>
                </a:lnTo>
                <a:lnTo>
                  <a:pt x="16931" y="115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119914" y="3095203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4">
                <a:moveTo>
                  <a:pt x="225" y="0"/>
                </a:moveTo>
                <a:lnTo>
                  <a:pt x="70" y="0"/>
                </a:lnTo>
                <a:lnTo>
                  <a:pt x="0" y="152"/>
                </a:lnTo>
                <a:lnTo>
                  <a:pt x="3986" y="4358"/>
                </a:lnTo>
                <a:lnTo>
                  <a:pt x="4190" y="4297"/>
                </a:lnTo>
                <a:lnTo>
                  <a:pt x="225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113937" y="3095889"/>
            <a:ext cx="7620" cy="0"/>
          </a:xfrm>
          <a:custGeom>
            <a:avLst/>
            <a:gdLst/>
            <a:ahLst/>
            <a:cxnLst/>
            <a:rect l="l" t="t" r="r" b="b"/>
            <a:pathLst>
              <a:path w="7619">
                <a:moveTo>
                  <a:pt x="0" y="0"/>
                </a:moveTo>
                <a:lnTo>
                  <a:pt x="7501" y="0"/>
                </a:lnTo>
              </a:path>
            </a:pathLst>
          </a:custGeom>
          <a:ln w="9834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108484" y="3093008"/>
            <a:ext cx="6985" cy="5715"/>
          </a:xfrm>
          <a:custGeom>
            <a:avLst/>
            <a:gdLst/>
            <a:ahLst/>
            <a:cxnLst/>
            <a:rect l="l" t="t" r="r" b="b"/>
            <a:pathLst>
              <a:path w="6984" h="5714">
                <a:moveTo>
                  <a:pt x="6403" y="0"/>
                </a:moveTo>
                <a:lnTo>
                  <a:pt x="6272" y="30"/>
                </a:lnTo>
                <a:lnTo>
                  <a:pt x="45" y="5273"/>
                </a:lnTo>
                <a:lnTo>
                  <a:pt x="36" y="5455"/>
                </a:lnTo>
                <a:lnTo>
                  <a:pt x="213" y="5486"/>
                </a:lnTo>
                <a:lnTo>
                  <a:pt x="6440" y="243"/>
                </a:lnTo>
                <a:lnTo>
                  <a:pt x="6403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115973" y="3096005"/>
            <a:ext cx="3619" cy="215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112245" y="3096005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120271" y="3096005"/>
            <a:ext cx="3262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119926" y="30919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0" y="701"/>
                </a:lnTo>
                <a:lnTo>
                  <a:pt x="1249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116366" y="3091911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0" y="701"/>
                </a:lnTo>
                <a:lnTo>
                  <a:pt x="1274" y="701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118271" y="3093017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114354" y="3093017"/>
            <a:ext cx="3274" cy="2155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09913" y="3111723"/>
            <a:ext cx="14604" cy="3175"/>
          </a:xfrm>
          <a:custGeom>
            <a:avLst/>
            <a:gdLst/>
            <a:ahLst/>
            <a:cxnLst/>
            <a:rect l="l" t="t" r="r" b="b"/>
            <a:pathLst>
              <a:path w="14605" h="3175">
                <a:moveTo>
                  <a:pt x="2188" y="182"/>
                </a:moveTo>
                <a:lnTo>
                  <a:pt x="0" y="182"/>
                </a:lnTo>
                <a:lnTo>
                  <a:pt x="987" y="1676"/>
                </a:lnTo>
                <a:lnTo>
                  <a:pt x="2499" y="2651"/>
                </a:lnTo>
                <a:lnTo>
                  <a:pt x="12070" y="2651"/>
                </a:lnTo>
                <a:lnTo>
                  <a:pt x="14023" y="1371"/>
                </a:lnTo>
                <a:lnTo>
                  <a:pt x="12594" y="1371"/>
                </a:lnTo>
                <a:lnTo>
                  <a:pt x="2974" y="1188"/>
                </a:lnTo>
                <a:lnTo>
                  <a:pt x="2188" y="182"/>
                </a:lnTo>
                <a:close/>
              </a:path>
              <a:path w="14605" h="3175">
                <a:moveTo>
                  <a:pt x="14511" y="0"/>
                </a:moveTo>
                <a:lnTo>
                  <a:pt x="12594" y="182"/>
                </a:lnTo>
                <a:lnTo>
                  <a:pt x="12594" y="1371"/>
                </a:lnTo>
                <a:lnTo>
                  <a:pt x="14023" y="1371"/>
                </a:lnTo>
                <a:lnTo>
                  <a:pt x="1451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13483" y="3110626"/>
            <a:ext cx="8890" cy="0"/>
          </a:xfrm>
          <a:custGeom>
            <a:avLst/>
            <a:gdLst/>
            <a:ahLst/>
            <a:cxnLst/>
            <a:rect l="l" t="t" r="r" b="b"/>
            <a:pathLst>
              <a:path w="8890">
                <a:moveTo>
                  <a:pt x="0" y="0"/>
                </a:moveTo>
                <a:lnTo>
                  <a:pt x="8371" y="0"/>
                </a:lnTo>
              </a:path>
            </a:pathLst>
          </a:custGeom>
          <a:ln w="8158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113080" y="3108611"/>
            <a:ext cx="2666" cy="216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116330" y="3108611"/>
            <a:ext cx="2678" cy="2166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119603" y="3108611"/>
            <a:ext cx="2678" cy="2166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079860" y="3061065"/>
            <a:ext cx="74557" cy="27431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109578" y="3075360"/>
            <a:ext cx="19860" cy="7833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113461" y="3069051"/>
            <a:ext cx="6809" cy="19872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114437" y="3069051"/>
            <a:ext cx="5715" cy="12700"/>
          </a:xfrm>
          <a:custGeom>
            <a:avLst/>
            <a:gdLst/>
            <a:ahLst/>
            <a:cxnLst/>
            <a:rect l="l" t="t" r="r" b="b"/>
            <a:pathLst>
              <a:path w="5715" h="12700">
                <a:moveTo>
                  <a:pt x="4788" y="10759"/>
                </a:moveTo>
                <a:lnTo>
                  <a:pt x="2987" y="10759"/>
                </a:lnTo>
                <a:lnTo>
                  <a:pt x="2269" y="10854"/>
                </a:lnTo>
                <a:lnTo>
                  <a:pt x="5166" y="12496"/>
                </a:lnTo>
                <a:lnTo>
                  <a:pt x="4788" y="10759"/>
                </a:lnTo>
                <a:close/>
              </a:path>
              <a:path w="5715" h="12700">
                <a:moveTo>
                  <a:pt x="2474" y="0"/>
                </a:moveTo>
                <a:lnTo>
                  <a:pt x="225" y="10088"/>
                </a:lnTo>
                <a:lnTo>
                  <a:pt x="0" y="11155"/>
                </a:lnTo>
                <a:lnTo>
                  <a:pt x="2269" y="10854"/>
                </a:lnTo>
                <a:lnTo>
                  <a:pt x="2987" y="10759"/>
                </a:lnTo>
                <a:lnTo>
                  <a:pt x="4788" y="10759"/>
                </a:lnTo>
                <a:lnTo>
                  <a:pt x="2474" y="0"/>
                </a:lnTo>
                <a:close/>
              </a:path>
              <a:path w="5715" h="12700">
                <a:moveTo>
                  <a:pt x="2987" y="10759"/>
                </a:moveTo>
                <a:lnTo>
                  <a:pt x="2154" y="10789"/>
                </a:lnTo>
                <a:lnTo>
                  <a:pt x="2987" y="10759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109578" y="3066095"/>
            <a:ext cx="18098" cy="19110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077082" y="3024751"/>
            <a:ext cx="80088" cy="96767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078467" y="3026471"/>
            <a:ext cx="77416" cy="35173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131021" y="3017601"/>
            <a:ext cx="917" cy="188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131381" y="3017601"/>
            <a:ext cx="557" cy="1919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130725" y="3019003"/>
            <a:ext cx="1843" cy="3383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128189" y="3018637"/>
            <a:ext cx="914" cy="188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128534" y="3018638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569" y="0"/>
                </a:moveTo>
                <a:lnTo>
                  <a:pt x="0" y="456"/>
                </a:lnTo>
                <a:lnTo>
                  <a:pt x="118" y="1889"/>
                </a:lnTo>
                <a:lnTo>
                  <a:pt x="475" y="1828"/>
                </a:lnTo>
                <a:lnTo>
                  <a:pt x="344" y="1127"/>
                </a:lnTo>
                <a:lnTo>
                  <a:pt x="380" y="792"/>
                </a:lnTo>
                <a:lnTo>
                  <a:pt x="380" y="243"/>
                </a:lnTo>
                <a:lnTo>
                  <a:pt x="56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127879" y="3020039"/>
            <a:ext cx="1856" cy="3383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133118" y="30270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524" y="0"/>
                </a:moveTo>
                <a:lnTo>
                  <a:pt x="0" y="91"/>
                </a:lnTo>
                <a:lnTo>
                  <a:pt x="131" y="1676"/>
                </a:lnTo>
                <a:lnTo>
                  <a:pt x="1106" y="1706"/>
                </a:lnTo>
                <a:lnTo>
                  <a:pt x="892" y="1523"/>
                </a:lnTo>
                <a:lnTo>
                  <a:pt x="807" y="1310"/>
                </a:lnTo>
                <a:lnTo>
                  <a:pt x="594" y="701"/>
                </a:lnTo>
                <a:lnTo>
                  <a:pt x="5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133273" y="3027050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368" y="0"/>
                </a:moveTo>
                <a:lnTo>
                  <a:pt x="0" y="0"/>
                </a:lnTo>
                <a:lnTo>
                  <a:pt x="283" y="1462"/>
                </a:lnTo>
                <a:lnTo>
                  <a:pt x="950" y="1706"/>
                </a:lnTo>
                <a:lnTo>
                  <a:pt x="737" y="1523"/>
                </a:lnTo>
                <a:lnTo>
                  <a:pt x="652" y="1310"/>
                </a:lnTo>
                <a:lnTo>
                  <a:pt x="438" y="701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132021" y="3024428"/>
            <a:ext cx="2465" cy="3108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135011" y="30172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798" y="0"/>
                </a:moveTo>
                <a:lnTo>
                  <a:pt x="0" y="91"/>
                </a:lnTo>
                <a:lnTo>
                  <a:pt x="48" y="1371"/>
                </a:lnTo>
                <a:lnTo>
                  <a:pt x="511" y="1401"/>
                </a:lnTo>
                <a:lnTo>
                  <a:pt x="487" y="822"/>
                </a:lnTo>
                <a:lnTo>
                  <a:pt x="606" y="335"/>
                </a:lnTo>
                <a:lnTo>
                  <a:pt x="630" y="152"/>
                </a:lnTo>
                <a:lnTo>
                  <a:pt x="7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135212" y="3017266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5">
                <a:moveTo>
                  <a:pt x="596" y="0"/>
                </a:moveTo>
                <a:lnTo>
                  <a:pt x="85" y="213"/>
                </a:lnTo>
                <a:lnTo>
                  <a:pt x="0" y="1401"/>
                </a:lnTo>
                <a:lnTo>
                  <a:pt x="310" y="1401"/>
                </a:lnTo>
                <a:lnTo>
                  <a:pt x="286" y="822"/>
                </a:lnTo>
                <a:lnTo>
                  <a:pt x="405" y="335"/>
                </a:lnTo>
                <a:lnTo>
                  <a:pt x="429" y="151"/>
                </a:lnTo>
                <a:lnTo>
                  <a:pt x="59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134486" y="3018302"/>
            <a:ext cx="1725" cy="2590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101270" y="30293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987" y="0"/>
                </a:moveTo>
                <a:lnTo>
                  <a:pt x="0" y="0"/>
                </a:lnTo>
                <a:lnTo>
                  <a:pt x="237" y="152"/>
                </a:lnTo>
                <a:lnTo>
                  <a:pt x="499" y="670"/>
                </a:lnTo>
                <a:lnTo>
                  <a:pt x="618" y="975"/>
                </a:lnTo>
                <a:lnTo>
                  <a:pt x="782" y="1645"/>
                </a:lnTo>
                <a:lnTo>
                  <a:pt x="1282" y="1493"/>
                </a:lnTo>
                <a:lnTo>
                  <a:pt x="9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101282" y="302936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224" y="151"/>
                </a:lnTo>
                <a:lnTo>
                  <a:pt x="486" y="670"/>
                </a:lnTo>
                <a:lnTo>
                  <a:pt x="605" y="974"/>
                </a:lnTo>
                <a:lnTo>
                  <a:pt x="770" y="1645"/>
                </a:lnTo>
                <a:lnTo>
                  <a:pt x="1129" y="1584"/>
                </a:lnTo>
                <a:lnTo>
                  <a:pt x="688" y="213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101172" y="3030524"/>
            <a:ext cx="2752" cy="310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104293" y="302924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962" y="0"/>
                </a:moveTo>
                <a:lnTo>
                  <a:pt x="0" y="0"/>
                </a:lnTo>
                <a:lnTo>
                  <a:pt x="237" y="152"/>
                </a:lnTo>
                <a:lnTo>
                  <a:pt x="462" y="670"/>
                </a:lnTo>
                <a:lnTo>
                  <a:pt x="606" y="944"/>
                </a:lnTo>
                <a:lnTo>
                  <a:pt x="773" y="1676"/>
                </a:lnTo>
                <a:lnTo>
                  <a:pt x="1285" y="1523"/>
                </a:lnTo>
                <a:lnTo>
                  <a:pt x="96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104294" y="302924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5">
                <a:moveTo>
                  <a:pt x="0" y="0"/>
                </a:moveTo>
                <a:lnTo>
                  <a:pt x="236" y="151"/>
                </a:lnTo>
                <a:lnTo>
                  <a:pt x="448" y="637"/>
                </a:lnTo>
                <a:lnTo>
                  <a:pt x="605" y="944"/>
                </a:lnTo>
                <a:lnTo>
                  <a:pt x="773" y="1675"/>
                </a:lnTo>
                <a:lnTo>
                  <a:pt x="1117" y="1614"/>
                </a:lnTo>
                <a:lnTo>
                  <a:pt x="687" y="213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104199" y="3030372"/>
            <a:ext cx="2749" cy="3139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097530" y="303046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868" y="0"/>
                </a:moveTo>
                <a:lnTo>
                  <a:pt x="0" y="30"/>
                </a:lnTo>
                <a:lnTo>
                  <a:pt x="237" y="121"/>
                </a:lnTo>
                <a:lnTo>
                  <a:pt x="386" y="362"/>
                </a:lnTo>
                <a:lnTo>
                  <a:pt x="594" y="700"/>
                </a:lnTo>
                <a:lnTo>
                  <a:pt x="822" y="1218"/>
                </a:lnTo>
                <a:lnTo>
                  <a:pt x="1212" y="1036"/>
                </a:lnTo>
                <a:lnTo>
                  <a:pt x="8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097530" y="303049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0" y="0"/>
                </a:moveTo>
                <a:lnTo>
                  <a:pt x="236" y="91"/>
                </a:lnTo>
                <a:lnTo>
                  <a:pt x="385" y="332"/>
                </a:lnTo>
                <a:lnTo>
                  <a:pt x="593" y="670"/>
                </a:lnTo>
                <a:lnTo>
                  <a:pt x="822" y="1188"/>
                </a:lnTo>
                <a:lnTo>
                  <a:pt x="1093" y="1096"/>
                </a:lnTo>
                <a:lnTo>
                  <a:pt x="593" y="60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097636" y="3031195"/>
            <a:ext cx="2502" cy="2407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078312" y="3026135"/>
            <a:ext cx="77470" cy="12700"/>
          </a:xfrm>
          <a:custGeom>
            <a:avLst/>
            <a:gdLst/>
            <a:ahLst/>
            <a:cxnLst/>
            <a:rect l="l" t="t" r="r" b="b"/>
            <a:pathLst>
              <a:path w="77469" h="12700">
                <a:moveTo>
                  <a:pt x="76331" y="0"/>
                </a:moveTo>
                <a:lnTo>
                  <a:pt x="74261" y="0"/>
                </a:lnTo>
                <a:lnTo>
                  <a:pt x="77403" y="365"/>
                </a:lnTo>
                <a:lnTo>
                  <a:pt x="75319" y="365"/>
                </a:lnTo>
                <a:lnTo>
                  <a:pt x="63482" y="7645"/>
                </a:lnTo>
                <a:lnTo>
                  <a:pt x="50583" y="7133"/>
                </a:lnTo>
                <a:lnTo>
                  <a:pt x="41018" y="3915"/>
                </a:lnTo>
                <a:lnTo>
                  <a:pt x="24652" y="11024"/>
                </a:lnTo>
                <a:lnTo>
                  <a:pt x="15214" y="12586"/>
                </a:lnTo>
                <a:lnTo>
                  <a:pt x="8391" y="8206"/>
                </a:lnTo>
                <a:lnTo>
                  <a:pt x="0" y="365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078469" y="3025800"/>
            <a:ext cx="77470" cy="97155"/>
          </a:xfrm>
          <a:custGeom>
            <a:avLst/>
            <a:gdLst/>
            <a:ahLst/>
            <a:cxnLst/>
            <a:rect l="l" t="t" r="r" b="b"/>
            <a:pathLst>
              <a:path w="77469" h="97155">
                <a:moveTo>
                  <a:pt x="39204" y="96286"/>
                </a:moveTo>
                <a:lnTo>
                  <a:pt x="68360" y="64194"/>
                </a:lnTo>
                <a:lnTo>
                  <a:pt x="77095" y="16098"/>
                </a:lnTo>
                <a:lnTo>
                  <a:pt x="76963" y="3696"/>
                </a:lnTo>
                <a:lnTo>
                  <a:pt x="74829" y="0"/>
                </a:lnTo>
                <a:lnTo>
                  <a:pt x="63900" y="7106"/>
                </a:lnTo>
                <a:lnTo>
                  <a:pt x="51808" y="7107"/>
                </a:lnTo>
                <a:lnTo>
                  <a:pt x="42110" y="4155"/>
                </a:lnTo>
                <a:lnTo>
                  <a:pt x="39695" y="3108"/>
                </a:lnTo>
                <a:lnTo>
                  <a:pt x="38884" y="2682"/>
                </a:lnTo>
                <a:lnTo>
                  <a:pt x="38528" y="2499"/>
                </a:lnTo>
                <a:lnTo>
                  <a:pt x="38290" y="2651"/>
                </a:lnTo>
                <a:lnTo>
                  <a:pt x="37528" y="3017"/>
                </a:lnTo>
                <a:lnTo>
                  <a:pt x="29794" y="6008"/>
                </a:lnTo>
                <a:lnTo>
                  <a:pt x="18086" y="7724"/>
                </a:lnTo>
                <a:lnTo>
                  <a:pt x="6108" y="3848"/>
                </a:lnTo>
                <a:lnTo>
                  <a:pt x="178" y="0"/>
                </a:lnTo>
                <a:lnTo>
                  <a:pt x="0" y="12407"/>
                </a:lnTo>
                <a:lnTo>
                  <a:pt x="7176" y="60778"/>
                </a:lnTo>
                <a:lnTo>
                  <a:pt x="33717" y="93341"/>
                </a:lnTo>
                <a:lnTo>
                  <a:pt x="38159" y="96469"/>
                </a:lnTo>
                <a:lnTo>
                  <a:pt x="38528" y="96743"/>
                </a:lnTo>
                <a:lnTo>
                  <a:pt x="38909" y="96499"/>
                </a:lnTo>
                <a:lnTo>
                  <a:pt x="39204" y="96286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078824" y="3060958"/>
            <a:ext cx="76835" cy="0"/>
          </a:xfrm>
          <a:custGeom>
            <a:avLst/>
            <a:gdLst/>
            <a:ahLst/>
            <a:cxnLst/>
            <a:rect l="l" t="t" r="r" b="b"/>
            <a:pathLst>
              <a:path w="76834">
                <a:moveTo>
                  <a:pt x="0" y="0"/>
                </a:moveTo>
                <a:lnTo>
                  <a:pt x="76366" y="0"/>
                </a:lnTo>
              </a:path>
            </a:pathLst>
          </a:custGeom>
          <a:ln w="3496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086755" y="3088914"/>
            <a:ext cx="61594" cy="0"/>
          </a:xfrm>
          <a:custGeom>
            <a:avLst/>
            <a:gdLst/>
            <a:ahLst/>
            <a:cxnLst/>
            <a:rect l="l" t="t" r="r" b="b"/>
            <a:pathLst>
              <a:path w="61594">
                <a:moveTo>
                  <a:pt x="0" y="0"/>
                </a:moveTo>
                <a:lnTo>
                  <a:pt x="61055" y="0"/>
                </a:lnTo>
              </a:path>
            </a:pathLst>
          </a:custGeom>
          <a:ln w="3484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077076" y="3023605"/>
            <a:ext cx="40005" cy="100965"/>
          </a:xfrm>
          <a:custGeom>
            <a:avLst/>
            <a:gdLst/>
            <a:ahLst/>
            <a:cxnLst/>
            <a:rect l="l" t="t" r="r" b="b"/>
            <a:pathLst>
              <a:path w="40005" h="100964">
                <a:moveTo>
                  <a:pt x="3987" y="53923"/>
                </a:moveTo>
                <a:lnTo>
                  <a:pt x="24906" y="88879"/>
                </a:lnTo>
                <a:lnTo>
                  <a:pt x="39933" y="100644"/>
                </a:lnTo>
                <a:lnTo>
                  <a:pt x="35979" y="97993"/>
                </a:lnTo>
                <a:lnTo>
                  <a:pt x="32145" y="95097"/>
                </a:lnTo>
                <a:lnTo>
                  <a:pt x="24967" y="88788"/>
                </a:lnTo>
                <a:lnTo>
                  <a:pt x="21596" y="85404"/>
                </a:lnTo>
                <a:lnTo>
                  <a:pt x="18560" y="81716"/>
                </a:lnTo>
                <a:lnTo>
                  <a:pt x="15512" y="78059"/>
                </a:lnTo>
                <a:lnTo>
                  <a:pt x="12796" y="74096"/>
                </a:lnTo>
                <a:lnTo>
                  <a:pt x="8203" y="65745"/>
                </a:lnTo>
                <a:lnTo>
                  <a:pt x="6319" y="61356"/>
                </a:lnTo>
                <a:lnTo>
                  <a:pt x="3987" y="53923"/>
                </a:lnTo>
                <a:close/>
              </a:path>
              <a:path w="40005" h="100964">
                <a:moveTo>
                  <a:pt x="3902" y="53572"/>
                </a:moveTo>
                <a:lnTo>
                  <a:pt x="3951" y="53806"/>
                </a:lnTo>
                <a:lnTo>
                  <a:pt x="3902" y="53572"/>
                </a:lnTo>
                <a:close/>
              </a:path>
              <a:path w="40005" h="100964">
                <a:moveTo>
                  <a:pt x="152" y="26091"/>
                </a:moveTo>
                <a:lnTo>
                  <a:pt x="278" y="31820"/>
                </a:lnTo>
                <a:lnTo>
                  <a:pt x="1683" y="44485"/>
                </a:lnTo>
                <a:lnTo>
                  <a:pt x="3902" y="53572"/>
                </a:lnTo>
                <a:lnTo>
                  <a:pt x="1343" y="41358"/>
                </a:lnTo>
                <a:lnTo>
                  <a:pt x="260" y="28651"/>
                </a:lnTo>
                <a:lnTo>
                  <a:pt x="152" y="26091"/>
                </a:lnTo>
                <a:close/>
              </a:path>
              <a:path w="40005" h="100964">
                <a:moveTo>
                  <a:pt x="35" y="20709"/>
                </a:moveTo>
                <a:lnTo>
                  <a:pt x="59" y="23865"/>
                </a:lnTo>
                <a:lnTo>
                  <a:pt x="152" y="26091"/>
                </a:lnTo>
                <a:lnTo>
                  <a:pt x="35" y="20709"/>
                </a:lnTo>
                <a:close/>
              </a:path>
              <a:path w="40005" h="100964">
                <a:moveTo>
                  <a:pt x="272" y="0"/>
                </a:moveTo>
                <a:lnTo>
                  <a:pt x="116" y="5816"/>
                </a:lnTo>
                <a:lnTo>
                  <a:pt x="15" y="14356"/>
                </a:lnTo>
                <a:lnTo>
                  <a:pt x="0" y="19110"/>
                </a:lnTo>
                <a:lnTo>
                  <a:pt x="35" y="20709"/>
                </a:lnTo>
                <a:lnTo>
                  <a:pt x="80" y="9540"/>
                </a:lnTo>
                <a:lnTo>
                  <a:pt x="165" y="4785"/>
                </a:lnTo>
                <a:lnTo>
                  <a:pt x="279" y="640"/>
                </a:lnTo>
                <a:lnTo>
                  <a:pt x="272" y="0"/>
                </a:lnTo>
                <a:close/>
              </a:path>
              <a:path w="40005" h="100964">
                <a:moveTo>
                  <a:pt x="1177" y="91"/>
                </a:moveTo>
                <a:lnTo>
                  <a:pt x="1333" y="182"/>
                </a:lnTo>
                <a:lnTo>
                  <a:pt x="1177" y="91"/>
                </a:lnTo>
                <a:close/>
              </a:path>
              <a:path w="40005" h="100964">
                <a:moveTo>
                  <a:pt x="641" y="30"/>
                </a:moveTo>
                <a:lnTo>
                  <a:pt x="1177" y="91"/>
                </a:lnTo>
                <a:lnTo>
                  <a:pt x="1010" y="60"/>
                </a:lnTo>
                <a:lnTo>
                  <a:pt x="641" y="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080921" y="3024154"/>
            <a:ext cx="36195" cy="8255"/>
          </a:xfrm>
          <a:custGeom>
            <a:avLst/>
            <a:gdLst/>
            <a:ahLst/>
            <a:cxnLst/>
            <a:rect l="l" t="t" r="r" b="b"/>
            <a:pathLst>
              <a:path w="36194" h="8255">
                <a:moveTo>
                  <a:pt x="5379" y="5096"/>
                </a:moveTo>
                <a:lnTo>
                  <a:pt x="6071" y="5516"/>
                </a:lnTo>
                <a:lnTo>
                  <a:pt x="7571" y="6217"/>
                </a:lnTo>
                <a:lnTo>
                  <a:pt x="10582" y="7589"/>
                </a:lnTo>
                <a:lnTo>
                  <a:pt x="13917" y="8138"/>
                </a:lnTo>
                <a:lnTo>
                  <a:pt x="17227" y="8107"/>
                </a:lnTo>
                <a:lnTo>
                  <a:pt x="20513" y="8016"/>
                </a:lnTo>
                <a:lnTo>
                  <a:pt x="20685" y="7985"/>
                </a:lnTo>
                <a:lnTo>
                  <a:pt x="13941" y="7985"/>
                </a:lnTo>
                <a:lnTo>
                  <a:pt x="10631" y="7467"/>
                </a:lnTo>
                <a:lnTo>
                  <a:pt x="5379" y="5096"/>
                </a:lnTo>
                <a:close/>
              </a:path>
              <a:path w="36194" h="8255">
                <a:moveTo>
                  <a:pt x="36027" y="2621"/>
                </a:moveTo>
                <a:lnTo>
                  <a:pt x="34585" y="3383"/>
                </a:lnTo>
                <a:lnTo>
                  <a:pt x="33086" y="4053"/>
                </a:lnTo>
                <a:lnTo>
                  <a:pt x="31562" y="4663"/>
                </a:lnTo>
                <a:lnTo>
                  <a:pt x="30050" y="5333"/>
                </a:lnTo>
                <a:lnTo>
                  <a:pt x="28489" y="5882"/>
                </a:lnTo>
                <a:lnTo>
                  <a:pt x="26907" y="6339"/>
                </a:lnTo>
                <a:lnTo>
                  <a:pt x="23777" y="7284"/>
                </a:lnTo>
                <a:lnTo>
                  <a:pt x="20500" y="7863"/>
                </a:lnTo>
                <a:lnTo>
                  <a:pt x="13941" y="7985"/>
                </a:lnTo>
                <a:lnTo>
                  <a:pt x="20685" y="7985"/>
                </a:lnTo>
                <a:lnTo>
                  <a:pt x="23798" y="7437"/>
                </a:lnTo>
                <a:lnTo>
                  <a:pt x="30098" y="5486"/>
                </a:lnTo>
                <a:lnTo>
                  <a:pt x="33146" y="4206"/>
                </a:lnTo>
                <a:lnTo>
                  <a:pt x="36027" y="2621"/>
                </a:lnTo>
                <a:close/>
              </a:path>
              <a:path w="36194" h="8255">
                <a:moveTo>
                  <a:pt x="1217" y="1558"/>
                </a:moveTo>
                <a:lnTo>
                  <a:pt x="2023" y="2590"/>
                </a:lnTo>
                <a:lnTo>
                  <a:pt x="4617" y="4754"/>
                </a:lnTo>
                <a:lnTo>
                  <a:pt x="5379" y="5096"/>
                </a:lnTo>
                <a:lnTo>
                  <a:pt x="4666" y="4663"/>
                </a:lnTo>
                <a:lnTo>
                  <a:pt x="2118" y="2529"/>
                </a:lnTo>
                <a:lnTo>
                  <a:pt x="1217" y="1558"/>
                </a:lnTo>
                <a:close/>
              </a:path>
              <a:path w="36194" h="8255">
                <a:moveTo>
                  <a:pt x="0" y="0"/>
                </a:moveTo>
                <a:lnTo>
                  <a:pt x="987" y="1310"/>
                </a:lnTo>
                <a:lnTo>
                  <a:pt x="1217" y="155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117009" y="3024154"/>
            <a:ext cx="36830" cy="8255"/>
          </a:xfrm>
          <a:custGeom>
            <a:avLst/>
            <a:gdLst/>
            <a:ahLst/>
            <a:cxnLst/>
            <a:rect l="l" t="t" r="r" b="b"/>
            <a:pathLst>
              <a:path w="36830" h="8255">
                <a:moveTo>
                  <a:pt x="0" y="2621"/>
                </a:moveTo>
                <a:lnTo>
                  <a:pt x="22372" y="8199"/>
                </a:lnTo>
                <a:lnTo>
                  <a:pt x="23174" y="8046"/>
                </a:lnTo>
                <a:lnTo>
                  <a:pt x="22347" y="8046"/>
                </a:lnTo>
                <a:lnTo>
                  <a:pt x="15715" y="7955"/>
                </a:lnTo>
                <a:lnTo>
                  <a:pt x="1475" y="3383"/>
                </a:lnTo>
                <a:lnTo>
                  <a:pt x="0" y="2621"/>
                </a:lnTo>
                <a:close/>
              </a:path>
              <a:path w="36830" h="8255">
                <a:moveTo>
                  <a:pt x="31205" y="4845"/>
                </a:moveTo>
                <a:lnTo>
                  <a:pt x="28706" y="6004"/>
                </a:lnTo>
                <a:lnTo>
                  <a:pt x="25703" y="7437"/>
                </a:lnTo>
                <a:lnTo>
                  <a:pt x="22347" y="8046"/>
                </a:lnTo>
                <a:lnTo>
                  <a:pt x="23174" y="8046"/>
                </a:lnTo>
                <a:lnTo>
                  <a:pt x="25740" y="7559"/>
                </a:lnTo>
                <a:lnTo>
                  <a:pt x="28763" y="6126"/>
                </a:lnTo>
                <a:lnTo>
                  <a:pt x="30275" y="5425"/>
                </a:lnTo>
                <a:lnTo>
                  <a:pt x="31205" y="4845"/>
                </a:lnTo>
                <a:close/>
              </a:path>
              <a:path w="36830" h="8255">
                <a:moveTo>
                  <a:pt x="35001" y="1763"/>
                </a:moveTo>
                <a:lnTo>
                  <a:pt x="34302" y="2438"/>
                </a:lnTo>
                <a:lnTo>
                  <a:pt x="33003" y="3474"/>
                </a:lnTo>
                <a:lnTo>
                  <a:pt x="31693" y="4541"/>
                </a:lnTo>
                <a:lnTo>
                  <a:pt x="31205" y="4845"/>
                </a:lnTo>
                <a:lnTo>
                  <a:pt x="31729" y="4602"/>
                </a:lnTo>
                <a:lnTo>
                  <a:pt x="34372" y="2468"/>
                </a:lnTo>
                <a:lnTo>
                  <a:pt x="35001" y="1763"/>
                </a:lnTo>
                <a:close/>
              </a:path>
              <a:path w="36830" h="8255">
                <a:moveTo>
                  <a:pt x="36575" y="0"/>
                </a:moveTo>
                <a:lnTo>
                  <a:pt x="35001" y="1763"/>
                </a:lnTo>
                <a:lnTo>
                  <a:pt x="35503" y="1280"/>
                </a:lnTo>
                <a:lnTo>
                  <a:pt x="365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117009" y="3024276"/>
            <a:ext cx="40005" cy="100330"/>
          </a:xfrm>
          <a:custGeom>
            <a:avLst/>
            <a:gdLst/>
            <a:ahLst/>
            <a:cxnLst/>
            <a:rect l="l" t="t" r="r" b="b"/>
            <a:pathLst>
              <a:path w="40005" h="100330">
                <a:moveTo>
                  <a:pt x="27708" y="72064"/>
                </a:moveTo>
                <a:lnTo>
                  <a:pt x="0" y="100035"/>
                </a:lnTo>
                <a:lnTo>
                  <a:pt x="7653" y="94548"/>
                </a:lnTo>
                <a:lnTo>
                  <a:pt x="14871" y="88483"/>
                </a:lnTo>
                <a:lnTo>
                  <a:pt x="18263" y="85191"/>
                </a:lnTo>
                <a:lnTo>
                  <a:pt x="23002" y="79429"/>
                </a:lnTo>
                <a:lnTo>
                  <a:pt x="27708" y="72064"/>
                </a:lnTo>
                <a:close/>
              </a:path>
              <a:path w="40005" h="100330">
                <a:moveTo>
                  <a:pt x="28584" y="70693"/>
                </a:moveTo>
                <a:lnTo>
                  <a:pt x="27708" y="72064"/>
                </a:lnTo>
                <a:lnTo>
                  <a:pt x="28439" y="71005"/>
                </a:lnTo>
                <a:lnTo>
                  <a:pt x="28584" y="70693"/>
                </a:lnTo>
                <a:close/>
              </a:path>
              <a:path w="40005" h="100330">
                <a:moveTo>
                  <a:pt x="33643" y="59799"/>
                </a:moveTo>
                <a:lnTo>
                  <a:pt x="28584" y="70693"/>
                </a:lnTo>
                <a:lnTo>
                  <a:pt x="29868" y="68683"/>
                </a:lnTo>
                <a:lnTo>
                  <a:pt x="33643" y="59799"/>
                </a:lnTo>
                <a:close/>
              </a:path>
              <a:path w="40005" h="100330">
                <a:moveTo>
                  <a:pt x="33840" y="59336"/>
                </a:moveTo>
                <a:lnTo>
                  <a:pt x="33643" y="59799"/>
                </a:lnTo>
                <a:lnTo>
                  <a:pt x="33815" y="59428"/>
                </a:lnTo>
                <a:close/>
              </a:path>
              <a:path w="40005" h="100330">
                <a:moveTo>
                  <a:pt x="39750" y="19989"/>
                </a:moveTo>
                <a:lnTo>
                  <a:pt x="39669" y="24444"/>
                </a:lnTo>
                <a:lnTo>
                  <a:pt x="39050" y="34085"/>
                </a:lnTo>
                <a:lnTo>
                  <a:pt x="37358" y="46124"/>
                </a:lnTo>
                <a:lnTo>
                  <a:pt x="33840" y="59336"/>
                </a:lnTo>
                <a:lnTo>
                  <a:pt x="34859" y="56936"/>
                </a:lnTo>
                <a:lnTo>
                  <a:pt x="39659" y="26298"/>
                </a:lnTo>
                <a:lnTo>
                  <a:pt x="39750" y="19989"/>
                </a:lnTo>
                <a:close/>
              </a:path>
              <a:path w="40005" h="100330">
                <a:moveTo>
                  <a:pt x="39728" y="8853"/>
                </a:moveTo>
                <a:lnTo>
                  <a:pt x="39755" y="19651"/>
                </a:lnTo>
                <a:lnTo>
                  <a:pt x="39842" y="13594"/>
                </a:lnTo>
                <a:lnTo>
                  <a:pt x="39728" y="8853"/>
                </a:lnTo>
                <a:close/>
              </a:path>
              <a:path w="40005" h="100330">
                <a:moveTo>
                  <a:pt x="39583" y="2767"/>
                </a:moveTo>
                <a:lnTo>
                  <a:pt x="39728" y="8853"/>
                </a:lnTo>
                <a:lnTo>
                  <a:pt x="39669" y="5608"/>
                </a:lnTo>
                <a:lnTo>
                  <a:pt x="39583" y="2767"/>
                </a:lnTo>
                <a:close/>
              </a:path>
              <a:path w="40005" h="100330">
                <a:moveTo>
                  <a:pt x="39538" y="914"/>
                </a:moveTo>
                <a:lnTo>
                  <a:pt x="39583" y="2767"/>
                </a:lnTo>
                <a:lnTo>
                  <a:pt x="39538" y="914"/>
                </a:lnTo>
                <a:close/>
              </a:path>
              <a:path w="40005" h="100330">
                <a:moveTo>
                  <a:pt x="38395" y="0"/>
                </a:moveTo>
                <a:lnTo>
                  <a:pt x="38669" y="426"/>
                </a:lnTo>
                <a:lnTo>
                  <a:pt x="39038" y="761"/>
                </a:lnTo>
                <a:lnTo>
                  <a:pt x="39526" y="914"/>
                </a:lnTo>
                <a:lnTo>
                  <a:pt x="39050" y="761"/>
                </a:lnTo>
                <a:lnTo>
                  <a:pt x="38682" y="396"/>
                </a:lnTo>
                <a:lnTo>
                  <a:pt x="3839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077111" y="3026257"/>
            <a:ext cx="10429" cy="6705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146499" y="3026236"/>
            <a:ext cx="10370" cy="6727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112520" y="3028299"/>
            <a:ext cx="3559" cy="4876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103174" y="2987731"/>
            <a:ext cx="23883" cy="35508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120795" y="3009310"/>
            <a:ext cx="1929" cy="472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119533" y="3010408"/>
            <a:ext cx="1798" cy="4754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117997" y="3011505"/>
            <a:ext cx="1773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116572" y="3012084"/>
            <a:ext cx="1526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115236" y="3011749"/>
            <a:ext cx="1499" cy="4754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113485" y="3011871"/>
            <a:ext cx="1498" cy="475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112122" y="3010834"/>
            <a:ext cx="1500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110602" y="3009585"/>
            <a:ext cx="2023" cy="469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109709" y="3007786"/>
            <a:ext cx="2249" cy="4541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120795" y="3006567"/>
            <a:ext cx="1927" cy="4724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119533" y="3007634"/>
            <a:ext cx="1798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117997" y="3008731"/>
            <a:ext cx="1773" cy="4785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116581" y="3009310"/>
            <a:ext cx="1517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115236" y="3009006"/>
            <a:ext cx="1507" cy="4724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113485" y="3009097"/>
            <a:ext cx="1505" cy="4754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112114" y="3008061"/>
            <a:ext cx="1506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110602" y="3006841"/>
            <a:ext cx="2023" cy="4663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109709" y="3005013"/>
            <a:ext cx="2249" cy="4541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106673" y="3015071"/>
            <a:ext cx="2273" cy="5120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109091" y="3013669"/>
            <a:ext cx="2548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107387" y="3011383"/>
            <a:ext cx="2535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110935" y="3011383"/>
            <a:ext cx="2538" cy="594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109222" y="3009432"/>
            <a:ext cx="2523" cy="594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106043" y="3009585"/>
            <a:ext cx="2441" cy="5150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107591" y="3007421"/>
            <a:ext cx="2249" cy="4754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107628" y="3004525"/>
            <a:ext cx="2273" cy="4724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107923" y="3002391"/>
            <a:ext cx="2240" cy="4724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109328" y="3004342"/>
            <a:ext cx="3142" cy="6004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111328" y="3007238"/>
            <a:ext cx="2785" cy="6004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123331" y="3014827"/>
            <a:ext cx="2916" cy="5150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120414" y="3014096"/>
            <a:ext cx="3310" cy="597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121475" y="3011474"/>
            <a:ext cx="3297" cy="597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118055" y="3012389"/>
            <a:ext cx="3310" cy="594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119210" y="3010042"/>
            <a:ext cx="3322" cy="5973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122176" y="3009524"/>
            <a:ext cx="3310" cy="4785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119984" y="3007908"/>
            <a:ext cx="2892" cy="4602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120164" y="3003397"/>
            <a:ext cx="3855" cy="5729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117259" y="3005348"/>
            <a:ext cx="3855" cy="5760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116436" y="3008548"/>
            <a:ext cx="3477" cy="5882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120246" y="3004891"/>
            <a:ext cx="2179" cy="4754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118353" y="3005988"/>
            <a:ext cx="217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116611" y="3006537"/>
            <a:ext cx="1852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114976" y="3006201"/>
            <a:ext cx="1824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112799" y="3006323"/>
            <a:ext cx="1842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111109" y="3005287"/>
            <a:ext cx="1854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121795" y="3001690"/>
            <a:ext cx="2356" cy="4754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120246" y="3002788"/>
            <a:ext cx="2179" cy="4785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118353" y="3003915"/>
            <a:ext cx="2179" cy="47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116610" y="3004464"/>
            <a:ext cx="1844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114976" y="3004159"/>
            <a:ext cx="1833" cy="475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12800" y="3004251"/>
            <a:ext cx="1841" cy="4754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111109" y="3003214"/>
            <a:ext cx="1854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109664" y="3002452"/>
            <a:ext cx="2450" cy="4693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108758" y="300016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81" y="0"/>
                </a:moveTo>
                <a:lnTo>
                  <a:pt x="463" y="701"/>
                </a:lnTo>
                <a:lnTo>
                  <a:pt x="0" y="1737"/>
                </a:lnTo>
                <a:lnTo>
                  <a:pt x="1606" y="2651"/>
                </a:lnTo>
                <a:lnTo>
                  <a:pt x="2106" y="1462"/>
                </a:lnTo>
                <a:lnTo>
                  <a:pt x="2176" y="304"/>
                </a:lnTo>
                <a:lnTo>
                  <a:pt x="1712" y="30"/>
                </a:lnTo>
                <a:lnTo>
                  <a:pt x="108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120841" y="3000044"/>
            <a:ext cx="2490" cy="4754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121926" y="2998856"/>
            <a:ext cx="2511" cy="481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118698" y="3001142"/>
            <a:ext cx="2465" cy="4785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116757" y="3001690"/>
            <a:ext cx="2075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114888" y="3001385"/>
            <a:ext cx="2073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112425" y="3001477"/>
            <a:ext cx="2096" cy="4785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110507" y="3000471"/>
            <a:ext cx="2109" cy="4754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108460" y="2999221"/>
            <a:ext cx="2785" cy="469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107210" y="2997423"/>
            <a:ext cx="3084" cy="4541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122270" y="2995869"/>
            <a:ext cx="2523" cy="4693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120639" y="2996905"/>
            <a:ext cx="2322" cy="4785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118603" y="2998033"/>
            <a:ext cx="2310" cy="4785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116768" y="2998581"/>
            <a:ext cx="1970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115006" y="2998277"/>
            <a:ext cx="1957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112694" y="2998398"/>
            <a:ext cx="195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110885" y="2997332"/>
            <a:ext cx="1991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108911" y="2996143"/>
            <a:ext cx="2657" cy="4663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107768" y="2994284"/>
            <a:ext cx="2916" cy="4541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122270" y="2993095"/>
            <a:ext cx="2523" cy="4724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120639" y="2994162"/>
            <a:ext cx="2322" cy="4785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118603" y="2995290"/>
            <a:ext cx="2310" cy="4754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116768" y="2995808"/>
            <a:ext cx="1980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15006" y="2995503"/>
            <a:ext cx="1947" cy="4785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112694" y="2995625"/>
            <a:ext cx="1969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110874" y="2994588"/>
            <a:ext cx="1981" cy="4754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108911" y="2993369"/>
            <a:ext cx="2657" cy="4663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107768" y="2991540"/>
            <a:ext cx="2916" cy="4541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123380" y="3018271"/>
            <a:ext cx="9153" cy="8686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130545" y="302525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63" y="0"/>
                </a:moveTo>
                <a:lnTo>
                  <a:pt x="0" y="731"/>
                </a:lnTo>
                <a:lnTo>
                  <a:pt x="286" y="1005"/>
                </a:lnTo>
                <a:lnTo>
                  <a:pt x="463" y="1188"/>
                </a:lnTo>
                <a:lnTo>
                  <a:pt x="618" y="1310"/>
                </a:lnTo>
                <a:lnTo>
                  <a:pt x="1085" y="1767"/>
                </a:lnTo>
                <a:lnTo>
                  <a:pt x="1560" y="2194"/>
                </a:lnTo>
                <a:lnTo>
                  <a:pt x="1691" y="1767"/>
                </a:lnTo>
                <a:lnTo>
                  <a:pt x="1953" y="1523"/>
                </a:lnTo>
                <a:lnTo>
                  <a:pt x="2215" y="1310"/>
                </a:lnTo>
                <a:lnTo>
                  <a:pt x="2258" y="792"/>
                </a:lnTo>
                <a:lnTo>
                  <a:pt x="1691" y="792"/>
                </a:lnTo>
                <a:lnTo>
                  <a:pt x="905" y="274"/>
                </a:lnTo>
                <a:lnTo>
                  <a:pt x="463" y="0"/>
                </a:lnTo>
                <a:close/>
              </a:path>
              <a:path w="2540" h="2539">
                <a:moveTo>
                  <a:pt x="2241" y="1310"/>
                </a:moveTo>
                <a:close/>
              </a:path>
              <a:path w="2540" h="2539">
                <a:moveTo>
                  <a:pt x="2261" y="701"/>
                </a:moveTo>
                <a:lnTo>
                  <a:pt x="1691" y="792"/>
                </a:lnTo>
                <a:lnTo>
                  <a:pt x="2258" y="792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130469" y="3025312"/>
            <a:ext cx="2255" cy="2102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129997" y="302476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05" y="0"/>
                </a:moveTo>
                <a:lnTo>
                  <a:pt x="0" y="792"/>
                </a:lnTo>
                <a:lnTo>
                  <a:pt x="274" y="1005"/>
                </a:lnTo>
                <a:lnTo>
                  <a:pt x="454" y="1188"/>
                </a:lnTo>
                <a:lnTo>
                  <a:pt x="621" y="1280"/>
                </a:lnTo>
                <a:lnTo>
                  <a:pt x="1072" y="1645"/>
                </a:lnTo>
                <a:lnTo>
                  <a:pt x="1536" y="2072"/>
                </a:lnTo>
                <a:lnTo>
                  <a:pt x="1655" y="1584"/>
                </a:lnTo>
                <a:lnTo>
                  <a:pt x="2145" y="1097"/>
                </a:lnTo>
                <a:lnTo>
                  <a:pt x="2167" y="640"/>
                </a:lnTo>
                <a:lnTo>
                  <a:pt x="1609" y="640"/>
                </a:lnTo>
                <a:lnTo>
                  <a:pt x="835" y="243"/>
                </a:lnTo>
                <a:lnTo>
                  <a:pt x="405" y="0"/>
                </a:lnTo>
                <a:close/>
              </a:path>
              <a:path w="2540" h="2539">
                <a:moveTo>
                  <a:pt x="2167" y="1097"/>
                </a:moveTo>
                <a:close/>
              </a:path>
              <a:path w="2540" h="2539">
                <a:moveTo>
                  <a:pt x="2167" y="487"/>
                </a:moveTo>
                <a:lnTo>
                  <a:pt x="1609" y="640"/>
                </a:lnTo>
                <a:lnTo>
                  <a:pt x="2167" y="640"/>
                </a:lnTo>
                <a:lnTo>
                  <a:pt x="2167" y="48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129796" y="3024825"/>
            <a:ext cx="2300" cy="1950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129165" y="3023910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75" y="0"/>
                </a:moveTo>
                <a:lnTo>
                  <a:pt x="0" y="731"/>
                </a:lnTo>
                <a:lnTo>
                  <a:pt x="274" y="1005"/>
                </a:lnTo>
                <a:lnTo>
                  <a:pt x="438" y="1188"/>
                </a:lnTo>
                <a:lnTo>
                  <a:pt x="618" y="1341"/>
                </a:lnTo>
                <a:lnTo>
                  <a:pt x="1123" y="1889"/>
                </a:lnTo>
                <a:lnTo>
                  <a:pt x="1560" y="2346"/>
                </a:lnTo>
                <a:lnTo>
                  <a:pt x="1725" y="1889"/>
                </a:lnTo>
                <a:lnTo>
                  <a:pt x="1987" y="1676"/>
                </a:lnTo>
                <a:lnTo>
                  <a:pt x="2261" y="1493"/>
                </a:lnTo>
                <a:lnTo>
                  <a:pt x="2307" y="1188"/>
                </a:lnTo>
                <a:lnTo>
                  <a:pt x="2340" y="883"/>
                </a:lnTo>
                <a:lnTo>
                  <a:pt x="1737" y="883"/>
                </a:lnTo>
                <a:lnTo>
                  <a:pt x="917" y="335"/>
                </a:lnTo>
                <a:lnTo>
                  <a:pt x="475" y="0"/>
                </a:lnTo>
                <a:close/>
              </a:path>
              <a:path w="2540" h="2539">
                <a:moveTo>
                  <a:pt x="2290" y="1493"/>
                </a:moveTo>
                <a:close/>
              </a:path>
              <a:path w="2540" h="2539">
                <a:moveTo>
                  <a:pt x="2343" y="853"/>
                </a:moveTo>
                <a:lnTo>
                  <a:pt x="1737" y="883"/>
                </a:lnTo>
                <a:lnTo>
                  <a:pt x="2340" y="883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128964" y="3023941"/>
            <a:ext cx="2438" cy="2255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128582" y="302311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664" y="0"/>
                </a:moveTo>
                <a:lnTo>
                  <a:pt x="0" y="670"/>
                </a:lnTo>
                <a:lnTo>
                  <a:pt x="243" y="1036"/>
                </a:lnTo>
                <a:lnTo>
                  <a:pt x="368" y="1249"/>
                </a:lnTo>
                <a:lnTo>
                  <a:pt x="521" y="1402"/>
                </a:lnTo>
                <a:lnTo>
                  <a:pt x="914" y="1981"/>
                </a:lnTo>
                <a:lnTo>
                  <a:pt x="1295" y="2529"/>
                </a:lnTo>
                <a:lnTo>
                  <a:pt x="1557" y="2103"/>
                </a:lnTo>
                <a:lnTo>
                  <a:pt x="1880" y="1920"/>
                </a:lnTo>
                <a:lnTo>
                  <a:pt x="2225" y="1706"/>
                </a:lnTo>
                <a:lnTo>
                  <a:pt x="2295" y="1523"/>
                </a:lnTo>
                <a:lnTo>
                  <a:pt x="2404" y="1097"/>
                </a:lnTo>
                <a:lnTo>
                  <a:pt x="1761" y="1036"/>
                </a:lnTo>
                <a:lnTo>
                  <a:pt x="1057" y="396"/>
                </a:lnTo>
                <a:lnTo>
                  <a:pt x="664" y="0"/>
                </a:lnTo>
                <a:close/>
              </a:path>
              <a:path w="2540" h="2539">
                <a:moveTo>
                  <a:pt x="2243" y="1706"/>
                </a:moveTo>
                <a:lnTo>
                  <a:pt x="2200" y="1859"/>
                </a:lnTo>
                <a:lnTo>
                  <a:pt x="2243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128415" y="3023148"/>
            <a:ext cx="2499" cy="2468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127820" y="3022325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664" y="0"/>
                </a:moveTo>
                <a:lnTo>
                  <a:pt x="0" y="701"/>
                </a:lnTo>
                <a:lnTo>
                  <a:pt x="380" y="1249"/>
                </a:lnTo>
                <a:lnTo>
                  <a:pt x="533" y="1402"/>
                </a:lnTo>
                <a:lnTo>
                  <a:pt x="1295" y="2529"/>
                </a:lnTo>
                <a:lnTo>
                  <a:pt x="1557" y="2103"/>
                </a:lnTo>
                <a:lnTo>
                  <a:pt x="1892" y="1920"/>
                </a:lnTo>
                <a:lnTo>
                  <a:pt x="2225" y="1706"/>
                </a:lnTo>
                <a:lnTo>
                  <a:pt x="2295" y="1523"/>
                </a:lnTo>
                <a:lnTo>
                  <a:pt x="2426" y="1097"/>
                </a:lnTo>
                <a:lnTo>
                  <a:pt x="1783" y="1066"/>
                </a:lnTo>
                <a:lnTo>
                  <a:pt x="1069" y="396"/>
                </a:lnTo>
                <a:lnTo>
                  <a:pt x="664" y="0"/>
                </a:lnTo>
                <a:close/>
              </a:path>
              <a:path w="2540" h="2539">
                <a:moveTo>
                  <a:pt x="2253" y="1706"/>
                </a:moveTo>
                <a:lnTo>
                  <a:pt x="2212" y="1889"/>
                </a:lnTo>
                <a:lnTo>
                  <a:pt x="2253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127641" y="3022356"/>
            <a:ext cx="2535" cy="2468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27190" y="302165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40" y="0"/>
                </a:moveTo>
                <a:lnTo>
                  <a:pt x="0" y="701"/>
                </a:lnTo>
                <a:lnTo>
                  <a:pt x="262" y="1097"/>
                </a:lnTo>
                <a:lnTo>
                  <a:pt x="356" y="1249"/>
                </a:lnTo>
                <a:lnTo>
                  <a:pt x="509" y="1432"/>
                </a:lnTo>
                <a:lnTo>
                  <a:pt x="902" y="1981"/>
                </a:lnTo>
                <a:lnTo>
                  <a:pt x="1283" y="2560"/>
                </a:lnTo>
                <a:lnTo>
                  <a:pt x="1557" y="2072"/>
                </a:lnTo>
                <a:lnTo>
                  <a:pt x="1868" y="1920"/>
                </a:lnTo>
                <a:lnTo>
                  <a:pt x="2188" y="1706"/>
                </a:lnTo>
                <a:lnTo>
                  <a:pt x="2392" y="1097"/>
                </a:lnTo>
                <a:lnTo>
                  <a:pt x="1761" y="1066"/>
                </a:lnTo>
                <a:lnTo>
                  <a:pt x="1021" y="396"/>
                </a:lnTo>
                <a:lnTo>
                  <a:pt x="640" y="0"/>
                </a:lnTo>
                <a:close/>
              </a:path>
              <a:path w="2540" h="3175">
                <a:moveTo>
                  <a:pt x="2227" y="1706"/>
                </a:moveTo>
                <a:lnTo>
                  <a:pt x="2188" y="1859"/>
                </a:lnTo>
                <a:lnTo>
                  <a:pt x="2227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127010" y="3021685"/>
            <a:ext cx="2474" cy="2468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126534" y="302095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88" y="0"/>
                </a:moveTo>
                <a:lnTo>
                  <a:pt x="0" y="731"/>
                </a:lnTo>
                <a:lnTo>
                  <a:pt x="237" y="1036"/>
                </a:lnTo>
                <a:lnTo>
                  <a:pt x="380" y="1280"/>
                </a:lnTo>
                <a:lnTo>
                  <a:pt x="533" y="1432"/>
                </a:lnTo>
                <a:lnTo>
                  <a:pt x="905" y="2011"/>
                </a:lnTo>
                <a:lnTo>
                  <a:pt x="1295" y="2590"/>
                </a:lnTo>
                <a:lnTo>
                  <a:pt x="1569" y="2133"/>
                </a:lnTo>
                <a:lnTo>
                  <a:pt x="1904" y="1920"/>
                </a:lnTo>
                <a:lnTo>
                  <a:pt x="2237" y="1737"/>
                </a:lnTo>
                <a:lnTo>
                  <a:pt x="2331" y="1523"/>
                </a:lnTo>
                <a:lnTo>
                  <a:pt x="2438" y="1066"/>
                </a:lnTo>
                <a:lnTo>
                  <a:pt x="1798" y="1066"/>
                </a:lnTo>
                <a:lnTo>
                  <a:pt x="1094" y="396"/>
                </a:lnTo>
                <a:lnTo>
                  <a:pt x="688" y="0"/>
                </a:lnTo>
                <a:close/>
              </a:path>
              <a:path w="2540" h="3175">
                <a:moveTo>
                  <a:pt x="2269" y="1737"/>
                </a:moveTo>
                <a:lnTo>
                  <a:pt x="2225" y="1889"/>
                </a:lnTo>
                <a:lnTo>
                  <a:pt x="2269" y="173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126379" y="3021015"/>
            <a:ext cx="2535" cy="2499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25915" y="302025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701" y="0"/>
                </a:moveTo>
                <a:lnTo>
                  <a:pt x="0" y="731"/>
                </a:lnTo>
                <a:lnTo>
                  <a:pt x="249" y="1066"/>
                </a:lnTo>
                <a:lnTo>
                  <a:pt x="380" y="1280"/>
                </a:lnTo>
                <a:lnTo>
                  <a:pt x="533" y="1463"/>
                </a:lnTo>
                <a:lnTo>
                  <a:pt x="926" y="2011"/>
                </a:lnTo>
                <a:lnTo>
                  <a:pt x="1295" y="2590"/>
                </a:lnTo>
                <a:lnTo>
                  <a:pt x="1581" y="2103"/>
                </a:lnTo>
                <a:lnTo>
                  <a:pt x="1914" y="1920"/>
                </a:lnTo>
                <a:lnTo>
                  <a:pt x="2261" y="1706"/>
                </a:lnTo>
                <a:lnTo>
                  <a:pt x="2474" y="1066"/>
                </a:lnTo>
                <a:lnTo>
                  <a:pt x="1831" y="1036"/>
                </a:lnTo>
                <a:lnTo>
                  <a:pt x="1094" y="365"/>
                </a:lnTo>
                <a:lnTo>
                  <a:pt x="701" y="0"/>
                </a:lnTo>
                <a:close/>
              </a:path>
              <a:path w="2540" h="3175">
                <a:moveTo>
                  <a:pt x="2299" y="1706"/>
                </a:moveTo>
                <a:lnTo>
                  <a:pt x="2249" y="1889"/>
                </a:lnTo>
                <a:lnTo>
                  <a:pt x="2299" y="1706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125772" y="3020283"/>
            <a:ext cx="2548" cy="2499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125211" y="301955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13" y="0"/>
                </a:moveTo>
                <a:lnTo>
                  <a:pt x="0" y="914"/>
                </a:lnTo>
                <a:lnTo>
                  <a:pt x="249" y="1188"/>
                </a:lnTo>
                <a:lnTo>
                  <a:pt x="405" y="1402"/>
                </a:lnTo>
                <a:lnTo>
                  <a:pt x="573" y="1584"/>
                </a:lnTo>
                <a:lnTo>
                  <a:pt x="1405" y="2682"/>
                </a:lnTo>
                <a:lnTo>
                  <a:pt x="1703" y="2133"/>
                </a:lnTo>
                <a:lnTo>
                  <a:pt x="2048" y="1889"/>
                </a:lnTo>
                <a:lnTo>
                  <a:pt x="2404" y="1645"/>
                </a:lnTo>
                <a:lnTo>
                  <a:pt x="2487" y="1402"/>
                </a:lnTo>
                <a:lnTo>
                  <a:pt x="2593" y="975"/>
                </a:lnTo>
                <a:lnTo>
                  <a:pt x="1917" y="975"/>
                </a:lnTo>
                <a:lnTo>
                  <a:pt x="1142" y="365"/>
                </a:lnTo>
                <a:lnTo>
                  <a:pt x="713" y="0"/>
                </a:lnTo>
                <a:close/>
              </a:path>
              <a:path w="3175" h="3175">
                <a:moveTo>
                  <a:pt x="2414" y="1645"/>
                </a:moveTo>
                <a:lnTo>
                  <a:pt x="2368" y="1798"/>
                </a:lnTo>
                <a:lnTo>
                  <a:pt x="2414" y="1645"/>
                </a:lnTo>
                <a:close/>
              </a:path>
              <a:path w="3175" h="3175">
                <a:moveTo>
                  <a:pt x="2609" y="914"/>
                </a:moveTo>
                <a:lnTo>
                  <a:pt x="1917" y="975"/>
                </a:lnTo>
                <a:lnTo>
                  <a:pt x="2593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125022" y="3019643"/>
            <a:ext cx="2705" cy="2529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124556" y="301891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728" y="0"/>
                </a:moveTo>
                <a:lnTo>
                  <a:pt x="0" y="883"/>
                </a:lnTo>
                <a:lnTo>
                  <a:pt x="237" y="1188"/>
                </a:lnTo>
                <a:lnTo>
                  <a:pt x="393" y="1402"/>
                </a:lnTo>
                <a:lnTo>
                  <a:pt x="573" y="1554"/>
                </a:lnTo>
                <a:lnTo>
                  <a:pt x="1001" y="2133"/>
                </a:lnTo>
                <a:lnTo>
                  <a:pt x="1392" y="2651"/>
                </a:lnTo>
                <a:lnTo>
                  <a:pt x="1691" y="2133"/>
                </a:lnTo>
                <a:lnTo>
                  <a:pt x="2036" y="1889"/>
                </a:lnTo>
                <a:lnTo>
                  <a:pt x="2380" y="1615"/>
                </a:lnTo>
                <a:lnTo>
                  <a:pt x="2478" y="1402"/>
                </a:lnTo>
                <a:lnTo>
                  <a:pt x="2571" y="975"/>
                </a:lnTo>
                <a:lnTo>
                  <a:pt x="1917" y="975"/>
                </a:lnTo>
                <a:lnTo>
                  <a:pt x="1130" y="365"/>
                </a:lnTo>
                <a:lnTo>
                  <a:pt x="728" y="0"/>
                </a:lnTo>
                <a:close/>
              </a:path>
              <a:path w="3175" h="3175">
                <a:moveTo>
                  <a:pt x="2415" y="1615"/>
                </a:moveTo>
                <a:lnTo>
                  <a:pt x="2371" y="1767"/>
                </a:lnTo>
                <a:lnTo>
                  <a:pt x="2415" y="1615"/>
                </a:lnTo>
                <a:close/>
              </a:path>
              <a:path w="3175" h="3175">
                <a:moveTo>
                  <a:pt x="2584" y="914"/>
                </a:moveTo>
                <a:lnTo>
                  <a:pt x="1917" y="975"/>
                </a:lnTo>
                <a:lnTo>
                  <a:pt x="2571" y="97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124355" y="3018972"/>
            <a:ext cx="2712" cy="2529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123925" y="301830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643" y="0"/>
                </a:moveTo>
                <a:lnTo>
                  <a:pt x="0" y="822"/>
                </a:lnTo>
                <a:lnTo>
                  <a:pt x="249" y="1127"/>
                </a:lnTo>
                <a:lnTo>
                  <a:pt x="405" y="1341"/>
                </a:lnTo>
                <a:lnTo>
                  <a:pt x="585" y="1523"/>
                </a:lnTo>
                <a:lnTo>
                  <a:pt x="999" y="2011"/>
                </a:lnTo>
                <a:lnTo>
                  <a:pt x="1429" y="2560"/>
                </a:lnTo>
                <a:lnTo>
                  <a:pt x="1679" y="2072"/>
                </a:lnTo>
                <a:lnTo>
                  <a:pt x="2346" y="1584"/>
                </a:lnTo>
                <a:lnTo>
                  <a:pt x="2411" y="1341"/>
                </a:lnTo>
                <a:lnTo>
                  <a:pt x="2498" y="944"/>
                </a:lnTo>
                <a:lnTo>
                  <a:pt x="1859" y="944"/>
                </a:lnTo>
                <a:lnTo>
                  <a:pt x="643" y="0"/>
                </a:lnTo>
                <a:close/>
              </a:path>
              <a:path w="2540" h="3175">
                <a:moveTo>
                  <a:pt x="2371" y="1584"/>
                </a:moveTo>
                <a:lnTo>
                  <a:pt x="2346" y="1737"/>
                </a:lnTo>
                <a:lnTo>
                  <a:pt x="2371" y="1584"/>
                </a:lnTo>
                <a:close/>
              </a:path>
              <a:path w="2540" h="3175">
                <a:moveTo>
                  <a:pt x="2511" y="883"/>
                </a:moveTo>
                <a:lnTo>
                  <a:pt x="1859" y="944"/>
                </a:lnTo>
                <a:lnTo>
                  <a:pt x="2498" y="94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123736" y="3018363"/>
            <a:ext cx="2630" cy="2468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123867" y="3017906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569" y="0"/>
                </a:moveTo>
                <a:lnTo>
                  <a:pt x="237" y="518"/>
                </a:lnTo>
                <a:lnTo>
                  <a:pt x="380" y="731"/>
                </a:lnTo>
                <a:lnTo>
                  <a:pt x="0" y="1188"/>
                </a:lnTo>
                <a:lnTo>
                  <a:pt x="424" y="1767"/>
                </a:lnTo>
                <a:lnTo>
                  <a:pt x="795" y="2285"/>
                </a:lnTo>
                <a:lnTo>
                  <a:pt x="1082" y="1767"/>
                </a:lnTo>
                <a:lnTo>
                  <a:pt x="1438" y="1523"/>
                </a:lnTo>
                <a:lnTo>
                  <a:pt x="1786" y="1310"/>
                </a:lnTo>
                <a:lnTo>
                  <a:pt x="1880" y="1066"/>
                </a:lnTo>
                <a:lnTo>
                  <a:pt x="1994" y="670"/>
                </a:lnTo>
                <a:lnTo>
                  <a:pt x="1331" y="670"/>
                </a:lnTo>
                <a:lnTo>
                  <a:pt x="569" y="0"/>
                </a:lnTo>
                <a:close/>
              </a:path>
              <a:path w="2540" h="2539">
                <a:moveTo>
                  <a:pt x="1819" y="1310"/>
                </a:moveTo>
                <a:lnTo>
                  <a:pt x="1773" y="1493"/>
                </a:lnTo>
                <a:lnTo>
                  <a:pt x="1819" y="1310"/>
                </a:lnTo>
                <a:close/>
              </a:path>
              <a:path w="2540" h="2539">
                <a:moveTo>
                  <a:pt x="2011" y="609"/>
                </a:moveTo>
                <a:lnTo>
                  <a:pt x="1331" y="670"/>
                </a:lnTo>
                <a:lnTo>
                  <a:pt x="1994" y="67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123700" y="3017875"/>
            <a:ext cx="2093" cy="2255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123760" y="301775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426" y="0"/>
                </a:moveTo>
                <a:lnTo>
                  <a:pt x="259" y="518"/>
                </a:lnTo>
                <a:lnTo>
                  <a:pt x="0" y="1280"/>
                </a:lnTo>
                <a:lnTo>
                  <a:pt x="128" y="1402"/>
                </a:lnTo>
                <a:lnTo>
                  <a:pt x="426" y="1737"/>
                </a:lnTo>
                <a:lnTo>
                  <a:pt x="664" y="1280"/>
                </a:lnTo>
                <a:lnTo>
                  <a:pt x="963" y="1005"/>
                </a:lnTo>
                <a:lnTo>
                  <a:pt x="1249" y="731"/>
                </a:lnTo>
                <a:lnTo>
                  <a:pt x="1404" y="335"/>
                </a:lnTo>
                <a:lnTo>
                  <a:pt x="963" y="335"/>
                </a:lnTo>
                <a:lnTo>
                  <a:pt x="426" y="0"/>
                </a:lnTo>
                <a:close/>
              </a:path>
              <a:path w="1905" h="1905">
                <a:moveTo>
                  <a:pt x="1268" y="731"/>
                </a:moveTo>
                <a:close/>
              </a:path>
              <a:path w="1905" h="1905">
                <a:moveTo>
                  <a:pt x="1475" y="121"/>
                </a:moveTo>
                <a:lnTo>
                  <a:pt x="963" y="335"/>
                </a:lnTo>
                <a:lnTo>
                  <a:pt x="1404" y="335"/>
                </a:lnTo>
                <a:lnTo>
                  <a:pt x="1475" y="12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123669" y="3017631"/>
            <a:ext cx="1542" cy="1859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155716" y="3010408"/>
            <a:ext cx="12322" cy="13106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119329" y="3019842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90" h="12700">
                <a:moveTo>
                  <a:pt x="45815" y="5500"/>
                </a:moveTo>
                <a:lnTo>
                  <a:pt x="12646" y="5500"/>
                </a:lnTo>
                <a:lnTo>
                  <a:pt x="26493" y="8152"/>
                </a:lnTo>
                <a:lnTo>
                  <a:pt x="34018" y="10164"/>
                </a:lnTo>
                <a:lnTo>
                  <a:pt x="39230" y="12297"/>
                </a:lnTo>
                <a:lnTo>
                  <a:pt x="44793" y="8670"/>
                </a:lnTo>
                <a:lnTo>
                  <a:pt x="45815" y="5500"/>
                </a:lnTo>
                <a:close/>
              </a:path>
              <a:path w="46990" h="12700">
                <a:moveTo>
                  <a:pt x="15579" y="0"/>
                </a:moveTo>
                <a:lnTo>
                  <a:pt x="4493" y="4181"/>
                </a:lnTo>
                <a:lnTo>
                  <a:pt x="101" y="7818"/>
                </a:lnTo>
                <a:lnTo>
                  <a:pt x="3227" y="9432"/>
                </a:lnTo>
                <a:lnTo>
                  <a:pt x="4895" y="9981"/>
                </a:lnTo>
                <a:lnTo>
                  <a:pt x="12646" y="5500"/>
                </a:lnTo>
                <a:lnTo>
                  <a:pt x="45815" y="5500"/>
                </a:lnTo>
                <a:lnTo>
                  <a:pt x="45982" y="4982"/>
                </a:lnTo>
                <a:lnTo>
                  <a:pt x="46206" y="4015"/>
                </a:lnTo>
                <a:lnTo>
                  <a:pt x="41066" y="4015"/>
                </a:lnTo>
                <a:lnTo>
                  <a:pt x="33860" y="1795"/>
                </a:lnTo>
                <a:lnTo>
                  <a:pt x="15579" y="0"/>
                </a:lnTo>
                <a:close/>
              </a:path>
              <a:path w="46990" h="12700">
                <a:moveTo>
                  <a:pt x="46555" y="2513"/>
                </a:moveTo>
                <a:lnTo>
                  <a:pt x="41066" y="4015"/>
                </a:lnTo>
                <a:lnTo>
                  <a:pt x="46206" y="4015"/>
                </a:lnTo>
                <a:lnTo>
                  <a:pt x="46555" y="2513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118853" y="3018485"/>
            <a:ext cx="48255" cy="13624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118997" y="3018058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59" h="9525">
                <a:moveTo>
                  <a:pt x="18979" y="0"/>
                </a:moveTo>
                <a:lnTo>
                  <a:pt x="14572" y="548"/>
                </a:lnTo>
                <a:lnTo>
                  <a:pt x="6501" y="3749"/>
                </a:lnTo>
                <a:lnTo>
                  <a:pt x="2892" y="6309"/>
                </a:lnTo>
                <a:lnTo>
                  <a:pt x="0" y="9479"/>
                </a:lnTo>
                <a:lnTo>
                  <a:pt x="1523" y="7955"/>
                </a:lnTo>
                <a:lnTo>
                  <a:pt x="3142" y="6553"/>
                </a:lnTo>
                <a:lnTo>
                  <a:pt x="6702" y="4114"/>
                </a:lnTo>
                <a:lnTo>
                  <a:pt x="8607" y="3139"/>
                </a:lnTo>
                <a:lnTo>
                  <a:pt x="14609" y="761"/>
                </a:lnTo>
                <a:lnTo>
                  <a:pt x="18979" y="152"/>
                </a:lnTo>
                <a:lnTo>
                  <a:pt x="20506" y="152"/>
                </a:lnTo>
                <a:lnTo>
                  <a:pt x="18979" y="0"/>
                </a:lnTo>
                <a:close/>
              </a:path>
              <a:path w="48259" h="9525">
                <a:moveTo>
                  <a:pt x="20506" y="152"/>
                </a:moveTo>
                <a:lnTo>
                  <a:pt x="18979" y="152"/>
                </a:lnTo>
                <a:lnTo>
                  <a:pt x="25383" y="701"/>
                </a:lnTo>
                <a:lnTo>
                  <a:pt x="27526" y="1066"/>
                </a:lnTo>
                <a:lnTo>
                  <a:pt x="29586" y="1676"/>
                </a:lnTo>
                <a:lnTo>
                  <a:pt x="33707" y="2956"/>
                </a:lnTo>
                <a:lnTo>
                  <a:pt x="35826" y="3352"/>
                </a:lnTo>
                <a:lnTo>
                  <a:pt x="37944" y="3779"/>
                </a:lnTo>
                <a:lnTo>
                  <a:pt x="40111" y="4023"/>
                </a:lnTo>
                <a:lnTo>
                  <a:pt x="42271" y="3901"/>
                </a:lnTo>
                <a:lnTo>
                  <a:pt x="40111" y="3901"/>
                </a:lnTo>
                <a:lnTo>
                  <a:pt x="37968" y="3627"/>
                </a:lnTo>
                <a:lnTo>
                  <a:pt x="33729" y="2834"/>
                </a:lnTo>
                <a:lnTo>
                  <a:pt x="31659" y="2255"/>
                </a:lnTo>
                <a:lnTo>
                  <a:pt x="29611" y="1615"/>
                </a:lnTo>
                <a:lnTo>
                  <a:pt x="27526" y="1036"/>
                </a:lnTo>
                <a:lnTo>
                  <a:pt x="25420" y="609"/>
                </a:lnTo>
                <a:lnTo>
                  <a:pt x="23253" y="426"/>
                </a:lnTo>
                <a:lnTo>
                  <a:pt x="20506" y="152"/>
                </a:lnTo>
                <a:close/>
              </a:path>
              <a:path w="48259" h="9525">
                <a:moveTo>
                  <a:pt x="48112" y="1554"/>
                </a:moveTo>
                <a:lnTo>
                  <a:pt x="47780" y="1981"/>
                </a:lnTo>
                <a:lnTo>
                  <a:pt x="47338" y="2316"/>
                </a:lnTo>
                <a:lnTo>
                  <a:pt x="40111" y="3901"/>
                </a:lnTo>
                <a:lnTo>
                  <a:pt x="42271" y="3901"/>
                </a:lnTo>
                <a:lnTo>
                  <a:pt x="46911" y="2621"/>
                </a:lnTo>
                <a:lnTo>
                  <a:pt x="47362" y="2346"/>
                </a:lnTo>
                <a:lnTo>
                  <a:pt x="47804" y="2011"/>
                </a:lnTo>
                <a:lnTo>
                  <a:pt x="48112" y="1554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066455" y="3010408"/>
            <a:ext cx="12335" cy="13106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068610" y="3019721"/>
            <a:ext cx="46990" cy="12700"/>
          </a:xfrm>
          <a:custGeom>
            <a:avLst/>
            <a:gdLst/>
            <a:ahLst/>
            <a:cxnLst/>
            <a:rect l="l" t="t" r="r" b="b"/>
            <a:pathLst>
              <a:path w="46990" h="12700">
                <a:moveTo>
                  <a:pt x="0" y="2482"/>
                </a:moveTo>
                <a:lnTo>
                  <a:pt x="569" y="4981"/>
                </a:lnTo>
                <a:lnTo>
                  <a:pt x="1773" y="8669"/>
                </a:lnTo>
                <a:lnTo>
                  <a:pt x="4096" y="10163"/>
                </a:lnTo>
                <a:lnTo>
                  <a:pt x="7345" y="12296"/>
                </a:lnTo>
                <a:lnTo>
                  <a:pt x="12536" y="10163"/>
                </a:lnTo>
                <a:lnTo>
                  <a:pt x="20086" y="8151"/>
                </a:lnTo>
                <a:lnTo>
                  <a:pt x="33921" y="5499"/>
                </a:lnTo>
                <a:lnTo>
                  <a:pt x="43663" y="5499"/>
                </a:lnTo>
                <a:lnTo>
                  <a:pt x="42066" y="4177"/>
                </a:lnTo>
                <a:lnTo>
                  <a:pt x="41618" y="4009"/>
                </a:lnTo>
                <a:lnTo>
                  <a:pt x="5505" y="4009"/>
                </a:lnTo>
                <a:lnTo>
                  <a:pt x="0" y="2482"/>
                </a:lnTo>
                <a:close/>
              </a:path>
              <a:path w="46990" h="12700">
                <a:moveTo>
                  <a:pt x="43663" y="5499"/>
                </a:moveTo>
                <a:lnTo>
                  <a:pt x="33921" y="5499"/>
                </a:lnTo>
                <a:lnTo>
                  <a:pt x="41672" y="9980"/>
                </a:lnTo>
                <a:lnTo>
                  <a:pt x="41955" y="9919"/>
                </a:lnTo>
                <a:lnTo>
                  <a:pt x="46564" y="7907"/>
                </a:lnTo>
                <a:lnTo>
                  <a:pt x="43663" y="5499"/>
                </a:lnTo>
                <a:close/>
              </a:path>
              <a:path w="46990" h="12700">
                <a:moveTo>
                  <a:pt x="30977" y="0"/>
                </a:moveTo>
                <a:lnTo>
                  <a:pt x="12692" y="1799"/>
                </a:lnTo>
                <a:lnTo>
                  <a:pt x="5505" y="4009"/>
                </a:lnTo>
                <a:lnTo>
                  <a:pt x="41618" y="4009"/>
                </a:lnTo>
                <a:lnTo>
                  <a:pt x="30977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067406" y="3018363"/>
            <a:ext cx="48173" cy="13593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067394" y="3017997"/>
            <a:ext cx="48260" cy="9525"/>
          </a:xfrm>
          <a:custGeom>
            <a:avLst/>
            <a:gdLst/>
            <a:ahLst/>
            <a:cxnLst/>
            <a:rect l="l" t="t" r="r" b="b"/>
            <a:pathLst>
              <a:path w="48259" h="9525">
                <a:moveTo>
                  <a:pt x="30340" y="152"/>
                </a:moveTo>
                <a:lnTo>
                  <a:pt x="29184" y="152"/>
                </a:lnTo>
                <a:lnTo>
                  <a:pt x="33540" y="761"/>
                </a:lnTo>
                <a:lnTo>
                  <a:pt x="39553" y="3139"/>
                </a:lnTo>
                <a:lnTo>
                  <a:pt x="41471" y="4145"/>
                </a:lnTo>
                <a:lnTo>
                  <a:pt x="45018" y="6553"/>
                </a:lnTo>
                <a:lnTo>
                  <a:pt x="46649" y="7985"/>
                </a:lnTo>
                <a:lnTo>
                  <a:pt x="48173" y="9509"/>
                </a:lnTo>
                <a:lnTo>
                  <a:pt x="45268" y="6309"/>
                </a:lnTo>
                <a:lnTo>
                  <a:pt x="41647" y="3749"/>
                </a:lnTo>
                <a:lnTo>
                  <a:pt x="37612" y="2194"/>
                </a:lnTo>
                <a:lnTo>
                  <a:pt x="33576" y="579"/>
                </a:lnTo>
                <a:lnTo>
                  <a:pt x="30340" y="152"/>
                </a:lnTo>
                <a:close/>
              </a:path>
              <a:path w="48259" h="9525">
                <a:moveTo>
                  <a:pt x="12" y="1554"/>
                </a:moveTo>
                <a:lnTo>
                  <a:pt x="310" y="2042"/>
                </a:lnTo>
                <a:lnTo>
                  <a:pt x="2679" y="3322"/>
                </a:lnTo>
                <a:lnTo>
                  <a:pt x="3691" y="3688"/>
                </a:lnTo>
                <a:lnTo>
                  <a:pt x="4776" y="3840"/>
                </a:lnTo>
                <a:lnTo>
                  <a:pt x="5858" y="3901"/>
                </a:lnTo>
                <a:lnTo>
                  <a:pt x="8013" y="4053"/>
                </a:lnTo>
                <a:lnTo>
                  <a:pt x="9230" y="3901"/>
                </a:lnTo>
                <a:lnTo>
                  <a:pt x="8013" y="3901"/>
                </a:lnTo>
                <a:lnTo>
                  <a:pt x="4788" y="3718"/>
                </a:lnTo>
                <a:lnTo>
                  <a:pt x="3727" y="3566"/>
                </a:lnTo>
                <a:lnTo>
                  <a:pt x="2691" y="3230"/>
                </a:lnTo>
                <a:lnTo>
                  <a:pt x="2203" y="3078"/>
                </a:lnTo>
                <a:lnTo>
                  <a:pt x="1691" y="2865"/>
                </a:lnTo>
                <a:lnTo>
                  <a:pt x="1228" y="2590"/>
                </a:lnTo>
                <a:lnTo>
                  <a:pt x="786" y="2316"/>
                </a:lnTo>
                <a:lnTo>
                  <a:pt x="335" y="1981"/>
                </a:lnTo>
                <a:lnTo>
                  <a:pt x="12" y="1554"/>
                </a:lnTo>
                <a:close/>
              </a:path>
              <a:path w="48259" h="9525">
                <a:moveTo>
                  <a:pt x="20610" y="1066"/>
                </a:moveTo>
                <a:lnTo>
                  <a:pt x="18525" y="1615"/>
                </a:lnTo>
                <a:lnTo>
                  <a:pt x="14395" y="2834"/>
                </a:lnTo>
                <a:lnTo>
                  <a:pt x="10155" y="3627"/>
                </a:lnTo>
                <a:lnTo>
                  <a:pt x="8013" y="3901"/>
                </a:lnTo>
                <a:lnTo>
                  <a:pt x="9230" y="3901"/>
                </a:lnTo>
                <a:lnTo>
                  <a:pt x="10204" y="3779"/>
                </a:lnTo>
                <a:lnTo>
                  <a:pt x="12310" y="3352"/>
                </a:lnTo>
                <a:lnTo>
                  <a:pt x="13359" y="3169"/>
                </a:lnTo>
                <a:lnTo>
                  <a:pt x="14407" y="2895"/>
                </a:lnTo>
                <a:lnTo>
                  <a:pt x="15444" y="2590"/>
                </a:lnTo>
                <a:lnTo>
                  <a:pt x="16501" y="2316"/>
                </a:lnTo>
                <a:lnTo>
                  <a:pt x="17513" y="1981"/>
                </a:lnTo>
                <a:lnTo>
                  <a:pt x="20610" y="1066"/>
                </a:lnTo>
                <a:close/>
              </a:path>
              <a:path w="48259" h="9525">
                <a:moveTo>
                  <a:pt x="29184" y="0"/>
                </a:moveTo>
                <a:lnTo>
                  <a:pt x="24896" y="426"/>
                </a:lnTo>
                <a:lnTo>
                  <a:pt x="22728" y="609"/>
                </a:lnTo>
                <a:lnTo>
                  <a:pt x="20610" y="1066"/>
                </a:lnTo>
                <a:lnTo>
                  <a:pt x="22741" y="701"/>
                </a:lnTo>
                <a:lnTo>
                  <a:pt x="29184" y="152"/>
                </a:lnTo>
                <a:lnTo>
                  <a:pt x="30340" y="152"/>
                </a:lnTo>
                <a:lnTo>
                  <a:pt x="29184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075575" y="3022721"/>
            <a:ext cx="5080" cy="6985"/>
          </a:xfrm>
          <a:custGeom>
            <a:avLst/>
            <a:gdLst/>
            <a:ahLst/>
            <a:cxnLst/>
            <a:rect l="l" t="t" r="r" b="b"/>
            <a:pathLst>
              <a:path w="5080" h="6985">
                <a:moveTo>
                  <a:pt x="1642" y="518"/>
                </a:moveTo>
                <a:lnTo>
                  <a:pt x="560" y="518"/>
                </a:lnTo>
                <a:lnTo>
                  <a:pt x="667" y="670"/>
                </a:lnTo>
                <a:lnTo>
                  <a:pt x="774" y="975"/>
                </a:lnTo>
                <a:lnTo>
                  <a:pt x="774" y="1371"/>
                </a:lnTo>
                <a:lnTo>
                  <a:pt x="815" y="4297"/>
                </a:lnTo>
                <a:lnTo>
                  <a:pt x="827" y="5913"/>
                </a:lnTo>
                <a:lnTo>
                  <a:pt x="798" y="6126"/>
                </a:lnTo>
                <a:lnTo>
                  <a:pt x="667" y="6431"/>
                </a:lnTo>
                <a:lnTo>
                  <a:pt x="499" y="6522"/>
                </a:lnTo>
                <a:lnTo>
                  <a:pt x="286" y="6583"/>
                </a:lnTo>
                <a:lnTo>
                  <a:pt x="94" y="6583"/>
                </a:lnTo>
                <a:lnTo>
                  <a:pt x="94" y="6766"/>
                </a:lnTo>
                <a:lnTo>
                  <a:pt x="4203" y="6126"/>
                </a:lnTo>
                <a:lnTo>
                  <a:pt x="2072" y="6065"/>
                </a:lnTo>
                <a:lnTo>
                  <a:pt x="1725" y="6035"/>
                </a:lnTo>
                <a:lnTo>
                  <a:pt x="1618" y="5821"/>
                </a:lnTo>
                <a:lnTo>
                  <a:pt x="1569" y="4297"/>
                </a:lnTo>
                <a:lnTo>
                  <a:pt x="1583" y="670"/>
                </a:lnTo>
                <a:lnTo>
                  <a:pt x="1642" y="518"/>
                </a:lnTo>
                <a:close/>
              </a:path>
              <a:path w="5080" h="6985">
                <a:moveTo>
                  <a:pt x="4511" y="4297"/>
                </a:moveTo>
                <a:lnTo>
                  <a:pt x="3654" y="5699"/>
                </a:lnTo>
                <a:lnTo>
                  <a:pt x="3499" y="5821"/>
                </a:lnTo>
                <a:lnTo>
                  <a:pt x="3203" y="5852"/>
                </a:lnTo>
                <a:lnTo>
                  <a:pt x="2810" y="5943"/>
                </a:lnTo>
                <a:lnTo>
                  <a:pt x="2404" y="6004"/>
                </a:lnTo>
                <a:lnTo>
                  <a:pt x="2072" y="6065"/>
                </a:lnTo>
                <a:lnTo>
                  <a:pt x="4218" y="6065"/>
                </a:lnTo>
                <a:lnTo>
                  <a:pt x="4642" y="4328"/>
                </a:lnTo>
                <a:lnTo>
                  <a:pt x="4511" y="4297"/>
                </a:lnTo>
                <a:close/>
              </a:path>
              <a:path w="5080" h="6985">
                <a:moveTo>
                  <a:pt x="2417" y="0"/>
                </a:moveTo>
                <a:lnTo>
                  <a:pt x="0" y="365"/>
                </a:lnTo>
                <a:lnTo>
                  <a:pt x="12" y="548"/>
                </a:lnTo>
                <a:lnTo>
                  <a:pt x="560" y="518"/>
                </a:lnTo>
                <a:lnTo>
                  <a:pt x="1642" y="518"/>
                </a:lnTo>
                <a:lnTo>
                  <a:pt x="1822" y="365"/>
                </a:lnTo>
                <a:lnTo>
                  <a:pt x="2130" y="213"/>
                </a:lnTo>
                <a:lnTo>
                  <a:pt x="2429" y="152"/>
                </a:lnTo>
                <a:lnTo>
                  <a:pt x="241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080445" y="302226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69" y="0"/>
                </a:moveTo>
                <a:lnTo>
                  <a:pt x="832" y="91"/>
                </a:lnTo>
                <a:lnTo>
                  <a:pt x="643" y="274"/>
                </a:lnTo>
                <a:lnTo>
                  <a:pt x="557" y="792"/>
                </a:lnTo>
                <a:lnTo>
                  <a:pt x="963" y="914"/>
                </a:lnTo>
                <a:lnTo>
                  <a:pt x="1164" y="792"/>
                </a:lnTo>
                <a:lnTo>
                  <a:pt x="1331" y="548"/>
                </a:lnTo>
                <a:lnTo>
                  <a:pt x="1331" y="121"/>
                </a:lnTo>
                <a:lnTo>
                  <a:pt x="1069" y="0"/>
                </a:lnTo>
                <a:close/>
              </a:path>
              <a:path w="1905" h="6350">
                <a:moveTo>
                  <a:pt x="1298" y="2834"/>
                </a:moveTo>
                <a:lnTo>
                  <a:pt x="533" y="2834"/>
                </a:lnTo>
                <a:lnTo>
                  <a:pt x="594" y="3108"/>
                </a:lnTo>
                <a:lnTo>
                  <a:pt x="426" y="5974"/>
                </a:lnTo>
                <a:lnTo>
                  <a:pt x="249" y="6095"/>
                </a:lnTo>
                <a:lnTo>
                  <a:pt x="70" y="6156"/>
                </a:lnTo>
                <a:lnTo>
                  <a:pt x="70" y="6309"/>
                </a:lnTo>
                <a:lnTo>
                  <a:pt x="1880" y="5669"/>
                </a:lnTo>
                <a:lnTo>
                  <a:pt x="1523" y="5608"/>
                </a:lnTo>
                <a:lnTo>
                  <a:pt x="1344" y="5394"/>
                </a:lnTo>
                <a:lnTo>
                  <a:pt x="1307" y="5242"/>
                </a:lnTo>
                <a:lnTo>
                  <a:pt x="1298" y="2834"/>
                </a:lnTo>
                <a:close/>
              </a:path>
              <a:path w="1905" h="6350">
                <a:moveTo>
                  <a:pt x="1880" y="5516"/>
                </a:moveTo>
                <a:lnTo>
                  <a:pt x="1700" y="5608"/>
                </a:lnTo>
                <a:lnTo>
                  <a:pt x="1880" y="5608"/>
                </a:lnTo>
                <a:close/>
              </a:path>
              <a:path w="1905" h="6350">
                <a:moveTo>
                  <a:pt x="1295" y="1950"/>
                </a:moveTo>
                <a:lnTo>
                  <a:pt x="1130" y="1981"/>
                </a:lnTo>
                <a:lnTo>
                  <a:pt x="0" y="2834"/>
                </a:lnTo>
                <a:lnTo>
                  <a:pt x="57" y="2987"/>
                </a:lnTo>
                <a:lnTo>
                  <a:pt x="249" y="2834"/>
                </a:lnTo>
                <a:lnTo>
                  <a:pt x="1298" y="2834"/>
                </a:lnTo>
                <a:lnTo>
                  <a:pt x="1295" y="195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82607" y="3021807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353" y="944"/>
                </a:moveTo>
                <a:lnTo>
                  <a:pt x="562" y="944"/>
                </a:lnTo>
                <a:lnTo>
                  <a:pt x="629" y="2590"/>
                </a:lnTo>
                <a:lnTo>
                  <a:pt x="599" y="5760"/>
                </a:lnTo>
                <a:lnTo>
                  <a:pt x="849" y="5791"/>
                </a:lnTo>
                <a:lnTo>
                  <a:pt x="1074" y="5852"/>
                </a:lnTo>
                <a:lnTo>
                  <a:pt x="1312" y="5791"/>
                </a:lnTo>
                <a:lnTo>
                  <a:pt x="1788" y="5760"/>
                </a:lnTo>
                <a:lnTo>
                  <a:pt x="2028" y="5638"/>
                </a:lnTo>
                <a:lnTo>
                  <a:pt x="2516" y="5455"/>
                </a:lnTo>
                <a:lnTo>
                  <a:pt x="1599" y="5364"/>
                </a:lnTo>
                <a:lnTo>
                  <a:pt x="1312" y="5242"/>
                </a:lnTo>
                <a:lnTo>
                  <a:pt x="1337" y="2987"/>
                </a:lnTo>
                <a:lnTo>
                  <a:pt x="1504" y="2743"/>
                </a:lnTo>
                <a:lnTo>
                  <a:pt x="1337" y="2743"/>
                </a:lnTo>
                <a:lnTo>
                  <a:pt x="1353" y="944"/>
                </a:lnTo>
                <a:close/>
              </a:path>
              <a:path w="4444" h="6350">
                <a:moveTo>
                  <a:pt x="4051" y="2072"/>
                </a:moveTo>
                <a:lnTo>
                  <a:pt x="2516" y="2072"/>
                </a:lnTo>
                <a:lnTo>
                  <a:pt x="2778" y="2103"/>
                </a:lnTo>
                <a:lnTo>
                  <a:pt x="2992" y="2285"/>
                </a:lnTo>
                <a:lnTo>
                  <a:pt x="3217" y="2438"/>
                </a:lnTo>
                <a:lnTo>
                  <a:pt x="3325" y="2743"/>
                </a:lnTo>
                <a:lnTo>
                  <a:pt x="3312" y="3779"/>
                </a:lnTo>
                <a:lnTo>
                  <a:pt x="1599" y="5364"/>
                </a:lnTo>
                <a:lnTo>
                  <a:pt x="2636" y="5364"/>
                </a:lnTo>
                <a:lnTo>
                  <a:pt x="2955" y="5120"/>
                </a:lnTo>
                <a:lnTo>
                  <a:pt x="3836" y="3992"/>
                </a:lnTo>
                <a:lnTo>
                  <a:pt x="4074" y="3383"/>
                </a:lnTo>
                <a:lnTo>
                  <a:pt x="4051" y="2072"/>
                </a:lnTo>
                <a:close/>
              </a:path>
              <a:path w="4444" h="6350">
                <a:moveTo>
                  <a:pt x="2979" y="1310"/>
                </a:moveTo>
                <a:lnTo>
                  <a:pt x="2574" y="1493"/>
                </a:lnTo>
                <a:lnTo>
                  <a:pt x="2135" y="1645"/>
                </a:lnTo>
                <a:lnTo>
                  <a:pt x="1718" y="2072"/>
                </a:lnTo>
                <a:lnTo>
                  <a:pt x="1337" y="2743"/>
                </a:lnTo>
                <a:lnTo>
                  <a:pt x="1504" y="2743"/>
                </a:lnTo>
                <a:lnTo>
                  <a:pt x="1669" y="2590"/>
                </a:lnTo>
                <a:lnTo>
                  <a:pt x="1931" y="2346"/>
                </a:lnTo>
                <a:lnTo>
                  <a:pt x="2074" y="2255"/>
                </a:lnTo>
                <a:lnTo>
                  <a:pt x="2230" y="2194"/>
                </a:lnTo>
                <a:lnTo>
                  <a:pt x="2516" y="2072"/>
                </a:lnTo>
                <a:lnTo>
                  <a:pt x="4051" y="2072"/>
                </a:lnTo>
                <a:lnTo>
                  <a:pt x="3933" y="1767"/>
                </a:lnTo>
                <a:lnTo>
                  <a:pt x="3647" y="1554"/>
                </a:lnTo>
                <a:lnTo>
                  <a:pt x="3336" y="1341"/>
                </a:lnTo>
                <a:lnTo>
                  <a:pt x="2979" y="1310"/>
                </a:lnTo>
                <a:close/>
              </a:path>
              <a:path w="4444" h="6350">
                <a:moveTo>
                  <a:pt x="1361" y="0"/>
                </a:moveTo>
                <a:lnTo>
                  <a:pt x="1169" y="91"/>
                </a:lnTo>
                <a:lnTo>
                  <a:pt x="19" y="1005"/>
                </a:lnTo>
                <a:lnTo>
                  <a:pt x="157" y="1066"/>
                </a:lnTo>
                <a:lnTo>
                  <a:pt x="562" y="944"/>
                </a:lnTo>
                <a:lnTo>
                  <a:pt x="1353" y="944"/>
                </a:lnTo>
                <a:lnTo>
                  <a:pt x="1361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87386" y="3021685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2465" y="0"/>
                </a:moveTo>
                <a:lnTo>
                  <a:pt x="0" y="3566"/>
                </a:lnTo>
                <a:lnTo>
                  <a:pt x="179" y="4023"/>
                </a:lnTo>
                <a:lnTo>
                  <a:pt x="548" y="4328"/>
                </a:lnTo>
                <a:lnTo>
                  <a:pt x="929" y="4632"/>
                </a:lnTo>
                <a:lnTo>
                  <a:pt x="1368" y="4724"/>
                </a:lnTo>
                <a:lnTo>
                  <a:pt x="1868" y="4602"/>
                </a:lnTo>
                <a:lnTo>
                  <a:pt x="2334" y="4480"/>
                </a:lnTo>
                <a:lnTo>
                  <a:pt x="2737" y="4206"/>
                </a:lnTo>
                <a:lnTo>
                  <a:pt x="2989" y="3870"/>
                </a:lnTo>
                <a:lnTo>
                  <a:pt x="1810" y="3870"/>
                </a:lnTo>
                <a:lnTo>
                  <a:pt x="1441" y="3779"/>
                </a:lnTo>
                <a:lnTo>
                  <a:pt x="819" y="3230"/>
                </a:lnTo>
                <a:lnTo>
                  <a:pt x="707" y="2865"/>
                </a:lnTo>
                <a:lnTo>
                  <a:pt x="679" y="2164"/>
                </a:lnTo>
                <a:lnTo>
                  <a:pt x="1778" y="1889"/>
                </a:lnTo>
                <a:lnTo>
                  <a:pt x="679" y="1889"/>
                </a:lnTo>
                <a:lnTo>
                  <a:pt x="1725" y="487"/>
                </a:lnTo>
                <a:lnTo>
                  <a:pt x="3438" y="487"/>
                </a:lnTo>
                <a:lnTo>
                  <a:pt x="3166" y="274"/>
                </a:lnTo>
                <a:lnTo>
                  <a:pt x="2855" y="60"/>
                </a:lnTo>
                <a:lnTo>
                  <a:pt x="2465" y="0"/>
                </a:lnTo>
                <a:close/>
              </a:path>
              <a:path w="3809" h="5080">
                <a:moveTo>
                  <a:pt x="3477" y="2438"/>
                </a:moveTo>
                <a:lnTo>
                  <a:pt x="1810" y="3870"/>
                </a:lnTo>
                <a:lnTo>
                  <a:pt x="2989" y="3870"/>
                </a:lnTo>
                <a:lnTo>
                  <a:pt x="3355" y="3352"/>
                </a:lnTo>
                <a:lnTo>
                  <a:pt x="3535" y="2926"/>
                </a:lnTo>
                <a:lnTo>
                  <a:pt x="3608" y="2529"/>
                </a:lnTo>
                <a:lnTo>
                  <a:pt x="3477" y="2438"/>
                </a:lnTo>
                <a:close/>
              </a:path>
              <a:path w="3809" h="5080">
                <a:moveTo>
                  <a:pt x="3438" y="487"/>
                </a:moveTo>
                <a:lnTo>
                  <a:pt x="1725" y="487"/>
                </a:lnTo>
                <a:lnTo>
                  <a:pt x="2203" y="518"/>
                </a:lnTo>
                <a:lnTo>
                  <a:pt x="2356" y="579"/>
                </a:lnTo>
                <a:lnTo>
                  <a:pt x="2593" y="944"/>
                </a:lnTo>
                <a:lnTo>
                  <a:pt x="2630" y="1127"/>
                </a:lnTo>
                <a:lnTo>
                  <a:pt x="2642" y="1402"/>
                </a:lnTo>
                <a:lnTo>
                  <a:pt x="679" y="1889"/>
                </a:lnTo>
                <a:lnTo>
                  <a:pt x="1778" y="1889"/>
                </a:lnTo>
                <a:lnTo>
                  <a:pt x="3608" y="1432"/>
                </a:lnTo>
                <a:lnTo>
                  <a:pt x="3608" y="914"/>
                </a:lnTo>
                <a:lnTo>
                  <a:pt x="3477" y="5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91504" y="3021502"/>
            <a:ext cx="3810" cy="4445"/>
          </a:xfrm>
          <a:custGeom>
            <a:avLst/>
            <a:gdLst/>
            <a:ahLst/>
            <a:cxnLst/>
            <a:rect l="l" t="t" r="r" b="b"/>
            <a:pathLst>
              <a:path w="3809" h="4444">
                <a:moveTo>
                  <a:pt x="1523" y="579"/>
                </a:moveTo>
                <a:lnTo>
                  <a:pt x="454" y="579"/>
                </a:lnTo>
                <a:lnTo>
                  <a:pt x="585" y="640"/>
                </a:lnTo>
                <a:lnTo>
                  <a:pt x="687" y="3688"/>
                </a:lnTo>
                <a:lnTo>
                  <a:pt x="429" y="3931"/>
                </a:lnTo>
                <a:lnTo>
                  <a:pt x="36" y="3962"/>
                </a:lnTo>
                <a:lnTo>
                  <a:pt x="2264" y="4084"/>
                </a:lnTo>
                <a:lnTo>
                  <a:pt x="1917" y="3931"/>
                </a:lnTo>
                <a:lnTo>
                  <a:pt x="1523" y="1249"/>
                </a:lnTo>
                <a:lnTo>
                  <a:pt x="1667" y="975"/>
                </a:lnTo>
                <a:lnTo>
                  <a:pt x="1523" y="914"/>
                </a:lnTo>
                <a:lnTo>
                  <a:pt x="1523" y="579"/>
                </a:lnTo>
                <a:close/>
              </a:path>
              <a:path w="3809" h="4444">
                <a:moveTo>
                  <a:pt x="2810" y="0"/>
                </a:moveTo>
                <a:lnTo>
                  <a:pt x="2252" y="0"/>
                </a:lnTo>
                <a:lnTo>
                  <a:pt x="1871" y="304"/>
                </a:lnTo>
                <a:lnTo>
                  <a:pt x="1523" y="914"/>
                </a:lnTo>
                <a:lnTo>
                  <a:pt x="1715" y="914"/>
                </a:lnTo>
                <a:lnTo>
                  <a:pt x="1965" y="701"/>
                </a:lnTo>
                <a:lnTo>
                  <a:pt x="2215" y="579"/>
                </a:lnTo>
                <a:lnTo>
                  <a:pt x="3240" y="579"/>
                </a:lnTo>
                <a:lnTo>
                  <a:pt x="3209" y="304"/>
                </a:lnTo>
                <a:lnTo>
                  <a:pt x="2965" y="60"/>
                </a:lnTo>
                <a:lnTo>
                  <a:pt x="2810" y="0"/>
                </a:lnTo>
                <a:close/>
              </a:path>
              <a:path w="3809" h="4444">
                <a:moveTo>
                  <a:pt x="3240" y="579"/>
                </a:moveTo>
                <a:lnTo>
                  <a:pt x="2215" y="579"/>
                </a:lnTo>
                <a:lnTo>
                  <a:pt x="2441" y="761"/>
                </a:lnTo>
                <a:lnTo>
                  <a:pt x="2715" y="883"/>
                </a:lnTo>
                <a:lnTo>
                  <a:pt x="3026" y="853"/>
                </a:lnTo>
                <a:lnTo>
                  <a:pt x="3191" y="701"/>
                </a:lnTo>
                <a:close/>
              </a:path>
              <a:path w="3809" h="4444">
                <a:moveTo>
                  <a:pt x="1523" y="0"/>
                </a:moveTo>
                <a:lnTo>
                  <a:pt x="1298" y="0"/>
                </a:lnTo>
                <a:lnTo>
                  <a:pt x="0" y="487"/>
                </a:lnTo>
                <a:lnTo>
                  <a:pt x="36" y="640"/>
                </a:lnTo>
                <a:lnTo>
                  <a:pt x="454" y="579"/>
                </a:lnTo>
                <a:lnTo>
                  <a:pt x="1523" y="579"/>
                </a:lnTo>
                <a:lnTo>
                  <a:pt x="152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95064" y="302040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1536" y="1493"/>
                </a:moveTo>
                <a:lnTo>
                  <a:pt x="716" y="1493"/>
                </a:lnTo>
                <a:lnTo>
                  <a:pt x="740" y="4389"/>
                </a:lnTo>
                <a:lnTo>
                  <a:pt x="1155" y="4876"/>
                </a:lnTo>
                <a:lnTo>
                  <a:pt x="1298" y="4937"/>
                </a:lnTo>
                <a:lnTo>
                  <a:pt x="2597" y="4480"/>
                </a:lnTo>
                <a:lnTo>
                  <a:pt x="1752" y="4480"/>
                </a:lnTo>
                <a:lnTo>
                  <a:pt x="1584" y="4328"/>
                </a:lnTo>
                <a:lnTo>
                  <a:pt x="1544" y="4175"/>
                </a:lnTo>
                <a:lnTo>
                  <a:pt x="1536" y="1493"/>
                </a:lnTo>
                <a:close/>
              </a:path>
              <a:path w="3175" h="5080">
                <a:moveTo>
                  <a:pt x="2727" y="4175"/>
                </a:moveTo>
                <a:lnTo>
                  <a:pt x="2535" y="4175"/>
                </a:lnTo>
                <a:lnTo>
                  <a:pt x="2417" y="4358"/>
                </a:lnTo>
                <a:lnTo>
                  <a:pt x="2215" y="4480"/>
                </a:lnTo>
                <a:lnTo>
                  <a:pt x="2597" y="4480"/>
                </a:lnTo>
                <a:lnTo>
                  <a:pt x="2727" y="4175"/>
                </a:lnTo>
                <a:close/>
              </a:path>
              <a:path w="3175" h="5080">
                <a:moveTo>
                  <a:pt x="1536" y="0"/>
                </a:moveTo>
                <a:lnTo>
                  <a:pt x="1383" y="0"/>
                </a:lnTo>
                <a:lnTo>
                  <a:pt x="1252" y="274"/>
                </a:lnTo>
                <a:lnTo>
                  <a:pt x="1155" y="457"/>
                </a:lnTo>
                <a:lnTo>
                  <a:pt x="917" y="761"/>
                </a:lnTo>
                <a:lnTo>
                  <a:pt x="752" y="944"/>
                </a:lnTo>
                <a:lnTo>
                  <a:pt x="548" y="1066"/>
                </a:lnTo>
                <a:lnTo>
                  <a:pt x="371" y="1219"/>
                </a:lnTo>
                <a:lnTo>
                  <a:pt x="179" y="1310"/>
                </a:lnTo>
                <a:lnTo>
                  <a:pt x="0" y="1371"/>
                </a:lnTo>
                <a:lnTo>
                  <a:pt x="2596" y="1493"/>
                </a:lnTo>
                <a:lnTo>
                  <a:pt x="2596" y="1219"/>
                </a:lnTo>
                <a:lnTo>
                  <a:pt x="1536" y="1219"/>
                </a:lnTo>
                <a:lnTo>
                  <a:pt x="153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98267" y="3021655"/>
            <a:ext cx="3810" cy="3810"/>
          </a:xfrm>
          <a:custGeom>
            <a:avLst/>
            <a:gdLst/>
            <a:ahLst/>
            <a:cxnLst/>
            <a:rect l="l" t="t" r="r" b="b"/>
            <a:pathLst>
              <a:path w="3809" h="3810">
                <a:moveTo>
                  <a:pt x="2371" y="243"/>
                </a:moveTo>
                <a:lnTo>
                  <a:pt x="1536" y="243"/>
                </a:lnTo>
                <a:lnTo>
                  <a:pt x="1703" y="304"/>
                </a:lnTo>
                <a:lnTo>
                  <a:pt x="1798" y="457"/>
                </a:lnTo>
                <a:lnTo>
                  <a:pt x="1929" y="579"/>
                </a:lnTo>
                <a:lnTo>
                  <a:pt x="1978" y="1310"/>
                </a:lnTo>
                <a:lnTo>
                  <a:pt x="1359" y="1554"/>
                </a:lnTo>
                <a:lnTo>
                  <a:pt x="929" y="1767"/>
                </a:lnTo>
                <a:lnTo>
                  <a:pt x="655" y="1889"/>
                </a:lnTo>
                <a:lnTo>
                  <a:pt x="393" y="2072"/>
                </a:lnTo>
                <a:lnTo>
                  <a:pt x="204" y="2225"/>
                </a:lnTo>
                <a:lnTo>
                  <a:pt x="94" y="2407"/>
                </a:lnTo>
                <a:lnTo>
                  <a:pt x="0" y="3230"/>
                </a:lnTo>
                <a:lnTo>
                  <a:pt x="60" y="3383"/>
                </a:lnTo>
                <a:lnTo>
                  <a:pt x="281" y="3596"/>
                </a:lnTo>
                <a:lnTo>
                  <a:pt x="597" y="3809"/>
                </a:lnTo>
                <a:lnTo>
                  <a:pt x="1155" y="3779"/>
                </a:lnTo>
                <a:lnTo>
                  <a:pt x="1286" y="3718"/>
                </a:lnTo>
                <a:lnTo>
                  <a:pt x="1609" y="3505"/>
                </a:lnTo>
                <a:lnTo>
                  <a:pt x="1793" y="3352"/>
                </a:lnTo>
                <a:lnTo>
                  <a:pt x="1048" y="3352"/>
                </a:lnTo>
                <a:lnTo>
                  <a:pt x="810" y="3169"/>
                </a:lnTo>
                <a:lnTo>
                  <a:pt x="691" y="3017"/>
                </a:lnTo>
                <a:lnTo>
                  <a:pt x="643" y="2529"/>
                </a:lnTo>
                <a:lnTo>
                  <a:pt x="1978" y="1584"/>
                </a:lnTo>
                <a:lnTo>
                  <a:pt x="2653" y="1584"/>
                </a:lnTo>
                <a:lnTo>
                  <a:pt x="2629" y="822"/>
                </a:lnTo>
                <a:lnTo>
                  <a:pt x="2596" y="670"/>
                </a:lnTo>
                <a:lnTo>
                  <a:pt x="2490" y="365"/>
                </a:lnTo>
                <a:close/>
              </a:path>
              <a:path w="3809" h="3810">
                <a:moveTo>
                  <a:pt x="2688" y="3200"/>
                </a:moveTo>
                <a:lnTo>
                  <a:pt x="1978" y="3200"/>
                </a:lnTo>
                <a:lnTo>
                  <a:pt x="2010" y="3505"/>
                </a:lnTo>
                <a:lnTo>
                  <a:pt x="2179" y="3749"/>
                </a:lnTo>
                <a:lnTo>
                  <a:pt x="2679" y="3809"/>
                </a:lnTo>
                <a:lnTo>
                  <a:pt x="2965" y="3596"/>
                </a:lnTo>
                <a:lnTo>
                  <a:pt x="3195" y="3291"/>
                </a:lnTo>
                <a:lnTo>
                  <a:pt x="2715" y="3291"/>
                </a:lnTo>
                <a:close/>
              </a:path>
              <a:path w="3809" h="3810">
                <a:moveTo>
                  <a:pt x="2653" y="1584"/>
                </a:moveTo>
                <a:lnTo>
                  <a:pt x="1978" y="1584"/>
                </a:lnTo>
                <a:lnTo>
                  <a:pt x="1978" y="2956"/>
                </a:lnTo>
                <a:lnTo>
                  <a:pt x="1642" y="3200"/>
                </a:lnTo>
                <a:lnTo>
                  <a:pt x="1392" y="3352"/>
                </a:lnTo>
                <a:lnTo>
                  <a:pt x="1793" y="3352"/>
                </a:lnTo>
                <a:lnTo>
                  <a:pt x="1978" y="3200"/>
                </a:lnTo>
                <a:lnTo>
                  <a:pt x="2688" y="3200"/>
                </a:lnTo>
                <a:lnTo>
                  <a:pt x="2653" y="1584"/>
                </a:lnTo>
                <a:close/>
              </a:path>
              <a:path w="3809" h="3810">
                <a:moveTo>
                  <a:pt x="3264" y="2987"/>
                </a:moveTo>
                <a:lnTo>
                  <a:pt x="2977" y="3230"/>
                </a:lnTo>
                <a:lnTo>
                  <a:pt x="3195" y="3291"/>
                </a:lnTo>
                <a:lnTo>
                  <a:pt x="3264" y="2987"/>
                </a:lnTo>
                <a:close/>
              </a:path>
              <a:path w="3809" h="3810">
                <a:moveTo>
                  <a:pt x="1749" y="0"/>
                </a:moveTo>
                <a:lnTo>
                  <a:pt x="1024" y="0"/>
                </a:lnTo>
                <a:lnTo>
                  <a:pt x="691" y="91"/>
                </a:lnTo>
                <a:lnTo>
                  <a:pt x="237" y="457"/>
                </a:lnTo>
                <a:lnTo>
                  <a:pt x="106" y="670"/>
                </a:lnTo>
                <a:lnTo>
                  <a:pt x="106" y="1036"/>
                </a:lnTo>
                <a:lnTo>
                  <a:pt x="262" y="1249"/>
                </a:lnTo>
                <a:lnTo>
                  <a:pt x="630" y="1249"/>
                </a:lnTo>
                <a:lnTo>
                  <a:pt x="761" y="1097"/>
                </a:lnTo>
                <a:lnTo>
                  <a:pt x="774" y="548"/>
                </a:lnTo>
                <a:lnTo>
                  <a:pt x="929" y="365"/>
                </a:lnTo>
                <a:lnTo>
                  <a:pt x="1536" y="243"/>
                </a:lnTo>
                <a:lnTo>
                  <a:pt x="2371" y="243"/>
                </a:lnTo>
                <a:lnTo>
                  <a:pt x="2215" y="152"/>
                </a:lnTo>
                <a:lnTo>
                  <a:pt x="2011" y="60"/>
                </a:lnTo>
                <a:lnTo>
                  <a:pt x="1749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101803" y="3020954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4">
                <a:moveTo>
                  <a:pt x="1773" y="1767"/>
                </a:moveTo>
                <a:lnTo>
                  <a:pt x="1060" y="1767"/>
                </a:lnTo>
                <a:lnTo>
                  <a:pt x="704" y="1950"/>
                </a:lnTo>
                <a:lnTo>
                  <a:pt x="429" y="2346"/>
                </a:lnTo>
                <a:lnTo>
                  <a:pt x="131" y="2743"/>
                </a:lnTo>
                <a:lnTo>
                  <a:pt x="0" y="3200"/>
                </a:lnTo>
                <a:lnTo>
                  <a:pt x="29" y="4267"/>
                </a:lnTo>
                <a:lnTo>
                  <a:pt x="118" y="4541"/>
                </a:lnTo>
                <a:lnTo>
                  <a:pt x="440" y="4937"/>
                </a:lnTo>
                <a:lnTo>
                  <a:pt x="630" y="5181"/>
                </a:lnTo>
                <a:lnTo>
                  <a:pt x="917" y="5333"/>
                </a:lnTo>
                <a:lnTo>
                  <a:pt x="1597" y="5303"/>
                </a:lnTo>
                <a:lnTo>
                  <a:pt x="1752" y="5242"/>
                </a:lnTo>
                <a:lnTo>
                  <a:pt x="2023" y="5029"/>
                </a:lnTo>
                <a:lnTo>
                  <a:pt x="1347" y="4937"/>
                </a:lnTo>
                <a:lnTo>
                  <a:pt x="1121" y="4815"/>
                </a:lnTo>
                <a:lnTo>
                  <a:pt x="905" y="4541"/>
                </a:lnTo>
                <a:lnTo>
                  <a:pt x="716" y="4267"/>
                </a:lnTo>
                <a:lnTo>
                  <a:pt x="621" y="3870"/>
                </a:lnTo>
                <a:lnTo>
                  <a:pt x="621" y="2895"/>
                </a:lnTo>
                <a:lnTo>
                  <a:pt x="716" y="2529"/>
                </a:lnTo>
                <a:lnTo>
                  <a:pt x="917" y="2255"/>
                </a:lnTo>
                <a:lnTo>
                  <a:pt x="1097" y="2072"/>
                </a:lnTo>
                <a:lnTo>
                  <a:pt x="1261" y="1981"/>
                </a:lnTo>
                <a:lnTo>
                  <a:pt x="2124" y="1981"/>
                </a:lnTo>
                <a:lnTo>
                  <a:pt x="1990" y="1859"/>
                </a:lnTo>
                <a:lnTo>
                  <a:pt x="1773" y="1767"/>
                </a:lnTo>
                <a:close/>
              </a:path>
              <a:path w="3809" h="5714">
                <a:moveTo>
                  <a:pt x="3240" y="4785"/>
                </a:moveTo>
                <a:lnTo>
                  <a:pt x="2191" y="4846"/>
                </a:lnTo>
                <a:lnTo>
                  <a:pt x="2191" y="5333"/>
                </a:lnTo>
                <a:lnTo>
                  <a:pt x="2346" y="5333"/>
                </a:lnTo>
                <a:lnTo>
                  <a:pt x="3264" y="4907"/>
                </a:lnTo>
                <a:close/>
              </a:path>
              <a:path w="3809" h="5714">
                <a:moveTo>
                  <a:pt x="2124" y="1981"/>
                </a:moveTo>
                <a:lnTo>
                  <a:pt x="1261" y="1981"/>
                </a:lnTo>
                <a:lnTo>
                  <a:pt x="1667" y="2011"/>
                </a:lnTo>
                <a:lnTo>
                  <a:pt x="1798" y="2072"/>
                </a:lnTo>
                <a:lnTo>
                  <a:pt x="2191" y="4571"/>
                </a:lnTo>
                <a:lnTo>
                  <a:pt x="1990" y="4815"/>
                </a:lnTo>
                <a:lnTo>
                  <a:pt x="1798" y="4937"/>
                </a:lnTo>
                <a:lnTo>
                  <a:pt x="2107" y="4937"/>
                </a:lnTo>
                <a:lnTo>
                  <a:pt x="3121" y="4846"/>
                </a:lnTo>
                <a:lnTo>
                  <a:pt x="2834" y="4815"/>
                </a:lnTo>
                <a:lnTo>
                  <a:pt x="2766" y="2042"/>
                </a:lnTo>
                <a:lnTo>
                  <a:pt x="2191" y="2042"/>
                </a:lnTo>
                <a:close/>
              </a:path>
              <a:path w="3809" h="5714">
                <a:moveTo>
                  <a:pt x="2755" y="487"/>
                </a:moveTo>
                <a:lnTo>
                  <a:pt x="2023" y="487"/>
                </a:lnTo>
                <a:lnTo>
                  <a:pt x="2154" y="701"/>
                </a:lnTo>
                <a:lnTo>
                  <a:pt x="2191" y="2042"/>
                </a:lnTo>
                <a:lnTo>
                  <a:pt x="2766" y="2042"/>
                </a:lnTo>
                <a:lnTo>
                  <a:pt x="2755" y="487"/>
                </a:lnTo>
                <a:close/>
              </a:path>
              <a:path w="3809" h="5714">
                <a:moveTo>
                  <a:pt x="2752" y="0"/>
                </a:moveTo>
                <a:lnTo>
                  <a:pt x="2584" y="0"/>
                </a:lnTo>
                <a:lnTo>
                  <a:pt x="1655" y="396"/>
                </a:lnTo>
                <a:lnTo>
                  <a:pt x="1798" y="487"/>
                </a:lnTo>
                <a:lnTo>
                  <a:pt x="2755" y="487"/>
                </a:lnTo>
                <a:lnTo>
                  <a:pt x="275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125925" y="3021594"/>
            <a:ext cx="4445" cy="6350"/>
          </a:xfrm>
          <a:custGeom>
            <a:avLst/>
            <a:gdLst/>
            <a:ahLst/>
            <a:cxnLst/>
            <a:rect l="l" t="t" r="r" b="b"/>
            <a:pathLst>
              <a:path w="4444" h="6350">
                <a:moveTo>
                  <a:pt x="1786" y="609"/>
                </a:moveTo>
                <a:lnTo>
                  <a:pt x="0" y="1066"/>
                </a:lnTo>
                <a:lnTo>
                  <a:pt x="0" y="1219"/>
                </a:lnTo>
                <a:lnTo>
                  <a:pt x="249" y="1219"/>
                </a:lnTo>
                <a:lnTo>
                  <a:pt x="429" y="1310"/>
                </a:lnTo>
                <a:lnTo>
                  <a:pt x="585" y="1493"/>
                </a:lnTo>
                <a:lnTo>
                  <a:pt x="704" y="1645"/>
                </a:lnTo>
                <a:lnTo>
                  <a:pt x="2191" y="4023"/>
                </a:lnTo>
                <a:lnTo>
                  <a:pt x="1929" y="4693"/>
                </a:lnTo>
                <a:lnTo>
                  <a:pt x="1847" y="4968"/>
                </a:lnTo>
                <a:lnTo>
                  <a:pt x="1740" y="5151"/>
                </a:lnTo>
                <a:lnTo>
                  <a:pt x="1560" y="5364"/>
                </a:lnTo>
                <a:lnTo>
                  <a:pt x="774" y="5455"/>
                </a:lnTo>
                <a:lnTo>
                  <a:pt x="643" y="5516"/>
                </a:lnTo>
                <a:lnTo>
                  <a:pt x="466" y="5669"/>
                </a:lnTo>
                <a:lnTo>
                  <a:pt x="359" y="6065"/>
                </a:lnTo>
                <a:lnTo>
                  <a:pt x="630" y="6278"/>
                </a:lnTo>
                <a:lnTo>
                  <a:pt x="929" y="6248"/>
                </a:lnTo>
                <a:lnTo>
                  <a:pt x="1167" y="6187"/>
                </a:lnTo>
                <a:lnTo>
                  <a:pt x="1405" y="6035"/>
                </a:lnTo>
                <a:lnTo>
                  <a:pt x="1633" y="5791"/>
                </a:lnTo>
                <a:lnTo>
                  <a:pt x="1883" y="5547"/>
                </a:lnTo>
                <a:lnTo>
                  <a:pt x="2060" y="5242"/>
                </a:lnTo>
                <a:lnTo>
                  <a:pt x="2831" y="3108"/>
                </a:lnTo>
                <a:lnTo>
                  <a:pt x="2502" y="3108"/>
                </a:lnTo>
                <a:lnTo>
                  <a:pt x="1469" y="1493"/>
                </a:lnTo>
                <a:lnTo>
                  <a:pt x="1356" y="1280"/>
                </a:lnTo>
                <a:lnTo>
                  <a:pt x="1359" y="1005"/>
                </a:lnTo>
                <a:lnTo>
                  <a:pt x="1478" y="853"/>
                </a:lnTo>
                <a:lnTo>
                  <a:pt x="1716" y="792"/>
                </a:lnTo>
                <a:lnTo>
                  <a:pt x="1786" y="609"/>
                </a:lnTo>
                <a:close/>
              </a:path>
              <a:path w="4444" h="6350">
                <a:moveTo>
                  <a:pt x="3835" y="426"/>
                </a:moveTo>
                <a:lnTo>
                  <a:pt x="3288" y="426"/>
                </a:lnTo>
                <a:lnTo>
                  <a:pt x="3340" y="731"/>
                </a:lnTo>
                <a:lnTo>
                  <a:pt x="2502" y="3108"/>
                </a:lnTo>
                <a:lnTo>
                  <a:pt x="2831" y="3108"/>
                </a:lnTo>
                <a:lnTo>
                  <a:pt x="3727" y="609"/>
                </a:lnTo>
                <a:lnTo>
                  <a:pt x="3835" y="426"/>
                </a:lnTo>
                <a:close/>
              </a:path>
              <a:path w="4444" h="6350">
                <a:moveTo>
                  <a:pt x="4215" y="0"/>
                </a:moveTo>
                <a:lnTo>
                  <a:pt x="2941" y="304"/>
                </a:lnTo>
                <a:lnTo>
                  <a:pt x="2953" y="457"/>
                </a:lnTo>
                <a:lnTo>
                  <a:pt x="3288" y="426"/>
                </a:lnTo>
                <a:lnTo>
                  <a:pt x="3835" y="426"/>
                </a:lnTo>
                <a:lnTo>
                  <a:pt x="3965" y="243"/>
                </a:lnTo>
                <a:lnTo>
                  <a:pt x="4215" y="152"/>
                </a:lnTo>
                <a:lnTo>
                  <a:pt x="4215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135761" y="3019856"/>
            <a:ext cx="5715" cy="6350"/>
          </a:xfrm>
          <a:custGeom>
            <a:avLst/>
            <a:gdLst/>
            <a:ahLst/>
            <a:cxnLst/>
            <a:rect l="l" t="t" r="r" b="b"/>
            <a:pathLst>
              <a:path w="5715" h="6350">
                <a:moveTo>
                  <a:pt x="3523" y="0"/>
                </a:moveTo>
                <a:lnTo>
                  <a:pt x="2072" y="0"/>
                </a:lnTo>
                <a:lnTo>
                  <a:pt x="1441" y="274"/>
                </a:lnTo>
                <a:lnTo>
                  <a:pt x="917" y="792"/>
                </a:lnTo>
                <a:lnTo>
                  <a:pt x="320" y="1371"/>
                </a:lnTo>
                <a:lnTo>
                  <a:pt x="0" y="2133"/>
                </a:lnTo>
                <a:lnTo>
                  <a:pt x="11" y="4023"/>
                </a:lnTo>
                <a:lnTo>
                  <a:pt x="274" y="4724"/>
                </a:lnTo>
                <a:lnTo>
                  <a:pt x="786" y="5333"/>
                </a:lnTo>
                <a:lnTo>
                  <a:pt x="1322" y="5913"/>
                </a:lnTo>
                <a:lnTo>
                  <a:pt x="1965" y="6187"/>
                </a:lnTo>
                <a:lnTo>
                  <a:pt x="3477" y="6187"/>
                </a:lnTo>
                <a:lnTo>
                  <a:pt x="4130" y="5913"/>
                </a:lnTo>
                <a:lnTo>
                  <a:pt x="2225" y="5852"/>
                </a:lnTo>
                <a:lnTo>
                  <a:pt x="1834" y="5669"/>
                </a:lnTo>
                <a:lnTo>
                  <a:pt x="1536" y="5273"/>
                </a:lnTo>
                <a:lnTo>
                  <a:pt x="1155" y="4754"/>
                </a:lnTo>
                <a:lnTo>
                  <a:pt x="979" y="4114"/>
                </a:lnTo>
                <a:lnTo>
                  <a:pt x="954" y="2133"/>
                </a:lnTo>
                <a:lnTo>
                  <a:pt x="1130" y="1402"/>
                </a:lnTo>
                <a:lnTo>
                  <a:pt x="1523" y="914"/>
                </a:lnTo>
                <a:lnTo>
                  <a:pt x="1822" y="518"/>
                </a:lnTo>
                <a:lnTo>
                  <a:pt x="2225" y="335"/>
                </a:lnTo>
                <a:lnTo>
                  <a:pt x="4182" y="335"/>
                </a:lnTo>
                <a:lnTo>
                  <a:pt x="3523" y="0"/>
                </a:lnTo>
                <a:close/>
              </a:path>
              <a:path w="5715" h="6350">
                <a:moveTo>
                  <a:pt x="4182" y="335"/>
                </a:moveTo>
                <a:lnTo>
                  <a:pt x="3249" y="335"/>
                </a:lnTo>
                <a:lnTo>
                  <a:pt x="3654" y="518"/>
                </a:lnTo>
                <a:lnTo>
                  <a:pt x="3965" y="914"/>
                </a:lnTo>
                <a:lnTo>
                  <a:pt x="4324" y="1402"/>
                </a:lnTo>
                <a:lnTo>
                  <a:pt x="4515" y="2133"/>
                </a:lnTo>
                <a:lnTo>
                  <a:pt x="4523" y="4114"/>
                </a:lnTo>
                <a:lnTo>
                  <a:pt x="4358" y="4785"/>
                </a:lnTo>
                <a:lnTo>
                  <a:pt x="4023" y="5212"/>
                </a:lnTo>
                <a:lnTo>
                  <a:pt x="3666" y="5638"/>
                </a:lnTo>
                <a:lnTo>
                  <a:pt x="3249" y="5852"/>
                </a:lnTo>
                <a:lnTo>
                  <a:pt x="4183" y="5852"/>
                </a:lnTo>
                <a:lnTo>
                  <a:pt x="5202" y="4693"/>
                </a:lnTo>
                <a:lnTo>
                  <a:pt x="5454" y="4023"/>
                </a:lnTo>
                <a:lnTo>
                  <a:pt x="5454" y="2133"/>
                </a:lnTo>
                <a:lnTo>
                  <a:pt x="5202" y="1463"/>
                </a:lnTo>
                <a:lnTo>
                  <a:pt x="4182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141643" y="3021959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0" y="3840"/>
                </a:moveTo>
                <a:lnTo>
                  <a:pt x="0" y="4023"/>
                </a:lnTo>
                <a:lnTo>
                  <a:pt x="1950" y="4389"/>
                </a:lnTo>
                <a:lnTo>
                  <a:pt x="1950" y="4236"/>
                </a:lnTo>
                <a:lnTo>
                  <a:pt x="1761" y="4206"/>
                </a:lnTo>
                <a:lnTo>
                  <a:pt x="1475" y="4023"/>
                </a:lnTo>
                <a:lnTo>
                  <a:pt x="213" y="3901"/>
                </a:lnTo>
                <a:lnTo>
                  <a:pt x="0" y="3840"/>
                </a:lnTo>
                <a:close/>
              </a:path>
              <a:path w="3175" h="4444">
                <a:moveTo>
                  <a:pt x="1167" y="0"/>
                </a:moveTo>
                <a:lnTo>
                  <a:pt x="12" y="243"/>
                </a:lnTo>
                <a:lnTo>
                  <a:pt x="33" y="426"/>
                </a:lnTo>
                <a:lnTo>
                  <a:pt x="414" y="426"/>
                </a:lnTo>
                <a:lnTo>
                  <a:pt x="594" y="640"/>
                </a:lnTo>
                <a:lnTo>
                  <a:pt x="630" y="1615"/>
                </a:lnTo>
                <a:lnTo>
                  <a:pt x="596" y="3535"/>
                </a:lnTo>
                <a:lnTo>
                  <a:pt x="213" y="3901"/>
                </a:lnTo>
                <a:lnTo>
                  <a:pt x="1405" y="3901"/>
                </a:lnTo>
                <a:lnTo>
                  <a:pt x="1328" y="3749"/>
                </a:lnTo>
                <a:lnTo>
                  <a:pt x="1307" y="1341"/>
                </a:lnTo>
                <a:lnTo>
                  <a:pt x="1463" y="1066"/>
                </a:lnTo>
                <a:lnTo>
                  <a:pt x="1319" y="944"/>
                </a:lnTo>
                <a:lnTo>
                  <a:pt x="1319" y="30"/>
                </a:lnTo>
                <a:lnTo>
                  <a:pt x="1167" y="0"/>
                </a:lnTo>
                <a:close/>
              </a:path>
              <a:path w="3175" h="4444">
                <a:moveTo>
                  <a:pt x="2805" y="731"/>
                </a:moveTo>
                <a:lnTo>
                  <a:pt x="1868" y="731"/>
                </a:lnTo>
                <a:lnTo>
                  <a:pt x="2023" y="792"/>
                </a:lnTo>
                <a:lnTo>
                  <a:pt x="2118" y="944"/>
                </a:lnTo>
                <a:lnTo>
                  <a:pt x="2249" y="1066"/>
                </a:lnTo>
                <a:lnTo>
                  <a:pt x="2630" y="1158"/>
                </a:lnTo>
                <a:lnTo>
                  <a:pt x="2785" y="1005"/>
                </a:lnTo>
                <a:lnTo>
                  <a:pt x="2805" y="731"/>
                </a:lnTo>
                <a:close/>
              </a:path>
              <a:path w="3175" h="4444">
                <a:moveTo>
                  <a:pt x="1962" y="152"/>
                </a:moveTo>
                <a:lnTo>
                  <a:pt x="1642" y="396"/>
                </a:lnTo>
                <a:lnTo>
                  <a:pt x="1319" y="944"/>
                </a:lnTo>
                <a:lnTo>
                  <a:pt x="1558" y="944"/>
                </a:lnTo>
                <a:lnTo>
                  <a:pt x="1700" y="792"/>
                </a:lnTo>
                <a:lnTo>
                  <a:pt x="1868" y="731"/>
                </a:lnTo>
                <a:lnTo>
                  <a:pt x="2805" y="731"/>
                </a:lnTo>
                <a:lnTo>
                  <a:pt x="2773" y="548"/>
                </a:lnTo>
                <a:lnTo>
                  <a:pt x="2569" y="304"/>
                </a:lnTo>
                <a:lnTo>
                  <a:pt x="1962" y="1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144549" y="3020496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3333" y="6035"/>
                </a:moveTo>
                <a:lnTo>
                  <a:pt x="2580" y="6035"/>
                </a:lnTo>
                <a:lnTo>
                  <a:pt x="2571" y="6644"/>
                </a:lnTo>
                <a:lnTo>
                  <a:pt x="2748" y="6675"/>
                </a:lnTo>
                <a:lnTo>
                  <a:pt x="3879" y="6278"/>
                </a:lnTo>
                <a:lnTo>
                  <a:pt x="3833" y="6126"/>
                </a:lnTo>
                <a:lnTo>
                  <a:pt x="3440" y="6126"/>
                </a:lnTo>
                <a:close/>
              </a:path>
              <a:path w="4444" h="6985">
                <a:moveTo>
                  <a:pt x="1355" y="1981"/>
                </a:moveTo>
                <a:lnTo>
                  <a:pt x="916" y="2164"/>
                </a:lnTo>
                <a:lnTo>
                  <a:pt x="547" y="2651"/>
                </a:lnTo>
                <a:lnTo>
                  <a:pt x="212" y="3078"/>
                </a:lnTo>
                <a:lnTo>
                  <a:pt x="35" y="3627"/>
                </a:lnTo>
                <a:lnTo>
                  <a:pt x="11" y="4236"/>
                </a:lnTo>
                <a:lnTo>
                  <a:pt x="0" y="4937"/>
                </a:lnTo>
                <a:lnTo>
                  <a:pt x="117" y="5364"/>
                </a:lnTo>
                <a:lnTo>
                  <a:pt x="700" y="6187"/>
                </a:lnTo>
                <a:lnTo>
                  <a:pt x="1068" y="6431"/>
                </a:lnTo>
                <a:lnTo>
                  <a:pt x="1462" y="6492"/>
                </a:lnTo>
                <a:lnTo>
                  <a:pt x="1855" y="6492"/>
                </a:lnTo>
                <a:lnTo>
                  <a:pt x="2035" y="6431"/>
                </a:lnTo>
                <a:lnTo>
                  <a:pt x="2224" y="6339"/>
                </a:lnTo>
                <a:lnTo>
                  <a:pt x="2391" y="6248"/>
                </a:lnTo>
                <a:lnTo>
                  <a:pt x="2553" y="6065"/>
                </a:lnTo>
                <a:lnTo>
                  <a:pt x="2117" y="6065"/>
                </a:lnTo>
                <a:lnTo>
                  <a:pt x="1867" y="6035"/>
                </a:lnTo>
                <a:lnTo>
                  <a:pt x="1568" y="5974"/>
                </a:lnTo>
                <a:lnTo>
                  <a:pt x="1297" y="5791"/>
                </a:lnTo>
                <a:lnTo>
                  <a:pt x="1081" y="5425"/>
                </a:lnTo>
                <a:lnTo>
                  <a:pt x="843" y="5059"/>
                </a:lnTo>
                <a:lnTo>
                  <a:pt x="748" y="4571"/>
                </a:lnTo>
                <a:lnTo>
                  <a:pt x="777" y="3627"/>
                </a:lnTo>
                <a:lnTo>
                  <a:pt x="794" y="3322"/>
                </a:lnTo>
                <a:lnTo>
                  <a:pt x="916" y="2895"/>
                </a:lnTo>
                <a:lnTo>
                  <a:pt x="1187" y="2621"/>
                </a:lnTo>
                <a:lnTo>
                  <a:pt x="1379" y="2377"/>
                </a:lnTo>
                <a:lnTo>
                  <a:pt x="1581" y="2316"/>
                </a:lnTo>
                <a:lnTo>
                  <a:pt x="2519" y="2316"/>
                </a:lnTo>
                <a:lnTo>
                  <a:pt x="2224" y="2103"/>
                </a:lnTo>
                <a:lnTo>
                  <a:pt x="1879" y="2042"/>
                </a:lnTo>
                <a:lnTo>
                  <a:pt x="1355" y="1981"/>
                </a:lnTo>
                <a:close/>
              </a:path>
              <a:path w="4444" h="6985">
                <a:moveTo>
                  <a:pt x="2519" y="2316"/>
                </a:moveTo>
                <a:lnTo>
                  <a:pt x="1818" y="2316"/>
                </a:lnTo>
                <a:lnTo>
                  <a:pt x="2080" y="2377"/>
                </a:lnTo>
                <a:lnTo>
                  <a:pt x="2224" y="2499"/>
                </a:lnTo>
                <a:lnTo>
                  <a:pt x="2440" y="2743"/>
                </a:lnTo>
                <a:lnTo>
                  <a:pt x="2535" y="2926"/>
                </a:lnTo>
                <a:lnTo>
                  <a:pt x="2653" y="3322"/>
                </a:lnTo>
                <a:lnTo>
                  <a:pt x="2592" y="5699"/>
                </a:lnTo>
                <a:lnTo>
                  <a:pt x="2343" y="5943"/>
                </a:lnTo>
                <a:lnTo>
                  <a:pt x="2117" y="6065"/>
                </a:lnTo>
                <a:lnTo>
                  <a:pt x="2553" y="6065"/>
                </a:lnTo>
                <a:lnTo>
                  <a:pt x="3333" y="6035"/>
                </a:lnTo>
                <a:lnTo>
                  <a:pt x="3311" y="5364"/>
                </a:lnTo>
                <a:lnTo>
                  <a:pt x="3338" y="3505"/>
                </a:lnTo>
                <a:lnTo>
                  <a:pt x="3368" y="2499"/>
                </a:lnTo>
                <a:lnTo>
                  <a:pt x="2690" y="2499"/>
                </a:lnTo>
                <a:lnTo>
                  <a:pt x="2519" y="2316"/>
                </a:lnTo>
                <a:close/>
              </a:path>
              <a:path w="4444" h="6985">
                <a:moveTo>
                  <a:pt x="3426" y="518"/>
                </a:moveTo>
                <a:lnTo>
                  <a:pt x="2522" y="518"/>
                </a:lnTo>
                <a:lnTo>
                  <a:pt x="2653" y="640"/>
                </a:lnTo>
                <a:lnTo>
                  <a:pt x="2704" y="1981"/>
                </a:lnTo>
                <a:lnTo>
                  <a:pt x="2690" y="2499"/>
                </a:lnTo>
                <a:lnTo>
                  <a:pt x="3368" y="2499"/>
                </a:lnTo>
                <a:lnTo>
                  <a:pt x="3426" y="518"/>
                </a:lnTo>
                <a:close/>
              </a:path>
              <a:path w="4444" h="6985">
                <a:moveTo>
                  <a:pt x="3248" y="0"/>
                </a:moveTo>
                <a:lnTo>
                  <a:pt x="2129" y="396"/>
                </a:lnTo>
                <a:lnTo>
                  <a:pt x="2166" y="548"/>
                </a:lnTo>
                <a:lnTo>
                  <a:pt x="2522" y="518"/>
                </a:lnTo>
                <a:lnTo>
                  <a:pt x="3426" y="518"/>
                </a:lnTo>
                <a:lnTo>
                  <a:pt x="3440" y="30"/>
                </a:lnTo>
                <a:lnTo>
                  <a:pt x="324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148714" y="3023453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80">
                <a:moveTo>
                  <a:pt x="1335" y="0"/>
                </a:moveTo>
                <a:lnTo>
                  <a:pt x="893" y="60"/>
                </a:lnTo>
                <a:lnTo>
                  <a:pt x="536" y="335"/>
                </a:lnTo>
                <a:lnTo>
                  <a:pt x="179" y="640"/>
                </a:lnTo>
                <a:lnTo>
                  <a:pt x="0" y="1127"/>
                </a:lnTo>
                <a:lnTo>
                  <a:pt x="0" y="2468"/>
                </a:lnTo>
                <a:lnTo>
                  <a:pt x="2191" y="4602"/>
                </a:lnTo>
                <a:lnTo>
                  <a:pt x="2572" y="4541"/>
                </a:lnTo>
                <a:lnTo>
                  <a:pt x="2859" y="4328"/>
                </a:lnTo>
                <a:lnTo>
                  <a:pt x="3166" y="4084"/>
                </a:lnTo>
                <a:lnTo>
                  <a:pt x="3262" y="3931"/>
                </a:lnTo>
                <a:lnTo>
                  <a:pt x="2346" y="3931"/>
                </a:lnTo>
                <a:lnTo>
                  <a:pt x="2084" y="3840"/>
                </a:lnTo>
                <a:lnTo>
                  <a:pt x="1691" y="3718"/>
                </a:lnTo>
                <a:lnTo>
                  <a:pt x="1344" y="3444"/>
                </a:lnTo>
                <a:lnTo>
                  <a:pt x="1072" y="3017"/>
                </a:lnTo>
                <a:lnTo>
                  <a:pt x="774" y="2590"/>
                </a:lnTo>
                <a:lnTo>
                  <a:pt x="630" y="2072"/>
                </a:lnTo>
                <a:lnTo>
                  <a:pt x="630" y="1463"/>
                </a:lnTo>
                <a:lnTo>
                  <a:pt x="1515" y="1463"/>
                </a:lnTo>
                <a:lnTo>
                  <a:pt x="630" y="1188"/>
                </a:lnTo>
                <a:lnTo>
                  <a:pt x="654" y="975"/>
                </a:lnTo>
                <a:lnTo>
                  <a:pt x="682" y="822"/>
                </a:lnTo>
                <a:lnTo>
                  <a:pt x="774" y="640"/>
                </a:lnTo>
                <a:lnTo>
                  <a:pt x="975" y="518"/>
                </a:lnTo>
                <a:lnTo>
                  <a:pt x="1155" y="365"/>
                </a:lnTo>
                <a:lnTo>
                  <a:pt x="1380" y="335"/>
                </a:lnTo>
                <a:lnTo>
                  <a:pt x="2310" y="335"/>
                </a:lnTo>
                <a:lnTo>
                  <a:pt x="1856" y="182"/>
                </a:lnTo>
                <a:lnTo>
                  <a:pt x="1335" y="0"/>
                </a:lnTo>
                <a:close/>
              </a:path>
              <a:path w="3809" h="5080">
                <a:moveTo>
                  <a:pt x="3285" y="3230"/>
                </a:moveTo>
                <a:lnTo>
                  <a:pt x="3154" y="3566"/>
                </a:lnTo>
                <a:lnTo>
                  <a:pt x="2977" y="3779"/>
                </a:lnTo>
                <a:lnTo>
                  <a:pt x="2785" y="3840"/>
                </a:lnTo>
                <a:lnTo>
                  <a:pt x="2584" y="3931"/>
                </a:lnTo>
                <a:lnTo>
                  <a:pt x="3262" y="3931"/>
                </a:lnTo>
                <a:lnTo>
                  <a:pt x="3358" y="3779"/>
                </a:lnTo>
                <a:lnTo>
                  <a:pt x="3416" y="3383"/>
                </a:lnTo>
                <a:lnTo>
                  <a:pt x="3285" y="3230"/>
                </a:lnTo>
                <a:close/>
              </a:path>
              <a:path w="3809" h="5080">
                <a:moveTo>
                  <a:pt x="1515" y="1463"/>
                </a:moveTo>
                <a:lnTo>
                  <a:pt x="630" y="1463"/>
                </a:lnTo>
                <a:lnTo>
                  <a:pt x="3416" y="2316"/>
                </a:lnTo>
                <a:lnTo>
                  <a:pt x="3405" y="1767"/>
                </a:lnTo>
                <a:lnTo>
                  <a:pt x="2499" y="1767"/>
                </a:lnTo>
                <a:lnTo>
                  <a:pt x="1515" y="1463"/>
                </a:lnTo>
                <a:close/>
              </a:path>
              <a:path w="3809" h="5080">
                <a:moveTo>
                  <a:pt x="2310" y="335"/>
                </a:moveTo>
                <a:lnTo>
                  <a:pt x="1380" y="335"/>
                </a:lnTo>
                <a:lnTo>
                  <a:pt x="1630" y="426"/>
                </a:lnTo>
                <a:lnTo>
                  <a:pt x="1786" y="457"/>
                </a:lnTo>
                <a:lnTo>
                  <a:pt x="1929" y="548"/>
                </a:lnTo>
                <a:lnTo>
                  <a:pt x="2072" y="701"/>
                </a:lnTo>
                <a:lnTo>
                  <a:pt x="2225" y="822"/>
                </a:lnTo>
                <a:lnTo>
                  <a:pt x="2334" y="1005"/>
                </a:lnTo>
                <a:lnTo>
                  <a:pt x="2453" y="1310"/>
                </a:lnTo>
                <a:lnTo>
                  <a:pt x="2499" y="1767"/>
                </a:lnTo>
                <a:lnTo>
                  <a:pt x="3405" y="1767"/>
                </a:lnTo>
                <a:lnTo>
                  <a:pt x="3261" y="1371"/>
                </a:lnTo>
                <a:lnTo>
                  <a:pt x="2987" y="975"/>
                </a:lnTo>
                <a:lnTo>
                  <a:pt x="2679" y="579"/>
                </a:lnTo>
                <a:lnTo>
                  <a:pt x="2310" y="335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152500" y="3024337"/>
            <a:ext cx="4445" cy="5080"/>
          </a:xfrm>
          <a:custGeom>
            <a:avLst/>
            <a:gdLst/>
            <a:ahLst/>
            <a:cxnLst/>
            <a:rect l="l" t="t" r="r" b="b"/>
            <a:pathLst>
              <a:path w="4444" h="5080">
                <a:moveTo>
                  <a:pt x="2441" y="4084"/>
                </a:moveTo>
                <a:lnTo>
                  <a:pt x="2359" y="4236"/>
                </a:lnTo>
                <a:lnTo>
                  <a:pt x="4285" y="4480"/>
                </a:lnTo>
                <a:lnTo>
                  <a:pt x="4285" y="4297"/>
                </a:lnTo>
                <a:lnTo>
                  <a:pt x="4096" y="4267"/>
                </a:lnTo>
                <a:lnTo>
                  <a:pt x="3904" y="4206"/>
                </a:lnTo>
                <a:lnTo>
                  <a:pt x="2621" y="4145"/>
                </a:lnTo>
                <a:lnTo>
                  <a:pt x="2441" y="4084"/>
                </a:lnTo>
                <a:close/>
              </a:path>
              <a:path w="4444" h="5080">
                <a:moveTo>
                  <a:pt x="1167" y="0"/>
                </a:moveTo>
                <a:lnTo>
                  <a:pt x="0" y="365"/>
                </a:lnTo>
                <a:lnTo>
                  <a:pt x="60" y="518"/>
                </a:lnTo>
                <a:lnTo>
                  <a:pt x="475" y="518"/>
                </a:lnTo>
                <a:lnTo>
                  <a:pt x="618" y="3657"/>
                </a:lnTo>
                <a:lnTo>
                  <a:pt x="475" y="3840"/>
                </a:lnTo>
                <a:lnTo>
                  <a:pt x="60" y="3840"/>
                </a:lnTo>
                <a:lnTo>
                  <a:pt x="60" y="3992"/>
                </a:lnTo>
                <a:lnTo>
                  <a:pt x="1990" y="4206"/>
                </a:lnTo>
                <a:lnTo>
                  <a:pt x="1990" y="4053"/>
                </a:lnTo>
                <a:lnTo>
                  <a:pt x="1655" y="3992"/>
                </a:lnTo>
                <a:lnTo>
                  <a:pt x="1511" y="3901"/>
                </a:lnTo>
                <a:lnTo>
                  <a:pt x="1403" y="3657"/>
                </a:lnTo>
                <a:lnTo>
                  <a:pt x="1368" y="1158"/>
                </a:lnTo>
                <a:lnTo>
                  <a:pt x="1620" y="883"/>
                </a:lnTo>
                <a:lnTo>
                  <a:pt x="1368" y="883"/>
                </a:lnTo>
                <a:lnTo>
                  <a:pt x="1368" y="30"/>
                </a:lnTo>
                <a:lnTo>
                  <a:pt x="1167" y="0"/>
                </a:lnTo>
                <a:close/>
              </a:path>
              <a:path w="4444" h="5080">
                <a:moveTo>
                  <a:pt x="3442" y="640"/>
                </a:moveTo>
                <a:lnTo>
                  <a:pt x="2036" y="640"/>
                </a:lnTo>
                <a:lnTo>
                  <a:pt x="2371" y="701"/>
                </a:lnTo>
                <a:lnTo>
                  <a:pt x="2584" y="701"/>
                </a:lnTo>
                <a:lnTo>
                  <a:pt x="2752" y="792"/>
                </a:lnTo>
                <a:lnTo>
                  <a:pt x="2859" y="975"/>
                </a:lnTo>
                <a:lnTo>
                  <a:pt x="2929" y="1158"/>
                </a:lnTo>
                <a:lnTo>
                  <a:pt x="3002" y="1432"/>
                </a:lnTo>
                <a:lnTo>
                  <a:pt x="2974" y="3840"/>
                </a:lnTo>
                <a:lnTo>
                  <a:pt x="2892" y="3992"/>
                </a:lnTo>
                <a:lnTo>
                  <a:pt x="2740" y="4114"/>
                </a:lnTo>
                <a:lnTo>
                  <a:pt x="3834" y="4145"/>
                </a:lnTo>
                <a:lnTo>
                  <a:pt x="3731" y="3962"/>
                </a:lnTo>
                <a:lnTo>
                  <a:pt x="3678" y="3749"/>
                </a:lnTo>
                <a:lnTo>
                  <a:pt x="3654" y="1158"/>
                </a:lnTo>
                <a:lnTo>
                  <a:pt x="3608" y="975"/>
                </a:lnTo>
                <a:lnTo>
                  <a:pt x="3502" y="731"/>
                </a:lnTo>
                <a:close/>
              </a:path>
              <a:path w="4444" h="5080">
                <a:moveTo>
                  <a:pt x="2261" y="152"/>
                </a:moveTo>
                <a:lnTo>
                  <a:pt x="1822" y="365"/>
                </a:lnTo>
                <a:lnTo>
                  <a:pt x="1368" y="883"/>
                </a:lnTo>
                <a:lnTo>
                  <a:pt x="1620" y="883"/>
                </a:lnTo>
                <a:lnTo>
                  <a:pt x="2036" y="640"/>
                </a:lnTo>
                <a:lnTo>
                  <a:pt x="3442" y="640"/>
                </a:lnTo>
                <a:lnTo>
                  <a:pt x="3227" y="426"/>
                </a:lnTo>
                <a:lnTo>
                  <a:pt x="3072" y="274"/>
                </a:lnTo>
                <a:lnTo>
                  <a:pt x="2892" y="213"/>
                </a:lnTo>
                <a:lnTo>
                  <a:pt x="2691" y="182"/>
                </a:lnTo>
                <a:lnTo>
                  <a:pt x="2261" y="152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105883" y="3020527"/>
            <a:ext cx="1897" cy="8107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106948" y="3019125"/>
            <a:ext cx="2487" cy="11521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106829" y="3029031"/>
            <a:ext cx="1536" cy="1737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106625" y="3028299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47" y="1981"/>
                </a:moveTo>
                <a:lnTo>
                  <a:pt x="405" y="1981"/>
                </a:lnTo>
                <a:lnTo>
                  <a:pt x="1109" y="2042"/>
                </a:lnTo>
                <a:lnTo>
                  <a:pt x="1502" y="2316"/>
                </a:lnTo>
                <a:lnTo>
                  <a:pt x="1547" y="1981"/>
                </a:lnTo>
                <a:close/>
              </a:path>
              <a:path w="1905" h="2539">
                <a:moveTo>
                  <a:pt x="990" y="0"/>
                </a:moveTo>
                <a:lnTo>
                  <a:pt x="822" y="487"/>
                </a:lnTo>
                <a:lnTo>
                  <a:pt x="512" y="1280"/>
                </a:lnTo>
                <a:lnTo>
                  <a:pt x="0" y="1554"/>
                </a:lnTo>
                <a:lnTo>
                  <a:pt x="499" y="2103"/>
                </a:lnTo>
                <a:lnTo>
                  <a:pt x="1547" y="1981"/>
                </a:lnTo>
                <a:lnTo>
                  <a:pt x="1679" y="1127"/>
                </a:lnTo>
                <a:lnTo>
                  <a:pt x="1728" y="914"/>
                </a:lnTo>
                <a:lnTo>
                  <a:pt x="1752" y="670"/>
                </a:lnTo>
                <a:lnTo>
                  <a:pt x="1822" y="335"/>
                </a:lnTo>
                <a:lnTo>
                  <a:pt x="990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106661" y="3028269"/>
            <a:ext cx="1834" cy="2285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106792" y="3027172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1578" y="2225"/>
                </a:moveTo>
                <a:lnTo>
                  <a:pt x="1142" y="2225"/>
                </a:lnTo>
                <a:lnTo>
                  <a:pt x="1572" y="2438"/>
                </a:lnTo>
                <a:lnTo>
                  <a:pt x="1578" y="2225"/>
                </a:lnTo>
                <a:close/>
              </a:path>
              <a:path w="1905" h="2539">
                <a:moveTo>
                  <a:pt x="786" y="0"/>
                </a:moveTo>
                <a:lnTo>
                  <a:pt x="691" y="548"/>
                </a:lnTo>
                <a:lnTo>
                  <a:pt x="475" y="1493"/>
                </a:lnTo>
                <a:lnTo>
                  <a:pt x="0" y="1889"/>
                </a:lnTo>
                <a:lnTo>
                  <a:pt x="298" y="2194"/>
                </a:lnTo>
                <a:lnTo>
                  <a:pt x="560" y="2407"/>
                </a:lnTo>
                <a:lnTo>
                  <a:pt x="810" y="2255"/>
                </a:lnTo>
                <a:lnTo>
                  <a:pt x="1142" y="2225"/>
                </a:lnTo>
                <a:lnTo>
                  <a:pt x="1578" y="2225"/>
                </a:lnTo>
                <a:lnTo>
                  <a:pt x="1606" y="1097"/>
                </a:lnTo>
                <a:lnTo>
                  <a:pt x="1655" y="213"/>
                </a:lnTo>
                <a:lnTo>
                  <a:pt x="786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106817" y="3027050"/>
            <a:ext cx="1573" cy="2466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106805" y="3026288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40" y="487"/>
                </a:lnTo>
                <a:lnTo>
                  <a:pt x="489" y="1005"/>
                </a:lnTo>
                <a:lnTo>
                  <a:pt x="429" y="1554"/>
                </a:lnTo>
                <a:lnTo>
                  <a:pt x="0" y="2011"/>
                </a:lnTo>
                <a:lnTo>
                  <a:pt x="356" y="2255"/>
                </a:lnTo>
                <a:lnTo>
                  <a:pt x="679" y="2468"/>
                </a:lnTo>
                <a:lnTo>
                  <a:pt x="929" y="2255"/>
                </a:lnTo>
                <a:lnTo>
                  <a:pt x="1286" y="2194"/>
                </a:lnTo>
                <a:lnTo>
                  <a:pt x="1776" y="2194"/>
                </a:lnTo>
                <a:lnTo>
                  <a:pt x="1606" y="1005"/>
                </a:lnTo>
                <a:lnTo>
                  <a:pt x="1575" y="579"/>
                </a:lnTo>
                <a:lnTo>
                  <a:pt x="1523" y="121"/>
                </a:lnTo>
                <a:lnTo>
                  <a:pt x="560" y="0"/>
                </a:lnTo>
                <a:close/>
              </a:path>
              <a:path w="1905" h="2539">
                <a:moveTo>
                  <a:pt x="1776" y="2194"/>
                </a:moveTo>
                <a:lnTo>
                  <a:pt x="1286" y="2194"/>
                </a:lnTo>
                <a:lnTo>
                  <a:pt x="1798" y="2346"/>
                </a:lnTo>
                <a:lnTo>
                  <a:pt x="1776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06805" y="3026257"/>
            <a:ext cx="1785" cy="2437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106805" y="3025190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82" y="0"/>
                </a:moveTo>
                <a:lnTo>
                  <a:pt x="552" y="518"/>
                </a:lnTo>
                <a:lnTo>
                  <a:pt x="463" y="1554"/>
                </a:lnTo>
                <a:lnTo>
                  <a:pt x="0" y="2011"/>
                </a:lnTo>
                <a:lnTo>
                  <a:pt x="380" y="2255"/>
                </a:lnTo>
                <a:lnTo>
                  <a:pt x="701" y="2438"/>
                </a:lnTo>
                <a:lnTo>
                  <a:pt x="573" y="2346"/>
                </a:lnTo>
                <a:lnTo>
                  <a:pt x="963" y="2255"/>
                </a:lnTo>
                <a:lnTo>
                  <a:pt x="1322" y="2194"/>
                </a:lnTo>
                <a:lnTo>
                  <a:pt x="1812" y="2194"/>
                </a:lnTo>
                <a:lnTo>
                  <a:pt x="1722" y="1554"/>
                </a:lnTo>
                <a:lnTo>
                  <a:pt x="1655" y="1005"/>
                </a:lnTo>
                <a:lnTo>
                  <a:pt x="1655" y="761"/>
                </a:lnTo>
                <a:lnTo>
                  <a:pt x="1606" y="518"/>
                </a:lnTo>
                <a:lnTo>
                  <a:pt x="1560" y="121"/>
                </a:lnTo>
                <a:lnTo>
                  <a:pt x="582" y="0"/>
                </a:lnTo>
                <a:close/>
              </a:path>
              <a:path w="1905" h="2539">
                <a:moveTo>
                  <a:pt x="1812" y="2194"/>
                </a:moveTo>
                <a:lnTo>
                  <a:pt x="1322" y="2194"/>
                </a:lnTo>
                <a:lnTo>
                  <a:pt x="1834" y="2346"/>
                </a:lnTo>
                <a:lnTo>
                  <a:pt x="1812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106817" y="3025038"/>
            <a:ext cx="1822" cy="2558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106875" y="3024276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60" y="0"/>
                </a:moveTo>
                <a:lnTo>
                  <a:pt x="539" y="487"/>
                </a:lnTo>
                <a:lnTo>
                  <a:pt x="429" y="1523"/>
                </a:lnTo>
                <a:lnTo>
                  <a:pt x="0" y="2011"/>
                </a:lnTo>
                <a:lnTo>
                  <a:pt x="371" y="2255"/>
                </a:lnTo>
                <a:lnTo>
                  <a:pt x="679" y="2438"/>
                </a:lnTo>
                <a:lnTo>
                  <a:pt x="929" y="2255"/>
                </a:lnTo>
                <a:lnTo>
                  <a:pt x="1286" y="2194"/>
                </a:lnTo>
                <a:lnTo>
                  <a:pt x="1768" y="2194"/>
                </a:lnTo>
                <a:lnTo>
                  <a:pt x="1686" y="1523"/>
                </a:lnTo>
                <a:lnTo>
                  <a:pt x="1609" y="975"/>
                </a:lnTo>
                <a:lnTo>
                  <a:pt x="1609" y="761"/>
                </a:lnTo>
                <a:lnTo>
                  <a:pt x="1560" y="487"/>
                </a:lnTo>
                <a:lnTo>
                  <a:pt x="1514" y="91"/>
                </a:lnTo>
                <a:lnTo>
                  <a:pt x="560" y="0"/>
                </a:lnTo>
                <a:close/>
              </a:path>
              <a:path w="1905" h="2539">
                <a:moveTo>
                  <a:pt x="1768" y="2194"/>
                </a:moveTo>
                <a:lnTo>
                  <a:pt x="1286" y="2194"/>
                </a:lnTo>
                <a:lnTo>
                  <a:pt x="1786" y="2346"/>
                </a:lnTo>
                <a:lnTo>
                  <a:pt x="1768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106875" y="3024245"/>
            <a:ext cx="1785" cy="2402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106829" y="3023361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61" y="487"/>
                </a:lnTo>
                <a:lnTo>
                  <a:pt x="463" y="1523"/>
                </a:lnTo>
                <a:lnTo>
                  <a:pt x="0" y="1981"/>
                </a:lnTo>
                <a:lnTo>
                  <a:pt x="393" y="2225"/>
                </a:lnTo>
                <a:lnTo>
                  <a:pt x="713" y="2438"/>
                </a:lnTo>
                <a:lnTo>
                  <a:pt x="963" y="2255"/>
                </a:lnTo>
                <a:lnTo>
                  <a:pt x="1356" y="2164"/>
                </a:lnTo>
                <a:lnTo>
                  <a:pt x="1849" y="2164"/>
                </a:lnTo>
                <a:lnTo>
                  <a:pt x="1786" y="1645"/>
                </a:lnTo>
                <a:lnTo>
                  <a:pt x="1679" y="975"/>
                </a:lnTo>
                <a:lnTo>
                  <a:pt x="1652" y="548"/>
                </a:lnTo>
                <a:lnTo>
                  <a:pt x="1581" y="91"/>
                </a:lnTo>
                <a:lnTo>
                  <a:pt x="594" y="0"/>
                </a:lnTo>
                <a:close/>
              </a:path>
              <a:path w="1905" h="2539">
                <a:moveTo>
                  <a:pt x="1849" y="2164"/>
                </a:moveTo>
                <a:lnTo>
                  <a:pt x="1356" y="2164"/>
                </a:lnTo>
                <a:lnTo>
                  <a:pt x="1868" y="2316"/>
                </a:lnTo>
                <a:lnTo>
                  <a:pt x="1849" y="216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106829" y="3023332"/>
            <a:ext cx="1868" cy="2405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106805" y="3022417"/>
            <a:ext cx="1905" cy="2540"/>
          </a:xfrm>
          <a:custGeom>
            <a:avLst/>
            <a:gdLst/>
            <a:ahLst/>
            <a:cxnLst/>
            <a:rect l="l" t="t" r="r" b="b"/>
            <a:pathLst>
              <a:path w="1905" h="2539">
                <a:moveTo>
                  <a:pt x="594" y="0"/>
                </a:moveTo>
                <a:lnTo>
                  <a:pt x="575" y="487"/>
                </a:lnTo>
                <a:lnTo>
                  <a:pt x="463" y="1554"/>
                </a:lnTo>
                <a:lnTo>
                  <a:pt x="0" y="2011"/>
                </a:lnTo>
                <a:lnTo>
                  <a:pt x="393" y="2255"/>
                </a:lnTo>
                <a:lnTo>
                  <a:pt x="725" y="2438"/>
                </a:lnTo>
                <a:lnTo>
                  <a:pt x="594" y="2316"/>
                </a:lnTo>
                <a:lnTo>
                  <a:pt x="1356" y="2194"/>
                </a:lnTo>
                <a:lnTo>
                  <a:pt x="1859" y="2194"/>
                </a:lnTo>
                <a:lnTo>
                  <a:pt x="1691" y="975"/>
                </a:lnTo>
                <a:lnTo>
                  <a:pt x="1691" y="761"/>
                </a:lnTo>
                <a:lnTo>
                  <a:pt x="1642" y="487"/>
                </a:lnTo>
                <a:lnTo>
                  <a:pt x="1594" y="121"/>
                </a:lnTo>
                <a:lnTo>
                  <a:pt x="594" y="0"/>
                </a:lnTo>
                <a:close/>
              </a:path>
              <a:path w="1905" h="2539">
                <a:moveTo>
                  <a:pt x="1859" y="2194"/>
                </a:moveTo>
                <a:lnTo>
                  <a:pt x="1356" y="2194"/>
                </a:lnTo>
                <a:lnTo>
                  <a:pt x="1880" y="2346"/>
                </a:lnTo>
                <a:lnTo>
                  <a:pt x="1859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106805" y="3022387"/>
            <a:ext cx="1880" cy="2405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106661" y="302144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98" y="0"/>
                </a:moveTo>
                <a:lnTo>
                  <a:pt x="725" y="579"/>
                </a:lnTo>
                <a:lnTo>
                  <a:pt x="560" y="1523"/>
                </a:lnTo>
                <a:lnTo>
                  <a:pt x="0" y="1950"/>
                </a:lnTo>
                <a:lnTo>
                  <a:pt x="417" y="2225"/>
                </a:lnTo>
                <a:lnTo>
                  <a:pt x="761" y="2468"/>
                </a:lnTo>
                <a:lnTo>
                  <a:pt x="630" y="2346"/>
                </a:lnTo>
                <a:lnTo>
                  <a:pt x="1072" y="2285"/>
                </a:lnTo>
                <a:lnTo>
                  <a:pt x="1499" y="2255"/>
                </a:lnTo>
                <a:lnTo>
                  <a:pt x="2056" y="2255"/>
                </a:lnTo>
                <a:lnTo>
                  <a:pt x="1953" y="1097"/>
                </a:lnTo>
                <a:lnTo>
                  <a:pt x="1965" y="853"/>
                </a:lnTo>
                <a:lnTo>
                  <a:pt x="1929" y="579"/>
                </a:lnTo>
                <a:lnTo>
                  <a:pt x="1917" y="182"/>
                </a:lnTo>
                <a:lnTo>
                  <a:pt x="798" y="0"/>
                </a:lnTo>
                <a:close/>
              </a:path>
              <a:path w="2540" h="2539">
                <a:moveTo>
                  <a:pt x="2056" y="2255"/>
                </a:moveTo>
                <a:lnTo>
                  <a:pt x="1499" y="2255"/>
                </a:lnTo>
                <a:lnTo>
                  <a:pt x="2072" y="2438"/>
                </a:lnTo>
                <a:lnTo>
                  <a:pt x="2056" y="225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106674" y="3021350"/>
            <a:ext cx="2048" cy="2498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106710" y="302052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807" y="0"/>
                </a:moveTo>
                <a:lnTo>
                  <a:pt x="720" y="579"/>
                </a:lnTo>
                <a:lnTo>
                  <a:pt x="557" y="1523"/>
                </a:lnTo>
                <a:lnTo>
                  <a:pt x="0" y="1950"/>
                </a:lnTo>
                <a:lnTo>
                  <a:pt x="749" y="2438"/>
                </a:lnTo>
                <a:lnTo>
                  <a:pt x="1499" y="2225"/>
                </a:lnTo>
                <a:lnTo>
                  <a:pt x="2055" y="2225"/>
                </a:lnTo>
                <a:lnTo>
                  <a:pt x="2002" y="1523"/>
                </a:lnTo>
                <a:lnTo>
                  <a:pt x="1975" y="853"/>
                </a:lnTo>
                <a:lnTo>
                  <a:pt x="1938" y="579"/>
                </a:lnTo>
                <a:lnTo>
                  <a:pt x="1917" y="152"/>
                </a:lnTo>
                <a:lnTo>
                  <a:pt x="807" y="0"/>
                </a:lnTo>
                <a:close/>
              </a:path>
              <a:path w="2540" h="2539">
                <a:moveTo>
                  <a:pt x="2055" y="2225"/>
                </a:moveTo>
                <a:lnTo>
                  <a:pt x="1499" y="2225"/>
                </a:lnTo>
                <a:lnTo>
                  <a:pt x="2069" y="2438"/>
                </a:lnTo>
                <a:lnTo>
                  <a:pt x="2055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106735" y="3020527"/>
            <a:ext cx="2035" cy="2407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106829" y="3019612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98" y="0"/>
                </a:moveTo>
                <a:lnTo>
                  <a:pt x="695" y="579"/>
                </a:lnTo>
                <a:lnTo>
                  <a:pt x="524" y="1493"/>
                </a:lnTo>
                <a:lnTo>
                  <a:pt x="0" y="1889"/>
                </a:lnTo>
                <a:lnTo>
                  <a:pt x="380" y="2194"/>
                </a:lnTo>
                <a:lnTo>
                  <a:pt x="701" y="2438"/>
                </a:lnTo>
                <a:lnTo>
                  <a:pt x="975" y="2255"/>
                </a:lnTo>
                <a:lnTo>
                  <a:pt x="1392" y="2225"/>
                </a:lnTo>
                <a:lnTo>
                  <a:pt x="1918" y="2225"/>
                </a:lnTo>
                <a:lnTo>
                  <a:pt x="1856" y="1066"/>
                </a:lnTo>
                <a:lnTo>
                  <a:pt x="1831" y="152"/>
                </a:lnTo>
                <a:lnTo>
                  <a:pt x="798" y="0"/>
                </a:lnTo>
                <a:close/>
              </a:path>
              <a:path w="2540" h="2539">
                <a:moveTo>
                  <a:pt x="1918" y="2225"/>
                </a:moveTo>
                <a:lnTo>
                  <a:pt x="1392" y="2225"/>
                </a:lnTo>
                <a:lnTo>
                  <a:pt x="1929" y="2438"/>
                </a:lnTo>
                <a:lnTo>
                  <a:pt x="1918" y="2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106841" y="3019491"/>
            <a:ext cx="1915" cy="2497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106817" y="3018698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725" y="0"/>
                </a:moveTo>
                <a:lnTo>
                  <a:pt x="655" y="548"/>
                </a:lnTo>
                <a:lnTo>
                  <a:pt x="512" y="1523"/>
                </a:lnTo>
                <a:lnTo>
                  <a:pt x="0" y="1950"/>
                </a:lnTo>
                <a:lnTo>
                  <a:pt x="737" y="2407"/>
                </a:lnTo>
                <a:lnTo>
                  <a:pt x="606" y="2316"/>
                </a:lnTo>
                <a:lnTo>
                  <a:pt x="1429" y="2194"/>
                </a:lnTo>
                <a:lnTo>
                  <a:pt x="1971" y="2194"/>
                </a:lnTo>
                <a:lnTo>
                  <a:pt x="1909" y="1523"/>
                </a:lnTo>
                <a:lnTo>
                  <a:pt x="1856" y="1036"/>
                </a:lnTo>
                <a:lnTo>
                  <a:pt x="1868" y="792"/>
                </a:lnTo>
                <a:lnTo>
                  <a:pt x="1831" y="518"/>
                </a:lnTo>
                <a:lnTo>
                  <a:pt x="1798" y="121"/>
                </a:lnTo>
                <a:lnTo>
                  <a:pt x="725" y="0"/>
                </a:lnTo>
                <a:close/>
              </a:path>
              <a:path w="2540" h="2539">
                <a:moveTo>
                  <a:pt x="1971" y="2194"/>
                </a:moveTo>
                <a:lnTo>
                  <a:pt x="1429" y="2194"/>
                </a:lnTo>
                <a:lnTo>
                  <a:pt x="1987" y="2377"/>
                </a:lnTo>
                <a:lnTo>
                  <a:pt x="1971" y="21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106817" y="3018546"/>
            <a:ext cx="1999" cy="2528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106829" y="301860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5">
                <a:moveTo>
                  <a:pt x="1905" y="1432"/>
                </a:moveTo>
                <a:lnTo>
                  <a:pt x="582" y="1432"/>
                </a:lnTo>
                <a:lnTo>
                  <a:pt x="1392" y="1463"/>
                </a:lnTo>
                <a:lnTo>
                  <a:pt x="1917" y="1645"/>
                </a:lnTo>
                <a:lnTo>
                  <a:pt x="1905" y="1432"/>
                </a:lnTo>
                <a:close/>
              </a:path>
              <a:path w="1905" h="1905">
                <a:moveTo>
                  <a:pt x="798" y="0"/>
                </a:moveTo>
                <a:lnTo>
                  <a:pt x="524" y="944"/>
                </a:lnTo>
                <a:lnTo>
                  <a:pt x="0" y="1158"/>
                </a:lnTo>
                <a:lnTo>
                  <a:pt x="380" y="1341"/>
                </a:lnTo>
                <a:lnTo>
                  <a:pt x="688" y="1523"/>
                </a:lnTo>
                <a:lnTo>
                  <a:pt x="1905" y="1432"/>
                </a:lnTo>
                <a:lnTo>
                  <a:pt x="1889" y="1158"/>
                </a:lnTo>
                <a:lnTo>
                  <a:pt x="1862" y="944"/>
                </a:lnTo>
                <a:lnTo>
                  <a:pt x="1868" y="640"/>
                </a:lnTo>
                <a:lnTo>
                  <a:pt x="1831" y="457"/>
                </a:lnTo>
                <a:lnTo>
                  <a:pt x="1831" y="213"/>
                </a:lnTo>
                <a:lnTo>
                  <a:pt x="798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106841" y="3018576"/>
            <a:ext cx="1916" cy="1615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31428" y="2998977"/>
            <a:ext cx="15879" cy="16977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035369" y="2996356"/>
            <a:ext cx="15584" cy="17251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39035" y="2997210"/>
            <a:ext cx="14630" cy="16154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049191" y="2995015"/>
            <a:ext cx="14630" cy="16184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043927" y="2996082"/>
            <a:ext cx="14608" cy="16184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040212" y="2991876"/>
            <a:ext cx="16992" cy="13075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43546" y="2993491"/>
            <a:ext cx="16227" cy="12557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046725" y="2994527"/>
            <a:ext cx="16227" cy="12557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053928" y="2993217"/>
            <a:ext cx="16230" cy="12587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058631" y="2992912"/>
            <a:ext cx="16230" cy="12557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046844" y="2985475"/>
            <a:ext cx="16977" cy="13106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050179" y="2987090"/>
            <a:ext cx="16227" cy="12557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053346" y="2988096"/>
            <a:ext cx="16251" cy="12587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057393" y="2988767"/>
            <a:ext cx="16239" cy="12557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061441" y="2989437"/>
            <a:ext cx="16239" cy="12587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065477" y="2990077"/>
            <a:ext cx="16230" cy="12587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070728" y="2989742"/>
            <a:ext cx="14822" cy="14721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075492" y="2987669"/>
            <a:ext cx="14810" cy="14721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055894" y="2978708"/>
            <a:ext cx="17751" cy="11765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59119" y="2980537"/>
            <a:ext cx="17016" cy="11307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062203" y="2981817"/>
            <a:ext cx="17001" cy="11307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066169" y="2982793"/>
            <a:ext cx="17013" cy="11338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070146" y="2983799"/>
            <a:ext cx="17013" cy="11307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074109" y="2984804"/>
            <a:ext cx="17025" cy="11307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079184" y="2984804"/>
            <a:ext cx="15809" cy="13563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084112" y="2983128"/>
            <a:ext cx="15809" cy="13532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064514" y="2973588"/>
            <a:ext cx="18348" cy="10423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067610" y="2975569"/>
            <a:ext cx="17632" cy="10058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070585" y="2977337"/>
            <a:ext cx="17620" cy="10058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074468" y="2978373"/>
            <a:ext cx="17632" cy="10058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078361" y="2979684"/>
            <a:ext cx="17608" cy="10058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082232" y="2980994"/>
            <a:ext cx="17644" cy="10058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087124" y="2981330"/>
            <a:ext cx="16620" cy="12374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077050" y="2988035"/>
            <a:ext cx="5620" cy="8869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078586" y="2989376"/>
            <a:ext cx="5608" cy="8869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080028" y="2990748"/>
            <a:ext cx="5489" cy="8991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080872" y="2991693"/>
            <a:ext cx="8205" cy="12191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083743" y="2992394"/>
            <a:ext cx="6297" cy="11155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086017" y="2992607"/>
            <a:ext cx="4965" cy="8991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088578" y="2993522"/>
            <a:ext cx="4059" cy="7802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090208" y="2994405"/>
            <a:ext cx="3822" cy="6126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091946" y="2994467"/>
            <a:ext cx="3535" cy="5577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093409" y="2995472"/>
            <a:ext cx="3727" cy="7253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094792" y="2996234"/>
            <a:ext cx="3273" cy="7863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095862" y="2995686"/>
            <a:ext cx="5678" cy="9631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099209" y="2997423"/>
            <a:ext cx="6239" cy="8076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102995" y="2996448"/>
            <a:ext cx="6144" cy="10088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078943" y="2980537"/>
            <a:ext cx="10274" cy="11033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080717" y="2981726"/>
            <a:ext cx="10265" cy="11033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082232" y="2983097"/>
            <a:ext cx="9607" cy="11734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083957" y="2984378"/>
            <a:ext cx="9594" cy="11765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087063" y="2986298"/>
            <a:ext cx="7107" cy="10362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088898" y="2987304"/>
            <a:ext cx="7071" cy="10362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090934" y="2988523"/>
            <a:ext cx="6120" cy="10881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092756" y="2989651"/>
            <a:ext cx="6095" cy="10881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094552" y="2991236"/>
            <a:ext cx="6382" cy="8716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096518" y="2991845"/>
            <a:ext cx="6370" cy="8686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098874" y="2992729"/>
            <a:ext cx="5275" cy="8930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100864" y="2993400"/>
            <a:ext cx="5239" cy="8960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071253" y="2973009"/>
            <a:ext cx="11941" cy="7893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072789" y="2974380"/>
            <a:ext cx="11953" cy="7893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072551" y="2977093"/>
            <a:ext cx="11344" cy="8290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074551" y="2970570"/>
            <a:ext cx="14489" cy="6430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077004" y="2970479"/>
            <a:ext cx="14498" cy="6430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076169" y="2975904"/>
            <a:ext cx="11179" cy="8869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079205" y="2975996"/>
            <a:ext cx="13096" cy="7101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082302" y="2976331"/>
            <a:ext cx="13109" cy="7071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102876" y="2993796"/>
            <a:ext cx="5154" cy="8290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085874" y="2977002"/>
            <a:ext cx="10750" cy="6522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088315" y="2979287"/>
            <a:ext cx="9296" cy="6400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090028" y="2981909"/>
            <a:ext cx="7921" cy="5669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092281" y="2983951"/>
            <a:ext cx="6092" cy="5051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093421" y="2985475"/>
            <a:ext cx="5394" cy="5760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096316" y="2986694"/>
            <a:ext cx="3474" cy="6431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097362" y="2987974"/>
            <a:ext cx="4178" cy="6461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099267" y="2988889"/>
            <a:ext cx="4178" cy="6491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100864" y="2990138"/>
            <a:ext cx="4166" cy="6491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102126" y="2990016"/>
            <a:ext cx="4797" cy="8564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104281" y="2991297"/>
            <a:ext cx="3511" cy="9905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085112" y="2969778"/>
            <a:ext cx="20750" cy="14660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079565" y="2974411"/>
            <a:ext cx="7583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083756" y="2974411"/>
            <a:ext cx="7583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087517" y="2974411"/>
            <a:ext cx="7583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090864" y="2974807"/>
            <a:ext cx="7583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094207" y="2975325"/>
            <a:ext cx="7595" cy="4967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095731" y="2976666"/>
            <a:ext cx="6643" cy="5943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079909" y="2972673"/>
            <a:ext cx="7571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084100" y="2972673"/>
            <a:ext cx="7583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087861" y="2972673"/>
            <a:ext cx="7574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091220" y="2973070"/>
            <a:ext cx="7571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094552" y="2973618"/>
            <a:ext cx="7598" cy="4937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096076" y="2974929"/>
            <a:ext cx="6655" cy="5973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096661" y="2977184"/>
            <a:ext cx="6394" cy="618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096661" y="2980110"/>
            <a:ext cx="5391" cy="5242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096530" y="2982732"/>
            <a:ext cx="5346" cy="5150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096579" y="2985627"/>
            <a:ext cx="4867" cy="4724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097959" y="2987608"/>
            <a:ext cx="3831" cy="3657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099148" y="2989041"/>
            <a:ext cx="3822" cy="3657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100827" y="2989986"/>
            <a:ext cx="3822" cy="3657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102745" y="2990626"/>
            <a:ext cx="3834" cy="3626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104256" y="2991144"/>
            <a:ext cx="3834" cy="3626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106149" y="2991815"/>
            <a:ext cx="2740" cy="4145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082421" y="2971424"/>
            <a:ext cx="7595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086612" y="2971424"/>
            <a:ext cx="7595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090385" y="2971424"/>
            <a:ext cx="7586" cy="4998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093744" y="2971850"/>
            <a:ext cx="7571" cy="493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097078" y="2972338"/>
            <a:ext cx="7583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098602" y="2973679"/>
            <a:ext cx="6652" cy="5973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099172" y="2975935"/>
            <a:ext cx="6406" cy="6217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099172" y="2978830"/>
            <a:ext cx="5406" cy="5272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099185" y="2982183"/>
            <a:ext cx="4689" cy="4480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099114" y="2985475"/>
            <a:ext cx="3819" cy="3626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099959" y="2986999"/>
            <a:ext cx="3822" cy="3657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100827" y="2988553"/>
            <a:ext cx="3822" cy="3626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102745" y="2989315"/>
            <a:ext cx="3834" cy="3657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104793" y="2989773"/>
            <a:ext cx="3846" cy="3657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106792" y="2989895"/>
            <a:ext cx="3809" cy="3626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084981" y="2969991"/>
            <a:ext cx="7190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088959" y="2969991"/>
            <a:ext cx="7165" cy="4967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092528" y="2969991"/>
            <a:ext cx="7168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095695" y="2970387"/>
            <a:ext cx="7156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098852" y="2970906"/>
            <a:ext cx="7165" cy="4967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100291" y="2972247"/>
            <a:ext cx="6299" cy="5973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100852" y="2974472"/>
            <a:ext cx="6013" cy="6248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100827" y="2977428"/>
            <a:ext cx="5108" cy="5242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100852" y="2980751"/>
            <a:ext cx="4414" cy="4510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100757" y="2984073"/>
            <a:ext cx="3617" cy="3626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101577" y="2985597"/>
            <a:ext cx="3620" cy="3657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102376" y="2987151"/>
            <a:ext cx="3630" cy="3657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104198" y="2987913"/>
            <a:ext cx="3617" cy="3657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106149" y="2988371"/>
            <a:ext cx="3620" cy="3687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108018" y="2988492"/>
            <a:ext cx="3620" cy="3657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083994" y="2968802"/>
            <a:ext cx="33006" cy="22372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082646" y="2969107"/>
            <a:ext cx="16419" cy="5821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089077" y="2968894"/>
            <a:ext cx="9655" cy="2255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092814" y="2968802"/>
            <a:ext cx="8214" cy="1645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095615" y="2968711"/>
            <a:ext cx="5951" cy="1889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185184" y="2998977"/>
            <a:ext cx="15907" cy="16976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181563" y="2996356"/>
            <a:ext cx="15562" cy="17251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178850" y="2997210"/>
            <a:ext cx="14608" cy="16154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168682" y="2995015"/>
            <a:ext cx="14621" cy="16184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173967" y="2996082"/>
            <a:ext cx="14621" cy="16184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175314" y="2991876"/>
            <a:ext cx="16991" cy="13784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172730" y="2993491"/>
            <a:ext cx="16226" cy="12613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169551" y="2994527"/>
            <a:ext cx="16239" cy="12619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162361" y="2993217"/>
            <a:ext cx="16234" cy="12623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157633" y="2992912"/>
            <a:ext cx="16243" cy="12576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168682" y="2985475"/>
            <a:ext cx="16999" cy="13783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166097" y="2987090"/>
            <a:ext cx="16260" cy="12603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162930" y="2988096"/>
            <a:ext cx="16245" cy="12619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158883" y="2988767"/>
            <a:ext cx="16248" cy="12605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154835" y="2989437"/>
            <a:ext cx="16235" cy="12627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150812" y="2990077"/>
            <a:ext cx="16211" cy="12629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146965" y="2989742"/>
            <a:ext cx="14834" cy="14721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142189" y="2987669"/>
            <a:ext cx="14837" cy="14721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158871" y="2978708"/>
            <a:ext cx="17807" cy="12448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156371" y="2980537"/>
            <a:ext cx="17037" cy="11346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153299" y="2981817"/>
            <a:ext cx="17029" cy="11362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149333" y="2982793"/>
            <a:ext cx="17024" cy="11375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145347" y="2983799"/>
            <a:ext cx="17028" cy="11360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141369" y="2984804"/>
            <a:ext cx="17024" cy="11344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137498" y="2984804"/>
            <a:ext cx="15812" cy="13563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132569" y="2983128"/>
            <a:ext cx="15812" cy="13532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149632" y="2973588"/>
            <a:ext cx="18501" cy="11093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147273" y="2975569"/>
            <a:ext cx="17639" cy="10102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144310" y="2977337"/>
            <a:ext cx="17622" cy="10096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140403" y="2978373"/>
            <a:ext cx="17663" cy="10101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136523" y="2979684"/>
            <a:ext cx="17653" cy="10113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132652" y="2980994"/>
            <a:ext cx="17629" cy="10106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128759" y="2981330"/>
            <a:ext cx="16644" cy="12374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149833" y="2988035"/>
            <a:ext cx="5632" cy="8869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148309" y="2989376"/>
            <a:ext cx="5608" cy="8869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146989" y="2990748"/>
            <a:ext cx="5486" cy="8991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43442" y="2991693"/>
            <a:ext cx="8201" cy="12191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142451" y="2992394"/>
            <a:ext cx="6312" cy="11155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141524" y="2992607"/>
            <a:ext cx="4965" cy="8991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139881" y="2993522"/>
            <a:ext cx="4047" cy="7802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138489" y="2994405"/>
            <a:ext cx="3818" cy="6126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137035" y="2994467"/>
            <a:ext cx="3523" cy="5577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135355" y="2995472"/>
            <a:ext cx="3751" cy="7253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134429" y="2996234"/>
            <a:ext cx="3285" cy="7863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130951" y="2995686"/>
            <a:ext cx="5714" cy="9631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127760" y="2997423"/>
            <a:ext cx="5525" cy="6522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123175" y="2995777"/>
            <a:ext cx="6156" cy="10058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143298" y="2980537"/>
            <a:ext cx="10250" cy="11033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141524" y="2981726"/>
            <a:ext cx="10262" cy="11033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140665" y="2983097"/>
            <a:ext cx="9597" cy="11734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138940" y="2984378"/>
            <a:ext cx="9607" cy="11765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138345" y="2986298"/>
            <a:ext cx="7083" cy="10362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36523" y="2987304"/>
            <a:ext cx="7083" cy="10362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135450" y="2988523"/>
            <a:ext cx="6107" cy="10881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133642" y="2989651"/>
            <a:ext cx="6107" cy="10881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131570" y="2991236"/>
            <a:ext cx="6394" cy="8717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129616" y="2991845"/>
            <a:ext cx="6382" cy="8686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128354" y="2992729"/>
            <a:ext cx="5263" cy="8930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126391" y="2993400"/>
            <a:ext cx="5260" cy="8960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149309" y="2973009"/>
            <a:ext cx="11929" cy="7893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147773" y="2974380"/>
            <a:ext cx="11953" cy="7893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148596" y="2977093"/>
            <a:ext cx="11359" cy="8290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143463" y="2970570"/>
            <a:ext cx="14477" cy="6430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141025" y="2970479"/>
            <a:ext cx="14486" cy="6430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145155" y="2975904"/>
            <a:ext cx="11167" cy="8869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140189" y="2975996"/>
            <a:ext cx="13109" cy="7101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137096" y="2976331"/>
            <a:ext cx="13093" cy="7071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123307" y="2993278"/>
            <a:ext cx="6190" cy="9570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135879" y="2977002"/>
            <a:ext cx="10740" cy="6522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134892" y="2979287"/>
            <a:ext cx="9299" cy="6400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134569" y="2981909"/>
            <a:ext cx="7904" cy="5668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134130" y="2983951"/>
            <a:ext cx="6081" cy="5059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133676" y="2985475"/>
            <a:ext cx="5394" cy="5760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132700" y="2986694"/>
            <a:ext cx="3489" cy="6430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130951" y="2987974"/>
            <a:ext cx="4190" cy="6461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129046" y="2988889"/>
            <a:ext cx="4190" cy="6491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127461" y="2990138"/>
            <a:ext cx="4178" cy="6491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125592" y="2990016"/>
            <a:ext cx="4785" cy="8564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124794" y="2991297"/>
            <a:ext cx="3870" cy="8564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126641" y="2969778"/>
            <a:ext cx="20741" cy="14660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145356" y="2974411"/>
            <a:ext cx="7598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141165" y="2974411"/>
            <a:ext cx="7598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137404" y="2974411"/>
            <a:ext cx="7607" cy="4967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134057" y="2974807"/>
            <a:ext cx="7598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130725" y="2975325"/>
            <a:ext cx="7571" cy="4967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130116" y="2976666"/>
            <a:ext cx="6656" cy="5943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145024" y="2972673"/>
            <a:ext cx="7583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140832" y="2972673"/>
            <a:ext cx="7571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137059" y="2972673"/>
            <a:ext cx="7595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133712" y="2973070"/>
            <a:ext cx="7583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130378" y="2973618"/>
            <a:ext cx="7561" cy="4937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129783" y="2974929"/>
            <a:ext cx="6656" cy="5973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129464" y="2977184"/>
            <a:ext cx="6378" cy="6187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130451" y="2980110"/>
            <a:ext cx="5416" cy="5242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130628" y="2982732"/>
            <a:ext cx="5345" cy="5150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131058" y="2985627"/>
            <a:ext cx="4870" cy="4724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130725" y="2987608"/>
            <a:ext cx="3843" cy="365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129521" y="2989041"/>
            <a:ext cx="3834" cy="3657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127842" y="2989986"/>
            <a:ext cx="3846" cy="3657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125925" y="2990626"/>
            <a:ext cx="3858" cy="3626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124414" y="2991144"/>
            <a:ext cx="3833" cy="3626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123617" y="2991815"/>
            <a:ext cx="2749" cy="4145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142488" y="2971424"/>
            <a:ext cx="7583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138297" y="2971424"/>
            <a:ext cx="7583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134535" y="2971424"/>
            <a:ext cx="7583" cy="4998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131189" y="2971850"/>
            <a:ext cx="7583" cy="493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127842" y="2972338"/>
            <a:ext cx="7574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127248" y="2973679"/>
            <a:ext cx="6668" cy="5973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126949" y="2975935"/>
            <a:ext cx="6382" cy="6217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127929" y="2978830"/>
            <a:ext cx="5402" cy="5272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128628" y="2982183"/>
            <a:ext cx="4690" cy="4480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129558" y="2985475"/>
            <a:ext cx="3846" cy="3626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128723" y="2986999"/>
            <a:ext cx="3809" cy="3657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127842" y="2988553"/>
            <a:ext cx="3846" cy="3626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125925" y="2989315"/>
            <a:ext cx="3858" cy="365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123867" y="2989773"/>
            <a:ext cx="3831" cy="3657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121889" y="2989895"/>
            <a:ext cx="3822" cy="3626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140345" y="2969991"/>
            <a:ext cx="7165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136367" y="2969991"/>
            <a:ext cx="7168" cy="4967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132819" y="2969991"/>
            <a:ext cx="7156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129652" y="2970387"/>
            <a:ext cx="7180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126486" y="2970906"/>
            <a:ext cx="7180" cy="4967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125916" y="2972247"/>
            <a:ext cx="6309" cy="5973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125629" y="2974472"/>
            <a:ext cx="6047" cy="6248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126568" y="2977399"/>
            <a:ext cx="5108" cy="5271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127235" y="2980751"/>
            <a:ext cx="4416" cy="4510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128116" y="2984073"/>
            <a:ext cx="3620" cy="3626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127318" y="2985597"/>
            <a:ext cx="3633" cy="3657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126498" y="2987151"/>
            <a:ext cx="3617" cy="3657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124687" y="2987913"/>
            <a:ext cx="3620" cy="3657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122737" y="2988371"/>
            <a:ext cx="3629" cy="3687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120865" y="2988492"/>
            <a:ext cx="3620" cy="3657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121518" y="2968802"/>
            <a:ext cx="27007" cy="22372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133426" y="2969107"/>
            <a:ext cx="16443" cy="5821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133795" y="2968894"/>
            <a:ext cx="9646" cy="2255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131463" y="2968802"/>
            <a:ext cx="8238" cy="1645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130948" y="2968711"/>
            <a:ext cx="5920" cy="1889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156752" y="3004251"/>
            <a:ext cx="24859" cy="12618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052938" y="3004190"/>
            <a:ext cx="24803" cy="12648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112913" y="3033603"/>
            <a:ext cx="8750" cy="3443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112913" y="3033511"/>
            <a:ext cx="8890" cy="1905"/>
          </a:xfrm>
          <a:custGeom>
            <a:avLst/>
            <a:gdLst/>
            <a:ahLst/>
            <a:cxnLst/>
            <a:rect l="l" t="t" r="r" b="b"/>
            <a:pathLst>
              <a:path w="8890" h="1905">
                <a:moveTo>
                  <a:pt x="761" y="640"/>
                </a:moveTo>
                <a:lnTo>
                  <a:pt x="1499" y="1036"/>
                </a:lnTo>
                <a:lnTo>
                  <a:pt x="2261" y="1432"/>
                </a:lnTo>
                <a:lnTo>
                  <a:pt x="761" y="640"/>
                </a:lnTo>
                <a:close/>
              </a:path>
              <a:path w="8890" h="1905">
                <a:moveTo>
                  <a:pt x="2990" y="91"/>
                </a:moveTo>
                <a:lnTo>
                  <a:pt x="3977" y="1432"/>
                </a:lnTo>
                <a:lnTo>
                  <a:pt x="2990" y="91"/>
                </a:lnTo>
                <a:close/>
              </a:path>
              <a:path w="8890" h="1905">
                <a:moveTo>
                  <a:pt x="5553" y="91"/>
                </a:moveTo>
                <a:lnTo>
                  <a:pt x="6284" y="1402"/>
                </a:lnTo>
                <a:lnTo>
                  <a:pt x="6533" y="1402"/>
                </a:lnTo>
                <a:lnTo>
                  <a:pt x="6321" y="1402"/>
                </a:lnTo>
                <a:lnTo>
                  <a:pt x="5553" y="91"/>
                </a:lnTo>
                <a:close/>
              </a:path>
              <a:path w="8890" h="1905">
                <a:moveTo>
                  <a:pt x="2929" y="0"/>
                </a:moveTo>
                <a:lnTo>
                  <a:pt x="2867" y="137"/>
                </a:lnTo>
                <a:lnTo>
                  <a:pt x="2308" y="1280"/>
                </a:lnTo>
                <a:lnTo>
                  <a:pt x="2941" y="137"/>
                </a:lnTo>
                <a:lnTo>
                  <a:pt x="2929" y="0"/>
                </a:lnTo>
                <a:close/>
              </a:path>
              <a:path w="8890" h="1905">
                <a:moveTo>
                  <a:pt x="8644" y="1127"/>
                </a:moveTo>
                <a:lnTo>
                  <a:pt x="8058" y="1158"/>
                </a:lnTo>
                <a:lnTo>
                  <a:pt x="7476" y="1249"/>
                </a:lnTo>
                <a:lnTo>
                  <a:pt x="7083" y="1280"/>
                </a:lnTo>
                <a:lnTo>
                  <a:pt x="6321" y="1402"/>
                </a:lnTo>
                <a:lnTo>
                  <a:pt x="6533" y="1402"/>
                </a:lnTo>
                <a:lnTo>
                  <a:pt x="7476" y="1280"/>
                </a:lnTo>
                <a:lnTo>
                  <a:pt x="8058" y="1219"/>
                </a:lnTo>
                <a:lnTo>
                  <a:pt x="8250" y="1158"/>
                </a:lnTo>
                <a:lnTo>
                  <a:pt x="8644" y="1127"/>
                </a:lnTo>
                <a:close/>
              </a:path>
              <a:path w="8890" h="1905">
                <a:moveTo>
                  <a:pt x="3997" y="1324"/>
                </a:moveTo>
                <a:close/>
              </a:path>
              <a:path w="8890" h="1905">
                <a:moveTo>
                  <a:pt x="5535" y="60"/>
                </a:moveTo>
                <a:lnTo>
                  <a:pt x="3997" y="1324"/>
                </a:lnTo>
                <a:lnTo>
                  <a:pt x="5471" y="137"/>
                </a:lnTo>
                <a:close/>
              </a:path>
              <a:path w="8890" h="1905">
                <a:moveTo>
                  <a:pt x="0" y="274"/>
                </a:moveTo>
                <a:lnTo>
                  <a:pt x="761" y="640"/>
                </a:lnTo>
                <a:lnTo>
                  <a:pt x="0" y="274"/>
                </a:lnTo>
                <a:close/>
              </a:path>
              <a:path w="8890" h="1905">
                <a:moveTo>
                  <a:pt x="2965" y="91"/>
                </a:moveTo>
                <a:close/>
              </a:path>
              <a:path w="8890" h="1905">
                <a:moveTo>
                  <a:pt x="5522" y="91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112913" y="3033786"/>
            <a:ext cx="8890" cy="3810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0" y="0"/>
                </a:moveTo>
                <a:lnTo>
                  <a:pt x="1037" y="2926"/>
                </a:lnTo>
                <a:lnTo>
                  <a:pt x="3941" y="3200"/>
                </a:lnTo>
                <a:lnTo>
                  <a:pt x="6775" y="3352"/>
                </a:lnTo>
                <a:lnTo>
                  <a:pt x="6906" y="3230"/>
                </a:lnTo>
                <a:lnTo>
                  <a:pt x="6714" y="3230"/>
                </a:lnTo>
                <a:lnTo>
                  <a:pt x="3953" y="3017"/>
                </a:lnTo>
                <a:lnTo>
                  <a:pt x="2259" y="2926"/>
                </a:lnTo>
                <a:lnTo>
                  <a:pt x="1179" y="2926"/>
                </a:lnTo>
                <a:lnTo>
                  <a:pt x="786" y="1920"/>
                </a:lnTo>
                <a:lnTo>
                  <a:pt x="417" y="944"/>
                </a:lnTo>
                <a:lnTo>
                  <a:pt x="0" y="0"/>
                </a:lnTo>
                <a:close/>
              </a:path>
              <a:path w="8890" h="3810">
                <a:moveTo>
                  <a:pt x="6718" y="3226"/>
                </a:moveTo>
                <a:close/>
              </a:path>
              <a:path w="8890" h="3810">
                <a:moveTo>
                  <a:pt x="8644" y="853"/>
                </a:moveTo>
                <a:lnTo>
                  <a:pt x="8537" y="1097"/>
                </a:lnTo>
                <a:lnTo>
                  <a:pt x="8357" y="1280"/>
                </a:lnTo>
                <a:lnTo>
                  <a:pt x="8202" y="1493"/>
                </a:lnTo>
                <a:lnTo>
                  <a:pt x="6718" y="3226"/>
                </a:lnTo>
                <a:lnTo>
                  <a:pt x="6906" y="3230"/>
                </a:lnTo>
                <a:lnTo>
                  <a:pt x="7775" y="2133"/>
                </a:lnTo>
                <a:lnTo>
                  <a:pt x="8226" y="1493"/>
                </a:lnTo>
                <a:lnTo>
                  <a:pt x="8405" y="1280"/>
                </a:lnTo>
                <a:lnTo>
                  <a:pt x="8549" y="1097"/>
                </a:lnTo>
                <a:lnTo>
                  <a:pt x="8644" y="853"/>
                </a:lnTo>
                <a:close/>
              </a:path>
              <a:path w="8890" h="3810">
                <a:moveTo>
                  <a:pt x="1130" y="2865"/>
                </a:moveTo>
                <a:close/>
              </a:path>
              <a:path w="8890" h="3810">
                <a:moveTo>
                  <a:pt x="1156" y="2866"/>
                </a:moveTo>
                <a:lnTo>
                  <a:pt x="2259" y="2926"/>
                </a:lnTo>
                <a:lnTo>
                  <a:pt x="1156" y="2866"/>
                </a:lnTo>
                <a:close/>
              </a:path>
              <a:path w="8890" h="3810">
                <a:moveTo>
                  <a:pt x="1155" y="2865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114617" y="3045398"/>
            <a:ext cx="4785" cy="12740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114626" y="3045825"/>
            <a:ext cx="3810" cy="12700"/>
          </a:xfrm>
          <a:custGeom>
            <a:avLst/>
            <a:gdLst/>
            <a:ahLst/>
            <a:cxnLst/>
            <a:rect l="l" t="t" r="r" b="b"/>
            <a:pathLst>
              <a:path w="3809" h="12700">
                <a:moveTo>
                  <a:pt x="0" y="0"/>
                </a:moveTo>
                <a:lnTo>
                  <a:pt x="359" y="335"/>
                </a:lnTo>
                <a:lnTo>
                  <a:pt x="621" y="761"/>
                </a:lnTo>
                <a:lnTo>
                  <a:pt x="835" y="1158"/>
                </a:lnTo>
                <a:lnTo>
                  <a:pt x="1072" y="1584"/>
                </a:lnTo>
                <a:lnTo>
                  <a:pt x="2154" y="7254"/>
                </a:lnTo>
                <a:lnTo>
                  <a:pt x="2020" y="9204"/>
                </a:lnTo>
                <a:lnTo>
                  <a:pt x="1801" y="11064"/>
                </a:lnTo>
                <a:lnTo>
                  <a:pt x="2371" y="11643"/>
                </a:lnTo>
                <a:lnTo>
                  <a:pt x="2990" y="11978"/>
                </a:lnTo>
                <a:lnTo>
                  <a:pt x="3633" y="12313"/>
                </a:lnTo>
                <a:lnTo>
                  <a:pt x="3002" y="11948"/>
                </a:lnTo>
                <a:lnTo>
                  <a:pt x="2395" y="11551"/>
                </a:lnTo>
                <a:lnTo>
                  <a:pt x="1947" y="11125"/>
                </a:lnTo>
                <a:lnTo>
                  <a:pt x="2036" y="10149"/>
                </a:lnTo>
                <a:lnTo>
                  <a:pt x="2156" y="9174"/>
                </a:lnTo>
                <a:lnTo>
                  <a:pt x="2191" y="8229"/>
                </a:lnTo>
                <a:lnTo>
                  <a:pt x="2264" y="7254"/>
                </a:lnTo>
                <a:lnTo>
                  <a:pt x="716" y="640"/>
                </a:lnTo>
                <a:lnTo>
                  <a:pt x="0" y="0"/>
                </a:lnTo>
                <a:close/>
              </a:path>
              <a:path w="3809" h="12700">
                <a:moveTo>
                  <a:pt x="1902" y="11081"/>
                </a:moveTo>
                <a:close/>
              </a:path>
              <a:path w="3809" h="12700">
                <a:moveTo>
                  <a:pt x="1904" y="11064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114735" y="3045398"/>
            <a:ext cx="3810" cy="13335"/>
          </a:xfrm>
          <a:custGeom>
            <a:avLst/>
            <a:gdLst/>
            <a:ahLst/>
            <a:cxnLst/>
            <a:rect l="l" t="t" r="r" b="b"/>
            <a:pathLst>
              <a:path w="3809" h="13335">
                <a:moveTo>
                  <a:pt x="676" y="30"/>
                </a:moveTo>
                <a:lnTo>
                  <a:pt x="819" y="182"/>
                </a:lnTo>
                <a:lnTo>
                  <a:pt x="1499" y="1066"/>
                </a:lnTo>
                <a:lnTo>
                  <a:pt x="2106" y="1981"/>
                </a:lnTo>
                <a:lnTo>
                  <a:pt x="2557" y="2987"/>
                </a:lnTo>
                <a:lnTo>
                  <a:pt x="3047" y="3992"/>
                </a:lnTo>
                <a:lnTo>
                  <a:pt x="3343" y="5059"/>
                </a:lnTo>
                <a:lnTo>
                  <a:pt x="3499" y="6126"/>
                </a:lnTo>
                <a:lnTo>
                  <a:pt x="3666" y="7223"/>
                </a:lnTo>
                <a:lnTo>
                  <a:pt x="3666" y="8321"/>
                </a:lnTo>
                <a:lnTo>
                  <a:pt x="3593" y="10546"/>
                </a:lnTo>
                <a:lnTo>
                  <a:pt x="3499" y="11643"/>
                </a:lnTo>
                <a:lnTo>
                  <a:pt x="3511" y="12740"/>
                </a:lnTo>
                <a:lnTo>
                  <a:pt x="3523" y="11643"/>
                </a:lnTo>
                <a:lnTo>
                  <a:pt x="3630" y="10546"/>
                </a:lnTo>
                <a:lnTo>
                  <a:pt x="3678" y="9418"/>
                </a:lnTo>
                <a:lnTo>
                  <a:pt x="3736" y="8321"/>
                </a:lnTo>
                <a:lnTo>
                  <a:pt x="3736" y="7223"/>
                </a:lnTo>
                <a:lnTo>
                  <a:pt x="771" y="91"/>
                </a:lnTo>
                <a:close/>
              </a:path>
              <a:path w="3809" h="13335">
                <a:moveTo>
                  <a:pt x="295" y="30"/>
                </a:moveTo>
                <a:lnTo>
                  <a:pt x="118" y="121"/>
                </a:lnTo>
                <a:lnTo>
                  <a:pt x="0" y="274"/>
                </a:lnTo>
                <a:lnTo>
                  <a:pt x="140" y="121"/>
                </a:lnTo>
                <a:lnTo>
                  <a:pt x="295" y="30"/>
                </a:lnTo>
                <a:close/>
              </a:path>
              <a:path w="3809" h="13335">
                <a:moveTo>
                  <a:pt x="487" y="0"/>
                </a:moveTo>
                <a:lnTo>
                  <a:pt x="295" y="30"/>
                </a:lnTo>
                <a:lnTo>
                  <a:pt x="576" y="3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117854" y="3044484"/>
            <a:ext cx="5977" cy="7497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117853" y="304448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77" y="0"/>
                </a:moveTo>
                <a:lnTo>
                  <a:pt x="774" y="5120"/>
                </a:lnTo>
                <a:lnTo>
                  <a:pt x="487" y="5882"/>
                </a:lnTo>
                <a:lnTo>
                  <a:pt x="0" y="7498"/>
                </a:lnTo>
                <a:lnTo>
                  <a:pt x="274" y="6705"/>
                </a:lnTo>
                <a:lnTo>
                  <a:pt x="798" y="5120"/>
                </a:lnTo>
                <a:lnTo>
                  <a:pt x="1119" y="4328"/>
                </a:lnTo>
                <a:lnTo>
                  <a:pt x="1441" y="3566"/>
                </a:lnTo>
                <a:lnTo>
                  <a:pt x="1975" y="2926"/>
                </a:lnTo>
                <a:lnTo>
                  <a:pt x="2487" y="2285"/>
                </a:lnTo>
                <a:lnTo>
                  <a:pt x="3166" y="1767"/>
                </a:lnTo>
                <a:lnTo>
                  <a:pt x="3846" y="1310"/>
                </a:lnTo>
                <a:lnTo>
                  <a:pt x="4547" y="853"/>
                </a:lnTo>
                <a:lnTo>
                  <a:pt x="5977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117853" y="3044484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989" y="0"/>
                </a:moveTo>
                <a:lnTo>
                  <a:pt x="5821" y="853"/>
                </a:lnTo>
                <a:lnTo>
                  <a:pt x="5608" y="1676"/>
                </a:lnTo>
                <a:lnTo>
                  <a:pt x="5311" y="2499"/>
                </a:lnTo>
                <a:lnTo>
                  <a:pt x="5047" y="3261"/>
                </a:lnTo>
                <a:lnTo>
                  <a:pt x="4678" y="4084"/>
                </a:lnTo>
                <a:lnTo>
                  <a:pt x="4190" y="4754"/>
                </a:lnTo>
                <a:lnTo>
                  <a:pt x="3715" y="5486"/>
                </a:lnTo>
                <a:lnTo>
                  <a:pt x="3096" y="6065"/>
                </a:lnTo>
                <a:lnTo>
                  <a:pt x="1642" y="6979"/>
                </a:lnTo>
                <a:lnTo>
                  <a:pt x="798" y="7223"/>
                </a:lnTo>
                <a:lnTo>
                  <a:pt x="0" y="7498"/>
                </a:lnTo>
                <a:lnTo>
                  <a:pt x="405" y="7376"/>
                </a:lnTo>
                <a:lnTo>
                  <a:pt x="822" y="7284"/>
                </a:lnTo>
                <a:lnTo>
                  <a:pt x="1249" y="7162"/>
                </a:lnTo>
                <a:lnTo>
                  <a:pt x="5882" y="853"/>
                </a:lnTo>
                <a:lnTo>
                  <a:pt x="598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109770" y="3046496"/>
            <a:ext cx="7558" cy="6796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109758" y="3046496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807" y="335"/>
                </a:lnTo>
                <a:lnTo>
                  <a:pt x="1655" y="640"/>
                </a:lnTo>
                <a:lnTo>
                  <a:pt x="3261" y="1371"/>
                </a:lnTo>
                <a:lnTo>
                  <a:pt x="4047" y="1798"/>
                </a:lnTo>
                <a:lnTo>
                  <a:pt x="4703" y="2377"/>
                </a:lnTo>
                <a:lnTo>
                  <a:pt x="5379" y="2956"/>
                </a:lnTo>
                <a:lnTo>
                  <a:pt x="5870" y="3718"/>
                </a:lnTo>
                <a:lnTo>
                  <a:pt x="6321" y="4480"/>
                </a:lnTo>
                <a:lnTo>
                  <a:pt x="6751" y="5242"/>
                </a:lnTo>
                <a:lnTo>
                  <a:pt x="7153" y="6035"/>
                </a:lnTo>
                <a:lnTo>
                  <a:pt x="7583" y="6797"/>
                </a:lnTo>
                <a:lnTo>
                  <a:pt x="7178" y="6035"/>
                </a:lnTo>
                <a:lnTo>
                  <a:pt x="6797" y="5212"/>
                </a:lnTo>
                <a:lnTo>
                  <a:pt x="6370" y="4450"/>
                </a:lnTo>
                <a:lnTo>
                  <a:pt x="5928" y="3688"/>
                </a:lnTo>
                <a:lnTo>
                  <a:pt x="5440" y="2895"/>
                </a:lnTo>
                <a:lnTo>
                  <a:pt x="4773" y="2316"/>
                </a:lnTo>
                <a:lnTo>
                  <a:pt x="4105" y="1706"/>
                </a:lnTo>
                <a:lnTo>
                  <a:pt x="3285" y="1310"/>
                </a:lnTo>
                <a:lnTo>
                  <a:pt x="2474" y="975"/>
                </a:lnTo>
                <a:lnTo>
                  <a:pt x="1667" y="609"/>
                </a:lnTo>
                <a:lnTo>
                  <a:pt x="807" y="274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109758" y="3046496"/>
            <a:ext cx="7620" cy="6985"/>
          </a:xfrm>
          <a:custGeom>
            <a:avLst/>
            <a:gdLst/>
            <a:ahLst/>
            <a:cxnLst/>
            <a:rect l="l" t="t" r="r" b="b"/>
            <a:pathLst>
              <a:path w="7619" h="6985">
                <a:moveTo>
                  <a:pt x="0" y="0"/>
                </a:moveTo>
                <a:lnTo>
                  <a:pt x="249" y="853"/>
                </a:lnTo>
                <a:lnTo>
                  <a:pt x="582" y="1737"/>
                </a:lnTo>
                <a:lnTo>
                  <a:pt x="999" y="2560"/>
                </a:lnTo>
                <a:lnTo>
                  <a:pt x="1405" y="3383"/>
                </a:lnTo>
                <a:lnTo>
                  <a:pt x="7583" y="6797"/>
                </a:lnTo>
                <a:lnTo>
                  <a:pt x="5760" y="6553"/>
                </a:lnTo>
                <a:lnTo>
                  <a:pt x="4072" y="5882"/>
                </a:lnTo>
                <a:lnTo>
                  <a:pt x="3322" y="5364"/>
                </a:lnTo>
                <a:lnTo>
                  <a:pt x="2712" y="4693"/>
                </a:lnTo>
                <a:lnTo>
                  <a:pt x="2069" y="4053"/>
                </a:lnTo>
                <a:lnTo>
                  <a:pt x="1548" y="3291"/>
                </a:lnTo>
                <a:lnTo>
                  <a:pt x="1106" y="2499"/>
                </a:lnTo>
                <a:lnTo>
                  <a:pt x="676" y="1676"/>
                </a:lnTo>
                <a:lnTo>
                  <a:pt x="320" y="853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115211" y="3036529"/>
            <a:ext cx="3977" cy="9692"/>
          </a:xfrm>
          <a:prstGeom prst="rect">
            <a:avLst/>
          </a:prstGeom>
          <a:blipFill>
            <a:blip r:embed="rId3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114937" y="3044179"/>
            <a:ext cx="4702" cy="3139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116793" y="3040491"/>
            <a:ext cx="3346" cy="2560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112331" y="3038937"/>
            <a:ext cx="3404" cy="4114"/>
          </a:xfrm>
          <a:prstGeom prst="rect">
            <a:avLst/>
          </a:prstGeom>
          <a:blipFill>
            <a:blip r:embed="rId3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117710" y="3039059"/>
            <a:ext cx="2179" cy="2041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117890" y="303732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606" y="0"/>
                </a:moveTo>
                <a:lnTo>
                  <a:pt x="356" y="91"/>
                </a:lnTo>
                <a:lnTo>
                  <a:pt x="200" y="518"/>
                </a:lnTo>
                <a:lnTo>
                  <a:pt x="72" y="1310"/>
                </a:lnTo>
                <a:lnTo>
                  <a:pt x="0" y="1706"/>
                </a:lnTo>
                <a:lnTo>
                  <a:pt x="1368" y="2041"/>
                </a:lnTo>
                <a:lnTo>
                  <a:pt x="2404" y="1310"/>
                </a:lnTo>
                <a:lnTo>
                  <a:pt x="1712" y="365"/>
                </a:lnTo>
                <a:lnTo>
                  <a:pt x="1368" y="91"/>
                </a:lnTo>
                <a:lnTo>
                  <a:pt x="6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116247" y="303707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830" y="0"/>
                </a:moveTo>
                <a:lnTo>
                  <a:pt x="1188" y="122"/>
                </a:lnTo>
                <a:lnTo>
                  <a:pt x="1011" y="244"/>
                </a:lnTo>
                <a:lnTo>
                  <a:pt x="828" y="552"/>
                </a:lnTo>
                <a:lnTo>
                  <a:pt x="487" y="944"/>
                </a:lnTo>
                <a:lnTo>
                  <a:pt x="131" y="1219"/>
                </a:lnTo>
                <a:lnTo>
                  <a:pt x="0" y="2163"/>
                </a:lnTo>
                <a:lnTo>
                  <a:pt x="1094" y="2011"/>
                </a:lnTo>
                <a:lnTo>
                  <a:pt x="2011" y="2011"/>
                </a:lnTo>
                <a:lnTo>
                  <a:pt x="1975" y="1646"/>
                </a:lnTo>
                <a:lnTo>
                  <a:pt x="1965" y="944"/>
                </a:lnTo>
                <a:lnTo>
                  <a:pt x="1927" y="243"/>
                </a:lnTo>
                <a:lnTo>
                  <a:pt x="1830" y="0"/>
                </a:lnTo>
                <a:close/>
              </a:path>
              <a:path w="2540" h="2539">
                <a:moveTo>
                  <a:pt x="2011" y="2011"/>
                </a:moveTo>
                <a:lnTo>
                  <a:pt x="1099" y="2012"/>
                </a:lnTo>
                <a:lnTo>
                  <a:pt x="1487" y="2042"/>
                </a:lnTo>
                <a:lnTo>
                  <a:pt x="2016" y="213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117128" y="3036193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768" y="1188"/>
                </a:moveTo>
                <a:lnTo>
                  <a:pt x="774" y="1188"/>
                </a:lnTo>
                <a:lnTo>
                  <a:pt x="1092" y="1249"/>
                </a:lnTo>
                <a:lnTo>
                  <a:pt x="1249" y="1401"/>
                </a:lnTo>
                <a:lnTo>
                  <a:pt x="1725" y="1310"/>
                </a:lnTo>
                <a:close/>
              </a:path>
              <a:path w="2540" h="1905">
                <a:moveTo>
                  <a:pt x="1687" y="0"/>
                </a:moveTo>
                <a:lnTo>
                  <a:pt x="380" y="152"/>
                </a:lnTo>
                <a:lnTo>
                  <a:pt x="176" y="274"/>
                </a:lnTo>
                <a:lnTo>
                  <a:pt x="0" y="335"/>
                </a:lnTo>
                <a:lnTo>
                  <a:pt x="24" y="822"/>
                </a:lnTo>
                <a:lnTo>
                  <a:pt x="201" y="1066"/>
                </a:lnTo>
                <a:lnTo>
                  <a:pt x="557" y="1249"/>
                </a:lnTo>
                <a:lnTo>
                  <a:pt x="774" y="1188"/>
                </a:lnTo>
                <a:lnTo>
                  <a:pt x="1768" y="1188"/>
                </a:lnTo>
                <a:lnTo>
                  <a:pt x="1950" y="670"/>
                </a:lnTo>
                <a:lnTo>
                  <a:pt x="1679" y="365"/>
                </a:lnTo>
                <a:lnTo>
                  <a:pt x="16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115442" y="303494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1481" y="0"/>
                </a:moveTo>
                <a:lnTo>
                  <a:pt x="351" y="152"/>
                </a:lnTo>
                <a:lnTo>
                  <a:pt x="31" y="335"/>
                </a:lnTo>
                <a:lnTo>
                  <a:pt x="0" y="609"/>
                </a:lnTo>
                <a:lnTo>
                  <a:pt x="232" y="1341"/>
                </a:lnTo>
                <a:lnTo>
                  <a:pt x="827" y="1493"/>
                </a:lnTo>
                <a:lnTo>
                  <a:pt x="1207" y="1737"/>
                </a:lnTo>
                <a:lnTo>
                  <a:pt x="1482" y="1920"/>
                </a:lnTo>
                <a:lnTo>
                  <a:pt x="1720" y="2133"/>
                </a:lnTo>
                <a:lnTo>
                  <a:pt x="2067" y="1981"/>
                </a:lnTo>
                <a:lnTo>
                  <a:pt x="2293" y="1798"/>
                </a:lnTo>
                <a:lnTo>
                  <a:pt x="2506" y="1684"/>
                </a:lnTo>
                <a:lnTo>
                  <a:pt x="2867" y="1493"/>
                </a:lnTo>
                <a:lnTo>
                  <a:pt x="3055" y="1341"/>
                </a:lnTo>
                <a:lnTo>
                  <a:pt x="3042" y="1097"/>
                </a:lnTo>
                <a:lnTo>
                  <a:pt x="2829" y="884"/>
                </a:lnTo>
                <a:lnTo>
                  <a:pt x="2591" y="609"/>
                </a:lnTo>
                <a:lnTo>
                  <a:pt x="2244" y="426"/>
                </a:lnTo>
                <a:lnTo>
                  <a:pt x="2047" y="243"/>
                </a:lnTo>
                <a:lnTo>
                  <a:pt x="1793" y="243"/>
                </a:lnTo>
                <a:lnTo>
                  <a:pt x="1625" y="122"/>
                </a:lnTo>
                <a:lnTo>
                  <a:pt x="1481" y="0"/>
                </a:lnTo>
                <a:close/>
              </a:path>
              <a:path w="3175" h="2539">
                <a:moveTo>
                  <a:pt x="1982" y="183"/>
                </a:moveTo>
                <a:lnTo>
                  <a:pt x="1817" y="213"/>
                </a:lnTo>
                <a:lnTo>
                  <a:pt x="2047" y="24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116211" y="3041802"/>
            <a:ext cx="4035" cy="3078"/>
          </a:xfrm>
          <a:prstGeom prst="rect">
            <a:avLst/>
          </a:prstGeom>
          <a:blipFill>
            <a:blip r:embed="rId3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112471" y="3043783"/>
            <a:ext cx="3989" cy="2590"/>
          </a:xfrm>
          <a:prstGeom prst="rect">
            <a:avLst/>
          </a:prstGeom>
          <a:blipFill>
            <a:blip r:embed="rId3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111901" y="3038510"/>
            <a:ext cx="2974" cy="2956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112638" y="3035218"/>
            <a:ext cx="5214" cy="4419"/>
          </a:xfrm>
          <a:prstGeom prst="rect">
            <a:avLst/>
          </a:prstGeom>
          <a:blipFill>
            <a:blip r:embed="rId4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112722" y="3040308"/>
            <a:ext cx="4857" cy="4327"/>
          </a:xfrm>
          <a:prstGeom prst="rect">
            <a:avLst/>
          </a:prstGeom>
          <a:blipFill>
            <a:blip r:embed="rId4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114818" y="3038541"/>
            <a:ext cx="3486" cy="2712"/>
          </a:xfrm>
          <a:prstGeom prst="rect">
            <a:avLst/>
          </a:prstGeom>
          <a:blipFill>
            <a:blip r:embed="rId3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116817" y="3036864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5434" y="1877"/>
                </a:moveTo>
                <a:lnTo>
                  <a:pt x="5571" y="2895"/>
                </a:lnTo>
                <a:lnTo>
                  <a:pt x="5775" y="3992"/>
                </a:lnTo>
                <a:lnTo>
                  <a:pt x="5571" y="5151"/>
                </a:lnTo>
                <a:lnTo>
                  <a:pt x="4797" y="7254"/>
                </a:lnTo>
                <a:lnTo>
                  <a:pt x="4072" y="8199"/>
                </a:lnTo>
                <a:lnTo>
                  <a:pt x="3154" y="8839"/>
                </a:lnTo>
                <a:lnTo>
                  <a:pt x="2691" y="9174"/>
                </a:lnTo>
                <a:lnTo>
                  <a:pt x="2179" y="9418"/>
                </a:lnTo>
                <a:lnTo>
                  <a:pt x="1642" y="9631"/>
                </a:lnTo>
                <a:lnTo>
                  <a:pt x="1130" y="9845"/>
                </a:lnTo>
                <a:lnTo>
                  <a:pt x="573" y="9997"/>
                </a:lnTo>
                <a:lnTo>
                  <a:pt x="0" y="10058"/>
                </a:lnTo>
                <a:lnTo>
                  <a:pt x="1155" y="9966"/>
                </a:lnTo>
                <a:lnTo>
                  <a:pt x="2261" y="9601"/>
                </a:lnTo>
                <a:lnTo>
                  <a:pt x="3240" y="8930"/>
                </a:lnTo>
                <a:lnTo>
                  <a:pt x="4190" y="8321"/>
                </a:lnTo>
                <a:lnTo>
                  <a:pt x="4940" y="7345"/>
                </a:lnTo>
                <a:lnTo>
                  <a:pt x="5358" y="6248"/>
                </a:lnTo>
                <a:lnTo>
                  <a:pt x="5571" y="5730"/>
                </a:lnTo>
                <a:lnTo>
                  <a:pt x="5690" y="5151"/>
                </a:lnTo>
                <a:lnTo>
                  <a:pt x="5833" y="4023"/>
                </a:lnTo>
                <a:lnTo>
                  <a:pt x="5821" y="3413"/>
                </a:lnTo>
                <a:lnTo>
                  <a:pt x="5714" y="2834"/>
                </a:lnTo>
                <a:lnTo>
                  <a:pt x="5583" y="2285"/>
                </a:lnTo>
                <a:lnTo>
                  <a:pt x="5434" y="1877"/>
                </a:lnTo>
                <a:close/>
              </a:path>
              <a:path w="6350" h="10160">
                <a:moveTo>
                  <a:pt x="4577" y="558"/>
                </a:moveTo>
                <a:lnTo>
                  <a:pt x="4776" y="761"/>
                </a:lnTo>
                <a:lnTo>
                  <a:pt x="5071" y="1249"/>
                </a:lnTo>
                <a:lnTo>
                  <a:pt x="5382" y="1737"/>
                </a:lnTo>
                <a:lnTo>
                  <a:pt x="5434" y="1877"/>
                </a:lnTo>
                <a:lnTo>
                  <a:pt x="4785" y="731"/>
                </a:lnTo>
                <a:lnTo>
                  <a:pt x="4577" y="558"/>
                </a:lnTo>
                <a:close/>
              </a:path>
              <a:path w="6350" h="10160">
                <a:moveTo>
                  <a:pt x="3904" y="0"/>
                </a:moveTo>
                <a:lnTo>
                  <a:pt x="4577" y="558"/>
                </a:lnTo>
                <a:lnTo>
                  <a:pt x="4358" y="335"/>
                </a:lnTo>
                <a:lnTo>
                  <a:pt x="3904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116818" y="3034944"/>
            <a:ext cx="5952" cy="11978"/>
          </a:xfrm>
          <a:prstGeom prst="rect">
            <a:avLst/>
          </a:prstGeom>
          <a:blipFill>
            <a:blip r:embed="rId4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116817" y="303494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522" y="322"/>
                </a:moveTo>
                <a:lnTo>
                  <a:pt x="893" y="701"/>
                </a:lnTo>
                <a:lnTo>
                  <a:pt x="1237" y="1158"/>
                </a:lnTo>
                <a:lnTo>
                  <a:pt x="1597" y="1615"/>
                </a:lnTo>
                <a:lnTo>
                  <a:pt x="1859" y="2133"/>
                </a:lnTo>
                <a:lnTo>
                  <a:pt x="2097" y="2651"/>
                </a:lnTo>
                <a:lnTo>
                  <a:pt x="2511" y="3718"/>
                </a:lnTo>
                <a:lnTo>
                  <a:pt x="2666" y="4846"/>
                </a:lnTo>
                <a:lnTo>
                  <a:pt x="2654" y="6004"/>
                </a:lnTo>
                <a:lnTo>
                  <a:pt x="2621" y="7132"/>
                </a:lnTo>
                <a:lnTo>
                  <a:pt x="2478" y="8290"/>
                </a:lnTo>
                <a:lnTo>
                  <a:pt x="2084" y="9357"/>
                </a:lnTo>
                <a:lnTo>
                  <a:pt x="1892" y="9905"/>
                </a:lnTo>
                <a:lnTo>
                  <a:pt x="1618" y="10393"/>
                </a:lnTo>
                <a:lnTo>
                  <a:pt x="1251" y="10881"/>
                </a:lnTo>
                <a:lnTo>
                  <a:pt x="941" y="11308"/>
                </a:lnTo>
                <a:lnTo>
                  <a:pt x="524" y="11704"/>
                </a:lnTo>
                <a:lnTo>
                  <a:pt x="0" y="11978"/>
                </a:lnTo>
                <a:lnTo>
                  <a:pt x="524" y="11734"/>
                </a:lnTo>
                <a:lnTo>
                  <a:pt x="2118" y="9357"/>
                </a:lnTo>
                <a:lnTo>
                  <a:pt x="2535" y="8290"/>
                </a:lnTo>
                <a:lnTo>
                  <a:pt x="2691" y="7132"/>
                </a:lnTo>
                <a:lnTo>
                  <a:pt x="2740" y="6004"/>
                </a:lnTo>
                <a:lnTo>
                  <a:pt x="2752" y="4846"/>
                </a:lnTo>
                <a:lnTo>
                  <a:pt x="2572" y="3688"/>
                </a:lnTo>
                <a:lnTo>
                  <a:pt x="2142" y="2621"/>
                </a:lnTo>
                <a:lnTo>
                  <a:pt x="1703" y="1554"/>
                </a:lnTo>
                <a:lnTo>
                  <a:pt x="987" y="609"/>
                </a:lnTo>
                <a:lnTo>
                  <a:pt x="522" y="322"/>
                </a:lnTo>
                <a:close/>
              </a:path>
              <a:path w="3175" h="12064">
                <a:moveTo>
                  <a:pt x="0" y="0"/>
                </a:moveTo>
                <a:lnTo>
                  <a:pt x="522" y="322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110209" y="3035767"/>
            <a:ext cx="6350" cy="11430"/>
          </a:xfrm>
          <a:custGeom>
            <a:avLst/>
            <a:gdLst/>
            <a:ahLst/>
            <a:cxnLst/>
            <a:rect l="l" t="t" r="r" b="b"/>
            <a:pathLst>
              <a:path w="6350" h="11430">
                <a:moveTo>
                  <a:pt x="1399" y="1493"/>
                </a:moveTo>
                <a:lnTo>
                  <a:pt x="1060" y="1859"/>
                </a:lnTo>
                <a:lnTo>
                  <a:pt x="737" y="2438"/>
                </a:lnTo>
                <a:lnTo>
                  <a:pt x="85" y="3627"/>
                </a:lnTo>
                <a:lnTo>
                  <a:pt x="0" y="5059"/>
                </a:lnTo>
                <a:lnTo>
                  <a:pt x="298" y="6339"/>
                </a:lnTo>
                <a:lnTo>
                  <a:pt x="585" y="7650"/>
                </a:lnTo>
                <a:lnTo>
                  <a:pt x="1261" y="8869"/>
                </a:lnTo>
                <a:lnTo>
                  <a:pt x="2322" y="9723"/>
                </a:lnTo>
                <a:lnTo>
                  <a:pt x="3334" y="10576"/>
                </a:lnTo>
                <a:lnTo>
                  <a:pt x="4645" y="11064"/>
                </a:lnTo>
                <a:lnTo>
                  <a:pt x="5952" y="11155"/>
                </a:lnTo>
                <a:lnTo>
                  <a:pt x="5297" y="11064"/>
                </a:lnTo>
                <a:lnTo>
                  <a:pt x="4657" y="10881"/>
                </a:lnTo>
                <a:lnTo>
                  <a:pt x="4059" y="10607"/>
                </a:lnTo>
                <a:lnTo>
                  <a:pt x="3465" y="10363"/>
                </a:lnTo>
                <a:lnTo>
                  <a:pt x="2892" y="10027"/>
                </a:lnTo>
                <a:lnTo>
                  <a:pt x="2392" y="9631"/>
                </a:lnTo>
                <a:lnTo>
                  <a:pt x="1392" y="8778"/>
                </a:lnTo>
                <a:lnTo>
                  <a:pt x="725" y="7559"/>
                </a:lnTo>
                <a:lnTo>
                  <a:pt x="475" y="6309"/>
                </a:lnTo>
                <a:lnTo>
                  <a:pt x="335" y="5669"/>
                </a:lnTo>
                <a:lnTo>
                  <a:pt x="262" y="4998"/>
                </a:lnTo>
                <a:lnTo>
                  <a:pt x="323" y="4358"/>
                </a:lnTo>
                <a:lnTo>
                  <a:pt x="368" y="3718"/>
                </a:lnTo>
                <a:lnTo>
                  <a:pt x="560" y="3078"/>
                </a:lnTo>
                <a:lnTo>
                  <a:pt x="847" y="2499"/>
                </a:lnTo>
                <a:lnTo>
                  <a:pt x="1399" y="1493"/>
                </a:lnTo>
                <a:close/>
              </a:path>
              <a:path w="6350" h="11430">
                <a:moveTo>
                  <a:pt x="2776" y="424"/>
                </a:moveTo>
                <a:lnTo>
                  <a:pt x="2560" y="518"/>
                </a:lnTo>
                <a:lnTo>
                  <a:pt x="1466" y="1371"/>
                </a:lnTo>
                <a:lnTo>
                  <a:pt x="2036" y="944"/>
                </a:lnTo>
                <a:lnTo>
                  <a:pt x="2560" y="548"/>
                </a:lnTo>
                <a:lnTo>
                  <a:pt x="2776" y="424"/>
                </a:lnTo>
                <a:close/>
              </a:path>
              <a:path w="6350" h="11430">
                <a:moveTo>
                  <a:pt x="3752" y="0"/>
                </a:moveTo>
                <a:lnTo>
                  <a:pt x="3142" y="213"/>
                </a:lnTo>
                <a:lnTo>
                  <a:pt x="2776" y="424"/>
                </a:lnTo>
                <a:lnTo>
                  <a:pt x="3752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110197" y="3034945"/>
            <a:ext cx="5949" cy="11976"/>
          </a:xfrm>
          <a:prstGeom prst="rect">
            <a:avLst/>
          </a:prstGeom>
          <a:blipFill>
            <a:blip r:embed="rId4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113400" y="3034944"/>
            <a:ext cx="3175" cy="12065"/>
          </a:xfrm>
          <a:custGeom>
            <a:avLst/>
            <a:gdLst/>
            <a:ahLst/>
            <a:cxnLst/>
            <a:rect l="l" t="t" r="r" b="b"/>
            <a:pathLst>
              <a:path w="3175" h="12064">
                <a:moveTo>
                  <a:pt x="2217" y="331"/>
                </a:moveTo>
                <a:lnTo>
                  <a:pt x="1761" y="609"/>
                </a:lnTo>
                <a:lnTo>
                  <a:pt x="1060" y="1554"/>
                </a:lnTo>
                <a:lnTo>
                  <a:pt x="179" y="3688"/>
                </a:lnTo>
                <a:lnTo>
                  <a:pt x="0" y="4846"/>
                </a:lnTo>
                <a:lnTo>
                  <a:pt x="36" y="6004"/>
                </a:lnTo>
                <a:lnTo>
                  <a:pt x="60" y="7132"/>
                </a:lnTo>
                <a:lnTo>
                  <a:pt x="213" y="8290"/>
                </a:lnTo>
                <a:lnTo>
                  <a:pt x="630" y="9357"/>
                </a:lnTo>
                <a:lnTo>
                  <a:pt x="822" y="9905"/>
                </a:lnTo>
                <a:lnTo>
                  <a:pt x="2761" y="11978"/>
                </a:lnTo>
                <a:lnTo>
                  <a:pt x="2237" y="11704"/>
                </a:lnTo>
                <a:lnTo>
                  <a:pt x="1834" y="11308"/>
                </a:lnTo>
                <a:lnTo>
                  <a:pt x="1475" y="10850"/>
                </a:lnTo>
                <a:lnTo>
                  <a:pt x="1142" y="10393"/>
                </a:lnTo>
                <a:lnTo>
                  <a:pt x="893" y="9905"/>
                </a:lnTo>
                <a:lnTo>
                  <a:pt x="691" y="9357"/>
                </a:lnTo>
                <a:lnTo>
                  <a:pt x="286" y="8290"/>
                </a:lnTo>
                <a:lnTo>
                  <a:pt x="131" y="7132"/>
                </a:lnTo>
                <a:lnTo>
                  <a:pt x="94" y="4846"/>
                </a:lnTo>
                <a:lnTo>
                  <a:pt x="237" y="3718"/>
                </a:lnTo>
                <a:lnTo>
                  <a:pt x="893" y="2133"/>
                </a:lnTo>
                <a:lnTo>
                  <a:pt x="1167" y="1615"/>
                </a:lnTo>
                <a:lnTo>
                  <a:pt x="1523" y="1158"/>
                </a:lnTo>
                <a:lnTo>
                  <a:pt x="1856" y="701"/>
                </a:lnTo>
                <a:lnTo>
                  <a:pt x="2217" y="331"/>
                </a:lnTo>
                <a:close/>
              </a:path>
              <a:path w="3175" h="12064">
                <a:moveTo>
                  <a:pt x="2761" y="0"/>
                </a:moveTo>
                <a:lnTo>
                  <a:pt x="2273" y="274"/>
                </a:lnTo>
                <a:lnTo>
                  <a:pt x="2761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110663" y="3034913"/>
            <a:ext cx="12065" cy="4445"/>
          </a:xfrm>
          <a:custGeom>
            <a:avLst/>
            <a:gdLst/>
            <a:ahLst/>
            <a:cxnLst/>
            <a:rect l="l" t="t" r="r" b="b"/>
            <a:pathLst>
              <a:path w="12065" h="4444">
                <a:moveTo>
                  <a:pt x="7262" y="60"/>
                </a:moveTo>
                <a:lnTo>
                  <a:pt x="7046" y="60"/>
                </a:lnTo>
                <a:lnTo>
                  <a:pt x="8308" y="487"/>
                </a:lnTo>
                <a:lnTo>
                  <a:pt x="9345" y="1188"/>
                </a:lnTo>
                <a:lnTo>
                  <a:pt x="9881" y="1523"/>
                </a:lnTo>
                <a:lnTo>
                  <a:pt x="10357" y="1950"/>
                </a:lnTo>
                <a:lnTo>
                  <a:pt x="10738" y="2407"/>
                </a:lnTo>
                <a:lnTo>
                  <a:pt x="11155" y="2895"/>
                </a:lnTo>
                <a:lnTo>
                  <a:pt x="11500" y="3474"/>
                </a:lnTo>
                <a:lnTo>
                  <a:pt x="11606" y="4084"/>
                </a:lnTo>
                <a:lnTo>
                  <a:pt x="11536" y="3474"/>
                </a:lnTo>
                <a:lnTo>
                  <a:pt x="9369" y="1127"/>
                </a:lnTo>
                <a:lnTo>
                  <a:pt x="8333" y="426"/>
                </a:lnTo>
                <a:lnTo>
                  <a:pt x="7262" y="60"/>
                </a:lnTo>
                <a:close/>
              </a:path>
              <a:path w="12065" h="4444">
                <a:moveTo>
                  <a:pt x="7083" y="0"/>
                </a:moveTo>
                <a:lnTo>
                  <a:pt x="5785" y="0"/>
                </a:lnTo>
                <a:lnTo>
                  <a:pt x="4559" y="121"/>
                </a:lnTo>
                <a:lnTo>
                  <a:pt x="3310" y="487"/>
                </a:lnTo>
                <a:lnTo>
                  <a:pt x="1213" y="1828"/>
                </a:lnTo>
                <a:lnTo>
                  <a:pt x="368" y="2865"/>
                </a:lnTo>
                <a:lnTo>
                  <a:pt x="0" y="4053"/>
                </a:lnTo>
                <a:lnTo>
                  <a:pt x="188" y="3474"/>
                </a:lnTo>
                <a:lnTo>
                  <a:pt x="512" y="2895"/>
                </a:lnTo>
                <a:lnTo>
                  <a:pt x="940" y="2377"/>
                </a:lnTo>
                <a:lnTo>
                  <a:pt x="1307" y="1950"/>
                </a:lnTo>
                <a:lnTo>
                  <a:pt x="1761" y="1554"/>
                </a:lnTo>
                <a:lnTo>
                  <a:pt x="2298" y="1219"/>
                </a:lnTo>
                <a:lnTo>
                  <a:pt x="3368" y="518"/>
                </a:lnTo>
                <a:lnTo>
                  <a:pt x="4584" y="213"/>
                </a:lnTo>
                <a:lnTo>
                  <a:pt x="5821" y="60"/>
                </a:lnTo>
                <a:lnTo>
                  <a:pt x="7262" y="60"/>
                </a:lnTo>
                <a:lnTo>
                  <a:pt x="708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140951" y="3038541"/>
            <a:ext cx="5416" cy="4907"/>
          </a:xfrm>
          <a:prstGeom prst="rect">
            <a:avLst/>
          </a:prstGeom>
          <a:blipFill>
            <a:blip r:embed="rId4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137998" y="3040552"/>
            <a:ext cx="8918" cy="8747"/>
          </a:xfrm>
          <a:prstGeom prst="rect">
            <a:avLst/>
          </a:prstGeom>
          <a:blipFill>
            <a:blip r:embed="rId4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135617" y="3043113"/>
            <a:ext cx="9799" cy="11429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130558" y="3044149"/>
            <a:ext cx="10347" cy="13106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123831" y="3043783"/>
            <a:ext cx="12585" cy="14904"/>
          </a:xfrm>
          <a:prstGeom prst="rect">
            <a:avLst/>
          </a:prstGeom>
          <a:blipFill>
            <a:blip r:embed="rId4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124760" y="3045398"/>
            <a:ext cx="9156" cy="11856"/>
          </a:xfrm>
          <a:prstGeom prst="rect">
            <a:avLst/>
          </a:prstGeom>
          <a:blipFill>
            <a:blip r:embed="rId4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129521" y="3046435"/>
            <a:ext cx="4514" cy="10027"/>
          </a:xfrm>
          <a:prstGeom prst="rect">
            <a:avLst/>
          </a:prstGeom>
          <a:blipFill>
            <a:blip r:embed="rId4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128153" y="3047502"/>
            <a:ext cx="6350" cy="10160"/>
          </a:xfrm>
          <a:custGeom>
            <a:avLst/>
            <a:gdLst/>
            <a:ahLst/>
            <a:cxnLst/>
            <a:rect l="l" t="t" r="r" b="b"/>
            <a:pathLst>
              <a:path w="6350" h="10160">
                <a:moveTo>
                  <a:pt x="2487" y="0"/>
                </a:moveTo>
                <a:lnTo>
                  <a:pt x="2036" y="243"/>
                </a:lnTo>
                <a:lnTo>
                  <a:pt x="1405" y="731"/>
                </a:lnTo>
                <a:lnTo>
                  <a:pt x="1274" y="822"/>
                </a:lnTo>
                <a:lnTo>
                  <a:pt x="1142" y="944"/>
                </a:lnTo>
                <a:lnTo>
                  <a:pt x="713" y="1371"/>
                </a:lnTo>
                <a:lnTo>
                  <a:pt x="0" y="4236"/>
                </a:lnTo>
                <a:lnTo>
                  <a:pt x="70" y="4663"/>
                </a:lnTo>
                <a:lnTo>
                  <a:pt x="225" y="5547"/>
                </a:lnTo>
                <a:lnTo>
                  <a:pt x="701" y="6309"/>
                </a:lnTo>
                <a:lnTo>
                  <a:pt x="929" y="7193"/>
                </a:lnTo>
                <a:lnTo>
                  <a:pt x="1024" y="7528"/>
                </a:lnTo>
                <a:lnTo>
                  <a:pt x="1113" y="8107"/>
                </a:lnTo>
                <a:lnTo>
                  <a:pt x="1142" y="8351"/>
                </a:lnTo>
                <a:lnTo>
                  <a:pt x="1179" y="8564"/>
                </a:lnTo>
                <a:lnTo>
                  <a:pt x="1441" y="9753"/>
                </a:lnTo>
                <a:lnTo>
                  <a:pt x="1831" y="10149"/>
                </a:lnTo>
                <a:lnTo>
                  <a:pt x="2773" y="9448"/>
                </a:lnTo>
                <a:lnTo>
                  <a:pt x="3105" y="9265"/>
                </a:lnTo>
                <a:lnTo>
                  <a:pt x="3249" y="9143"/>
                </a:lnTo>
                <a:lnTo>
                  <a:pt x="3404" y="9022"/>
                </a:lnTo>
                <a:lnTo>
                  <a:pt x="3547" y="8930"/>
                </a:lnTo>
                <a:lnTo>
                  <a:pt x="3904" y="8625"/>
                </a:lnTo>
                <a:lnTo>
                  <a:pt x="4059" y="8503"/>
                </a:lnTo>
                <a:lnTo>
                  <a:pt x="4178" y="8351"/>
                </a:lnTo>
                <a:lnTo>
                  <a:pt x="4416" y="8107"/>
                </a:lnTo>
                <a:lnTo>
                  <a:pt x="4608" y="7863"/>
                </a:lnTo>
                <a:lnTo>
                  <a:pt x="4773" y="7589"/>
                </a:lnTo>
                <a:lnTo>
                  <a:pt x="4904" y="7406"/>
                </a:lnTo>
                <a:lnTo>
                  <a:pt x="5108" y="7010"/>
                </a:lnTo>
                <a:lnTo>
                  <a:pt x="5227" y="6766"/>
                </a:lnTo>
                <a:lnTo>
                  <a:pt x="5260" y="6492"/>
                </a:lnTo>
                <a:lnTo>
                  <a:pt x="5583" y="5791"/>
                </a:lnTo>
                <a:lnTo>
                  <a:pt x="5641" y="4998"/>
                </a:lnTo>
                <a:lnTo>
                  <a:pt x="5727" y="4602"/>
                </a:lnTo>
                <a:lnTo>
                  <a:pt x="5758" y="4236"/>
                </a:lnTo>
                <a:lnTo>
                  <a:pt x="5751" y="3230"/>
                </a:lnTo>
                <a:lnTo>
                  <a:pt x="5620" y="2042"/>
                </a:lnTo>
                <a:lnTo>
                  <a:pt x="5522" y="1706"/>
                </a:lnTo>
                <a:lnTo>
                  <a:pt x="5428" y="1310"/>
                </a:lnTo>
                <a:lnTo>
                  <a:pt x="5251" y="944"/>
                </a:lnTo>
                <a:lnTo>
                  <a:pt x="5035" y="670"/>
                </a:lnTo>
                <a:lnTo>
                  <a:pt x="4892" y="518"/>
                </a:lnTo>
                <a:lnTo>
                  <a:pt x="4535" y="365"/>
                </a:lnTo>
                <a:lnTo>
                  <a:pt x="4239" y="213"/>
                </a:lnTo>
                <a:lnTo>
                  <a:pt x="4108" y="152"/>
                </a:lnTo>
                <a:lnTo>
                  <a:pt x="3617" y="91"/>
                </a:lnTo>
                <a:lnTo>
                  <a:pt x="3285" y="60"/>
                </a:lnTo>
                <a:lnTo>
                  <a:pt x="2487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124199" y="3053049"/>
            <a:ext cx="6202" cy="6065"/>
          </a:xfrm>
          <a:prstGeom prst="rect">
            <a:avLst/>
          </a:prstGeom>
          <a:blipFill>
            <a:blip r:embed="rId4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119951" y="3054756"/>
            <a:ext cx="5748" cy="4571"/>
          </a:xfrm>
          <a:prstGeom prst="rect">
            <a:avLst/>
          </a:prstGeom>
          <a:blipFill>
            <a:blip r:embed="rId4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121819" y="3055030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713" y="0"/>
                </a:moveTo>
                <a:lnTo>
                  <a:pt x="569" y="91"/>
                </a:lnTo>
                <a:lnTo>
                  <a:pt x="499" y="335"/>
                </a:lnTo>
                <a:lnTo>
                  <a:pt x="225" y="335"/>
                </a:lnTo>
                <a:lnTo>
                  <a:pt x="0" y="487"/>
                </a:lnTo>
                <a:lnTo>
                  <a:pt x="417" y="579"/>
                </a:lnTo>
                <a:lnTo>
                  <a:pt x="307" y="761"/>
                </a:lnTo>
                <a:lnTo>
                  <a:pt x="356" y="1127"/>
                </a:lnTo>
                <a:lnTo>
                  <a:pt x="463" y="792"/>
                </a:lnTo>
                <a:lnTo>
                  <a:pt x="975" y="670"/>
                </a:lnTo>
                <a:lnTo>
                  <a:pt x="1167" y="670"/>
                </a:lnTo>
                <a:lnTo>
                  <a:pt x="975" y="457"/>
                </a:lnTo>
                <a:lnTo>
                  <a:pt x="1130" y="335"/>
                </a:lnTo>
                <a:lnTo>
                  <a:pt x="1307" y="274"/>
                </a:lnTo>
                <a:lnTo>
                  <a:pt x="844" y="274"/>
                </a:lnTo>
                <a:lnTo>
                  <a:pt x="713" y="0"/>
                </a:lnTo>
                <a:close/>
              </a:path>
              <a:path w="1905" h="1269">
                <a:moveTo>
                  <a:pt x="1167" y="670"/>
                </a:moveTo>
                <a:lnTo>
                  <a:pt x="975" y="670"/>
                </a:lnTo>
                <a:lnTo>
                  <a:pt x="1094" y="883"/>
                </a:lnTo>
                <a:lnTo>
                  <a:pt x="1167" y="670"/>
                </a:lnTo>
                <a:close/>
              </a:path>
              <a:path w="1905" h="1269">
                <a:moveTo>
                  <a:pt x="1082" y="152"/>
                </a:moveTo>
                <a:lnTo>
                  <a:pt x="844" y="274"/>
                </a:lnTo>
                <a:lnTo>
                  <a:pt x="1307" y="274"/>
                </a:lnTo>
                <a:lnTo>
                  <a:pt x="1082" y="152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122343" y="3055396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20" y="91"/>
                </a:moveTo>
                <a:lnTo>
                  <a:pt x="176" y="182"/>
                </a:lnTo>
                <a:lnTo>
                  <a:pt x="21" y="182"/>
                </a:lnTo>
                <a:lnTo>
                  <a:pt x="45" y="30"/>
                </a:lnTo>
                <a:lnTo>
                  <a:pt x="225" y="0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087444" y="3038541"/>
            <a:ext cx="5419" cy="4907"/>
          </a:xfrm>
          <a:prstGeom prst="rect">
            <a:avLst/>
          </a:prstGeom>
          <a:blipFill>
            <a:blip r:embed="rId4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086886" y="3040552"/>
            <a:ext cx="8930" cy="8747"/>
          </a:xfrm>
          <a:prstGeom prst="rect">
            <a:avLst/>
          </a:prstGeom>
          <a:blipFill>
            <a:blip r:embed="rId4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088385" y="3043113"/>
            <a:ext cx="9787" cy="11429"/>
          </a:xfrm>
          <a:prstGeom prst="rect">
            <a:avLst/>
          </a:prstGeom>
          <a:blipFill>
            <a:blip r:embed="rId4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092900" y="3044149"/>
            <a:ext cx="10357" cy="13106"/>
          </a:xfrm>
          <a:prstGeom prst="rect">
            <a:avLst/>
          </a:prstGeom>
          <a:blipFill>
            <a:blip r:embed="rId4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097386" y="3043783"/>
            <a:ext cx="12585" cy="14904"/>
          </a:xfrm>
          <a:prstGeom prst="rect">
            <a:avLst/>
          </a:prstGeom>
          <a:blipFill>
            <a:blip r:embed="rId4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099898" y="3045398"/>
            <a:ext cx="9156" cy="11856"/>
          </a:xfrm>
          <a:prstGeom prst="rect">
            <a:avLst/>
          </a:prstGeom>
          <a:blipFill>
            <a:blip r:embed="rId4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099898" y="3046130"/>
            <a:ext cx="4477" cy="9997"/>
          </a:xfrm>
          <a:prstGeom prst="rect">
            <a:avLst/>
          </a:prstGeom>
          <a:blipFill>
            <a:blip r:embed="rId4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100148" y="3053598"/>
            <a:ext cx="4477" cy="1706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100196" y="3052927"/>
            <a:ext cx="4428" cy="1828"/>
          </a:xfrm>
          <a:prstGeom prst="rect">
            <a:avLst/>
          </a:prstGeom>
          <a:blipFill>
            <a:blip r:embed="rId4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109402" y="3056463"/>
            <a:ext cx="4474" cy="1737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109459" y="3055792"/>
            <a:ext cx="4416" cy="1828"/>
          </a:xfrm>
          <a:prstGeom prst="rect">
            <a:avLst/>
          </a:prstGeom>
          <a:blipFill>
            <a:blip r:embed="rId4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107628" y="3054756"/>
            <a:ext cx="4474" cy="1737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107698" y="3054085"/>
            <a:ext cx="4404" cy="1828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101410" y="3055579"/>
            <a:ext cx="4465" cy="1706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101471" y="3054908"/>
            <a:ext cx="4404" cy="1828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104448" y="3057164"/>
            <a:ext cx="4462" cy="1706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104519" y="3056493"/>
            <a:ext cx="4392" cy="1828"/>
          </a:xfrm>
          <a:prstGeom prst="rect">
            <a:avLst/>
          </a:prstGeom>
          <a:blipFill>
            <a:blip r:embed="rId4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106591" y="3056127"/>
            <a:ext cx="4452" cy="1737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106661" y="3055487"/>
            <a:ext cx="4382" cy="1828"/>
          </a:xfrm>
          <a:prstGeom prst="rect">
            <a:avLst/>
          </a:prstGeom>
          <a:blipFill>
            <a:blip r:embed="rId4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104448" y="3055091"/>
            <a:ext cx="4462" cy="1737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104519" y="3054421"/>
            <a:ext cx="4392" cy="1828"/>
          </a:xfrm>
          <a:prstGeom prst="rect">
            <a:avLst/>
          </a:prstGeom>
          <a:blipFill>
            <a:blip r:embed="rId4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105137" y="3053567"/>
            <a:ext cx="4477" cy="1737"/>
          </a:xfrm>
          <a:prstGeom prst="rect">
            <a:avLst/>
          </a:prstGeom>
          <a:blipFill>
            <a:blip r:embed="rId4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105220" y="3052897"/>
            <a:ext cx="4395" cy="1828"/>
          </a:xfrm>
          <a:prstGeom prst="rect">
            <a:avLst/>
          </a:prstGeom>
          <a:blipFill>
            <a:blip r:embed="rId4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107768" y="3052958"/>
            <a:ext cx="4477" cy="1706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107841" y="3052287"/>
            <a:ext cx="4404" cy="1828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102114" y="3052958"/>
            <a:ext cx="4477" cy="1706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102184" y="3052287"/>
            <a:ext cx="4407" cy="1828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104555" y="3051525"/>
            <a:ext cx="4498" cy="1706"/>
          </a:xfrm>
          <a:prstGeom prst="rect">
            <a:avLst/>
          </a:prstGeom>
          <a:blipFill>
            <a:blip r:embed="rId4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104637" y="3050855"/>
            <a:ext cx="4416" cy="1828"/>
          </a:xfrm>
          <a:prstGeom prst="rect">
            <a:avLst/>
          </a:prstGeom>
          <a:blipFill>
            <a:blip r:embed="rId4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106911" y="3022433"/>
            <a:ext cx="3383" cy="6536"/>
          </a:xfrm>
          <a:prstGeom prst="rect">
            <a:avLst/>
          </a:prstGeom>
          <a:blipFill>
            <a:blip r:embed="rId4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111066" y="3026227"/>
            <a:ext cx="2561" cy="2864"/>
          </a:xfrm>
          <a:prstGeom prst="rect">
            <a:avLst/>
          </a:prstGeom>
          <a:blipFill>
            <a:blip r:embed="rId4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110770" y="3023514"/>
            <a:ext cx="1892" cy="1614"/>
          </a:xfrm>
          <a:prstGeom prst="rect">
            <a:avLst/>
          </a:prstGeom>
          <a:blipFill>
            <a:blip r:embed="rId4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117722" y="3027231"/>
            <a:ext cx="1867" cy="5274"/>
          </a:xfrm>
          <a:prstGeom prst="rect">
            <a:avLst/>
          </a:prstGeom>
          <a:blipFill>
            <a:blip r:embed="rId4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103805" y="2985627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557" y="0"/>
                </a:moveTo>
                <a:lnTo>
                  <a:pt x="332" y="121"/>
                </a:lnTo>
                <a:lnTo>
                  <a:pt x="0" y="2255"/>
                </a:lnTo>
                <a:lnTo>
                  <a:pt x="451" y="7376"/>
                </a:lnTo>
                <a:lnTo>
                  <a:pt x="1130" y="9418"/>
                </a:lnTo>
                <a:lnTo>
                  <a:pt x="2368" y="9296"/>
                </a:lnTo>
                <a:lnTo>
                  <a:pt x="2688" y="7193"/>
                </a:lnTo>
                <a:lnTo>
                  <a:pt x="2237" y="2042"/>
                </a:lnTo>
                <a:lnTo>
                  <a:pt x="155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103805" y="2985688"/>
            <a:ext cx="1905" cy="9525"/>
          </a:xfrm>
          <a:custGeom>
            <a:avLst/>
            <a:gdLst/>
            <a:ahLst/>
            <a:cxnLst/>
            <a:rect l="l" t="t" r="r" b="b"/>
            <a:pathLst>
              <a:path w="1905" h="9525">
                <a:moveTo>
                  <a:pt x="950" y="0"/>
                </a:moveTo>
                <a:lnTo>
                  <a:pt x="332" y="60"/>
                </a:lnTo>
                <a:lnTo>
                  <a:pt x="0" y="2164"/>
                </a:lnTo>
                <a:lnTo>
                  <a:pt x="237" y="4754"/>
                </a:lnTo>
                <a:lnTo>
                  <a:pt x="451" y="7315"/>
                </a:lnTo>
                <a:lnTo>
                  <a:pt x="1118" y="9357"/>
                </a:lnTo>
                <a:lnTo>
                  <a:pt x="1749" y="9296"/>
                </a:lnTo>
                <a:lnTo>
                  <a:pt x="1487" y="5882"/>
                </a:lnTo>
                <a:lnTo>
                  <a:pt x="1225" y="4267"/>
                </a:lnTo>
                <a:lnTo>
                  <a:pt x="95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100327" y="2988340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2261" y="0"/>
                </a:moveTo>
                <a:lnTo>
                  <a:pt x="1261" y="1828"/>
                </a:lnTo>
                <a:lnTo>
                  <a:pt x="12" y="6675"/>
                </a:lnTo>
                <a:lnTo>
                  <a:pt x="0" y="8747"/>
                </a:lnTo>
                <a:lnTo>
                  <a:pt x="618" y="8900"/>
                </a:lnTo>
                <a:lnTo>
                  <a:pt x="1225" y="9022"/>
                </a:lnTo>
                <a:lnTo>
                  <a:pt x="2225" y="7193"/>
                </a:lnTo>
                <a:lnTo>
                  <a:pt x="2846" y="4785"/>
                </a:lnTo>
                <a:lnTo>
                  <a:pt x="3477" y="2377"/>
                </a:lnTo>
                <a:lnTo>
                  <a:pt x="3477" y="304"/>
                </a:lnTo>
                <a:lnTo>
                  <a:pt x="226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100934" y="2988492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2252" y="0"/>
                </a:moveTo>
                <a:lnTo>
                  <a:pt x="1310" y="4023"/>
                </a:lnTo>
                <a:lnTo>
                  <a:pt x="810" y="5516"/>
                </a:lnTo>
                <a:lnTo>
                  <a:pt x="0" y="8747"/>
                </a:lnTo>
                <a:lnTo>
                  <a:pt x="618" y="8900"/>
                </a:lnTo>
                <a:lnTo>
                  <a:pt x="1618" y="7040"/>
                </a:lnTo>
                <a:lnTo>
                  <a:pt x="2859" y="2225"/>
                </a:lnTo>
                <a:lnTo>
                  <a:pt x="2859" y="152"/>
                </a:lnTo>
                <a:lnTo>
                  <a:pt x="225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103281" y="2994101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1237" y="0"/>
                </a:moveTo>
                <a:lnTo>
                  <a:pt x="630" y="152"/>
                </a:lnTo>
                <a:lnTo>
                  <a:pt x="33" y="274"/>
                </a:lnTo>
                <a:lnTo>
                  <a:pt x="0" y="2438"/>
                </a:lnTo>
                <a:lnTo>
                  <a:pt x="582" y="4937"/>
                </a:lnTo>
                <a:lnTo>
                  <a:pt x="1142" y="7467"/>
                </a:lnTo>
                <a:lnTo>
                  <a:pt x="2106" y="9357"/>
                </a:lnTo>
                <a:lnTo>
                  <a:pt x="2700" y="9235"/>
                </a:lnTo>
                <a:lnTo>
                  <a:pt x="3310" y="9083"/>
                </a:lnTo>
                <a:lnTo>
                  <a:pt x="3334" y="6949"/>
                </a:lnTo>
                <a:lnTo>
                  <a:pt x="2749" y="4450"/>
                </a:lnTo>
                <a:lnTo>
                  <a:pt x="2179" y="1950"/>
                </a:lnTo>
                <a:lnTo>
                  <a:pt x="123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103281" y="2994253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630" y="0"/>
                </a:moveTo>
                <a:lnTo>
                  <a:pt x="33" y="121"/>
                </a:lnTo>
                <a:lnTo>
                  <a:pt x="0" y="2285"/>
                </a:lnTo>
                <a:lnTo>
                  <a:pt x="582" y="4785"/>
                </a:lnTo>
                <a:lnTo>
                  <a:pt x="1155" y="7284"/>
                </a:lnTo>
                <a:lnTo>
                  <a:pt x="2106" y="9204"/>
                </a:lnTo>
                <a:lnTo>
                  <a:pt x="2700" y="9083"/>
                </a:lnTo>
                <a:lnTo>
                  <a:pt x="1975" y="5730"/>
                </a:lnTo>
                <a:lnTo>
                  <a:pt x="1487" y="4175"/>
                </a:lnTo>
                <a:lnTo>
                  <a:pt x="6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100827" y="2997179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1310" y="0"/>
                </a:moveTo>
                <a:lnTo>
                  <a:pt x="573" y="1950"/>
                </a:lnTo>
                <a:lnTo>
                  <a:pt x="0" y="6888"/>
                </a:lnTo>
                <a:lnTo>
                  <a:pt x="274" y="8961"/>
                </a:lnTo>
                <a:lnTo>
                  <a:pt x="893" y="8991"/>
                </a:lnTo>
                <a:lnTo>
                  <a:pt x="1511" y="9052"/>
                </a:lnTo>
                <a:lnTo>
                  <a:pt x="2261" y="7132"/>
                </a:lnTo>
                <a:lnTo>
                  <a:pt x="2552" y="4419"/>
                </a:lnTo>
                <a:lnTo>
                  <a:pt x="2822" y="2164"/>
                </a:lnTo>
                <a:lnTo>
                  <a:pt x="2548" y="121"/>
                </a:lnTo>
                <a:lnTo>
                  <a:pt x="131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101708" y="2997240"/>
            <a:ext cx="2540" cy="9525"/>
          </a:xfrm>
          <a:custGeom>
            <a:avLst/>
            <a:gdLst/>
            <a:ahLst/>
            <a:cxnLst/>
            <a:rect l="l" t="t" r="r" b="b"/>
            <a:pathLst>
              <a:path w="2540" h="9525">
                <a:moveTo>
                  <a:pt x="1048" y="0"/>
                </a:moveTo>
                <a:lnTo>
                  <a:pt x="655" y="4114"/>
                </a:lnTo>
                <a:lnTo>
                  <a:pt x="356" y="5669"/>
                </a:lnTo>
                <a:lnTo>
                  <a:pt x="0" y="8930"/>
                </a:lnTo>
                <a:lnTo>
                  <a:pt x="643" y="9022"/>
                </a:lnTo>
                <a:lnTo>
                  <a:pt x="1380" y="7040"/>
                </a:lnTo>
                <a:lnTo>
                  <a:pt x="1642" y="4602"/>
                </a:lnTo>
                <a:lnTo>
                  <a:pt x="1941" y="2103"/>
                </a:lnTo>
                <a:lnTo>
                  <a:pt x="1667" y="60"/>
                </a:lnTo>
                <a:lnTo>
                  <a:pt x="104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103924" y="3001507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94" y="0"/>
                </a:moveTo>
                <a:lnTo>
                  <a:pt x="533" y="213"/>
                </a:lnTo>
                <a:lnTo>
                  <a:pt x="0" y="457"/>
                </a:lnTo>
                <a:lnTo>
                  <a:pt x="295" y="2438"/>
                </a:lnTo>
                <a:lnTo>
                  <a:pt x="1225" y="4693"/>
                </a:lnTo>
                <a:lnTo>
                  <a:pt x="2130" y="6949"/>
                </a:lnTo>
                <a:lnTo>
                  <a:pt x="3297" y="8595"/>
                </a:lnTo>
                <a:lnTo>
                  <a:pt x="3855" y="8381"/>
                </a:lnTo>
                <a:lnTo>
                  <a:pt x="4367" y="8168"/>
                </a:lnTo>
                <a:lnTo>
                  <a:pt x="4084" y="6156"/>
                </a:lnTo>
                <a:lnTo>
                  <a:pt x="3166" y="3901"/>
                </a:lnTo>
                <a:lnTo>
                  <a:pt x="2261" y="1645"/>
                </a:lnTo>
                <a:lnTo>
                  <a:pt x="109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103936" y="3001721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33" y="0"/>
                </a:moveTo>
                <a:lnTo>
                  <a:pt x="0" y="213"/>
                </a:lnTo>
                <a:lnTo>
                  <a:pt x="295" y="2225"/>
                </a:lnTo>
                <a:lnTo>
                  <a:pt x="2106" y="6736"/>
                </a:lnTo>
                <a:lnTo>
                  <a:pt x="3273" y="8381"/>
                </a:lnTo>
                <a:lnTo>
                  <a:pt x="3831" y="8168"/>
                </a:lnTo>
                <a:lnTo>
                  <a:pt x="2654" y="5151"/>
                </a:lnTo>
                <a:lnTo>
                  <a:pt x="1962" y="3779"/>
                </a:lnTo>
                <a:lnTo>
                  <a:pt x="53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102851" y="3004677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584" y="0"/>
                </a:moveTo>
                <a:lnTo>
                  <a:pt x="987" y="0"/>
                </a:lnTo>
                <a:lnTo>
                  <a:pt x="405" y="30"/>
                </a:lnTo>
                <a:lnTo>
                  <a:pt x="0" y="1981"/>
                </a:lnTo>
                <a:lnTo>
                  <a:pt x="213" y="6675"/>
                </a:lnTo>
                <a:lnTo>
                  <a:pt x="786" y="8564"/>
                </a:lnTo>
                <a:lnTo>
                  <a:pt x="1368" y="8503"/>
                </a:lnTo>
                <a:lnTo>
                  <a:pt x="1953" y="8473"/>
                </a:lnTo>
                <a:lnTo>
                  <a:pt x="2346" y="6553"/>
                </a:lnTo>
                <a:lnTo>
                  <a:pt x="2261" y="4206"/>
                </a:lnTo>
                <a:lnTo>
                  <a:pt x="2142" y="1859"/>
                </a:lnTo>
                <a:lnTo>
                  <a:pt x="158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103839" y="3004647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609" y="0"/>
                </a:moveTo>
                <a:lnTo>
                  <a:pt x="0" y="30"/>
                </a:lnTo>
                <a:lnTo>
                  <a:pt x="262" y="3931"/>
                </a:lnTo>
                <a:lnTo>
                  <a:pt x="216" y="5425"/>
                </a:lnTo>
                <a:lnTo>
                  <a:pt x="393" y="8534"/>
                </a:lnTo>
                <a:lnTo>
                  <a:pt x="978" y="8503"/>
                </a:lnTo>
                <a:lnTo>
                  <a:pt x="1371" y="6583"/>
                </a:lnTo>
                <a:lnTo>
                  <a:pt x="1249" y="3931"/>
                </a:lnTo>
                <a:lnTo>
                  <a:pt x="1167" y="1889"/>
                </a:lnTo>
                <a:lnTo>
                  <a:pt x="60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105149" y="3009402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011" y="0"/>
                </a:moveTo>
                <a:lnTo>
                  <a:pt x="0" y="548"/>
                </a:lnTo>
                <a:lnTo>
                  <a:pt x="463" y="2499"/>
                </a:lnTo>
                <a:lnTo>
                  <a:pt x="1560" y="4693"/>
                </a:lnTo>
                <a:lnTo>
                  <a:pt x="2666" y="6827"/>
                </a:lnTo>
                <a:lnTo>
                  <a:pt x="3989" y="8381"/>
                </a:lnTo>
                <a:lnTo>
                  <a:pt x="4514" y="8107"/>
                </a:lnTo>
                <a:lnTo>
                  <a:pt x="5013" y="7863"/>
                </a:lnTo>
                <a:lnTo>
                  <a:pt x="4547" y="5882"/>
                </a:lnTo>
                <a:lnTo>
                  <a:pt x="3453" y="3718"/>
                </a:lnTo>
                <a:lnTo>
                  <a:pt x="2346" y="1554"/>
                </a:lnTo>
                <a:lnTo>
                  <a:pt x="101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105149" y="3009676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512" y="0"/>
                </a:moveTo>
                <a:lnTo>
                  <a:pt x="0" y="274"/>
                </a:lnTo>
                <a:lnTo>
                  <a:pt x="451" y="2255"/>
                </a:lnTo>
                <a:lnTo>
                  <a:pt x="1560" y="4389"/>
                </a:lnTo>
                <a:lnTo>
                  <a:pt x="2666" y="6553"/>
                </a:lnTo>
                <a:lnTo>
                  <a:pt x="3989" y="8107"/>
                </a:lnTo>
                <a:lnTo>
                  <a:pt x="4514" y="7833"/>
                </a:lnTo>
                <a:lnTo>
                  <a:pt x="3060" y="4937"/>
                </a:lnTo>
                <a:lnTo>
                  <a:pt x="2273" y="3627"/>
                </a:lnTo>
                <a:lnTo>
                  <a:pt x="51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104768" y="3013273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618" y="121"/>
                </a:lnTo>
                <a:lnTo>
                  <a:pt x="48" y="274"/>
                </a:lnTo>
                <a:lnTo>
                  <a:pt x="0" y="2255"/>
                </a:lnTo>
                <a:lnTo>
                  <a:pt x="548" y="4541"/>
                </a:lnTo>
                <a:lnTo>
                  <a:pt x="1060" y="6827"/>
                </a:lnTo>
                <a:lnTo>
                  <a:pt x="1953" y="8564"/>
                </a:lnTo>
                <a:lnTo>
                  <a:pt x="3096" y="8260"/>
                </a:lnTo>
                <a:lnTo>
                  <a:pt x="3142" y="6309"/>
                </a:lnTo>
                <a:lnTo>
                  <a:pt x="2618" y="4023"/>
                </a:lnTo>
                <a:lnTo>
                  <a:pt x="2084" y="1737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105387" y="3013273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573" y="0"/>
                </a:moveTo>
                <a:lnTo>
                  <a:pt x="0" y="121"/>
                </a:lnTo>
                <a:lnTo>
                  <a:pt x="954" y="3931"/>
                </a:lnTo>
                <a:lnTo>
                  <a:pt x="1167" y="5364"/>
                </a:lnTo>
                <a:lnTo>
                  <a:pt x="1904" y="8412"/>
                </a:lnTo>
                <a:lnTo>
                  <a:pt x="2478" y="8290"/>
                </a:lnTo>
                <a:lnTo>
                  <a:pt x="2535" y="6309"/>
                </a:lnTo>
                <a:lnTo>
                  <a:pt x="1978" y="3931"/>
                </a:lnTo>
                <a:lnTo>
                  <a:pt x="1466" y="1706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107673" y="301708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941" y="0"/>
                </a:moveTo>
                <a:lnTo>
                  <a:pt x="475" y="335"/>
                </a:lnTo>
                <a:lnTo>
                  <a:pt x="0" y="701"/>
                </a:lnTo>
                <a:lnTo>
                  <a:pt x="798" y="2590"/>
                </a:lnTo>
                <a:lnTo>
                  <a:pt x="2249" y="4511"/>
                </a:lnTo>
                <a:lnTo>
                  <a:pt x="3703" y="6461"/>
                </a:lnTo>
                <a:lnTo>
                  <a:pt x="5251" y="7772"/>
                </a:lnTo>
                <a:lnTo>
                  <a:pt x="5714" y="7406"/>
                </a:lnTo>
                <a:lnTo>
                  <a:pt x="6202" y="7071"/>
                </a:lnTo>
                <a:lnTo>
                  <a:pt x="5394" y="5212"/>
                </a:lnTo>
                <a:lnTo>
                  <a:pt x="2490" y="1310"/>
                </a:lnTo>
                <a:lnTo>
                  <a:pt x="94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107673" y="3017418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466" y="0"/>
                </a:moveTo>
                <a:lnTo>
                  <a:pt x="5251" y="7437"/>
                </a:lnTo>
                <a:lnTo>
                  <a:pt x="5714" y="7071"/>
                </a:lnTo>
                <a:lnTo>
                  <a:pt x="3809" y="4480"/>
                </a:lnTo>
                <a:lnTo>
                  <a:pt x="2810" y="3322"/>
                </a:lnTo>
                <a:lnTo>
                  <a:pt x="46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107960" y="3020923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1082" y="0"/>
                </a:moveTo>
                <a:lnTo>
                  <a:pt x="548" y="243"/>
                </a:lnTo>
                <a:lnTo>
                  <a:pt x="0" y="457"/>
                </a:lnTo>
                <a:lnTo>
                  <a:pt x="286" y="2407"/>
                </a:lnTo>
                <a:lnTo>
                  <a:pt x="2093" y="6736"/>
                </a:lnTo>
                <a:lnTo>
                  <a:pt x="3261" y="8321"/>
                </a:lnTo>
                <a:lnTo>
                  <a:pt x="3785" y="8077"/>
                </a:lnTo>
                <a:lnTo>
                  <a:pt x="4334" y="7863"/>
                </a:lnTo>
                <a:lnTo>
                  <a:pt x="4059" y="5913"/>
                </a:lnTo>
                <a:lnTo>
                  <a:pt x="3154" y="3749"/>
                </a:lnTo>
                <a:lnTo>
                  <a:pt x="2249" y="1554"/>
                </a:lnTo>
                <a:lnTo>
                  <a:pt x="108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108508" y="3020923"/>
            <a:ext cx="3810" cy="8255"/>
          </a:xfrm>
          <a:custGeom>
            <a:avLst/>
            <a:gdLst/>
            <a:ahLst/>
            <a:cxnLst/>
            <a:rect l="l" t="t" r="r" b="b"/>
            <a:pathLst>
              <a:path w="3809" h="8255">
                <a:moveTo>
                  <a:pt x="533" y="0"/>
                </a:moveTo>
                <a:lnTo>
                  <a:pt x="0" y="243"/>
                </a:lnTo>
                <a:lnTo>
                  <a:pt x="1569" y="3809"/>
                </a:lnTo>
                <a:lnTo>
                  <a:pt x="2023" y="5212"/>
                </a:lnTo>
                <a:lnTo>
                  <a:pt x="3249" y="8077"/>
                </a:lnTo>
                <a:lnTo>
                  <a:pt x="3797" y="7863"/>
                </a:lnTo>
                <a:lnTo>
                  <a:pt x="3511" y="5913"/>
                </a:lnTo>
                <a:lnTo>
                  <a:pt x="2606" y="3749"/>
                </a:lnTo>
                <a:lnTo>
                  <a:pt x="1712" y="1554"/>
                </a:lnTo>
                <a:lnTo>
                  <a:pt x="53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111532" y="3024855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950" y="0"/>
                </a:moveTo>
                <a:lnTo>
                  <a:pt x="487" y="365"/>
                </a:lnTo>
                <a:lnTo>
                  <a:pt x="0" y="701"/>
                </a:lnTo>
                <a:lnTo>
                  <a:pt x="725" y="2529"/>
                </a:lnTo>
                <a:lnTo>
                  <a:pt x="2081" y="4450"/>
                </a:lnTo>
                <a:lnTo>
                  <a:pt x="3441" y="6339"/>
                </a:lnTo>
                <a:lnTo>
                  <a:pt x="4928" y="7619"/>
                </a:lnTo>
                <a:lnTo>
                  <a:pt x="5404" y="7254"/>
                </a:lnTo>
                <a:lnTo>
                  <a:pt x="5879" y="6918"/>
                </a:lnTo>
                <a:lnTo>
                  <a:pt x="5166" y="5090"/>
                </a:lnTo>
                <a:lnTo>
                  <a:pt x="3797" y="3200"/>
                </a:lnTo>
                <a:lnTo>
                  <a:pt x="2441" y="1280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112020" y="3024855"/>
            <a:ext cx="5715" cy="7620"/>
          </a:xfrm>
          <a:custGeom>
            <a:avLst/>
            <a:gdLst/>
            <a:ahLst/>
            <a:cxnLst/>
            <a:rect l="l" t="t" r="r" b="b"/>
            <a:pathLst>
              <a:path w="5715" h="7619">
                <a:moveTo>
                  <a:pt x="475" y="0"/>
                </a:moveTo>
                <a:lnTo>
                  <a:pt x="0" y="365"/>
                </a:lnTo>
                <a:lnTo>
                  <a:pt x="2322" y="3505"/>
                </a:lnTo>
                <a:lnTo>
                  <a:pt x="3096" y="4754"/>
                </a:lnTo>
                <a:lnTo>
                  <a:pt x="4916" y="7284"/>
                </a:lnTo>
                <a:lnTo>
                  <a:pt x="5404" y="6949"/>
                </a:lnTo>
                <a:lnTo>
                  <a:pt x="4678" y="5090"/>
                </a:lnTo>
                <a:lnTo>
                  <a:pt x="3322" y="3200"/>
                </a:lnTo>
                <a:lnTo>
                  <a:pt x="1962" y="1280"/>
                </a:lnTo>
                <a:lnTo>
                  <a:pt x="47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100245" y="2983128"/>
            <a:ext cx="4445" cy="6985"/>
          </a:xfrm>
          <a:custGeom>
            <a:avLst/>
            <a:gdLst/>
            <a:ahLst/>
            <a:cxnLst/>
            <a:rect l="l" t="t" r="r" b="b"/>
            <a:pathLst>
              <a:path w="4444" h="6985">
                <a:moveTo>
                  <a:pt x="2999" y="0"/>
                </a:moveTo>
                <a:lnTo>
                  <a:pt x="1868" y="1188"/>
                </a:lnTo>
                <a:lnTo>
                  <a:pt x="188" y="4571"/>
                </a:lnTo>
                <a:lnTo>
                  <a:pt x="0" y="6156"/>
                </a:lnTo>
                <a:lnTo>
                  <a:pt x="1164" y="6583"/>
                </a:lnTo>
                <a:lnTo>
                  <a:pt x="2307" y="5394"/>
                </a:lnTo>
                <a:lnTo>
                  <a:pt x="3130" y="3688"/>
                </a:lnTo>
                <a:lnTo>
                  <a:pt x="3974" y="2011"/>
                </a:lnTo>
                <a:lnTo>
                  <a:pt x="4166" y="426"/>
                </a:lnTo>
                <a:lnTo>
                  <a:pt x="299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100827" y="2983341"/>
            <a:ext cx="3810" cy="6985"/>
          </a:xfrm>
          <a:custGeom>
            <a:avLst/>
            <a:gdLst/>
            <a:ahLst/>
            <a:cxnLst/>
            <a:rect l="l" t="t" r="r" b="b"/>
            <a:pathLst>
              <a:path w="3809" h="6985">
                <a:moveTo>
                  <a:pt x="2999" y="0"/>
                </a:moveTo>
                <a:lnTo>
                  <a:pt x="1703" y="2865"/>
                </a:lnTo>
                <a:lnTo>
                  <a:pt x="1072" y="3901"/>
                </a:lnTo>
                <a:lnTo>
                  <a:pt x="0" y="6156"/>
                </a:lnTo>
                <a:lnTo>
                  <a:pt x="3584" y="243"/>
                </a:lnTo>
                <a:lnTo>
                  <a:pt x="299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109066" y="2986633"/>
            <a:ext cx="16919" cy="12191"/>
          </a:xfrm>
          <a:prstGeom prst="rect">
            <a:avLst/>
          </a:prstGeom>
          <a:blipFill>
            <a:blip r:embed="rId4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109603" y="2986816"/>
            <a:ext cx="15941" cy="11577"/>
          </a:xfrm>
          <a:prstGeom prst="rect">
            <a:avLst/>
          </a:prstGeom>
          <a:blipFill>
            <a:blip r:embed="rId4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103293" y="2977520"/>
            <a:ext cx="11061" cy="3352"/>
          </a:xfrm>
          <a:prstGeom prst="rect">
            <a:avLst/>
          </a:prstGeom>
          <a:blipFill>
            <a:blip r:embed="rId4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109008" y="2979501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50" y="0"/>
                </a:moveTo>
                <a:lnTo>
                  <a:pt x="176" y="792"/>
                </a:lnTo>
                <a:lnTo>
                  <a:pt x="0" y="853"/>
                </a:lnTo>
                <a:lnTo>
                  <a:pt x="225" y="1249"/>
                </a:lnTo>
                <a:lnTo>
                  <a:pt x="432" y="1584"/>
                </a:lnTo>
                <a:lnTo>
                  <a:pt x="630" y="1920"/>
                </a:lnTo>
                <a:lnTo>
                  <a:pt x="1676" y="1920"/>
                </a:lnTo>
                <a:lnTo>
                  <a:pt x="1962" y="1584"/>
                </a:lnTo>
                <a:lnTo>
                  <a:pt x="2081" y="1249"/>
                </a:lnTo>
                <a:lnTo>
                  <a:pt x="2380" y="457"/>
                </a:lnTo>
                <a:lnTo>
                  <a:pt x="1950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109091" y="2979714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5">
                <a:moveTo>
                  <a:pt x="1572" y="0"/>
                </a:moveTo>
                <a:lnTo>
                  <a:pt x="1203" y="60"/>
                </a:lnTo>
                <a:lnTo>
                  <a:pt x="761" y="243"/>
                </a:lnTo>
                <a:lnTo>
                  <a:pt x="298" y="426"/>
                </a:lnTo>
                <a:lnTo>
                  <a:pt x="106" y="579"/>
                </a:lnTo>
                <a:lnTo>
                  <a:pt x="0" y="853"/>
                </a:lnTo>
                <a:lnTo>
                  <a:pt x="118" y="1097"/>
                </a:lnTo>
                <a:lnTo>
                  <a:pt x="262" y="1280"/>
                </a:lnTo>
                <a:lnTo>
                  <a:pt x="405" y="1463"/>
                </a:lnTo>
                <a:lnTo>
                  <a:pt x="618" y="1645"/>
                </a:lnTo>
                <a:lnTo>
                  <a:pt x="844" y="1706"/>
                </a:lnTo>
                <a:lnTo>
                  <a:pt x="1094" y="1706"/>
                </a:lnTo>
                <a:lnTo>
                  <a:pt x="630" y="1584"/>
                </a:lnTo>
                <a:lnTo>
                  <a:pt x="463" y="1432"/>
                </a:lnTo>
                <a:lnTo>
                  <a:pt x="320" y="1249"/>
                </a:lnTo>
                <a:lnTo>
                  <a:pt x="192" y="1036"/>
                </a:lnTo>
                <a:lnTo>
                  <a:pt x="90" y="853"/>
                </a:lnTo>
                <a:lnTo>
                  <a:pt x="98" y="701"/>
                </a:lnTo>
                <a:lnTo>
                  <a:pt x="332" y="518"/>
                </a:lnTo>
                <a:lnTo>
                  <a:pt x="573" y="426"/>
                </a:lnTo>
                <a:lnTo>
                  <a:pt x="786" y="304"/>
                </a:lnTo>
                <a:lnTo>
                  <a:pt x="1011" y="213"/>
                </a:lnTo>
                <a:lnTo>
                  <a:pt x="1213" y="91"/>
                </a:lnTo>
                <a:lnTo>
                  <a:pt x="1453" y="91"/>
                </a:lnTo>
                <a:lnTo>
                  <a:pt x="1679" y="30"/>
                </a:lnTo>
                <a:close/>
              </a:path>
              <a:path w="2540" h="1905">
                <a:moveTo>
                  <a:pt x="1555" y="1586"/>
                </a:moveTo>
                <a:lnTo>
                  <a:pt x="1335" y="1676"/>
                </a:lnTo>
                <a:lnTo>
                  <a:pt x="1094" y="1706"/>
                </a:lnTo>
                <a:lnTo>
                  <a:pt x="1356" y="1706"/>
                </a:lnTo>
                <a:lnTo>
                  <a:pt x="1555" y="1586"/>
                </a:lnTo>
                <a:close/>
              </a:path>
              <a:path w="2540" h="1905">
                <a:moveTo>
                  <a:pt x="1986" y="189"/>
                </a:moveTo>
                <a:lnTo>
                  <a:pt x="2071" y="426"/>
                </a:lnTo>
                <a:lnTo>
                  <a:pt x="2101" y="701"/>
                </a:lnTo>
                <a:lnTo>
                  <a:pt x="2119" y="518"/>
                </a:lnTo>
                <a:lnTo>
                  <a:pt x="2048" y="335"/>
                </a:lnTo>
                <a:lnTo>
                  <a:pt x="1986" y="189"/>
                </a:lnTo>
                <a:close/>
              </a:path>
              <a:path w="2540" h="1905">
                <a:moveTo>
                  <a:pt x="1688" y="34"/>
                </a:moveTo>
                <a:lnTo>
                  <a:pt x="1917" y="121"/>
                </a:lnTo>
                <a:lnTo>
                  <a:pt x="1688" y="34"/>
                </a:lnTo>
                <a:close/>
              </a:path>
              <a:path w="2540" h="1905">
                <a:moveTo>
                  <a:pt x="1679" y="30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109066" y="2980689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69">
                <a:moveTo>
                  <a:pt x="0" y="0"/>
                </a:moveTo>
                <a:lnTo>
                  <a:pt x="73" y="304"/>
                </a:lnTo>
                <a:lnTo>
                  <a:pt x="262" y="609"/>
                </a:lnTo>
                <a:lnTo>
                  <a:pt x="536" y="761"/>
                </a:lnTo>
                <a:lnTo>
                  <a:pt x="835" y="883"/>
                </a:lnTo>
                <a:lnTo>
                  <a:pt x="1155" y="883"/>
                </a:lnTo>
                <a:lnTo>
                  <a:pt x="847" y="853"/>
                </a:lnTo>
                <a:lnTo>
                  <a:pt x="585" y="670"/>
                </a:lnTo>
                <a:lnTo>
                  <a:pt x="454" y="609"/>
                </a:lnTo>
                <a:lnTo>
                  <a:pt x="249" y="396"/>
                </a:lnTo>
                <a:lnTo>
                  <a:pt x="73" y="152"/>
                </a:lnTo>
                <a:lnTo>
                  <a:pt x="0" y="0"/>
                </a:lnTo>
                <a:close/>
              </a:path>
              <a:path w="1905" h="1269">
                <a:moveTo>
                  <a:pt x="1453" y="822"/>
                </a:moveTo>
                <a:lnTo>
                  <a:pt x="1155" y="883"/>
                </a:lnTo>
                <a:lnTo>
                  <a:pt x="1298" y="883"/>
                </a:lnTo>
                <a:lnTo>
                  <a:pt x="1453" y="822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109639" y="2980049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99" y="487"/>
                </a:moveTo>
                <a:lnTo>
                  <a:pt x="999" y="761"/>
                </a:lnTo>
                <a:lnTo>
                  <a:pt x="786" y="975"/>
                </a:lnTo>
                <a:lnTo>
                  <a:pt x="512" y="975"/>
                </a:lnTo>
                <a:lnTo>
                  <a:pt x="225" y="975"/>
                </a:lnTo>
                <a:lnTo>
                  <a:pt x="0" y="761"/>
                </a:lnTo>
                <a:lnTo>
                  <a:pt x="0" y="487"/>
                </a:lnTo>
                <a:lnTo>
                  <a:pt x="0" y="213"/>
                </a:lnTo>
                <a:lnTo>
                  <a:pt x="225" y="0"/>
                </a:lnTo>
                <a:lnTo>
                  <a:pt x="512" y="0"/>
                </a:lnTo>
                <a:lnTo>
                  <a:pt x="786" y="0"/>
                </a:lnTo>
                <a:lnTo>
                  <a:pt x="999" y="213"/>
                </a:lnTo>
                <a:lnTo>
                  <a:pt x="999" y="487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109651" y="29800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713" y="0"/>
                </a:moveTo>
                <a:lnTo>
                  <a:pt x="201" y="0"/>
                </a:lnTo>
                <a:lnTo>
                  <a:pt x="0" y="213"/>
                </a:lnTo>
                <a:lnTo>
                  <a:pt x="0" y="731"/>
                </a:lnTo>
                <a:lnTo>
                  <a:pt x="201" y="944"/>
                </a:lnTo>
                <a:lnTo>
                  <a:pt x="713" y="944"/>
                </a:lnTo>
                <a:lnTo>
                  <a:pt x="926" y="731"/>
                </a:lnTo>
                <a:lnTo>
                  <a:pt x="926" y="213"/>
                </a:lnTo>
                <a:lnTo>
                  <a:pt x="713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109651" y="298008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69">
                <a:moveTo>
                  <a:pt x="926" y="487"/>
                </a:moveTo>
                <a:lnTo>
                  <a:pt x="926" y="731"/>
                </a:lnTo>
                <a:lnTo>
                  <a:pt x="713" y="944"/>
                </a:lnTo>
                <a:lnTo>
                  <a:pt x="463" y="944"/>
                </a:lnTo>
                <a:lnTo>
                  <a:pt x="201" y="944"/>
                </a:lnTo>
                <a:lnTo>
                  <a:pt x="0" y="731"/>
                </a:lnTo>
                <a:lnTo>
                  <a:pt x="0" y="487"/>
                </a:lnTo>
                <a:lnTo>
                  <a:pt x="0" y="213"/>
                </a:lnTo>
                <a:lnTo>
                  <a:pt x="201" y="0"/>
                </a:lnTo>
                <a:lnTo>
                  <a:pt x="463" y="0"/>
                </a:lnTo>
                <a:lnTo>
                  <a:pt x="713" y="0"/>
                </a:lnTo>
                <a:lnTo>
                  <a:pt x="926" y="213"/>
                </a:lnTo>
                <a:lnTo>
                  <a:pt x="926" y="487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110115" y="2980232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5">
                <a:moveTo>
                  <a:pt x="344" y="0"/>
                </a:moveTo>
                <a:lnTo>
                  <a:pt x="94" y="0"/>
                </a:lnTo>
                <a:lnTo>
                  <a:pt x="0" y="182"/>
                </a:lnTo>
                <a:lnTo>
                  <a:pt x="451" y="182"/>
                </a:lnTo>
                <a:lnTo>
                  <a:pt x="344" y="0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109673" y="2980689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5">
                <a:moveTo>
                  <a:pt x="0" y="0"/>
                </a:moveTo>
                <a:lnTo>
                  <a:pt x="109" y="243"/>
                </a:lnTo>
                <a:lnTo>
                  <a:pt x="249" y="365"/>
                </a:lnTo>
                <a:lnTo>
                  <a:pt x="524" y="396"/>
                </a:lnTo>
                <a:lnTo>
                  <a:pt x="679" y="304"/>
                </a:lnTo>
                <a:lnTo>
                  <a:pt x="490" y="243"/>
                </a:lnTo>
                <a:lnTo>
                  <a:pt x="249" y="182"/>
                </a:lnTo>
                <a:lnTo>
                  <a:pt x="0" y="0"/>
                </a:lnTo>
                <a:close/>
              </a:path>
              <a:path w="1269" h="635">
                <a:moveTo>
                  <a:pt x="786" y="152"/>
                </a:moveTo>
                <a:lnTo>
                  <a:pt x="630" y="213"/>
                </a:lnTo>
                <a:lnTo>
                  <a:pt x="490" y="243"/>
                </a:lnTo>
                <a:lnTo>
                  <a:pt x="752" y="243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108661" y="2979653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69">
                <a:moveTo>
                  <a:pt x="1609" y="0"/>
                </a:moveTo>
                <a:lnTo>
                  <a:pt x="1359" y="60"/>
                </a:lnTo>
                <a:lnTo>
                  <a:pt x="1142" y="152"/>
                </a:lnTo>
                <a:lnTo>
                  <a:pt x="893" y="304"/>
                </a:lnTo>
                <a:lnTo>
                  <a:pt x="728" y="426"/>
                </a:lnTo>
                <a:lnTo>
                  <a:pt x="548" y="548"/>
                </a:lnTo>
                <a:lnTo>
                  <a:pt x="167" y="853"/>
                </a:lnTo>
                <a:lnTo>
                  <a:pt x="0" y="1036"/>
                </a:lnTo>
                <a:lnTo>
                  <a:pt x="249" y="975"/>
                </a:lnTo>
                <a:lnTo>
                  <a:pt x="454" y="914"/>
                </a:lnTo>
                <a:lnTo>
                  <a:pt x="679" y="792"/>
                </a:lnTo>
                <a:lnTo>
                  <a:pt x="880" y="701"/>
                </a:lnTo>
                <a:lnTo>
                  <a:pt x="1085" y="579"/>
                </a:lnTo>
                <a:lnTo>
                  <a:pt x="1466" y="396"/>
                </a:lnTo>
                <a:lnTo>
                  <a:pt x="1679" y="335"/>
                </a:lnTo>
                <a:lnTo>
                  <a:pt x="2310" y="304"/>
                </a:lnTo>
                <a:lnTo>
                  <a:pt x="2473" y="304"/>
                </a:lnTo>
                <a:lnTo>
                  <a:pt x="2383" y="152"/>
                </a:lnTo>
                <a:lnTo>
                  <a:pt x="2145" y="60"/>
                </a:lnTo>
                <a:lnTo>
                  <a:pt x="1609" y="0"/>
                </a:lnTo>
                <a:close/>
              </a:path>
              <a:path w="2540" h="1269">
                <a:moveTo>
                  <a:pt x="2473" y="304"/>
                </a:moveTo>
                <a:lnTo>
                  <a:pt x="2310" y="304"/>
                </a:lnTo>
                <a:lnTo>
                  <a:pt x="2526" y="396"/>
                </a:ln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106661" y="2983097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69">
                <a:moveTo>
                  <a:pt x="48" y="0"/>
                </a:moveTo>
                <a:lnTo>
                  <a:pt x="23" y="822"/>
                </a:lnTo>
                <a:lnTo>
                  <a:pt x="0" y="1219"/>
                </a:lnTo>
                <a:lnTo>
                  <a:pt x="143" y="1036"/>
                </a:lnTo>
                <a:lnTo>
                  <a:pt x="192" y="822"/>
                </a:lnTo>
                <a:lnTo>
                  <a:pt x="192" y="152"/>
                </a:lnTo>
                <a:lnTo>
                  <a:pt x="48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105351" y="2980507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262" y="0"/>
                </a:moveTo>
                <a:lnTo>
                  <a:pt x="0" y="30"/>
                </a:lnTo>
                <a:lnTo>
                  <a:pt x="262" y="60"/>
                </a:lnTo>
                <a:lnTo>
                  <a:pt x="524" y="182"/>
                </a:lnTo>
                <a:lnTo>
                  <a:pt x="883" y="548"/>
                </a:lnTo>
                <a:lnTo>
                  <a:pt x="1011" y="761"/>
                </a:lnTo>
                <a:lnTo>
                  <a:pt x="1097" y="1005"/>
                </a:lnTo>
                <a:lnTo>
                  <a:pt x="1298" y="1493"/>
                </a:lnTo>
                <a:lnTo>
                  <a:pt x="1322" y="2042"/>
                </a:lnTo>
                <a:lnTo>
                  <a:pt x="1359" y="2590"/>
                </a:lnTo>
                <a:lnTo>
                  <a:pt x="1417" y="2316"/>
                </a:lnTo>
                <a:lnTo>
                  <a:pt x="1417" y="1493"/>
                </a:lnTo>
                <a:lnTo>
                  <a:pt x="1359" y="1219"/>
                </a:lnTo>
                <a:lnTo>
                  <a:pt x="560" y="91"/>
                </a:lnTo>
                <a:lnTo>
                  <a:pt x="262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106161" y="2980598"/>
            <a:ext cx="1270" cy="2540"/>
          </a:xfrm>
          <a:custGeom>
            <a:avLst/>
            <a:gdLst/>
            <a:ahLst/>
            <a:cxnLst/>
            <a:rect l="l" t="t" r="r" b="b"/>
            <a:pathLst>
              <a:path w="1269" h="2539">
                <a:moveTo>
                  <a:pt x="0" y="0"/>
                </a:moveTo>
                <a:lnTo>
                  <a:pt x="704" y="2346"/>
                </a:lnTo>
                <a:lnTo>
                  <a:pt x="774" y="1920"/>
                </a:lnTo>
                <a:lnTo>
                  <a:pt x="749" y="1463"/>
                </a:lnTo>
                <a:lnTo>
                  <a:pt x="643" y="1066"/>
                </a:lnTo>
                <a:lnTo>
                  <a:pt x="618" y="853"/>
                </a:lnTo>
                <a:lnTo>
                  <a:pt x="548" y="640"/>
                </a:lnTo>
                <a:lnTo>
                  <a:pt x="429" y="457"/>
                </a:lnTo>
                <a:lnTo>
                  <a:pt x="344" y="274"/>
                </a:lnTo>
                <a:lnTo>
                  <a:pt x="201" y="91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105244" y="2986024"/>
            <a:ext cx="5080" cy="8890"/>
          </a:xfrm>
          <a:custGeom>
            <a:avLst/>
            <a:gdLst/>
            <a:ahLst/>
            <a:cxnLst/>
            <a:rect l="l" t="t" r="r" b="b"/>
            <a:pathLst>
              <a:path w="5080" h="8889">
                <a:moveTo>
                  <a:pt x="1142" y="0"/>
                </a:moveTo>
                <a:lnTo>
                  <a:pt x="573" y="274"/>
                </a:lnTo>
                <a:lnTo>
                  <a:pt x="0" y="518"/>
                </a:lnTo>
                <a:lnTo>
                  <a:pt x="405" y="2590"/>
                </a:lnTo>
                <a:lnTo>
                  <a:pt x="1453" y="4907"/>
                </a:lnTo>
                <a:lnTo>
                  <a:pt x="2514" y="7193"/>
                </a:lnTo>
                <a:lnTo>
                  <a:pt x="3822" y="8869"/>
                </a:lnTo>
                <a:lnTo>
                  <a:pt x="4395" y="8595"/>
                </a:lnTo>
                <a:lnTo>
                  <a:pt x="4952" y="8351"/>
                </a:lnTo>
                <a:lnTo>
                  <a:pt x="4559" y="6278"/>
                </a:lnTo>
                <a:lnTo>
                  <a:pt x="3502" y="3992"/>
                </a:lnTo>
                <a:lnTo>
                  <a:pt x="2465" y="1676"/>
                </a:lnTo>
                <a:lnTo>
                  <a:pt x="114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105805" y="2986054"/>
            <a:ext cx="4445" cy="8890"/>
          </a:xfrm>
          <a:custGeom>
            <a:avLst/>
            <a:gdLst/>
            <a:ahLst/>
            <a:cxnLst/>
            <a:rect l="l" t="t" r="r" b="b"/>
            <a:pathLst>
              <a:path w="4444" h="8889">
                <a:moveTo>
                  <a:pt x="569" y="0"/>
                </a:moveTo>
                <a:lnTo>
                  <a:pt x="0" y="243"/>
                </a:lnTo>
                <a:lnTo>
                  <a:pt x="1844" y="4023"/>
                </a:lnTo>
                <a:lnTo>
                  <a:pt x="2392" y="5547"/>
                </a:lnTo>
                <a:lnTo>
                  <a:pt x="3822" y="8564"/>
                </a:lnTo>
                <a:lnTo>
                  <a:pt x="4392" y="8351"/>
                </a:lnTo>
                <a:lnTo>
                  <a:pt x="3986" y="6278"/>
                </a:lnTo>
                <a:lnTo>
                  <a:pt x="1892" y="1645"/>
                </a:lnTo>
                <a:lnTo>
                  <a:pt x="56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108079" y="2987548"/>
            <a:ext cx="7620" cy="7620"/>
          </a:xfrm>
          <a:custGeom>
            <a:avLst/>
            <a:gdLst/>
            <a:ahLst/>
            <a:cxnLst/>
            <a:rect l="l" t="t" r="r" b="b"/>
            <a:pathLst>
              <a:path w="7619" h="7619">
                <a:moveTo>
                  <a:pt x="929" y="0"/>
                </a:moveTo>
                <a:lnTo>
                  <a:pt x="463" y="396"/>
                </a:lnTo>
                <a:lnTo>
                  <a:pt x="0" y="822"/>
                </a:lnTo>
                <a:lnTo>
                  <a:pt x="1024" y="2590"/>
                </a:lnTo>
                <a:lnTo>
                  <a:pt x="2749" y="4358"/>
                </a:lnTo>
                <a:lnTo>
                  <a:pt x="4453" y="6126"/>
                </a:lnTo>
                <a:lnTo>
                  <a:pt x="6214" y="7223"/>
                </a:lnTo>
                <a:lnTo>
                  <a:pt x="6678" y="6797"/>
                </a:lnTo>
                <a:lnTo>
                  <a:pt x="7132" y="6400"/>
                </a:lnTo>
                <a:lnTo>
                  <a:pt x="6108" y="4632"/>
                </a:lnTo>
                <a:lnTo>
                  <a:pt x="4404" y="2865"/>
                </a:lnTo>
                <a:lnTo>
                  <a:pt x="2679" y="1097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108079" y="2987974"/>
            <a:ext cx="6985" cy="6985"/>
          </a:xfrm>
          <a:custGeom>
            <a:avLst/>
            <a:gdLst/>
            <a:ahLst/>
            <a:cxnLst/>
            <a:rect l="l" t="t" r="r" b="b"/>
            <a:pathLst>
              <a:path w="6984" h="6985">
                <a:moveTo>
                  <a:pt x="463" y="0"/>
                </a:moveTo>
                <a:lnTo>
                  <a:pt x="0" y="396"/>
                </a:lnTo>
                <a:lnTo>
                  <a:pt x="1024" y="2164"/>
                </a:lnTo>
                <a:lnTo>
                  <a:pt x="2749" y="3931"/>
                </a:lnTo>
                <a:lnTo>
                  <a:pt x="4453" y="5730"/>
                </a:lnTo>
                <a:lnTo>
                  <a:pt x="6214" y="6797"/>
                </a:lnTo>
                <a:lnTo>
                  <a:pt x="6678" y="6370"/>
                </a:lnTo>
                <a:lnTo>
                  <a:pt x="4416" y="4023"/>
                </a:lnTo>
                <a:lnTo>
                  <a:pt x="3261" y="2987"/>
                </a:lnTo>
                <a:lnTo>
                  <a:pt x="46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110115" y="2993034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1179" y="0"/>
                </a:moveTo>
                <a:lnTo>
                  <a:pt x="0" y="365"/>
                </a:lnTo>
                <a:lnTo>
                  <a:pt x="106" y="2468"/>
                </a:lnTo>
                <a:lnTo>
                  <a:pt x="1548" y="7315"/>
                </a:lnTo>
                <a:lnTo>
                  <a:pt x="2618" y="9143"/>
                </a:lnTo>
                <a:lnTo>
                  <a:pt x="3797" y="8778"/>
                </a:lnTo>
                <a:lnTo>
                  <a:pt x="3691" y="6675"/>
                </a:lnTo>
                <a:lnTo>
                  <a:pt x="2261" y="1859"/>
                </a:lnTo>
                <a:lnTo>
                  <a:pt x="117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110697" y="2993034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597" y="0"/>
                </a:moveTo>
                <a:lnTo>
                  <a:pt x="0" y="182"/>
                </a:lnTo>
                <a:lnTo>
                  <a:pt x="1298" y="4206"/>
                </a:lnTo>
                <a:lnTo>
                  <a:pt x="1633" y="5730"/>
                </a:lnTo>
                <a:lnTo>
                  <a:pt x="2633" y="8961"/>
                </a:lnTo>
                <a:lnTo>
                  <a:pt x="3215" y="8778"/>
                </a:lnTo>
                <a:lnTo>
                  <a:pt x="3108" y="6675"/>
                </a:lnTo>
                <a:lnTo>
                  <a:pt x="1679" y="1859"/>
                </a:lnTo>
                <a:lnTo>
                  <a:pt x="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112663" y="2994893"/>
            <a:ext cx="6350" cy="8255"/>
          </a:xfrm>
          <a:custGeom>
            <a:avLst/>
            <a:gdLst/>
            <a:ahLst/>
            <a:cxnLst/>
            <a:rect l="l" t="t" r="r" b="b"/>
            <a:pathLst>
              <a:path w="6350" h="8255">
                <a:moveTo>
                  <a:pt x="1024" y="0"/>
                </a:moveTo>
                <a:lnTo>
                  <a:pt x="512" y="335"/>
                </a:lnTo>
                <a:lnTo>
                  <a:pt x="0" y="701"/>
                </a:lnTo>
                <a:lnTo>
                  <a:pt x="749" y="2590"/>
                </a:lnTo>
                <a:lnTo>
                  <a:pt x="2225" y="4571"/>
                </a:lnTo>
                <a:lnTo>
                  <a:pt x="3654" y="6553"/>
                </a:lnTo>
                <a:lnTo>
                  <a:pt x="5260" y="7863"/>
                </a:lnTo>
                <a:lnTo>
                  <a:pt x="5751" y="7498"/>
                </a:lnTo>
                <a:lnTo>
                  <a:pt x="6272" y="7162"/>
                </a:lnTo>
                <a:lnTo>
                  <a:pt x="5522" y="5273"/>
                </a:lnTo>
                <a:lnTo>
                  <a:pt x="4059" y="3291"/>
                </a:lnTo>
                <a:lnTo>
                  <a:pt x="2618" y="1310"/>
                </a:lnTo>
                <a:lnTo>
                  <a:pt x="102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112651" y="2995228"/>
            <a:ext cx="6350" cy="7620"/>
          </a:xfrm>
          <a:custGeom>
            <a:avLst/>
            <a:gdLst/>
            <a:ahLst/>
            <a:cxnLst/>
            <a:rect l="l" t="t" r="r" b="b"/>
            <a:pathLst>
              <a:path w="6350" h="7619">
                <a:moveTo>
                  <a:pt x="524" y="0"/>
                </a:moveTo>
                <a:lnTo>
                  <a:pt x="5273" y="7559"/>
                </a:lnTo>
                <a:lnTo>
                  <a:pt x="5775" y="7193"/>
                </a:lnTo>
                <a:lnTo>
                  <a:pt x="3880" y="4541"/>
                </a:lnTo>
                <a:lnTo>
                  <a:pt x="2868" y="3352"/>
                </a:lnTo>
                <a:lnTo>
                  <a:pt x="52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113044" y="299983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92" y="0"/>
                </a:moveTo>
                <a:lnTo>
                  <a:pt x="832" y="91"/>
                </a:lnTo>
                <a:lnTo>
                  <a:pt x="237" y="152"/>
                </a:lnTo>
                <a:lnTo>
                  <a:pt x="0" y="2103"/>
                </a:lnTo>
                <a:lnTo>
                  <a:pt x="307" y="4480"/>
                </a:lnTo>
                <a:lnTo>
                  <a:pt x="618" y="6827"/>
                </a:lnTo>
                <a:lnTo>
                  <a:pt x="1319" y="8717"/>
                </a:lnTo>
                <a:lnTo>
                  <a:pt x="1904" y="8625"/>
                </a:lnTo>
                <a:lnTo>
                  <a:pt x="2499" y="8564"/>
                </a:lnTo>
                <a:lnTo>
                  <a:pt x="2724" y="6614"/>
                </a:lnTo>
                <a:lnTo>
                  <a:pt x="2404" y="4236"/>
                </a:lnTo>
                <a:lnTo>
                  <a:pt x="2118" y="1859"/>
                </a:lnTo>
                <a:lnTo>
                  <a:pt x="139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113864" y="2999831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73" y="0"/>
                </a:moveTo>
                <a:lnTo>
                  <a:pt x="0" y="60"/>
                </a:lnTo>
                <a:lnTo>
                  <a:pt x="573" y="3992"/>
                </a:lnTo>
                <a:lnTo>
                  <a:pt x="655" y="5516"/>
                </a:lnTo>
                <a:lnTo>
                  <a:pt x="1085" y="8625"/>
                </a:lnTo>
                <a:lnTo>
                  <a:pt x="1667" y="8564"/>
                </a:lnTo>
                <a:lnTo>
                  <a:pt x="1904" y="6583"/>
                </a:lnTo>
                <a:lnTo>
                  <a:pt x="1584" y="4236"/>
                </a:lnTo>
                <a:lnTo>
                  <a:pt x="1298" y="1859"/>
                </a:lnTo>
                <a:lnTo>
                  <a:pt x="57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115330" y="3001873"/>
            <a:ext cx="5080" cy="8255"/>
          </a:xfrm>
          <a:custGeom>
            <a:avLst/>
            <a:gdLst/>
            <a:ahLst/>
            <a:cxnLst/>
            <a:rect l="l" t="t" r="r" b="b"/>
            <a:pathLst>
              <a:path w="5080" h="8255">
                <a:moveTo>
                  <a:pt x="1048" y="0"/>
                </a:moveTo>
                <a:lnTo>
                  <a:pt x="524" y="274"/>
                </a:lnTo>
                <a:lnTo>
                  <a:pt x="0" y="518"/>
                </a:lnTo>
                <a:lnTo>
                  <a:pt x="417" y="2377"/>
                </a:lnTo>
                <a:lnTo>
                  <a:pt x="2511" y="6522"/>
                </a:lnTo>
                <a:lnTo>
                  <a:pt x="3785" y="7985"/>
                </a:lnTo>
                <a:lnTo>
                  <a:pt x="4858" y="7498"/>
                </a:lnTo>
                <a:lnTo>
                  <a:pt x="4428" y="5608"/>
                </a:lnTo>
                <a:lnTo>
                  <a:pt x="3392" y="3535"/>
                </a:lnTo>
                <a:lnTo>
                  <a:pt x="2334" y="1493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115330" y="300214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5">
                <a:moveTo>
                  <a:pt x="536" y="0"/>
                </a:moveTo>
                <a:lnTo>
                  <a:pt x="0" y="243"/>
                </a:lnTo>
                <a:lnTo>
                  <a:pt x="417" y="2103"/>
                </a:lnTo>
                <a:lnTo>
                  <a:pt x="1450" y="4175"/>
                </a:lnTo>
                <a:lnTo>
                  <a:pt x="2511" y="6248"/>
                </a:lnTo>
                <a:lnTo>
                  <a:pt x="3785" y="7711"/>
                </a:lnTo>
                <a:lnTo>
                  <a:pt x="4309" y="7467"/>
                </a:lnTo>
                <a:lnTo>
                  <a:pt x="2953" y="4724"/>
                </a:lnTo>
                <a:lnTo>
                  <a:pt x="2191" y="3444"/>
                </a:lnTo>
                <a:lnTo>
                  <a:pt x="536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115711" y="3007268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560" y="0"/>
                </a:moveTo>
                <a:lnTo>
                  <a:pt x="405" y="30"/>
                </a:lnTo>
                <a:lnTo>
                  <a:pt x="0" y="1981"/>
                </a:lnTo>
                <a:lnTo>
                  <a:pt x="70" y="4358"/>
                </a:lnTo>
                <a:lnTo>
                  <a:pt x="167" y="6736"/>
                </a:lnTo>
                <a:lnTo>
                  <a:pt x="701" y="8656"/>
                </a:lnTo>
                <a:lnTo>
                  <a:pt x="1868" y="8625"/>
                </a:lnTo>
                <a:lnTo>
                  <a:pt x="2285" y="6675"/>
                </a:lnTo>
                <a:lnTo>
                  <a:pt x="2118" y="1920"/>
                </a:lnTo>
                <a:lnTo>
                  <a:pt x="156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116686" y="3007268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585" y="0"/>
                </a:moveTo>
                <a:lnTo>
                  <a:pt x="0" y="30"/>
                </a:lnTo>
                <a:lnTo>
                  <a:pt x="237" y="3962"/>
                </a:lnTo>
                <a:lnTo>
                  <a:pt x="167" y="5455"/>
                </a:lnTo>
                <a:lnTo>
                  <a:pt x="323" y="8625"/>
                </a:lnTo>
                <a:lnTo>
                  <a:pt x="905" y="8625"/>
                </a:lnTo>
                <a:lnTo>
                  <a:pt x="1310" y="6675"/>
                </a:lnTo>
                <a:lnTo>
                  <a:pt x="1206" y="3962"/>
                </a:lnTo>
                <a:lnTo>
                  <a:pt x="1142" y="1920"/>
                </a:lnTo>
                <a:lnTo>
                  <a:pt x="58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118173" y="3010194"/>
            <a:ext cx="3810" cy="8890"/>
          </a:xfrm>
          <a:custGeom>
            <a:avLst/>
            <a:gdLst/>
            <a:ahLst/>
            <a:cxnLst/>
            <a:rect l="l" t="t" r="r" b="b"/>
            <a:pathLst>
              <a:path w="3809" h="8889">
                <a:moveTo>
                  <a:pt x="1133" y="0"/>
                </a:moveTo>
                <a:lnTo>
                  <a:pt x="0" y="304"/>
                </a:lnTo>
                <a:lnTo>
                  <a:pt x="48" y="2225"/>
                </a:lnTo>
                <a:lnTo>
                  <a:pt x="728" y="4450"/>
                </a:lnTo>
                <a:lnTo>
                  <a:pt x="1383" y="6644"/>
                </a:lnTo>
                <a:lnTo>
                  <a:pt x="2359" y="8321"/>
                </a:lnTo>
                <a:lnTo>
                  <a:pt x="2929" y="8168"/>
                </a:lnTo>
                <a:lnTo>
                  <a:pt x="3502" y="7985"/>
                </a:lnTo>
                <a:lnTo>
                  <a:pt x="3428" y="6095"/>
                </a:lnTo>
                <a:lnTo>
                  <a:pt x="2133" y="1676"/>
                </a:lnTo>
                <a:lnTo>
                  <a:pt x="113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118173" y="3010347"/>
            <a:ext cx="3175" cy="8255"/>
          </a:xfrm>
          <a:custGeom>
            <a:avLst/>
            <a:gdLst/>
            <a:ahLst/>
            <a:cxnLst/>
            <a:rect l="l" t="t" r="r" b="b"/>
            <a:pathLst>
              <a:path w="3175" h="8255">
                <a:moveTo>
                  <a:pt x="560" y="0"/>
                </a:moveTo>
                <a:lnTo>
                  <a:pt x="0" y="152"/>
                </a:lnTo>
                <a:lnTo>
                  <a:pt x="48" y="2072"/>
                </a:lnTo>
                <a:lnTo>
                  <a:pt x="728" y="4297"/>
                </a:lnTo>
                <a:lnTo>
                  <a:pt x="1383" y="6492"/>
                </a:lnTo>
                <a:lnTo>
                  <a:pt x="2359" y="8168"/>
                </a:lnTo>
                <a:lnTo>
                  <a:pt x="2929" y="8016"/>
                </a:lnTo>
                <a:lnTo>
                  <a:pt x="2097" y="5059"/>
                </a:lnTo>
                <a:lnTo>
                  <a:pt x="1572" y="3718"/>
                </a:lnTo>
                <a:lnTo>
                  <a:pt x="56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116354" y="3015071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344" y="0"/>
                </a:moveTo>
                <a:lnTo>
                  <a:pt x="630" y="1828"/>
                </a:lnTo>
                <a:lnTo>
                  <a:pt x="307" y="4206"/>
                </a:lnTo>
                <a:lnTo>
                  <a:pt x="0" y="6553"/>
                </a:lnTo>
                <a:lnTo>
                  <a:pt x="201" y="8503"/>
                </a:lnTo>
                <a:lnTo>
                  <a:pt x="786" y="8595"/>
                </a:lnTo>
                <a:lnTo>
                  <a:pt x="1368" y="8656"/>
                </a:lnTo>
                <a:lnTo>
                  <a:pt x="2093" y="6827"/>
                </a:lnTo>
                <a:lnTo>
                  <a:pt x="2417" y="4450"/>
                </a:lnTo>
                <a:lnTo>
                  <a:pt x="2724" y="2103"/>
                </a:lnTo>
                <a:lnTo>
                  <a:pt x="2511" y="121"/>
                </a:lnTo>
                <a:lnTo>
                  <a:pt x="13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117140" y="3015132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89">
                <a:moveTo>
                  <a:pt x="1142" y="0"/>
                </a:moveTo>
                <a:lnTo>
                  <a:pt x="701" y="3931"/>
                </a:lnTo>
                <a:lnTo>
                  <a:pt x="380" y="5394"/>
                </a:lnTo>
                <a:lnTo>
                  <a:pt x="0" y="8534"/>
                </a:lnTo>
                <a:lnTo>
                  <a:pt x="582" y="8625"/>
                </a:lnTo>
                <a:lnTo>
                  <a:pt x="1307" y="6766"/>
                </a:lnTo>
                <a:lnTo>
                  <a:pt x="1630" y="4389"/>
                </a:lnTo>
                <a:lnTo>
                  <a:pt x="1938" y="2042"/>
                </a:lnTo>
                <a:lnTo>
                  <a:pt x="1725" y="60"/>
                </a:lnTo>
                <a:lnTo>
                  <a:pt x="114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118936" y="301842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453" y="0"/>
                </a:moveTo>
                <a:lnTo>
                  <a:pt x="847" y="30"/>
                </a:lnTo>
                <a:lnTo>
                  <a:pt x="262" y="91"/>
                </a:lnTo>
                <a:lnTo>
                  <a:pt x="0" y="2011"/>
                </a:lnTo>
                <a:lnTo>
                  <a:pt x="548" y="6583"/>
                </a:lnTo>
                <a:lnTo>
                  <a:pt x="1228" y="8381"/>
                </a:lnTo>
                <a:lnTo>
                  <a:pt x="1822" y="8351"/>
                </a:lnTo>
                <a:lnTo>
                  <a:pt x="2407" y="8260"/>
                </a:lnTo>
                <a:lnTo>
                  <a:pt x="2666" y="6370"/>
                </a:lnTo>
                <a:lnTo>
                  <a:pt x="2407" y="4084"/>
                </a:lnTo>
                <a:lnTo>
                  <a:pt x="2121" y="1798"/>
                </a:lnTo>
                <a:lnTo>
                  <a:pt x="145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118936" y="3018485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847" y="0"/>
                </a:moveTo>
                <a:lnTo>
                  <a:pt x="274" y="30"/>
                </a:lnTo>
                <a:lnTo>
                  <a:pt x="0" y="1950"/>
                </a:lnTo>
                <a:lnTo>
                  <a:pt x="286" y="4236"/>
                </a:lnTo>
                <a:lnTo>
                  <a:pt x="536" y="6522"/>
                </a:lnTo>
                <a:lnTo>
                  <a:pt x="1240" y="8321"/>
                </a:lnTo>
                <a:lnTo>
                  <a:pt x="1822" y="8290"/>
                </a:lnTo>
                <a:lnTo>
                  <a:pt x="1502" y="5242"/>
                </a:lnTo>
                <a:lnTo>
                  <a:pt x="1228" y="3809"/>
                </a:lnTo>
                <a:lnTo>
                  <a:pt x="84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116912" y="3023544"/>
            <a:ext cx="3175" cy="8890"/>
          </a:xfrm>
          <a:custGeom>
            <a:avLst/>
            <a:gdLst/>
            <a:ahLst/>
            <a:cxnLst/>
            <a:rect l="l" t="t" r="r" b="b"/>
            <a:pathLst>
              <a:path w="3175" h="8889">
                <a:moveTo>
                  <a:pt x="1191" y="0"/>
                </a:moveTo>
                <a:lnTo>
                  <a:pt x="512" y="1798"/>
                </a:lnTo>
                <a:lnTo>
                  <a:pt x="240" y="4084"/>
                </a:lnTo>
                <a:lnTo>
                  <a:pt x="0" y="6370"/>
                </a:lnTo>
                <a:lnTo>
                  <a:pt x="240" y="8290"/>
                </a:lnTo>
                <a:lnTo>
                  <a:pt x="847" y="8351"/>
                </a:lnTo>
                <a:lnTo>
                  <a:pt x="1429" y="8442"/>
                </a:lnTo>
                <a:lnTo>
                  <a:pt x="2109" y="6644"/>
                </a:lnTo>
                <a:lnTo>
                  <a:pt x="2359" y="4358"/>
                </a:lnTo>
                <a:lnTo>
                  <a:pt x="2621" y="2072"/>
                </a:lnTo>
                <a:lnTo>
                  <a:pt x="2359" y="152"/>
                </a:lnTo>
                <a:lnTo>
                  <a:pt x="1773" y="60"/>
                </a:lnTo>
                <a:lnTo>
                  <a:pt x="11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116912" y="3023544"/>
            <a:ext cx="1905" cy="8890"/>
          </a:xfrm>
          <a:custGeom>
            <a:avLst/>
            <a:gdLst/>
            <a:ahLst/>
            <a:cxnLst/>
            <a:rect l="l" t="t" r="r" b="b"/>
            <a:pathLst>
              <a:path w="1905" h="8889">
                <a:moveTo>
                  <a:pt x="1191" y="0"/>
                </a:moveTo>
                <a:lnTo>
                  <a:pt x="499" y="1798"/>
                </a:lnTo>
                <a:lnTo>
                  <a:pt x="0" y="6370"/>
                </a:lnTo>
                <a:lnTo>
                  <a:pt x="249" y="8290"/>
                </a:lnTo>
                <a:lnTo>
                  <a:pt x="847" y="8351"/>
                </a:lnTo>
                <a:lnTo>
                  <a:pt x="1216" y="5303"/>
                </a:lnTo>
                <a:lnTo>
                  <a:pt x="1261" y="3870"/>
                </a:lnTo>
                <a:lnTo>
                  <a:pt x="1773" y="91"/>
                </a:lnTo>
                <a:lnTo>
                  <a:pt x="11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105079" y="2983372"/>
            <a:ext cx="6985" cy="5080"/>
          </a:xfrm>
          <a:custGeom>
            <a:avLst/>
            <a:gdLst/>
            <a:ahLst/>
            <a:cxnLst/>
            <a:rect l="l" t="t" r="r" b="b"/>
            <a:pathLst>
              <a:path w="6984" h="5080">
                <a:moveTo>
                  <a:pt x="807" y="0"/>
                </a:moveTo>
                <a:lnTo>
                  <a:pt x="402" y="487"/>
                </a:lnTo>
                <a:lnTo>
                  <a:pt x="0" y="944"/>
                </a:lnTo>
                <a:lnTo>
                  <a:pt x="914" y="2164"/>
                </a:lnTo>
                <a:lnTo>
                  <a:pt x="2487" y="3230"/>
                </a:lnTo>
                <a:lnTo>
                  <a:pt x="4035" y="4297"/>
                </a:lnTo>
                <a:lnTo>
                  <a:pt x="5605" y="4785"/>
                </a:lnTo>
                <a:lnTo>
                  <a:pt x="6010" y="4297"/>
                </a:lnTo>
                <a:lnTo>
                  <a:pt x="6416" y="3840"/>
                </a:lnTo>
                <a:lnTo>
                  <a:pt x="5474" y="2590"/>
                </a:lnTo>
                <a:lnTo>
                  <a:pt x="3928" y="1554"/>
                </a:lnTo>
                <a:lnTo>
                  <a:pt x="2392" y="487"/>
                </a:lnTo>
                <a:lnTo>
                  <a:pt x="807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105067" y="2983859"/>
            <a:ext cx="6350" cy="4445"/>
          </a:xfrm>
          <a:custGeom>
            <a:avLst/>
            <a:gdLst/>
            <a:ahLst/>
            <a:cxnLst/>
            <a:rect l="l" t="t" r="r" b="b"/>
            <a:pathLst>
              <a:path w="6350" h="4444">
                <a:moveTo>
                  <a:pt x="414" y="0"/>
                </a:moveTo>
                <a:lnTo>
                  <a:pt x="5617" y="4297"/>
                </a:lnTo>
                <a:lnTo>
                  <a:pt x="6022" y="3809"/>
                </a:lnTo>
                <a:lnTo>
                  <a:pt x="3986" y="2377"/>
                </a:lnTo>
                <a:lnTo>
                  <a:pt x="2941" y="1828"/>
                </a:lnTo>
                <a:lnTo>
                  <a:pt x="41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339333" y="2982823"/>
            <a:ext cx="127000" cy="143510"/>
          </a:xfrm>
          <a:custGeom>
            <a:avLst/>
            <a:gdLst/>
            <a:ahLst/>
            <a:cxnLst/>
            <a:rect l="l" t="t" r="r" b="b"/>
            <a:pathLst>
              <a:path w="127000" h="143510">
                <a:moveTo>
                  <a:pt x="21716" y="0"/>
                </a:moveTo>
                <a:lnTo>
                  <a:pt x="0" y="0"/>
                </a:lnTo>
                <a:lnTo>
                  <a:pt x="0" y="143347"/>
                </a:lnTo>
                <a:lnTo>
                  <a:pt x="21716" y="143347"/>
                </a:lnTo>
                <a:lnTo>
                  <a:pt x="21716" y="47518"/>
                </a:lnTo>
                <a:lnTo>
                  <a:pt x="44032" y="47518"/>
                </a:lnTo>
                <a:lnTo>
                  <a:pt x="21716" y="0"/>
                </a:lnTo>
                <a:close/>
              </a:path>
              <a:path w="127000" h="143510">
                <a:moveTo>
                  <a:pt x="126443" y="47518"/>
                </a:moveTo>
                <a:lnTo>
                  <a:pt x="104704" y="47518"/>
                </a:lnTo>
                <a:lnTo>
                  <a:pt x="104704" y="143347"/>
                </a:lnTo>
                <a:lnTo>
                  <a:pt x="126443" y="143347"/>
                </a:lnTo>
                <a:lnTo>
                  <a:pt x="126443" y="47518"/>
                </a:lnTo>
                <a:close/>
              </a:path>
              <a:path w="127000" h="143510">
                <a:moveTo>
                  <a:pt x="44032" y="47518"/>
                </a:moveTo>
                <a:lnTo>
                  <a:pt x="21716" y="47518"/>
                </a:lnTo>
                <a:lnTo>
                  <a:pt x="55568" y="117378"/>
                </a:lnTo>
                <a:lnTo>
                  <a:pt x="71664" y="117378"/>
                </a:lnTo>
                <a:lnTo>
                  <a:pt x="84984" y="89214"/>
                </a:lnTo>
                <a:lnTo>
                  <a:pt x="63614" y="89214"/>
                </a:lnTo>
                <a:lnTo>
                  <a:pt x="44032" y="47518"/>
                </a:lnTo>
                <a:close/>
              </a:path>
              <a:path w="127000" h="143510">
                <a:moveTo>
                  <a:pt x="126443" y="0"/>
                </a:moveTo>
                <a:lnTo>
                  <a:pt x="104704" y="0"/>
                </a:lnTo>
                <a:lnTo>
                  <a:pt x="63614" y="89214"/>
                </a:lnTo>
                <a:lnTo>
                  <a:pt x="84984" y="89214"/>
                </a:lnTo>
                <a:lnTo>
                  <a:pt x="104704" y="47518"/>
                </a:lnTo>
                <a:lnTo>
                  <a:pt x="126443" y="47518"/>
                </a:lnTo>
                <a:lnTo>
                  <a:pt x="126443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513915" y="2982819"/>
            <a:ext cx="0" cy="143510"/>
          </a:xfrm>
          <a:custGeom>
            <a:avLst/>
            <a:gdLst/>
            <a:ahLst/>
            <a:cxnLst/>
            <a:rect l="l" t="t" r="r" b="b"/>
            <a:pathLst>
              <a:path h="143510">
                <a:moveTo>
                  <a:pt x="0" y="0"/>
                </a:moveTo>
                <a:lnTo>
                  <a:pt x="0" y="143351"/>
                </a:lnTo>
              </a:path>
            </a:pathLst>
          </a:custGeom>
          <a:ln w="23034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562243" y="2982823"/>
            <a:ext cx="107950" cy="143510"/>
          </a:xfrm>
          <a:custGeom>
            <a:avLst/>
            <a:gdLst/>
            <a:ahLst/>
            <a:cxnLst/>
            <a:rect l="l" t="t" r="r" b="b"/>
            <a:pathLst>
              <a:path w="107950" h="143510">
                <a:moveTo>
                  <a:pt x="19918" y="0"/>
                </a:moveTo>
                <a:lnTo>
                  <a:pt x="0" y="0"/>
                </a:lnTo>
                <a:lnTo>
                  <a:pt x="0" y="143347"/>
                </a:lnTo>
                <a:lnTo>
                  <a:pt x="21765" y="143347"/>
                </a:lnTo>
                <a:lnTo>
                  <a:pt x="21765" y="42489"/>
                </a:lnTo>
                <a:lnTo>
                  <a:pt x="47881" y="42489"/>
                </a:lnTo>
                <a:lnTo>
                  <a:pt x="19918" y="0"/>
                </a:lnTo>
                <a:close/>
              </a:path>
              <a:path w="107950" h="143510">
                <a:moveTo>
                  <a:pt x="47881" y="42489"/>
                </a:moveTo>
                <a:lnTo>
                  <a:pt x="21765" y="42489"/>
                </a:lnTo>
                <a:lnTo>
                  <a:pt x="87986" y="143347"/>
                </a:lnTo>
                <a:lnTo>
                  <a:pt x="107917" y="143347"/>
                </a:lnTo>
                <a:lnTo>
                  <a:pt x="107917" y="100675"/>
                </a:lnTo>
                <a:lnTo>
                  <a:pt x="86176" y="100675"/>
                </a:lnTo>
                <a:lnTo>
                  <a:pt x="47881" y="42489"/>
                </a:lnTo>
                <a:close/>
              </a:path>
              <a:path w="107950" h="143510">
                <a:moveTo>
                  <a:pt x="107917" y="0"/>
                </a:moveTo>
                <a:lnTo>
                  <a:pt x="86176" y="0"/>
                </a:lnTo>
                <a:lnTo>
                  <a:pt x="86176" y="100675"/>
                </a:lnTo>
                <a:lnTo>
                  <a:pt x="107917" y="100675"/>
                </a:lnTo>
                <a:lnTo>
                  <a:pt x="107917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697515" y="2981978"/>
            <a:ext cx="99060" cy="145415"/>
          </a:xfrm>
          <a:custGeom>
            <a:avLst/>
            <a:gdLst/>
            <a:ahLst/>
            <a:cxnLst/>
            <a:rect l="l" t="t" r="r" b="b"/>
            <a:pathLst>
              <a:path w="99060" h="145414">
                <a:moveTo>
                  <a:pt x="11925" y="112188"/>
                </a:moveTo>
                <a:lnTo>
                  <a:pt x="0" y="128967"/>
                </a:lnTo>
                <a:lnTo>
                  <a:pt x="10191" y="136607"/>
                </a:lnTo>
                <a:lnTo>
                  <a:pt x="21403" y="141696"/>
                </a:lnTo>
                <a:lnTo>
                  <a:pt x="33958" y="144532"/>
                </a:lnTo>
                <a:lnTo>
                  <a:pt x="48178" y="145411"/>
                </a:lnTo>
                <a:lnTo>
                  <a:pt x="59625" y="144574"/>
                </a:lnTo>
                <a:lnTo>
                  <a:pt x="72943" y="140884"/>
                </a:lnTo>
                <a:lnTo>
                  <a:pt x="83967" y="134134"/>
                </a:lnTo>
                <a:lnTo>
                  <a:pt x="90866" y="125867"/>
                </a:lnTo>
                <a:lnTo>
                  <a:pt x="47432" y="125867"/>
                </a:lnTo>
                <a:lnTo>
                  <a:pt x="34211" y="124511"/>
                </a:lnTo>
                <a:lnTo>
                  <a:pt x="22521" y="120224"/>
                </a:lnTo>
                <a:lnTo>
                  <a:pt x="11925" y="112188"/>
                </a:lnTo>
                <a:close/>
              </a:path>
              <a:path w="99060" h="145414">
                <a:moveTo>
                  <a:pt x="43081" y="0"/>
                </a:moveTo>
                <a:lnTo>
                  <a:pt x="9399" y="19700"/>
                </a:lnTo>
                <a:lnTo>
                  <a:pt x="2779" y="49037"/>
                </a:lnTo>
                <a:lnTo>
                  <a:pt x="6747" y="60727"/>
                </a:lnTo>
                <a:lnTo>
                  <a:pt x="15496" y="71428"/>
                </a:lnTo>
                <a:lnTo>
                  <a:pt x="26211" y="77211"/>
                </a:lnTo>
                <a:lnTo>
                  <a:pt x="39893" y="80580"/>
                </a:lnTo>
                <a:lnTo>
                  <a:pt x="65289" y="84207"/>
                </a:lnTo>
                <a:lnTo>
                  <a:pt x="68907" y="85609"/>
                </a:lnTo>
                <a:lnTo>
                  <a:pt x="73564" y="90089"/>
                </a:lnTo>
                <a:lnTo>
                  <a:pt x="76472" y="98089"/>
                </a:lnTo>
                <a:lnTo>
                  <a:pt x="74737" y="115624"/>
                </a:lnTo>
                <a:lnTo>
                  <a:pt x="64350" y="123226"/>
                </a:lnTo>
                <a:lnTo>
                  <a:pt x="47432" y="125867"/>
                </a:lnTo>
                <a:lnTo>
                  <a:pt x="90866" y="125867"/>
                </a:lnTo>
                <a:lnTo>
                  <a:pt x="92261" y="124195"/>
                </a:lnTo>
                <a:lnTo>
                  <a:pt x="97390" y="110942"/>
                </a:lnTo>
                <a:lnTo>
                  <a:pt x="98917" y="94245"/>
                </a:lnTo>
                <a:lnTo>
                  <a:pt x="94569" y="82464"/>
                </a:lnTo>
                <a:lnTo>
                  <a:pt x="85801" y="72103"/>
                </a:lnTo>
                <a:lnTo>
                  <a:pt x="75782" y="66719"/>
                </a:lnTo>
                <a:lnTo>
                  <a:pt x="61250" y="63267"/>
                </a:lnTo>
                <a:lnTo>
                  <a:pt x="38320" y="59854"/>
                </a:lnTo>
                <a:lnTo>
                  <a:pt x="32474" y="57446"/>
                </a:lnTo>
                <a:lnTo>
                  <a:pt x="28832" y="54215"/>
                </a:lnTo>
                <a:lnTo>
                  <a:pt x="25034" y="50770"/>
                </a:lnTo>
                <a:lnTo>
                  <a:pt x="23391" y="46168"/>
                </a:lnTo>
                <a:lnTo>
                  <a:pt x="23554" y="38099"/>
                </a:lnTo>
                <a:lnTo>
                  <a:pt x="27859" y="28061"/>
                </a:lnTo>
                <a:lnTo>
                  <a:pt x="38869" y="21296"/>
                </a:lnTo>
                <a:lnTo>
                  <a:pt x="57727" y="19052"/>
                </a:lnTo>
                <a:lnTo>
                  <a:pt x="88550" y="19052"/>
                </a:lnTo>
                <a:lnTo>
                  <a:pt x="92342" y="13872"/>
                </a:lnTo>
                <a:lnTo>
                  <a:pt x="83160" y="7446"/>
                </a:lnTo>
                <a:lnTo>
                  <a:pt x="72491" y="3070"/>
                </a:lnTo>
                <a:lnTo>
                  <a:pt x="59433" y="627"/>
                </a:lnTo>
                <a:lnTo>
                  <a:pt x="43081" y="0"/>
                </a:lnTo>
                <a:close/>
              </a:path>
              <a:path w="99060" h="145414">
                <a:moveTo>
                  <a:pt x="88550" y="19052"/>
                </a:moveTo>
                <a:lnTo>
                  <a:pt x="57727" y="19052"/>
                </a:lnTo>
                <a:lnTo>
                  <a:pt x="69945" y="22323"/>
                </a:lnTo>
                <a:lnTo>
                  <a:pt x="80791" y="29648"/>
                </a:lnTo>
                <a:lnTo>
                  <a:pt x="88550" y="19052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809307" y="2982854"/>
            <a:ext cx="123189" cy="143510"/>
          </a:xfrm>
          <a:custGeom>
            <a:avLst/>
            <a:gdLst/>
            <a:ahLst/>
            <a:cxnLst/>
            <a:rect l="l" t="t" r="r" b="b"/>
            <a:pathLst>
              <a:path w="123189" h="143510">
                <a:moveTo>
                  <a:pt x="70094" y="0"/>
                </a:moveTo>
                <a:lnTo>
                  <a:pt x="52577" y="0"/>
                </a:lnTo>
                <a:lnTo>
                  <a:pt x="0" y="143316"/>
                </a:lnTo>
                <a:lnTo>
                  <a:pt x="23170" y="143316"/>
                </a:lnTo>
                <a:lnTo>
                  <a:pt x="33052" y="114543"/>
                </a:lnTo>
                <a:lnTo>
                  <a:pt x="112078" y="114543"/>
                </a:lnTo>
                <a:lnTo>
                  <a:pt x="105285" y="96011"/>
                </a:lnTo>
                <a:lnTo>
                  <a:pt x="39471" y="96011"/>
                </a:lnTo>
                <a:lnTo>
                  <a:pt x="61831" y="32400"/>
                </a:lnTo>
                <a:lnTo>
                  <a:pt x="81970" y="32400"/>
                </a:lnTo>
                <a:lnTo>
                  <a:pt x="70094" y="0"/>
                </a:lnTo>
                <a:close/>
              </a:path>
              <a:path w="123189" h="143510">
                <a:moveTo>
                  <a:pt x="112078" y="114543"/>
                </a:moveTo>
                <a:lnTo>
                  <a:pt x="89644" y="114543"/>
                </a:lnTo>
                <a:lnTo>
                  <a:pt x="99453" y="143316"/>
                </a:lnTo>
                <a:lnTo>
                  <a:pt x="122624" y="143316"/>
                </a:lnTo>
                <a:lnTo>
                  <a:pt x="112078" y="114543"/>
                </a:lnTo>
                <a:close/>
              </a:path>
              <a:path w="123189" h="143510">
                <a:moveTo>
                  <a:pt x="81970" y="32400"/>
                </a:moveTo>
                <a:lnTo>
                  <a:pt x="61831" y="32400"/>
                </a:lnTo>
                <a:lnTo>
                  <a:pt x="83570" y="96011"/>
                </a:lnTo>
                <a:lnTo>
                  <a:pt x="105285" y="96011"/>
                </a:lnTo>
                <a:lnTo>
                  <a:pt x="81970" y="3240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952280" y="3116198"/>
            <a:ext cx="91440" cy="0"/>
          </a:xfrm>
          <a:custGeom>
            <a:avLst/>
            <a:gdLst/>
            <a:ahLst/>
            <a:cxnLst/>
            <a:rect l="l" t="t" r="r" b="b"/>
            <a:pathLst>
              <a:path w="91439">
                <a:moveTo>
                  <a:pt x="0" y="0"/>
                </a:moveTo>
                <a:lnTo>
                  <a:pt x="90854" y="0"/>
                </a:lnTo>
              </a:path>
            </a:pathLst>
          </a:custGeom>
          <a:ln w="2032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963161" y="2982213"/>
            <a:ext cx="0" cy="124460"/>
          </a:xfrm>
          <a:custGeom>
            <a:avLst/>
            <a:gdLst/>
            <a:ahLst/>
            <a:cxnLst/>
            <a:rect l="l" t="t" r="r" b="b"/>
            <a:pathLst>
              <a:path h="124460">
                <a:moveTo>
                  <a:pt x="0" y="0"/>
                </a:moveTo>
                <a:lnTo>
                  <a:pt x="0" y="124459"/>
                </a:lnTo>
              </a:path>
            </a:pathLst>
          </a:custGeom>
          <a:ln w="23032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061447" y="2982854"/>
            <a:ext cx="102870" cy="144780"/>
          </a:xfrm>
          <a:custGeom>
            <a:avLst/>
            <a:gdLst/>
            <a:ahLst/>
            <a:cxnLst/>
            <a:rect l="l" t="t" r="r" b="b"/>
            <a:pathLst>
              <a:path w="102869" h="144780">
                <a:moveTo>
                  <a:pt x="21753" y="0"/>
                </a:moveTo>
                <a:lnTo>
                  <a:pt x="0" y="0"/>
                </a:lnTo>
                <a:lnTo>
                  <a:pt x="779" y="104406"/>
                </a:lnTo>
                <a:lnTo>
                  <a:pt x="23517" y="137417"/>
                </a:lnTo>
                <a:lnTo>
                  <a:pt x="51352" y="144536"/>
                </a:lnTo>
                <a:lnTo>
                  <a:pt x="60821" y="143809"/>
                </a:lnTo>
                <a:lnTo>
                  <a:pt x="74569" y="139788"/>
                </a:lnTo>
                <a:lnTo>
                  <a:pt x="86172" y="132554"/>
                </a:lnTo>
                <a:lnTo>
                  <a:pt x="93237" y="124565"/>
                </a:lnTo>
                <a:lnTo>
                  <a:pt x="45614" y="124565"/>
                </a:lnTo>
                <a:lnTo>
                  <a:pt x="32916" y="119404"/>
                </a:lnTo>
                <a:lnTo>
                  <a:pt x="24684" y="108978"/>
                </a:lnTo>
                <a:lnTo>
                  <a:pt x="21753" y="94000"/>
                </a:lnTo>
                <a:lnTo>
                  <a:pt x="21753" y="0"/>
                </a:lnTo>
                <a:close/>
              </a:path>
              <a:path w="102869" h="144780">
                <a:moveTo>
                  <a:pt x="102882" y="0"/>
                </a:moveTo>
                <a:lnTo>
                  <a:pt x="81152" y="0"/>
                </a:lnTo>
                <a:lnTo>
                  <a:pt x="79769" y="104423"/>
                </a:lnTo>
                <a:lnTo>
                  <a:pt x="73460" y="115461"/>
                </a:lnTo>
                <a:lnTo>
                  <a:pt x="62068" y="122367"/>
                </a:lnTo>
                <a:lnTo>
                  <a:pt x="45614" y="124565"/>
                </a:lnTo>
                <a:lnTo>
                  <a:pt x="93237" y="124565"/>
                </a:lnTo>
                <a:lnTo>
                  <a:pt x="95107" y="122452"/>
                </a:lnTo>
                <a:lnTo>
                  <a:pt x="100851" y="109830"/>
                </a:lnTo>
                <a:lnTo>
                  <a:pt x="102882" y="95036"/>
                </a:lnTo>
                <a:lnTo>
                  <a:pt x="102882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199573" y="2982823"/>
            <a:ext cx="102235" cy="143510"/>
          </a:xfrm>
          <a:custGeom>
            <a:avLst/>
            <a:gdLst/>
            <a:ahLst/>
            <a:cxnLst/>
            <a:rect l="l" t="t" r="r" b="b"/>
            <a:pathLst>
              <a:path w="102235" h="143510">
                <a:moveTo>
                  <a:pt x="50362" y="0"/>
                </a:moveTo>
                <a:lnTo>
                  <a:pt x="0" y="0"/>
                </a:lnTo>
                <a:lnTo>
                  <a:pt x="0" y="143347"/>
                </a:lnTo>
                <a:lnTo>
                  <a:pt x="51830" y="143333"/>
                </a:lnTo>
                <a:lnTo>
                  <a:pt x="91861" y="124588"/>
                </a:lnTo>
                <a:lnTo>
                  <a:pt x="92256" y="123840"/>
                </a:lnTo>
                <a:lnTo>
                  <a:pt x="21762" y="123840"/>
                </a:lnTo>
                <a:lnTo>
                  <a:pt x="21762" y="19537"/>
                </a:lnTo>
                <a:lnTo>
                  <a:pt x="91695" y="19537"/>
                </a:lnTo>
                <a:lnTo>
                  <a:pt x="86471" y="12613"/>
                </a:lnTo>
                <a:lnTo>
                  <a:pt x="76297" y="5585"/>
                </a:lnTo>
                <a:lnTo>
                  <a:pt x="64109" y="1391"/>
                </a:lnTo>
                <a:lnTo>
                  <a:pt x="50362" y="0"/>
                </a:lnTo>
                <a:close/>
              </a:path>
              <a:path w="102235" h="143510">
                <a:moveTo>
                  <a:pt x="91695" y="19537"/>
                </a:moveTo>
                <a:lnTo>
                  <a:pt x="21762" y="19537"/>
                </a:lnTo>
                <a:lnTo>
                  <a:pt x="49064" y="19545"/>
                </a:lnTo>
                <a:lnTo>
                  <a:pt x="62268" y="22021"/>
                </a:lnTo>
                <a:lnTo>
                  <a:pt x="79994" y="60634"/>
                </a:lnTo>
                <a:lnTo>
                  <a:pt x="80122" y="79287"/>
                </a:lnTo>
                <a:lnTo>
                  <a:pt x="79423" y="93762"/>
                </a:lnTo>
                <a:lnTo>
                  <a:pt x="77039" y="105700"/>
                </a:lnTo>
                <a:lnTo>
                  <a:pt x="71936" y="114766"/>
                </a:lnTo>
                <a:lnTo>
                  <a:pt x="61539" y="121641"/>
                </a:lnTo>
                <a:lnTo>
                  <a:pt x="48146" y="123840"/>
                </a:lnTo>
                <a:lnTo>
                  <a:pt x="92256" y="123840"/>
                </a:lnTo>
                <a:lnTo>
                  <a:pt x="101898" y="76347"/>
                </a:lnTo>
                <a:lnTo>
                  <a:pt x="101903" y="60611"/>
                </a:lnTo>
                <a:lnTo>
                  <a:pt x="101369" y="47737"/>
                </a:lnTo>
                <a:lnTo>
                  <a:pt x="99295" y="35271"/>
                </a:lnTo>
                <a:lnTo>
                  <a:pt x="94668" y="23476"/>
                </a:lnTo>
                <a:lnTo>
                  <a:pt x="91695" y="19537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654425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5.4.1.3 De la evidencia a la recomendación: lesiones de bajo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grado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1411610"/>
            <a:ext cx="939800" cy="273050"/>
          </a:xfrm>
          <a:custGeom>
            <a:avLst/>
            <a:gdLst/>
            <a:ahLst/>
            <a:cxnLst/>
            <a:rect l="l" t="t" r="r" b="b"/>
            <a:pathLst>
              <a:path w="939800" h="273050">
                <a:moveTo>
                  <a:pt x="939545" y="0"/>
                </a:moveTo>
                <a:lnTo>
                  <a:pt x="0" y="0"/>
                </a:lnTo>
                <a:lnTo>
                  <a:pt x="0" y="273010"/>
                </a:lnTo>
                <a:lnTo>
                  <a:pt x="939545" y="273010"/>
                </a:lnTo>
                <a:lnTo>
                  <a:pt x="93954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82720" y="1411610"/>
            <a:ext cx="1257300" cy="273050"/>
          </a:xfrm>
          <a:custGeom>
            <a:avLst/>
            <a:gdLst/>
            <a:ahLst/>
            <a:cxnLst/>
            <a:rect l="l" t="t" r="r" b="b"/>
            <a:pathLst>
              <a:path w="1257300" h="273050">
                <a:moveTo>
                  <a:pt x="1257299" y="0"/>
                </a:moveTo>
                <a:lnTo>
                  <a:pt x="0" y="0"/>
                </a:lnTo>
                <a:lnTo>
                  <a:pt x="0" y="273010"/>
                </a:lnTo>
                <a:lnTo>
                  <a:pt x="1257299" y="273010"/>
                </a:lnTo>
                <a:lnTo>
                  <a:pt x="125729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40020" y="1411610"/>
            <a:ext cx="1750695" cy="273050"/>
          </a:xfrm>
          <a:custGeom>
            <a:avLst/>
            <a:gdLst/>
            <a:ahLst/>
            <a:cxnLst/>
            <a:rect l="l" t="t" r="r" b="b"/>
            <a:pathLst>
              <a:path w="1750695" h="273050">
                <a:moveTo>
                  <a:pt x="1750457" y="0"/>
                </a:moveTo>
                <a:lnTo>
                  <a:pt x="0" y="0"/>
                </a:lnTo>
                <a:lnTo>
                  <a:pt x="0" y="273010"/>
                </a:lnTo>
                <a:lnTo>
                  <a:pt x="1750457" y="273010"/>
                </a:lnTo>
                <a:lnTo>
                  <a:pt x="175045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1411640"/>
          <a:ext cx="3963670" cy="563054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93954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72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044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109">
                <a:tc>
                  <a:txBody>
                    <a:bodyPr/>
                    <a:lstStyle/>
                    <a:p>
                      <a:pPr marL="254635" marR="12382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1655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27759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64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vez.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tente.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neficios,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teniendo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regresión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espontáne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lesiones.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persistentes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histori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natura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medad,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relevante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circunstancias específicas.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399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timadores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manejo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imprecisió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persistencia.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consenso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expertos.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981184">
                <a:tc>
                  <a:txBody>
                    <a:bodyPr/>
                    <a:lstStyle/>
                    <a:p>
                      <a:pPr marL="47625" marR="39370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variabilidad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varían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acuerd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conocimiento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histori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natura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reciben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satis-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factoria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prefieren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ansieda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generada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temor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desarrollar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(dada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conexión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percibida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muerte).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cientes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podría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dich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ansieda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acepta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tos,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parece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valorar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sión,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prefiriendo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minimicen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ambo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3049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alternativas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aproximadamente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valentes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99720"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079500" algn="l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026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079500" algn="l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señalaron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principales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dificultades.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puntajes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equivalentes.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39995" y="1083157"/>
            <a:ext cx="3954145" cy="0"/>
          </a:xfrm>
          <a:custGeom>
            <a:avLst/>
            <a:gdLst/>
            <a:ahLst/>
            <a:cxnLst/>
            <a:rect l="l" t="t" r="r" b="b"/>
            <a:pathLst>
              <a:path w="3954145">
                <a:moveTo>
                  <a:pt x="0" y="0"/>
                </a:moveTo>
                <a:lnTo>
                  <a:pt x="395367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82720" y="1086327"/>
            <a:ext cx="0" cy="801370"/>
          </a:xfrm>
          <a:custGeom>
            <a:avLst/>
            <a:gdLst/>
            <a:ahLst/>
            <a:cxnLst/>
            <a:rect l="l" t="t" r="r" b="b"/>
            <a:pathLst>
              <a:path h="801369">
                <a:moveTo>
                  <a:pt x="0" y="801380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174" y="1086327"/>
            <a:ext cx="0" cy="801370"/>
          </a:xfrm>
          <a:custGeom>
            <a:avLst/>
            <a:gdLst/>
            <a:ahLst/>
            <a:cxnLst/>
            <a:rect l="l" t="t" r="r" b="b"/>
            <a:pathLst>
              <a:path h="801369">
                <a:moveTo>
                  <a:pt x="0" y="801380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90465" y="1086327"/>
            <a:ext cx="0" cy="801370"/>
          </a:xfrm>
          <a:custGeom>
            <a:avLst/>
            <a:gdLst/>
            <a:ahLst/>
            <a:cxnLst/>
            <a:rect l="l" t="t" r="r" b="b"/>
            <a:pathLst>
              <a:path h="801369">
                <a:moveTo>
                  <a:pt x="0" y="801380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9995" y="1890877"/>
            <a:ext cx="3954145" cy="0"/>
          </a:xfrm>
          <a:custGeom>
            <a:avLst/>
            <a:gdLst/>
            <a:ahLst/>
            <a:cxnLst/>
            <a:rect l="l" t="t" r="r" b="b"/>
            <a:pathLst>
              <a:path w="3954145">
                <a:moveTo>
                  <a:pt x="0" y="0"/>
                </a:moveTo>
                <a:lnTo>
                  <a:pt x="395367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1279" y="1113962"/>
            <a:ext cx="3871595" cy="7562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951865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consideraron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grado (NIC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I)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diagnosticada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primera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vez,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balance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clínico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suficiente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emiti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recomendación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fuerte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contra.</a:t>
            </a:r>
            <a:endParaRPr sz="7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Síntesis</a:t>
            </a:r>
            <a:endParaRPr sz="700">
              <a:latin typeface="Arial"/>
              <a:cs typeface="Arial"/>
            </a:endParaRPr>
          </a:p>
          <a:p>
            <a:pPr marL="951865" marR="5080" algn="just">
              <a:lnSpc>
                <a:spcPct val="100000"/>
              </a:lnSpc>
              <a:spcBef>
                <a:spcPts val="5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persistente,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basaron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decisión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otras consideraciones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propia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falta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comendación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emitid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débi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678448" y="295570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8"/>
                </a:lnTo>
                <a:lnTo>
                  <a:pt x="0" y="59463"/>
                </a:lnTo>
                <a:lnTo>
                  <a:pt x="0" y="59712"/>
                </a:lnTo>
                <a:lnTo>
                  <a:pt x="11624" y="96082"/>
                </a:lnTo>
                <a:lnTo>
                  <a:pt x="45777" y="115833"/>
                </a:lnTo>
                <a:lnTo>
                  <a:pt x="61600" y="116428"/>
                </a:lnTo>
                <a:lnTo>
                  <a:pt x="73172" y="113491"/>
                </a:lnTo>
                <a:lnTo>
                  <a:pt x="86532" y="107084"/>
                </a:lnTo>
                <a:lnTo>
                  <a:pt x="91453" y="102485"/>
                </a:lnTo>
                <a:lnTo>
                  <a:pt x="43927" y="102485"/>
                </a:lnTo>
                <a:lnTo>
                  <a:pt x="33254" y="96824"/>
                </a:lnTo>
                <a:lnTo>
                  <a:pt x="21612" y="85423"/>
                </a:lnTo>
                <a:lnTo>
                  <a:pt x="17056" y="73763"/>
                </a:lnTo>
                <a:lnTo>
                  <a:pt x="15539" y="59712"/>
                </a:lnTo>
                <a:lnTo>
                  <a:pt x="15657" y="54687"/>
                </a:lnTo>
                <a:lnTo>
                  <a:pt x="41716" y="14020"/>
                </a:lnTo>
                <a:lnTo>
                  <a:pt x="54601" y="12005"/>
                </a:lnTo>
                <a:lnTo>
                  <a:pt x="89871" y="12005"/>
                </a:lnTo>
                <a:lnTo>
                  <a:pt x="81576" y="5763"/>
                </a:lnTo>
                <a:lnTo>
                  <a:pt x="72625" y="2074"/>
                </a:lnTo>
                <a:lnTo>
                  <a:pt x="60649" y="88"/>
                </a:lnTo>
                <a:lnTo>
                  <a:pt x="43590" y="0"/>
                </a:lnTo>
                <a:close/>
              </a:path>
              <a:path w="108585" h="116839">
                <a:moveTo>
                  <a:pt x="89871" y="12005"/>
                </a:moveTo>
                <a:lnTo>
                  <a:pt x="62115" y="12005"/>
                </a:lnTo>
                <a:lnTo>
                  <a:pt x="68887" y="13895"/>
                </a:lnTo>
                <a:lnTo>
                  <a:pt x="77025" y="19155"/>
                </a:lnTo>
                <a:lnTo>
                  <a:pt x="84128" y="26923"/>
                </a:lnTo>
                <a:lnTo>
                  <a:pt x="91210" y="41522"/>
                </a:lnTo>
                <a:lnTo>
                  <a:pt x="92480" y="53052"/>
                </a:lnTo>
                <a:lnTo>
                  <a:pt x="92162" y="71287"/>
                </a:lnTo>
                <a:lnTo>
                  <a:pt x="60993" y="102323"/>
                </a:lnTo>
                <a:lnTo>
                  <a:pt x="43927" y="102485"/>
                </a:lnTo>
                <a:lnTo>
                  <a:pt x="91453" y="102485"/>
                </a:lnTo>
                <a:lnTo>
                  <a:pt x="108040" y="65216"/>
                </a:lnTo>
                <a:lnTo>
                  <a:pt x="108294" y="48475"/>
                </a:lnTo>
                <a:lnTo>
                  <a:pt x="105548" y="36541"/>
                </a:lnTo>
                <a:lnTo>
                  <a:pt x="100047" y="23542"/>
                </a:lnTo>
                <a:lnTo>
                  <a:pt x="92318" y="13847"/>
                </a:lnTo>
                <a:lnTo>
                  <a:pt x="89871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93986" y="29677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3" y="73418"/>
                </a:lnTo>
                <a:lnTo>
                  <a:pt x="17715" y="84818"/>
                </a:lnTo>
                <a:lnTo>
                  <a:pt x="28388" y="90479"/>
                </a:lnTo>
                <a:lnTo>
                  <a:pt x="45454" y="90318"/>
                </a:lnTo>
                <a:lnTo>
                  <a:pt x="76623" y="59281"/>
                </a:lnTo>
                <a:lnTo>
                  <a:pt x="76941" y="41046"/>
                </a:lnTo>
                <a:lnTo>
                  <a:pt x="75671" y="29516"/>
                </a:lnTo>
                <a:lnTo>
                  <a:pt x="68589" y="14917"/>
                </a:lnTo>
                <a:lnTo>
                  <a:pt x="61486" y="7149"/>
                </a:lnTo>
                <a:lnTo>
                  <a:pt x="53349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802190" y="295570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8" y="0"/>
                </a:moveTo>
                <a:lnTo>
                  <a:pt x="10035" y="21538"/>
                </a:lnTo>
                <a:lnTo>
                  <a:pt x="0" y="59462"/>
                </a:lnTo>
                <a:lnTo>
                  <a:pt x="0" y="59709"/>
                </a:lnTo>
                <a:lnTo>
                  <a:pt x="11618" y="96079"/>
                </a:lnTo>
                <a:lnTo>
                  <a:pt x="45765" y="115833"/>
                </a:lnTo>
                <a:lnTo>
                  <a:pt x="61592" y="116428"/>
                </a:lnTo>
                <a:lnTo>
                  <a:pt x="73166" y="113492"/>
                </a:lnTo>
                <a:lnTo>
                  <a:pt x="86529" y="107086"/>
                </a:lnTo>
                <a:lnTo>
                  <a:pt x="91454" y="102484"/>
                </a:lnTo>
                <a:lnTo>
                  <a:pt x="43923" y="102484"/>
                </a:lnTo>
                <a:lnTo>
                  <a:pt x="33249" y="96822"/>
                </a:lnTo>
                <a:lnTo>
                  <a:pt x="21603" y="85423"/>
                </a:lnTo>
                <a:lnTo>
                  <a:pt x="17044" y="73762"/>
                </a:lnTo>
                <a:lnTo>
                  <a:pt x="15523" y="59709"/>
                </a:lnTo>
                <a:lnTo>
                  <a:pt x="15642" y="54689"/>
                </a:lnTo>
                <a:lnTo>
                  <a:pt x="41704" y="14021"/>
                </a:lnTo>
                <a:lnTo>
                  <a:pt x="54589" y="12005"/>
                </a:lnTo>
                <a:lnTo>
                  <a:pt x="89865" y="12005"/>
                </a:lnTo>
                <a:lnTo>
                  <a:pt x="81573" y="5763"/>
                </a:lnTo>
                <a:lnTo>
                  <a:pt x="72624" y="2074"/>
                </a:lnTo>
                <a:lnTo>
                  <a:pt x="60647" y="88"/>
                </a:lnTo>
                <a:lnTo>
                  <a:pt x="43588" y="0"/>
                </a:lnTo>
                <a:close/>
              </a:path>
              <a:path w="108585" h="116839">
                <a:moveTo>
                  <a:pt x="89865" y="12005"/>
                </a:moveTo>
                <a:lnTo>
                  <a:pt x="62112" y="12005"/>
                </a:lnTo>
                <a:lnTo>
                  <a:pt x="68875" y="13895"/>
                </a:lnTo>
                <a:lnTo>
                  <a:pt x="77024" y="19155"/>
                </a:lnTo>
                <a:lnTo>
                  <a:pt x="84127" y="26923"/>
                </a:lnTo>
                <a:lnTo>
                  <a:pt x="91208" y="41522"/>
                </a:lnTo>
                <a:lnTo>
                  <a:pt x="92477" y="53053"/>
                </a:lnTo>
                <a:lnTo>
                  <a:pt x="92158" y="71288"/>
                </a:lnTo>
                <a:lnTo>
                  <a:pt x="60990" y="102323"/>
                </a:lnTo>
                <a:lnTo>
                  <a:pt x="43923" y="102484"/>
                </a:lnTo>
                <a:lnTo>
                  <a:pt x="91454" y="102484"/>
                </a:lnTo>
                <a:lnTo>
                  <a:pt x="108031" y="65219"/>
                </a:lnTo>
                <a:lnTo>
                  <a:pt x="108285" y="48479"/>
                </a:lnTo>
                <a:lnTo>
                  <a:pt x="105542" y="36544"/>
                </a:lnTo>
                <a:lnTo>
                  <a:pt x="100038" y="23547"/>
                </a:lnTo>
                <a:lnTo>
                  <a:pt x="92314" y="13849"/>
                </a:lnTo>
                <a:lnTo>
                  <a:pt x="89865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17714" y="29677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7"/>
                </a:lnTo>
                <a:lnTo>
                  <a:pt x="76635" y="59283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925918" y="295570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7"/>
                </a:lnTo>
                <a:lnTo>
                  <a:pt x="0" y="59461"/>
                </a:lnTo>
                <a:lnTo>
                  <a:pt x="0" y="59712"/>
                </a:lnTo>
                <a:lnTo>
                  <a:pt x="11633" y="96079"/>
                </a:lnTo>
                <a:lnTo>
                  <a:pt x="45783" y="115832"/>
                </a:lnTo>
                <a:lnTo>
                  <a:pt x="61606" y="116426"/>
                </a:lnTo>
                <a:lnTo>
                  <a:pt x="73181" y="113489"/>
                </a:lnTo>
                <a:lnTo>
                  <a:pt x="86537" y="107082"/>
                </a:lnTo>
                <a:lnTo>
                  <a:pt x="91461" y="102482"/>
                </a:lnTo>
                <a:lnTo>
                  <a:pt x="43930" y="102482"/>
                </a:lnTo>
                <a:lnTo>
                  <a:pt x="33259" y="96820"/>
                </a:lnTo>
                <a:lnTo>
                  <a:pt x="21613" y="85421"/>
                </a:lnTo>
                <a:lnTo>
                  <a:pt x="17056" y="73761"/>
                </a:lnTo>
                <a:lnTo>
                  <a:pt x="15539" y="59712"/>
                </a:lnTo>
                <a:lnTo>
                  <a:pt x="15657" y="54690"/>
                </a:lnTo>
                <a:lnTo>
                  <a:pt x="41717" y="14020"/>
                </a:lnTo>
                <a:lnTo>
                  <a:pt x="54601" y="12004"/>
                </a:lnTo>
                <a:lnTo>
                  <a:pt x="89876" y="12004"/>
                </a:lnTo>
                <a:lnTo>
                  <a:pt x="81581" y="5757"/>
                </a:lnTo>
                <a:lnTo>
                  <a:pt x="72632" y="2071"/>
                </a:lnTo>
                <a:lnTo>
                  <a:pt x="60654" y="86"/>
                </a:lnTo>
                <a:lnTo>
                  <a:pt x="43590" y="0"/>
                </a:lnTo>
                <a:close/>
              </a:path>
              <a:path w="108585" h="116839">
                <a:moveTo>
                  <a:pt x="89876" y="12004"/>
                </a:moveTo>
                <a:lnTo>
                  <a:pt x="62127" y="12004"/>
                </a:lnTo>
                <a:lnTo>
                  <a:pt x="68890" y="13893"/>
                </a:lnTo>
                <a:lnTo>
                  <a:pt x="77034" y="19154"/>
                </a:lnTo>
                <a:lnTo>
                  <a:pt x="84132" y="26922"/>
                </a:lnTo>
                <a:lnTo>
                  <a:pt x="91217" y="41524"/>
                </a:lnTo>
                <a:lnTo>
                  <a:pt x="92488" y="53054"/>
                </a:lnTo>
                <a:lnTo>
                  <a:pt x="92170" y="71291"/>
                </a:lnTo>
                <a:lnTo>
                  <a:pt x="60991" y="102322"/>
                </a:lnTo>
                <a:lnTo>
                  <a:pt x="43930" y="102482"/>
                </a:lnTo>
                <a:lnTo>
                  <a:pt x="91461" y="102482"/>
                </a:lnTo>
                <a:lnTo>
                  <a:pt x="108045" y="65214"/>
                </a:lnTo>
                <a:lnTo>
                  <a:pt x="108297" y="48474"/>
                </a:lnTo>
                <a:lnTo>
                  <a:pt x="105549" y="36539"/>
                </a:lnTo>
                <a:lnTo>
                  <a:pt x="100048" y="23541"/>
                </a:lnTo>
                <a:lnTo>
                  <a:pt x="92320" y="13844"/>
                </a:lnTo>
                <a:lnTo>
                  <a:pt x="89876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41457" y="29677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20" y="84816"/>
                </a:lnTo>
                <a:lnTo>
                  <a:pt x="28391" y="90477"/>
                </a:lnTo>
                <a:lnTo>
                  <a:pt x="45453" y="90318"/>
                </a:lnTo>
                <a:lnTo>
                  <a:pt x="76631" y="59287"/>
                </a:lnTo>
                <a:lnTo>
                  <a:pt x="76949" y="41050"/>
                </a:lnTo>
                <a:lnTo>
                  <a:pt x="75678" y="29520"/>
                </a:lnTo>
                <a:lnTo>
                  <a:pt x="68594" y="14918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049661" y="295570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0" y="0"/>
                </a:moveTo>
                <a:lnTo>
                  <a:pt x="10039" y="21538"/>
                </a:lnTo>
                <a:lnTo>
                  <a:pt x="0" y="59463"/>
                </a:lnTo>
                <a:lnTo>
                  <a:pt x="0" y="59712"/>
                </a:lnTo>
                <a:lnTo>
                  <a:pt x="11624" y="96082"/>
                </a:lnTo>
                <a:lnTo>
                  <a:pt x="45778" y="115833"/>
                </a:lnTo>
                <a:lnTo>
                  <a:pt x="61602" y="116427"/>
                </a:lnTo>
                <a:lnTo>
                  <a:pt x="73174" y="113490"/>
                </a:lnTo>
                <a:lnTo>
                  <a:pt x="86535" y="107083"/>
                </a:lnTo>
                <a:lnTo>
                  <a:pt x="91458" y="102483"/>
                </a:lnTo>
                <a:lnTo>
                  <a:pt x="43929" y="102483"/>
                </a:lnTo>
                <a:lnTo>
                  <a:pt x="33257" y="96821"/>
                </a:lnTo>
                <a:lnTo>
                  <a:pt x="21613" y="85423"/>
                </a:lnTo>
                <a:lnTo>
                  <a:pt x="17056" y="73763"/>
                </a:lnTo>
                <a:lnTo>
                  <a:pt x="15539" y="59712"/>
                </a:lnTo>
                <a:lnTo>
                  <a:pt x="15657" y="54686"/>
                </a:lnTo>
                <a:lnTo>
                  <a:pt x="41719" y="14020"/>
                </a:lnTo>
                <a:lnTo>
                  <a:pt x="54601" y="12005"/>
                </a:lnTo>
                <a:lnTo>
                  <a:pt x="89874" y="12005"/>
                </a:lnTo>
                <a:lnTo>
                  <a:pt x="81579" y="5759"/>
                </a:lnTo>
                <a:lnTo>
                  <a:pt x="72625" y="2072"/>
                </a:lnTo>
                <a:lnTo>
                  <a:pt x="60651" y="87"/>
                </a:lnTo>
                <a:lnTo>
                  <a:pt x="43590" y="0"/>
                </a:lnTo>
                <a:close/>
              </a:path>
              <a:path w="108585" h="116839">
                <a:moveTo>
                  <a:pt x="89874" y="12005"/>
                </a:moveTo>
                <a:lnTo>
                  <a:pt x="62115" y="12005"/>
                </a:lnTo>
                <a:lnTo>
                  <a:pt x="68890" y="13895"/>
                </a:lnTo>
                <a:lnTo>
                  <a:pt x="77027" y="19156"/>
                </a:lnTo>
                <a:lnTo>
                  <a:pt x="84131" y="26924"/>
                </a:lnTo>
                <a:lnTo>
                  <a:pt x="91214" y="41522"/>
                </a:lnTo>
                <a:lnTo>
                  <a:pt x="92480" y="53053"/>
                </a:lnTo>
                <a:lnTo>
                  <a:pt x="92161" y="71289"/>
                </a:lnTo>
                <a:lnTo>
                  <a:pt x="60992" y="102323"/>
                </a:lnTo>
                <a:lnTo>
                  <a:pt x="43929" y="102483"/>
                </a:lnTo>
                <a:lnTo>
                  <a:pt x="91458" y="102483"/>
                </a:lnTo>
                <a:lnTo>
                  <a:pt x="108042" y="65216"/>
                </a:lnTo>
                <a:lnTo>
                  <a:pt x="108294" y="48475"/>
                </a:lnTo>
                <a:lnTo>
                  <a:pt x="105547" y="36540"/>
                </a:lnTo>
                <a:lnTo>
                  <a:pt x="100047" y="23542"/>
                </a:lnTo>
                <a:lnTo>
                  <a:pt x="92318" y="13846"/>
                </a:lnTo>
                <a:lnTo>
                  <a:pt x="89874" y="12005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065199" y="296770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9" y="84816"/>
                </a:lnTo>
                <a:lnTo>
                  <a:pt x="28391" y="90477"/>
                </a:lnTo>
                <a:lnTo>
                  <a:pt x="45453" y="90317"/>
                </a:lnTo>
                <a:lnTo>
                  <a:pt x="76623" y="59284"/>
                </a:lnTo>
                <a:lnTo>
                  <a:pt x="76941" y="41047"/>
                </a:lnTo>
                <a:lnTo>
                  <a:pt x="75675" y="29517"/>
                </a:lnTo>
                <a:lnTo>
                  <a:pt x="68592" y="14918"/>
                </a:lnTo>
                <a:lnTo>
                  <a:pt x="61488" y="7150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01021" y="301366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732894" y="298178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540008" y="4068886"/>
            <a:ext cx="1043305" cy="476250"/>
          </a:xfrm>
          <a:custGeom>
            <a:avLst/>
            <a:gdLst/>
            <a:ahLst/>
            <a:cxnLst/>
            <a:rect l="l" t="t" r="r" b="b"/>
            <a:pathLst>
              <a:path w="1043305" h="476250">
                <a:moveTo>
                  <a:pt x="1043046" y="0"/>
                </a:moveTo>
                <a:lnTo>
                  <a:pt x="0" y="0"/>
                </a:lnTo>
                <a:lnTo>
                  <a:pt x="0" y="476143"/>
                </a:lnTo>
                <a:lnTo>
                  <a:pt x="1043046" y="476143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540008" y="4545045"/>
            <a:ext cx="1043305" cy="1739900"/>
          </a:xfrm>
          <a:custGeom>
            <a:avLst/>
            <a:gdLst/>
            <a:ahLst/>
            <a:cxnLst/>
            <a:rect l="l" t="t" r="r" b="b"/>
            <a:pathLst>
              <a:path w="1043305" h="1739900">
                <a:moveTo>
                  <a:pt x="1043046" y="0"/>
                </a:moveTo>
                <a:lnTo>
                  <a:pt x="0" y="0"/>
                </a:lnTo>
                <a:lnTo>
                  <a:pt x="0" y="1739877"/>
                </a:lnTo>
                <a:lnTo>
                  <a:pt x="1043046" y="1739877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17975" y="5300979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539995" y="4545045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539995" y="5300979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539995" y="5573977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17975" y="406891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621154" y="4072087"/>
            <a:ext cx="0" cy="2209800"/>
          </a:xfrm>
          <a:custGeom>
            <a:avLst/>
            <a:gdLst/>
            <a:ahLst/>
            <a:cxnLst/>
            <a:rect l="l" t="t" r="r" b="b"/>
            <a:pathLst>
              <a:path h="2209800">
                <a:moveTo>
                  <a:pt x="0" y="0"/>
                </a:moveTo>
                <a:lnTo>
                  <a:pt x="0" y="220966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496836" y="4072087"/>
            <a:ext cx="0" cy="2209800"/>
          </a:xfrm>
          <a:custGeom>
            <a:avLst/>
            <a:gdLst/>
            <a:ahLst/>
            <a:cxnLst/>
            <a:rect l="l" t="t" r="r" b="b"/>
            <a:pathLst>
              <a:path h="2209800">
                <a:moveTo>
                  <a:pt x="0" y="0"/>
                </a:moveTo>
                <a:lnTo>
                  <a:pt x="0" y="220966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17975" y="6284922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95783" y="462785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3" y="0"/>
                </a:moveTo>
                <a:lnTo>
                  <a:pt x="120364" y="6261"/>
                </a:lnTo>
                <a:lnTo>
                  <a:pt x="83313" y="22227"/>
                </a:lnTo>
                <a:lnTo>
                  <a:pt x="51505" y="46917"/>
                </a:lnTo>
                <a:lnTo>
                  <a:pt x="26237" y="79351"/>
                </a:lnTo>
                <a:lnTo>
                  <a:pt x="8807" y="118549"/>
                </a:lnTo>
                <a:lnTo>
                  <a:pt x="511" y="163530"/>
                </a:lnTo>
                <a:lnTo>
                  <a:pt x="0" y="179640"/>
                </a:lnTo>
                <a:lnTo>
                  <a:pt x="1742" y="193707"/>
                </a:lnTo>
                <a:lnTo>
                  <a:pt x="13754" y="233376"/>
                </a:lnTo>
                <a:lnTo>
                  <a:pt x="35027" y="268184"/>
                </a:lnTo>
                <a:lnTo>
                  <a:pt x="64378" y="296765"/>
                </a:lnTo>
                <a:lnTo>
                  <a:pt x="100625" y="317755"/>
                </a:lnTo>
                <a:lnTo>
                  <a:pt x="142586" y="329791"/>
                </a:lnTo>
                <a:lnTo>
                  <a:pt x="173151" y="332167"/>
                </a:lnTo>
                <a:lnTo>
                  <a:pt x="187693" y="330886"/>
                </a:lnTo>
                <a:lnTo>
                  <a:pt x="228791" y="319924"/>
                </a:lnTo>
                <a:lnTo>
                  <a:pt x="264962" y="299420"/>
                </a:lnTo>
                <a:lnTo>
                  <a:pt x="294746" y="270831"/>
                </a:lnTo>
                <a:lnTo>
                  <a:pt x="316686" y="235614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3"/>
                </a:lnTo>
                <a:lnTo>
                  <a:pt x="323346" y="113599"/>
                </a:lnTo>
                <a:lnTo>
                  <a:pt x="305380" y="76420"/>
                </a:lnTo>
                <a:lnTo>
                  <a:pt x="278903" y="45069"/>
                </a:lnTo>
                <a:lnTo>
                  <a:pt x="245210" y="20947"/>
                </a:lnTo>
                <a:lnTo>
                  <a:pt x="205598" y="5457"/>
                </a:lnTo>
                <a:lnTo>
                  <a:pt x="161363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95783" y="4627853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5"/>
                </a:lnTo>
                <a:lnTo>
                  <a:pt x="310335" y="248000"/>
                </a:lnTo>
                <a:lnTo>
                  <a:pt x="285618" y="281169"/>
                </a:lnTo>
                <a:lnTo>
                  <a:pt x="253542" y="307225"/>
                </a:lnTo>
                <a:lnTo>
                  <a:pt x="215567" y="324710"/>
                </a:lnTo>
                <a:lnTo>
                  <a:pt x="173151" y="332167"/>
                </a:lnTo>
                <a:lnTo>
                  <a:pt x="157638" y="331578"/>
                </a:lnTo>
                <a:lnTo>
                  <a:pt x="114035" y="322830"/>
                </a:lnTo>
                <a:lnTo>
                  <a:pt x="75752" y="304672"/>
                </a:lnTo>
                <a:lnTo>
                  <a:pt x="43971" y="278470"/>
                </a:lnTo>
                <a:lnTo>
                  <a:pt x="19874" y="245586"/>
                </a:lnTo>
                <a:lnTo>
                  <a:pt x="4644" y="207386"/>
                </a:lnTo>
                <a:lnTo>
                  <a:pt x="0" y="179640"/>
                </a:lnTo>
                <a:lnTo>
                  <a:pt x="511" y="163530"/>
                </a:lnTo>
                <a:lnTo>
                  <a:pt x="8807" y="118549"/>
                </a:lnTo>
                <a:lnTo>
                  <a:pt x="26237" y="79351"/>
                </a:lnTo>
                <a:lnTo>
                  <a:pt x="51505" y="46917"/>
                </a:lnTo>
                <a:lnTo>
                  <a:pt x="83313" y="22227"/>
                </a:lnTo>
                <a:lnTo>
                  <a:pt x="120364" y="6261"/>
                </a:lnTo>
                <a:lnTo>
                  <a:pt x="161363" y="0"/>
                </a:lnTo>
                <a:lnTo>
                  <a:pt x="176542" y="617"/>
                </a:lnTo>
                <a:lnTo>
                  <a:pt x="219380" y="9575"/>
                </a:lnTo>
                <a:lnTo>
                  <a:pt x="257163" y="28098"/>
                </a:lnTo>
                <a:lnTo>
                  <a:pt x="288594" y="54785"/>
                </a:lnTo>
                <a:lnTo>
                  <a:pt x="312378" y="88235"/>
                </a:lnTo>
                <a:lnTo>
                  <a:pt x="327219" y="127045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59513" y="4829485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87"/>
                </a:lnTo>
                <a:lnTo>
                  <a:pt x="109667" y="0"/>
                </a:lnTo>
                <a:lnTo>
                  <a:pt x="200119" y="21488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69227" y="4710308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76" y="61843"/>
                </a:moveTo>
                <a:lnTo>
                  <a:pt x="17669" y="62727"/>
                </a:lnTo>
                <a:lnTo>
                  <a:pt x="0" y="86166"/>
                </a:lnTo>
                <a:lnTo>
                  <a:pt x="3928" y="87904"/>
                </a:lnTo>
                <a:lnTo>
                  <a:pt x="77772" y="142524"/>
                </a:lnTo>
                <a:lnTo>
                  <a:pt x="84012" y="141945"/>
                </a:lnTo>
                <a:lnTo>
                  <a:pt x="124200" y="98785"/>
                </a:lnTo>
                <a:lnTo>
                  <a:pt x="73913" y="98785"/>
                </a:lnTo>
                <a:lnTo>
                  <a:pt x="23576" y="61843"/>
                </a:lnTo>
                <a:close/>
              </a:path>
              <a:path w="208915" h="142875">
                <a:moveTo>
                  <a:pt x="197586" y="0"/>
                </a:moveTo>
                <a:lnTo>
                  <a:pt x="191667" y="243"/>
                </a:lnTo>
                <a:lnTo>
                  <a:pt x="188168" y="3992"/>
                </a:lnTo>
                <a:lnTo>
                  <a:pt x="83631" y="94427"/>
                </a:lnTo>
                <a:lnTo>
                  <a:pt x="80141" y="98176"/>
                </a:lnTo>
                <a:lnTo>
                  <a:pt x="73913" y="98785"/>
                </a:lnTo>
                <a:lnTo>
                  <a:pt x="124200" y="98785"/>
                </a:lnTo>
                <a:lnTo>
                  <a:pt x="205051" y="11978"/>
                </a:lnTo>
                <a:lnTo>
                  <a:pt x="208599" y="9540"/>
                </a:lnTo>
                <a:lnTo>
                  <a:pt x="204834" y="6035"/>
                </a:lnTo>
                <a:lnTo>
                  <a:pt x="201335" y="3505"/>
                </a:lnTo>
                <a:lnTo>
                  <a:pt x="1975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81554" y="461715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6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2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7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5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5061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6" y="301751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4" y="134111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5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89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3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95" y="277367"/>
                </a:lnTo>
                <a:lnTo>
                  <a:pt x="335650" y="268223"/>
                </a:lnTo>
                <a:lnTo>
                  <a:pt x="351300" y="231647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5" y="118871"/>
                </a:lnTo>
                <a:lnTo>
                  <a:pt x="340424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8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2" y="195071"/>
                </a:lnTo>
                <a:lnTo>
                  <a:pt x="3216" y="210311"/>
                </a:lnTo>
                <a:lnTo>
                  <a:pt x="6220" y="222503"/>
                </a:lnTo>
                <a:lnTo>
                  <a:pt x="10104" y="234695"/>
                </a:lnTo>
                <a:lnTo>
                  <a:pt x="14805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3" y="274319"/>
                </a:lnTo>
                <a:lnTo>
                  <a:pt x="34308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1" y="295655"/>
                </a:lnTo>
                <a:lnTo>
                  <a:pt x="77458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0" y="286511"/>
                </a:lnTo>
                <a:lnTo>
                  <a:pt x="51358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8118" y="265175"/>
                </a:lnTo>
                <a:lnTo>
                  <a:pt x="36512" y="262127"/>
                </a:lnTo>
                <a:lnTo>
                  <a:pt x="18832" y="225551"/>
                </a:lnTo>
                <a:lnTo>
                  <a:pt x="10229" y="185927"/>
                </a:lnTo>
                <a:lnTo>
                  <a:pt x="9740" y="170687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699" y="27431"/>
                </a:lnTo>
                <a:lnTo>
                  <a:pt x="112272" y="24383"/>
                </a:lnTo>
                <a:lnTo>
                  <a:pt x="124307" y="18287"/>
                </a:lnTo>
                <a:lnTo>
                  <a:pt x="149743" y="12191"/>
                </a:lnTo>
                <a:lnTo>
                  <a:pt x="163110" y="9143"/>
                </a:lnTo>
                <a:lnTo>
                  <a:pt x="238368" y="9143"/>
                </a:lnTo>
                <a:lnTo>
                  <a:pt x="225090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8" y="54863"/>
                </a:lnTo>
                <a:lnTo>
                  <a:pt x="294817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7" y="70103"/>
                </a:lnTo>
                <a:lnTo>
                  <a:pt x="307009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7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38368" y="9143"/>
                </a:moveTo>
                <a:lnTo>
                  <a:pt x="188670" y="9143"/>
                </a:lnTo>
                <a:lnTo>
                  <a:pt x="200723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4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6246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8" y="24383"/>
                </a:lnTo>
                <a:lnTo>
                  <a:pt x="269757" y="21335"/>
                </a:lnTo>
                <a:lnTo>
                  <a:pt x="259960" y="18287"/>
                </a:lnTo>
                <a:lnTo>
                  <a:pt x="249904" y="12191"/>
                </a:lnTo>
                <a:lnTo>
                  <a:pt x="238368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527296" y="3247320"/>
            <a:ext cx="3985260" cy="203263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5.4.2 Lesión de bajo grado persistente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9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900">
              <a:latin typeface="Times New Roman"/>
              <a:cs typeface="Times New Roman"/>
            </a:endParaRPr>
          </a:p>
          <a:p>
            <a:pPr marL="131445" marR="3041015" algn="ctr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4.2.1</a:t>
            </a:r>
            <a:endParaRPr sz="700">
              <a:latin typeface="Arial"/>
              <a:cs typeface="Arial"/>
            </a:endParaRPr>
          </a:p>
          <a:p>
            <a:pPr marL="1144270" marR="58419" algn="just">
              <a:lnSpc>
                <a:spcPct val="100000"/>
              </a:lnSpc>
              <a:spcBef>
                <a:spcPts val="455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ablati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(de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destrucció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local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persistent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paridad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satisfecha;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36525" marR="3042285" algn="ctr">
              <a:lnSpc>
                <a:spcPct val="100000"/>
              </a:lnSpc>
              <a:spcBef>
                <a:spcPts val="450"/>
              </a:spcBef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646311" y="5331784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6230" marR="5080" indent="-30416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4.2.2</a:t>
            </a:r>
            <a:endParaRPr sz="7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659230" y="5527264"/>
            <a:ext cx="2799715" cy="541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escisionale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persistent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ridad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ablativo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contraindicado;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o.</a:t>
            </a:r>
            <a:endParaRPr sz="7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908131" y="565680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3" y="0"/>
                </a:moveTo>
                <a:lnTo>
                  <a:pt x="120364" y="6262"/>
                </a:lnTo>
                <a:lnTo>
                  <a:pt x="83313" y="22230"/>
                </a:lnTo>
                <a:lnTo>
                  <a:pt x="51505" y="46921"/>
                </a:lnTo>
                <a:lnTo>
                  <a:pt x="26237" y="79356"/>
                </a:lnTo>
                <a:lnTo>
                  <a:pt x="8807" y="118553"/>
                </a:lnTo>
                <a:lnTo>
                  <a:pt x="511" y="163531"/>
                </a:lnTo>
                <a:lnTo>
                  <a:pt x="0" y="179639"/>
                </a:lnTo>
                <a:lnTo>
                  <a:pt x="1742" y="193707"/>
                </a:lnTo>
                <a:lnTo>
                  <a:pt x="13756" y="233376"/>
                </a:lnTo>
                <a:lnTo>
                  <a:pt x="35029" y="268183"/>
                </a:lnTo>
                <a:lnTo>
                  <a:pt x="64380" y="296763"/>
                </a:lnTo>
                <a:lnTo>
                  <a:pt x="100627" y="317753"/>
                </a:lnTo>
                <a:lnTo>
                  <a:pt x="142589" y="329788"/>
                </a:lnTo>
                <a:lnTo>
                  <a:pt x="173154" y="332164"/>
                </a:lnTo>
                <a:lnTo>
                  <a:pt x="187697" y="330882"/>
                </a:lnTo>
                <a:lnTo>
                  <a:pt x="228797" y="319920"/>
                </a:lnTo>
                <a:lnTo>
                  <a:pt x="264966" y="299416"/>
                </a:lnTo>
                <a:lnTo>
                  <a:pt x="294749" y="270826"/>
                </a:lnTo>
                <a:lnTo>
                  <a:pt x="316686" y="235608"/>
                </a:lnTo>
                <a:lnTo>
                  <a:pt x="329320" y="195221"/>
                </a:lnTo>
                <a:lnTo>
                  <a:pt x="331855" y="166143"/>
                </a:lnTo>
                <a:lnTo>
                  <a:pt x="331501" y="155206"/>
                </a:lnTo>
                <a:lnTo>
                  <a:pt x="323346" y="113606"/>
                </a:lnTo>
                <a:lnTo>
                  <a:pt x="305384" y="76428"/>
                </a:lnTo>
                <a:lnTo>
                  <a:pt x="278909" y="45076"/>
                </a:lnTo>
                <a:lnTo>
                  <a:pt x="245217" y="20951"/>
                </a:lnTo>
                <a:lnTo>
                  <a:pt x="205603" y="5458"/>
                </a:lnTo>
                <a:lnTo>
                  <a:pt x="161363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908131" y="5656806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5" y="166143"/>
                </a:moveTo>
                <a:lnTo>
                  <a:pt x="326232" y="209168"/>
                </a:lnTo>
                <a:lnTo>
                  <a:pt x="310335" y="247994"/>
                </a:lnTo>
                <a:lnTo>
                  <a:pt x="285621" y="281164"/>
                </a:lnTo>
                <a:lnTo>
                  <a:pt x="253548" y="307221"/>
                </a:lnTo>
                <a:lnTo>
                  <a:pt x="215573" y="324707"/>
                </a:lnTo>
                <a:lnTo>
                  <a:pt x="173154" y="332164"/>
                </a:lnTo>
                <a:lnTo>
                  <a:pt x="157641" y="331574"/>
                </a:lnTo>
                <a:lnTo>
                  <a:pt x="114038" y="322827"/>
                </a:lnTo>
                <a:lnTo>
                  <a:pt x="75755" y="304670"/>
                </a:lnTo>
                <a:lnTo>
                  <a:pt x="43973" y="278469"/>
                </a:lnTo>
                <a:lnTo>
                  <a:pt x="19876" y="245586"/>
                </a:lnTo>
                <a:lnTo>
                  <a:pt x="4645" y="207386"/>
                </a:lnTo>
                <a:lnTo>
                  <a:pt x="0" y="179639"/>
                </a:lnTo>
                <a:lnTo>
                  <a:pt x="511" y="163531"/>
                </a:lnTo>
                <a:lnTo>
                  <a:pt x="8807" y="118553"/>
                </a:lnTo>
                <a:lnTo>
                  <a:pt x="26237" y="79356"/>
                </a:lnTo>
                <a:lnTo>
                  <a:pt x="51505" y="46921"/>
                </a:lnTo>
                <a:lnTo>
                  <a:pt x="83313" y="22230"/>
                </a:lnTo>
                <a:lnTo>
                  <a:pt x="120364" y="6262"/>
                </a:lnTo>
                <a:lnTo>
                  <a:pt x="161363" y="0"/>
                </a:lnTo>
                <a:lnTo>
                  <a:pt x="176544" y="617"/>
                </a:lnTo>
                <a:lnTo>
                  <a:pt x="219386" y="9577"/>
                </a:lnTo>
                <a:lnTo>
                  <a:pt x="257170" y="28103"/>
                </a:lnTo>
                <a:lnTo>
                  <a:pt x="288600" y="54793"/>
                </a:lnTo>
                <a:lnTo>
                  <a:pt x="312381" y="88243"/>
                </a:lnTo>
                <a:lnTo>
                  <a:pt x="327218" y="127051"/>
                </a:lnTo>
                <a:lnTo>
                  <a:pt x="331855" y="166143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71860" y="5858431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71"/>
                </a:moveTo>
                <a:lnTo>
                  <a:pt x="0" y="11868"/>
                </a:lnTo>
                <a:lnTo>
                  <a:pt x="109667" y="0"/>
                </a:lnTo>
                <a:lnTo>
                  <a:pt x="200119" y="21476"/>
                </a:lnTo>
                <a:lnTo>
                  <a:pt x="42455" y="37871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981574" y="5739273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5" y="61816"/>
                </a:moveTo>
                <a:lnTo>
                  <a:pt x="17681" y="62697"/>
                </a:lnTo>
                <a:lnTo>
                  <a:pt x="0" y="86151"/>
                </a:lnTo>
                <a:lnTo>
                  <a:pt x="3928" y="87904"/>
                </a:lnTo>
                <a:lnTo>
                  <a:pt x="77772" y="142518"/>
                </a:lnTo>
                <a:lnTo>
                  <a:pt x="84012" y="141933"/>
                </a:lnTo>
                <a:lnTo>
                  <a:pt x="124203" y="98761"/>
                </a:lnTo>
                <a:lnTo>
                  <a:pt x="73913" y="98761"/>
                </a:lnTo>
                <a:lnTo>
                  <a:pt x="23585" y="61816"/>
                </a:lnTo>
                <a:close/>
              </a:path>
              <a:path w="208915" h="142875">
                <a:moveTo>
                  <a:pt x="197583" y="0"/>
                </a:moveTo>
                <a:lnTo>
                  <a:pt x="191667" y="213"/>
                </a:lnTo>
                <a:lnTo>
                  <a:pt x="188177" y="3986"/>
                </a:lnTo>
                <a:lnTo>
                  <a:pt x="83631" y="94405"/>
                </a:lnTo>
                <a:lnTo>
                  <a:pt x="80141" y="98166"/>
                </a:lnTo>
                <a:lnTo>
                  <a:pt x="73913" y="98761"/>
                </a:lnTo>
                <a:lnTo>
                  <a:pt x="124203" y="98761"/>
                </a:lnTo>
                <a:lnTo>
                  <a:pt x="201573" y="15715"/>
                </a:lnTo>
                <a:lnTo>
                  <a:pt x="205051" y="11942"/>
                </a:lnTo>
                <a:lnTo>
                  <a:pt x="208599" y="9512"/>
                </a:lnTo>
                <a:lnTo>
                  <a:pt x="204834" y="6013"/>
                </a:lnTo>
                <a:lnTo>
                  <a:pt x="201347" y="3486"/>
                </a:lnTo>
                <a:lnTo>
                  <a:pt x="19758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893906" y="5646107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393" y="326135"/>
                </a:moveTo>
                <a:lnTo>
                  <a:pt x="208444" y="326135"/>
                </a:lnTo>
                <a:lnTo>
                  <a:pt x="202873" y="329183"/>
                </a:lnTo>
                <a:lnTo>
                  <a:pt x="77167" y="329183"/>
                </a:lnTo>
                <a:lnTo>
                  <a:pt x="94931" y="341375"/>
                </a:lnTo>
                <a:lnTo>
                  <a:pt x="106131" y="344423"/>
                </a:lnTo>
                <a:lnTo>
                  <a:pt x="117879" y="347471"/>
                </a:lnTo>
                <a:lnTo>
                  <a:pt x="130339" y="353567"/>
                </a:lnTo>
                <a:lnTo>
                  <a:pt x="143681" y="356615"/>
                </a:lnTo>
                <a:lnTo>
                  <a:pt x="207289" y="356615"/>
                </a:lnTo>
                <a:lnTo>
                  <a:pt x="213778" y="353567"/>
                </a:lnTo>
                <a:lnTo>
                  <a:pt x="220124" y="353567"/>
                </a:lnTo>
                <a:lnTo>
                  <a:pt x="224328" y="350519"/>
                </a:lnTo>
                <a:lnTo>
                  <a:pt x="232685" y="350519"/>
                </a:lnTo>
                <a:lnTo>
                  <a:pt x="236757" y="347471"/>
                </a:lnTo>
                <a:lnTo>
                  <a:pt x="240793" y="347471"/>
                </a:lnTo>
                <a:lnTo>
                  <a:pt x="244819" y="344423"/>
                </a:lnTo>
                <a:lnTo>
                  <a:pt x="248925" y="344423"/>
                </a:lnTo>
                <a:lnTo>
                  <a:pt x="252616" y="341375"/>
                </a:lnTo>
                <a:lnTo>
                  <a:pt x="256475" y="338327"/>
                </a:lnTo>
                <a:lnTo>
                  <a:pt x="260273" y="338327"/>
                </a:lnTo>
                <a:lnTo>
                  <a:pt x="264201" y="335279"/>
                </a:lnTo>
                <a:lnTo>
                  <a:pt x="267701" y="335279"/>
                </a:lnTo>
                <a:lnTo>
                  <a:pt x="274857" y="329183"/>
                </a:lnTo>
                <a:lnTo>
                  <a:pt x="278393" y="326135"/>
                </a:lnTo>
                <a:close/>
              </a:path>
              <a:path w="360044" h="356870">
                <a:moveTo>
                  <a:pt x="93264" y="304799"/>
                </a:moveTo>
                <a:lnTo>
                  <a:pt x="45056" y="304799"/>
                </a:lnTo>
                <a:lnTo>
                  <a:pt x="58318" y="316991"/>
                </a:lnTo>
                <a:lnTo>
                  <a:pt x="65819" y="323087"/>
                </a:lnTo>
                <a:lnTo>
                  <a:pt x="71403" y="326135"/>
                </a:lnTo>
                <a:lnTo>
                  <a:pt x="74189" y="329183"/>
                </a:lnTo>
                <a:lnTo>
                  <a:pt x="158993" y="329183"/>
                </a:lnTo>
                <a:lnTo>
                  <a:pt x="146390" y="326135"/>
                </a:lnTo>
                <a:lnTo>
                  <a:pt x="135268" y="323087"/>
                </a:lnTo>
                <a:lnTo>
                  <a:pt x="131507" y="323087"/>
                </a:lnTo>
                <a:lnTo>
                  <a:pt x="128017" y="320039"/>
                </a:lnTo>
                <a:lnTo>
                  <a:pt x="124362" y="320039"/>
                </a:lnTo>
                <a:lnTo>
                  <a:pt x="118909" y="316991"/>
                </a:lnTo>
                <a:lnTo>
                  <a:pt x="113670" y="316991"/>
                </a:lnTo>
                <a:lnTo>
                  <a:pt x="110195" y="313943"/>
                </a:lnTo>
                <a:lnTo>
                  <a:pt x="106623" y="313943"/>
                </a:lnTo>
                <a:lnTo>
                  <a:pt x="103230" y="310895"/>
                </a:lnTo>
                <a:lnTo>
                  <a:pt x="93264" y="304799"/>
                </a:lnTo>
                <a:close/>
              </a:path>
              <a:path w="360044" h="356870">
                <a:moveTo>
                  <a:pt x="327447" y="73151"/>
                </a:moveTo>
                <a:lnTo>
                  <a:pt x="308327" y="73151"/>
                </a:lnTo>
                <a:lnTo>
                  <a:pt x="309778" y="76199"/>
                </a:lnTo>
                <a:lnTo>
                  <a:pt x="311339" y="79247"/>
                </a:lnTo>
                <a:lnTo>
                  <a:pt x="312875" y="82295"/>
                </a:lnTo>
                <a:lnTo>
                  <a:pt x="314673" y="82295"/>
                </a:lnTo>
                <a:lnTo>
                  <a:pt x="316328" y="85343"/>
                </a:lnTo>
                <a:lnTo>
                  <a:pt x="317910" y="88391"/>
                </a:lnTo>
                <a:lnTo>
                  <a:pt x="319565" y="91439"/>
                </a:lnTo>
                <a:lnTo>
                  <a:pt x="336756" y="134111"/>
                </a:lnTo>
                <a:lnTo>
                  <a:pt x="341144" y="173735"/>
                </a:lnTo>
                <a:lnTo>
                  <a:pt x="340246" y="185927"/>
                </a:lnTo>
                <a:lnTo>
                  <a:pt x="330721" y="228599"/>
                </a:lnTo>
                <a:lnTo>
                  <a:pt x="319451" y="249935"/>
                </a:lnTo>
                <a:lnTo>
                  <a:pt x="312264" y="262127"/>
                </a:lnTo>
                <a:lnTo>
                  <a:pt x="304027" y="271271"/>
                </a:lnTo>
                <a:lnTo>
                  <a:pt x="301981" y="274319"/>
                </a:lnTo>
                <a:lnTo>
                  <a:pt x="299385" y="277367"/>
                </a:lnTo>
                <a:lnTo>
                  <a:pt x="297086" y="280415"/>
                </a:lnTo>
                <a:lnTo>
                  <a:pt x="293538" y="283463"/>
                </a:lnTo>
                <a:lnTo>
                  <a:pt x="291752" y="286511"/>
                </a:lnTo>
                <a:lnTo>
                  <a:pt x="290109" y="286511"/>
                </a:lnTo>
                <a:lnTo>
                  <a:pt x="284489" y="292607"/>
                </a:lnTo>
                <a:lnTo>
                  <a:pt x="278679" y="298703"/>
                </a:lnTo>
                <a:lnTo>
                  <a:pt x="273132" y="301751"/>
                </a:lnTo>
                <a:lnTo>
                  <a:pt x="270261" y="301751"/>
                </a:lnTo>
                <a:lnTo>
                  <a:pt x="267667" y="304799"/>
                </a:lnTo>
                <a:lnTo>
                  <a:pt x="264582" y="307847"/>
                </a:lnTo>
                <a:lnTo>
                  <a:pt x="261452" y="307847"/>
                </a:lnTo>
                <a:lnTo>
                  <a:pt x="258319" y="310895"/>
                </a:lnTo>
                <a:lnTo>
                  <a:pt x="255164" y="310895"/>
                </a:lnTo>
                <a:lnTo>
                  <a:pt x="252104" y="313943"/>
                </a:lnTo>
                <a:lnTo>
                  <a:pt x="248651" y="313943"/>
                </a:lnTo>
                <a:lnTo>
                  <a:pt x="245353" y="316991"/>
                </a:lnTo>
                <a:lnTo>
                  <a:pt x="241972" y="316991"/>
                </a:lnTo>
                <a:lnTo>
                  <a:pt x="238781" y="320039"/>
                </a:lnTo>
                <a:lnTo>
                  <a:pt x="231722" y="320039"/>
                </a:lnTo>
                <a:lnTo>
                  <a:pt x="224709" y="323087"/>
                </a:lnTo>
                <a:lnTo>
                  <a:pt x="221197" y="326135"/>
                </a:lnTo>
                <a:lnTo>
                  <a:pt x="281919" y="326135"/>
                </a:lnTo>
                <a:lnTo>
                  <a:pt x="285263" y="323087"/>
                </a:lnTo>
                <a:lnTo>
                  <a:pt x="288656" y="320039"/>
                </a:lnTo>
                <a:lnTo>
                  <a:pt x="295885" y="313943"/>
                </a:lnTo>
                <a:lnTo>
                  <a:pt x="300753" y="310895"/>
                </a:lnTo>
                <a:lnTo>
                  <a:pt x="306361" y="304799"/>
                </a:lnTo>
                <a:lnTo>
                  <a:pt x="308839" y="301751"/>
                </a:lnTo>
                <a:lnTo>
                  <a:pt x="314719" y="295655"/>
                </a:lnTo>
                <a:lnTo>
                  <a:pt x="317231" y="292607"/>
                </a:lnTo>
                <a:lnTo>
                  <a:pt x="320019" y="289559"/>
                </a:lnTo>
                <a:lnTo>
                  <a:pt x="328586" y="277367"/>
                </a:lnTo>
                <a:lnTo>
                  <a:pt x="335643" y="268223"/>
                </a:lnTo>
                <a:lnTo>
                  <a:pt x="351300" y="231647"/>
                </a:lnTo>
                <a:lnTo>
                  <a:pt x="359839" y="182879"/>
                </a:lnTo>
                <a:lnTo>
                  <a:pt x="359701" y="170687"/>
                </a:lnTo>
                <a:lnTo>
                  <a:pt x="350389" y="118871"/>
                </a:lnTo>
                <a:lnTo>
                  <a:pt x="340419" y="97535"/>
                </a:lnTo>
                <a:lnTo>
                  <a:pt x="335080" y="85343"/>
                </a:lnTo>
                <a:lnTo>
                  <a:pt x="333056" y="82295"/>
                </a:lnTo>
                <a:lnTo>
                  <a:pt x="331151" y="79247"/>
                </a:lnTo>
                <a:lnTo>
                  <a:pt x="329365" y="76199"/>
                </a:lnTo>
                <a:lnTo>
                  <a:pt x="327447" y="73151"/>
                </a:lnTo>
                <a:close/>
              </a:path>
              <a:path w="360044" h="356870">
                <a:moveTo>
                  <a:pt x="80642" y="295655"/>
                </a:moveTo>
                <a:lnTo>
                  <a:pt x="49509" y="295655"/>
                </a:lnTo>
                <a:lnTo>
                  <a:pt x="49641" y="298703"/>
                </a:lnTo>
                <a:lnTo>
                  <a:pt x="49281" y="298703"/>
                </a:lnTo>
                <a:lnTo>
                  <a:pt x="43602" y="304799"/>
                </a:lnTo>
                <a:lnTo>
                  <a:pt x="90764" y="304799"/>
                </a:lnTo>
                <a:lnTo>
                  <a:pt x="88442" y="301751"/>
                </a:lnTo>
                <a:lnTo>
                  <a:pt x="83775" y="298703"/>
                </a:lnTo>
                <a:lnTo>
                  <a:pt x="80642" y="295655"/>
                </a:lnTo>
                <a:close/>
              </a:path>
              <a:path w="360044" h="356870">
                <a:moveTo>
                  <a:pt x="209808" y="0"/>
                </a:moveTo>
                <a:lnTo>
                  <a:pt x="148975" y="0"/>
                </a:lnTo>
                <a:lnTo>
                  <a:pt x="133262" y="3047"/>
                </a:lnTo>
                <a:lnTo>
                  <a:pt x="121852" y="6095"/>
                </a:lnTo>
                <a:lnTo>
                  <a:pt x="75874" y="30479"/>
                </a:lnTo>
                <a:lnTo>
                  <a:pt x="64387" y="39623"/>
                </a:lnTo>
                <a:lnTo>
                  <a:pt x="55168" y="48767"/>
                </a:lnTo>
                <a:lnTo>
                  <a:pt x="46357" y="54863"/>
                </a:lnTo>
                <a:lnTo>
                  <a:pt x="38053" y="67055"/>
                </a:lnTo>
                <a:lnTo>
                  <a:pt x="30352" y="76199"/>
                </a:lnTo>
                <a:lnTo>
                  <a:pt x="23353" y="88391"/>
                </a:lnTo>
                <a:lnTo>
                  <a:pt x="17153" y="100583"/>
                </a:lnTo>
                <a:lnTo>
                  <a:pt x="11848" y="109727"/>
                </a:lnTo>
                <a:lnTo>
                  <a:pt x="10492" y="115823"/>
                </a:lnTo>
                <a:lnTo>
                  <a:pt x="7788" y="121919"/>
                </a:lnTo>
                <a:lnTo>
                  <a:pt x="6478" y="128015"/>
                </a:lnTo>
                <a:lnTo>
                  <a:pt x="5728" y="131063"/>
                </a:lnTo>
                <a:lnTo>
                  <a:pt x="4670" y="134111"/>
                </a:lnTo>
                <a:lnTo>
                  <a:pt x="3216" y="140207"/>
                </a:lnTo>
                <a:lnTo>
                  <a:pt x="2287" y="146303"/>
                </a:lnTo>
                <a:lnTo>
                  <a:pt x="1753" y="149351"/>
                </a:lnTo>
                <a:lnTo>
                  <a:pt x="967" y="155447"/>
                </a:lnTo>
                <a:lnTo>
                  <a:pt x="0" y="170687"/>
                </a:lnTo>
                <a:lnTo>
                  <a:pt x="223" y="182879"/>
                </a:lnTo>
                <a:lnTo>
                  <a:pt x="6214" y="222503"/>
                </a:lnTo>
                <a:lnTo>
                  <a:pt x="14800" y="243839"/>
                </a:lnTo>
                <a:lnTo>
                  <a:pt x="20255" y="256031"/>
                </a:lnTo>
                <a:lnTo>
                  <a:pt x="28457" y="271271"/>
                </a:lnTo>
                <a:lnTo>
                  <a:pt x="30399" y="274319"/>
                </a:lnTo>
                <a:lnTo>
                  <a:pt x="34303" y="277367"/>
                </a:lnTo>
                <a:lnTo>
                  <a:pt x="36900" y="283463"/>
                </a:lnTo>
                <a:lnTo>
                  <a:pt x="39494" y="286511"/>
                </a:lnTo>
                <a:lnTo>
                  <a:pt x="42377" y="289559"/>
                </a:lnTo>
                <a:lnTo>
                  <a:pt x="48687" y="295655"/>
                </a:lnTo>
                <a:lnTo>
                  <a:pt x="77454" y="295655"/>
                </a:lnTo>
                <a:lnTo>
                  <a:pt x="74701" y="292607"/>
                </a:lnTo>
                <a:lnTo>
                  <a:pt x="71469" y="289559"/>
                </a:lnTo>
                <a:lnTo>
                  <a:pt x="58260" y="289559"/>
                </a:lnTo>
                <a:lnTo>
                  <a:pt x="57855" y="286511"/>
                </a:lnTo>
                <a:lnTo>
                  <a:pt x="55676" y="286511"/>
                </a:lnTo>
                <a:lnTo>
                  <a:pt x="51354" y="280415"/>
                </a:lnTo>
                <a:lnTo>
                  <a:pt x="48269" y="277367"/>
                </a:lnTo>
                <a:lnTo>
                  <a:pt x="45959" y="274319"/>
                </a:lnTo>
                <a:lnTo>
                  <a:pt x="43578" y="271271"/>
                </a:lnTo>
                <a:lnTo>
                  <a:pt x="39924" y="268223"/>
                </a:lnTo>
                <a:lnTo>
                  <a:pt x="38113" y="265175"/>
                </a:lnTo>
                <a:lnTo>
                  <a:pt x="36519" y="262127"/>
                </a:lnTo>
                <a:lnTo>
                  <a:pt x="27592" y="246887"/>
                </a:lnTo>
                <a:lnTo>
                  <a:pt x="22992" y="237743"/>
                </a:lnTo>
                <a:lnTo>
                  <a:pt x="11626" y="198119"/>
                </a:lnTo>
                <a:lnTo>
                  <a:pt x="9740" y="170687"/>
                </a:lnTo>
                <a:lnTo>
                  <a:pt x="10254" y="158495"/>
                </a:lnTo>
                <a:lnTo>
                  <a:pt x="10562" y="155447"/>
                </a:lnTo>
                <a:lnTo>
                  <a:pt x="11324" y="152399"/>
                </a:lnTo>
                <a:lnTo>
                  <a:pt x="11836" y="149351"/>
                </a:lnTo>
                <a:lnTo>
                  <a:pt x="12717" y="143255"/>
                </a:lnTo>
                <a:lnTo>
                  <a:pt x="14122" y="137159"/>
                </a:lnTo>
                <a:lnTo>
                  <a:pt x="15134" y="134111"/>
                </a:lnTo>
                <a:lnTo>
                  <a:pt x="15826" y="128015"/>
                </a:lnTo>
                <a:lnTo>
                  <a:pt x="35668" y="85343"/>
                </a:lnTo>
                <a:lnTo>
                  <a:pt x="43008" y="76199"/>
                </a:lnTo>
                <a:lnTo>
                  <a:pt x="47138" y="70103"/>
                </a:lnTo>
                <a:lnTo>
                  <a:pt x="52436" y="64007"/>
                </a:lnTo>
                <a:lnTo>
                  <a:pt x="57248" y="57911"/>
                </a:lnTo>
                <a:lnTo>
                  <a:pt x="58913" y="57911"/>
                </a:lnTo>
                <a:lnTo>
                  <a:pt x="60997" y="54863"/>
                </a:lnTo>
                <a:lnTo>
                  <a:pt x="65164" y="51815"/>
                </a:lnTo>
                <a:lnTo>
                  <a:pt x="67962" y="48767"/>
                </a:lnTo>
                <a:lnTo>
                  <a:pt x="100698" y="27431"/>
                </a:lnTo>
                <a:lnTo>
                  <a:pt x="112271" y="24383"/>
                </a:lnTo>
                <a:lnTo>
                  <a:pt x="124307" y="18287"/>
                </a:lnTo>
                <a:lnTo>
                  <a:pt x="149745" y="12191"/>
                </a:lnTo>
                <a:lnTo>
                  <a:pt x="163108" y="9143"/>
                </a:lnTo>
                <a:lnTo>
                  <a:pt x="238366" y="9143"/>
                </a:lnTo>
                <a:lnTo>
                  <a:pt x="225088" y="3047"/>
                </a:lnTo>
                <a:lnTo>
                  <a:pt x="209808" y="0"/>
                </a:lnTo>
                <a:close/>
              </a:path>
              <a:path w="360044" h="356870">
                <a:moveTo>
                  <a:pt x="67154" y="283463"/>
                </a:moveTo>
                <a:lnTo>
                  <a:pt x="66499" y="283463"/>
                </a:lnTo>
                <a:lnTo>
                  <a:pt x="60104" y="289559"/>
                </a:lnTo>
                <a:lnTo>
                  <a:pt x="71469" y="289559"/>
                </a:lnTo>
                <a:lnTo>
                  <a:pt x="68236" y="286511"/>
                </a:lnTo>
                <a:lnTo>
                  <a:pt x="67154" y="283463"/>
                </a:lnTo>
                <a:close/>
              </a:path>
              <a:path w="360044" h="356870">
                <a:moveTo>
                  <a:pt x="315219" y="57911"/>
                </a:moveTo>
                <a:lnTo>
                  <a:pt x="294813" y="57911"/>
                </a:lnTo>
                <a:lnTo>
                  <a:pt x="302743" y="67055"/>
                </a:lnTo>
                <a:lnTo>
                  <a:pt x="304005" y="70103"/>
                </a:lnTo>
                <a:lnTo>
                  <a:pt x="305673" y="70103"/>
                </a:lnTo>
                <a:lnTo>
                  <a:pt x="307005" y="73151"/>
                </a:lnTo>
                <a:lnTo>
                  <a:pt x="325317" y="73151"/>
                </a:lnTo>
                <a:lnTo>
                  <a:pt x="323506" y="70103"/>
                </a:lnTo>
                <a:lnTo>
                  <a:pt x="321650" y="67055"/>
                </a:lnTo>
                <a:lnTo>
                  <a:pt x="319934" y="64007"/>
                </a:lnTo>
                <a:lnTo>
                  <a:pt x="318364" y="64007"/>
                </a:lnTo>
                <a:lnTo>
                  <a:pt x="316779" y="60959"/>
                </a:lnTo>
                <a:lnTo>
                  <a:pt x="315219" y="57911"/>
                </a:lnTo>
                <a:close/>
              </a:path>
              <a:path w="360044" h="356870">
                <a:moveTo>
                  <a:pt x="305587" y="48767"/>
                </a:moveTo>
                <a:lnTo>
                  <a:pt x="284870" y="48767"/>
                </a:lnTo>
                <a:lnTo>
                  <a:pt x="286312" y="51815"/>
                </a:lnTo>
                <a:lnTo>
                  <a:pt x="291384" y="54863"/>
                </a:lnTo>
                <a:lnTo>
                  <a:pt x="294313" y="57911"/>
                </a:lnTo>
                <a:lnTo>
                  <a:pt x="313887" y="57911"/>
                </a:lnTo>
                <a:lnTo>
                  <a:pt x="308468" y="51815"/>
                </a:lnTo>
                <a:lnTo>
                  <a:pt x="305587" y="48767"/>
                </a:lnTo>
                <a:close/>
              </a:path>
              <a:path w="360044" h="356870">
                <a:moveTo>
                  <a:pt x="295837" y="39623"/>
                </a:moveTo>
                <a:lnTo>
                  <a:pt x="273166" y="39623"/>
                </a:lnTo>
                <a:lnTo>
                  <a:pt x="275418" y="42671"/>
                </a:lnTo>
                <a:lnTo>
                  <a:pt x="283419" y="48767"/>
                </a:lnTo>
                <a:lnTo>
                  <a:pt x="305374" y="48767"/>
                </a:lnTo>
                <a:lnTo>
                  <a:pt x="295837" y="39623"/>
                </a:lnTo>
                <a:close/>
              </a:path>
              <a:path w="360044" h="356870">
                <a:moveTo>
                  <a:pt x="238366" y="9143"/>
                </a:moveTo>
                <a:lnTo>
                  <a:pt x="188666" y="9143"/>
                </a:lnTo>
                <a:lnTo>
                  <a:pt x="200720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59" y="33527"/>
                </a:lnTo>
                <a:lnTo>
                  <a:pt x="265512" y="36575"/>
                </a:lnTo>
                <a:lnTo>
                  <a:pt x="268225" y="36575"/>
                </a:lnTo>
                <a:lnTo>
                  <a:pt x="270880" y="39623"/>
                </a:lnTo>
                <a:lnTo>
                  <a:pt x="294243" y="39623"/>
                </a:lnTo>
                <a:lnTo>
                  <a:pt x="292621" y="36575"/>
                </a:lnTo>
                <a:lnTo>
                  <a:pt x="288491" y="33527"/>
                </a:lnTo>
                <a:lnTo>
                  <a:pt x="283812" y="30479"/>
                </a:lnTo>
                <a:lnTo>
                  <a:pt x="281346" y="30479"/>
                </a:lnTo>
                <a:lnTo>
                  <a:pt x="278798" y="27431"/>
                </a:lnTo>
                <a:lnTo>
                  <a:pt x="275894" y="24383"/>
                </a:lnTo>
                <a:lnTo>
                  <a:pt x="272907" y="24383"/>
                </a:lnTo>
                <a:lnTo>
                  <a:pt x="269749" y="21335"/>
                </a:lnTo>
                <a:lnTo>
                  <a:pt x="259959" y="18287"/>
                </a:lnTo>
                <a:lnTo>
                  <a:pt x="249903" y="12191"/>
                </a:lnTo>
                <a:lnTo>
                  <a:pt x="238366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 txBox="1"/>
          <p:nvPr/>
        </p:nvSpPr>
        <p:spPr>
          <a:xfrm>
            <a:off x="651204" y="6042719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245" marR="5080" indent="-1701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27296" y="6382089"/>
            <a:ext cx="3985895" cy="83946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vez,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detalladament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naturalez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natura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énfasi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probabilida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regresión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ntánea,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bajo riesgo existente de progresión en los siguientes 18 meses.</a:t>
            </a:r>
            <a:endParaRPr sz="900">
              <a:latin typeface="Arial"/>
              <a:cs typeface="Arial"/>
            </a:endParaRPr>
          </a:p>
        </p:txBody>
      </p:sp>
      <p:sp>
        <p:nvSpPr>
          <p:cNvPr id="50" name="object 50"/>
          <p:cNvSpPr/>
          <p:nvPr/>
        </p:nvSpPr>
        <p:spPr>
          <a:xfrm>
            <a:off x="868528" y="1945490"/>
            <a:ext cx="359845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 txBox="1"/>
          <p:nvPr/>
        </p:nvSpPr>
        <p:spPr>
          <a:xfrm>
            <a:off x="2883334" y="7605000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4" name="object 14"/>
          <p:cNvGraphicFramePr>
            <a:graphicFrameLocks noGrp="1"/>
          </p:cNvGraphicFramePr>
          <p:nvPr/>
        </p:nvGraphicFramePr>
        <p:xfrm>
          <a:off x="536833" y="2124837"/>
          <a:ext cx="3966845" cy="10287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76128">
                <a:tc>
                  <a:txBody>
                    <a:bodyPr/>
                    <a:lstStyle/>
                    <a:p>
                      <a:pPr marL="410209" marR="128905" indent="-29146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4.1.1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primera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vez de lesión intraepitelial de bajo grado (LEI-BG / (NIC I) con el fin de 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Fuerte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50076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consecutivos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obtendrí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colposcopia+biopsia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segundo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colposcopia+biopsia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el seguimiento a los 18 meses con prueba 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sea positivo.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contraindicados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endocervica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75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%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transformación.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muestren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natura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5.4.3 Lesión de alto grado (NIC II-III)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braquiterapia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5.4.3.1 Resumen de la evidencia: lesión de alto grado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aces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adverso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Martin-Hirsch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(58)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incluyó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 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intervención realizados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cuatro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análisis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específicos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III.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obstétrico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(59)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cualquier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5.4.3.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oscil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desenlaces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evaluados.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calificada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ésta 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debió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imprecisión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importante.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Aunque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afectó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calificación,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existió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preocupació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sesgos,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desconocid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dominio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casi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potencia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inconsistencia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causada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618865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5.4.3.3 De la evidencia a la recomendación: lesiones de alto</a:t>
            </a:r>
            <a:endParaRPr sz="10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grado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3174" y="1375643"/>
            <a:ext cx="753110" cy="243840"/>
          </a:xfrm>
          <a:custGeom>
            <a:avLst/>
            <a:gdLst/>
            <a:ahLst/>
            <a:cxnLst/>
            <a:rect l="l" t="t" r="r" b="b"/>
            <a:pathLst>
              <a:path w="753110" h="243840">
                <a:moveTo>
                  <a:pt x="752819" y="0"/>
                </a:moveTo>
                <a:lnTo>
                  <a:pt x="0" y="0"/>
                </a:lnTo>
                <a:lnTo>
                  <a:pt x="0" y="243387"/>
                </a:lnTo>
                <a:lnTo>
                  <a:pt x="752819" y="243387"/>
                </a:lnTo>
                <a:lnTo>
                  <a:pt x="75281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296006" y="1375643"/>
            <a:ext cx="1296035" cy="243840"/>
          </a:xfrm>
          <a:custGeom>
            <a:avLst/>
            <a:gdLst/>
            <a:ahLst/>
            <a:cxnLst/>
            <a:rect l="l" t="t" r="r" b="b"/>
            <a:pathLst>
              <a:path w="1296035" h="243840">
                <a:moveTo>
                  <a:pt x="1295982" y="0"/>
                </a:moveTo>
                <a:lnTo>
                  <a:pt x="0" y="0"/>
                </a:lnTo>
                <a:lnTo>
                  <a:pt x="0" y="243387"/>
                </a:lnTo>
                <a:lnTo>
                  <a:pt x="1295982" y="243387"/>
                </a:lnTo>
                <a:lnTo>
                  <a:pt x="129598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91991" y="1375643"/>
            <a:ext cx="1898650" cy="243840"/>
          </a:xfrm>
          <a:custGeom>
            <a:avLst/>
            <a:gdLst/>
            <a:ahLst/>
            <a:cxnLst/>
            <a:rect l="l" t="t" r="r" b="b"/>
            <a:pathLst>
              <a:path w="1898650" h="243840">
                <a:moveTo>
                  <a:pt x="1898474" y="0"/>
                </a:moveTo>
                <a:lnTo>
                  <a:pt x="0" y="0"/>
                </a:lnTo>
                <a:lnTo>
                  <a:pt x="0" y="243387"/>
                </a:lnTo>
                <a:lnTo>
                  <a:pt x="1898474" y="243387"/>
                </a:lnTo>
                <a:lnTo>
                  <a:pt x="1898474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883344" y="7604994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39999" y="1375643"/>
          <a:ext cx="3963670" cy="549592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2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984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81482">
                <a:tc>
                  <a:txBody>
                    <a:bodyPr/>
                    <a:lstStyle/>
                    <a:p>
                      <a:pPr marL="161290" marR="30480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9085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06409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técnicas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escisionales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ventajas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superan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potenciales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daños.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efectivida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escisionales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encontrars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diferencias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compararse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sí.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99642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   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estimadores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obtenid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crítico.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calificación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debió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imprecisión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 importante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disminuyó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resultados.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17584"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variabilidad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determi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elegir: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satisfecha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maximicen la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curación.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manifiestan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suelen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solicitar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radicales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probablement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temor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desarrolla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ginecólog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oncólogo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(efectiv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adversos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permitirí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orienta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conservadoras,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siempre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rantice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oncológico.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satisf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cha,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futuras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gestacio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interés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curación.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387019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1.7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láse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nologí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aú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suficiente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alegand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plementació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adicionales.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ternativas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aproximadamente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equivalen-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viable.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0008" y="3241751"/>
            <a:ext cx="1043305" cy="759460"/>
          </a:xfrm>
          <a:custGeom>
            <a:avLst/>
            <a:gdLst/>
            <a:ahLst/>
            <a:cxnLst/>
            <a:rect l="l" t="t" r="r" b="b"/>
            <a:pathLst>
              <a:path w="1043305" h="759460">
                <a:moveTo>
                  <a:pt x="1043046" y="0"/>
                </a:moveTo>
                <a:lnTo>
                  <a:pt x="0" y="0"/>
                </a:lnTo>
                <a:lnTo>
                  <a:pt x="0" y="759349"/>
                </a:lnTo>
                <a:lnTo>
                  <a:pt x="1043046" y="759349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0008" y="4001129"/>
            <a:ext cx="1043305" cy="759460"/>
          </a:xfrm>
          <a:custGeom>
            <a:avLst/>
            <a:gdLst/>
            <a:ahLst/>
            <a:cxnLst/>
            <a:rect l="l" t="t" r="r" b="b"/>
            <a:pathLst>
              <a:path w="1043305" h="759460">
                <a:moveTo>
                  <a:pt x="1043046" y="0"/>
                </a:moveTo>
                <a:lnTo>
                  <a:pt x="0" y="0"/>
                </a:lnTo>
                <a:lnTo>
                  <a:pt x="0" y="759336"/>
                </a:lnTo>
                <a:lnTo>
                  <a:pt x="1043046" y="759336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4760478"/>
            <a:ext cx="1043305" cy="273050"/>
          </a:xfrm>
          <a:custGeom>
            <a:avLst/>
            <a:gdLst/>
            <a:ahLst/>
            <a:cxnLst/>
            <a:rect l="l" t="t" r="r" b="b"/>
            <a:pathLst>
              <a:path w="1043305" h="273050">
                <a:moveTo>
                  <a:pt x="1043046" y="0"/>
                </a:moveTo>
                <a:lnTo>
                  <a:pt x="0" y="0"/>
                </a:lnTo>
                <a:lnTo>
                  <a:pt x="0" y="272998"/>
                </a:lnTo>
                <a:lnTo>
                  <a:pt x="1043046" y="272998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40008" y="5033481"/>
            <a:ext cx="1043305" cy="273050"/>
          </a:xfrm>
          <a:custGeom>
            <a:avLst/>
            <a:gdLst/>
            <a:ahLst/>
            <a:cxnLst/>
            <a:rect l="l" t="t" r="r" b="b"/>
            <a:pathLst>
              <a:path w="1043305" h="273050">
                <a:moveTo>
                  <a:pt x="1043046" y="0"/>
                </a:moveTo>
                <a:lnTo>
                  <a:pt x="0" y="0"/>
                </a:lnTo>
                <a:lnTo>
                  <a:pt x="0" y="272998"/>
                </a:lnTo>
                <a:lnTo>
                  <a:pt x="1043046" y="272998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40008" y="5306481"/>
            <a:ext cx="1043305" cy="747395"/>
          </a:xfrm>
          <a:custGeom>
            <a:avLst/>
            <a:gdLst/>
            <a:ahLst/>
            <a:cxnLst/>
            <a:rect l="l" t="t" r="r" b="b"/>
            <a:pathLst>
              <a:path w="1043305" h="747395">
                <a:moveTo>
                  <a:pt x="1043046" y="0"/>
                </a:moveTo>
                <a:lnTo>
                  <a:pt x="0" y="0"/>
                </a:lnTo>
                <a:lnTo>
                  <a:pt x="0" y="746952"/>
                </a:lnTo>
                <a:lnTo>
                  <a:pt x="1043046" y="746952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17975" y="3728090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17975" y="4001129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617975" y="3241751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21154" y="3244921"/>
            <a:ext cx="0" cy="2805430"/>
          </a:xfrm>
          <a:custGeom>
            <a:avLst/>
            <a:gdLst/>
            <a:ahLst/>
            <a:cxnLst/>
            <a:rect l="l" t="t" r="r" b="b"/>
            <a:pathLst>
              <a:path h="2805429">
                <a:moveTo>
                  <a:pt x="0" y="0"/>
                </a:moveTo>
                <a:lnTo>
                  <a:pt x="0" y="280533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96836" y="3244921"/>
            <a:ext cx="0" cy="2805430"/>
          </a:xfrm>
          <a:custGeom>
            <a:avLst/>
            <a:gdLst/>
            <a:ahLst/>
            <a:cxnLst/>
            <a:rect l="l" t="t" r="r" b="b"/>
            <a:pathLst>
              <a:path h="2805429">
                <a:moveTo>
                  <a:pt x="0" y="0"/>
                </a:moveTo>
                <a:lnTo>
                  <a:pt x="0" y="280533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17975" y="6053418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9995" y="3728090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9995" y="4001129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539995" y="4274108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539995" y="4760478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539995" y="5033481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539995" y="5306481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617975" y="4274108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617975" y="4760478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17975" y="5033481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617975" y="5306481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646299" y="3484035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6230" marR="5080" indent="-30416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4.3.1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659230" y="3272542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escisionale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radiofrecuencia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uterino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7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646299" y="3758914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659230" y="3812254"/>
            <a:ext cx="5594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Débil a favor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04712" y="4031926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1678448" y="407967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89"/>
                </a:lnTo>
                <a:lnTo>
                  <a:pt x="11622" y="96051"/>
                </a:lnTo>
                <a:lnTo>
                  <a:pt x="45768" y="115807"/>
                </a:lnTo>
                <a:lnTo>
                  <a:pt x="61595" y="116404"/>
                </a:lnTo>
                <a:lnTo>
                  <a:pt x="73168" y="113479"/>
                </a:lnTo>
                <a:lnTo>
                  <a:pt x="86526" y="107060"/>
                </a:lnTo>
                <a:lnTo>
                  <a:pt x="91433" y="102476"/>
                </a:lnTo>
                <a:lnTo>
                  <a:pt x="43916" y="102476"/>
                </a:lnTo>
                <a:lnTo>
                  <a:pt x="33247" y="96799"/>
                </a:lnTo>
                <a:lnTo>
                  <a:pt x="21608" y="85393"/>
                </a:lnTo>
                <a:lnTo>
                  <a:pt x="17047" y="73733"/>
                </a:lnTo>
                <a:lnTo>
                  <a:pt x="15527" y="59689"/>
                </a:lnTo>
                <a:lnTo>
                  <a:pt x="15645" y="54682"/>
                </a:lnTo>
                <a:lnTo>
                  <a:pt x="41711" y="14022"/>
                </a:lnTo>
                <a:lnTo>
                  <a:pt x="54601" y="12008"/>
                </a:lnTo>
                <a:lnTo>
                  <a:pt x="89893" y="12008"/>
                </a:lnTo>
                <a:lnTo>
                  <a:pt x="81572" y="5759"/>
                </a:lnTo>
                <a:lnTo>
                  <a:pt x="72621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3" y="12008"/>
                </a:moveTo>
                <a:lnTo>
                  <a:pt x="62115" y="12008"/>
                </a:lnTo>
                <a:lnTo>
                  <a:pt x="68887" y="13897"/>
                </a:lnTo>
                <a:lnTo>
                  <a:pt x="77017" y="19151"/>
                </a:lnTo>
                <a:lnTo>
                  <a:pt x="84125" y="26904"/>
                </a:lnTo>
                <a:lnTo>
                  <a:pt x="91211" y="41507"/>
                </a:lnTo>
                <a:lnTo>
                  <a:pt x="92479" y="53045"/>
                </a:lnTo>
                <a:lnTo>
                  <a:pt x="92159" y="71270"/>
                </a:lnTo>
                <a:lnTo>
                  <a:pt x="60981" y="102316"/>
                </a:lnTo>
                <a:lnTo>
                  <a:pt x="43916" y="102476"/>
                </a:lnTo>
                <a:lnTo>
                  <a:pt x="91433" y="102476"/>
                </a:lnTo>
                <a:lnTo>
                  <a:pt x="108040" y="65199"/>
                </a:lnTo>
                <a:lnTo>
                  <a:pt x="108295" y="48455"/>
                </a:lnTo>
                <a:lnTo>
                  <a:pt x="105547" y="36520"/>
                </a:lnTo>
                <a:lnTo>
                  <a:pt x="100040" y="23527"/>
                </a:lnTo>
                <a:lnTo>
                  <a:pt x="92311" y="13823"/>
                </a:lnTo>
                <a:lnTo>
                  <a:pt x="89893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93974" y="409168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25"/>
                </a:lnTo>
                <a:lnTo>
                  <a:pt x="6082" y="73385"/>
                </a:lnTo>
                <a:lnTo>
                  <a:pt x="17720" y="84791"/>
                </a:lnTo>
                <a:lnTo>
                  <a:pt x="28390" y="90468"/>
                </a:lnTo>
                <a:lnTo>
                  <a:pt x="45455" y="90308"/>
                </a:lnTo>
                <a:lnTo>
                  <a:pt x="76633" y="59262"/>
                </a:lnTo>
                <a:lnTo>
                  <a:pt x="76952" y="41037"/>
                </a:lnTo>
                <a:lnTo>
                  <a:pt x="75684" y="29499"/>
                </a:lnTo>
                <a:lnTo>
                  <a:pt x="68598" y="14896"/>
                </a:lnTo>
                <a:lnTo>
                  <a:pt x="61491" y="7143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2" y="2927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02190" y="4079678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3" y="21540"/>
                </a:lnTo>
                <a:lnTo>
                  <a:pt x="0" y="59465"/>
                </a:lnTo>
                <a:lnTo>
                  <a:pt x="0" y="59687"/>
                </a:lnTo>
                <a:lnTo>
                  <a:pt x="11617" y="96050"/>
                </a:lnTo>
                <a:lnTo>
                  <a:pt x="45762" y="115806"/>
                </a:lnTo>
                <a:lnTo>
                  <a:pt x="61587" y="116404"/>
                </a:lnTo>
                <a:lnTo>
                  <a:pt x="73163" y="113478"/>
                </a:lnTo>
                <a:lnTo>
                  <a:pt x="86519" y="107063"/>
                </a:lnTo>
                <a:lnTo>
                  <a:pt x="91429" y="102476"/>
                </a:lnTo>
                <a:lnTo>
                  <a:pt x="43914" y="102476"/>
                </a:lnTo>
                <a:lnTo>
                  <a:pt x="33245" y="96799"/>
                </a:lnTo>
                <a:lnTo>
                  <a:pt x="21603" y="85395"/>
                </a:lnTo>
                <a:lnTo>
                  <a:pt x="17044" y="73734"/>
                </a:lnTo>
                <a:lnTo>
                  <a:pt x="15524" y="59687"/>
                </a:lnTo>
                <a:lnTo>
                  <a:pt x="15641" y="54688"/>
                </a:lnTo>
                <a:lnTo>
                  <a:pt x="41700" y="14023"/>
                </a:lnTo>
                <a:lnTo>
                  <a:pt x="54589" y="12007"/>
                </a:lnTo>
                <a:lnTo>
                  <a:pt x="89886" y="12007"/>
                </a:lnTo>
                <a:lnTo>
                  <a:pt x="81569" y="5759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6" y="12007"/>
                </a:moveTo>
                <a:lnTo>
                  <a:pt x="62112" y="12007"/>
                </a:lnTo>
                <a:lnTo>
                  <a:pt x="68875" y="13897"/>
                </a:lnTo>
                <a:lnTo>
                  <a:pt x="77017" y="19150"/>
                </a:lnTo>
                <a:lnTo>
                  <a:pt x="84124" y="26904"/>
                </a:lnTo>
                <a:lnTo>
                  <a:pt x="91209" y="41507"/>
                </a:lnTo>
                <a:lnTo>
                  <a:pt x="92477" y="53045"/>
                </a:lnTo>
                <a:lnTo>
                  <a:pt x="92156" y="71270"/>
                </a:lnTo>
                <a:lnTo>
                  <a:pt x="60980" y="102316"/>
                </a:lnTo>
                <a:lnTo>
                  <a:pt x="43914" y="102476"/>
                </a:lnTo>
                <a:lnTo>
                  <a:pt x="91429" y="102476"/>
                </a:lnTo>
                <a:lnTo>
                  <a:pt x="108031" y="65202"/>
                </a:lnTo>
                <a:lnTo>
                  <a:pt x="108286" y="48459"/>
                </a:lnTo>
                <a:lnTo>
                  <a:pt x="105542" y="36523"/>
                </a:lnTo>
                <a:lnTo>
                  <a:pt x="100034" y="23532"/>
                </a:lnTo>
                <a:lnTo>
                  <a:pt x="92306" y="13825"/>
                </a:lnTo>
                <a:lnTo>
                  <a:pt x="8988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17714" y="409168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26"/>
                </a:lnTo>
                <a:lnTo>
                  <a:pt x="6079" y="73387"/>
                </a:lnTo>
                <a:lnTo>
                  <a:pt x="17721" y="84791"/>
                </a:lnTo>
                <a:lnTo>
                  <a:pt x="28391" y="90468"/>
                </a:lnTo>
                <a:lnTo>
                  <a:pt x="45456" y="90308"/>
                </a:lnTo>
                <a:lnTo>
                  <a:pt x="76633" y="59262"/>
                </a:lnTo>
                <a:lnTo>
                  <a:pt x="76953" y="41037"/>
                </a:lnTo>
                <a:lnTo>
                  <a:pt x="75686" y="29499"/>
                </a:lnTo>
                <a:lnTo>
                  <a:pt x="68601" y="14896"/>
                </a:lnTo>
                <a:lnTo>
                  <a:pt x="61493" y="7142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925918" y="407967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4"/>
                </a:lnTo>
                <a:lnTo>
                  <a:pt x="0" y="59690"/>
                </a:lnTo>
                <a:lnTo>
                  <a:pt x="11632" y="96049"/>
                </a:lnTo>
                <a:lnTo>
                  <a:pt x="45779" y="115805"/>
                </a:lnTo>
                <a:lnTo>
                  <a:pt x="61601" y="116403"/>
                </a:lnTo>
                <a:lnTo>
                  <a:pt x="73176" y="113477"/>
                </a:lnTo>
                <a:lnTo>
                  <a:pt x="86531" y="107059"/>
                </a:lnTo>
                <a:lnTo>
                  <a:pt x="91440" y="102474"/>
                </a:lnTo>
                <a:lnTo>
                  <a:pt x="43921" y="102474"/>
                </a:lnTo>
                <a:lnTo>
                  <a:pt x="33254" y="96797"/>
                </a:lnTo>
                <a:lnTo>
                  <a:pt x="21613" y="85393"/>
                </a:lnTo>
                <a:lnTo>
                  <a:pt x="17056" y="73733"/>
                </a:lnTo>
                <a:lnTo>
                  <a:pt x="15540" y="59690"/>
                </a:lnTo>
                <a:lnTo>
                  <a:pt x="15656" y="54689"/>
                </a:lnTo>
                <a:lnTo>
                  <a:pt x="41712" y="14022"/>
                </a:lnTo>
                <a:lnTo>
                  <a:pt x="54601" y="12006"/>
                </a:lnTo>
                <a:lnTo>
                  <a:pt x="89901" y="12006"/>
                </a:lnTo>
                <a:lnTo>
                  <a:pt x="81577" y="5753"/>
                </a:lnTo>
                <a:lnTo>
                  <a:pt x="72628" y="2059"/>
                </a:lnTo>
                <a:lnTo>
                  <a:pt x="60649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1" y="12006"/>
                </a:moveTo>
                <a:lnTo>
                  <a:pt x="62127" y="12006"/>
                </a:lnTo>
                <a:lnTo>
                  <a:pt x="68890" y="13896"/>
                </a:lnTo>
                <a:lnTo>
                  <a:pt x="77026" y="19149"/>
                </a:lnTo>
                <a:lnTo>
                  <a:pt x="84129" y="26903"/>
                </a:lnTo>
                <a:lnTo>
                  <a:pt x="91218" y="41508"/>
                </a:lnTo>
                <a:lnTo>
                  <a:pt x="92487" y="53047"/>
                </a:lnTo>
                <a:lnTo>
                  <a:pt x="92168" y="71273"/>
                </a:lnTo>
                <a:lnTo>
                  <a:pt x="60981" y="102315"/>
                </a:lnTo>
                <a:lnTo>
                  <a:pt x="43921" y="102474"/>
                </a:lnTo>
                <a:lnTo>
                  <a:pt x="91440" y="102474"/>
                </a:lnTo>
                <a:lnTo>
                  <a:pt x="108045" y="65197"/>
                </a:lnTo>
                <a:lnTo>
                  <a:pt x="108298" y="48454"/>
                </a:lnTo>
                <a:lnTo>
                  <a:pt x="105549" y="36519"/>
                </a:lnTo>
                <a:lnTo>
                  <a:pt x="100044" y="23526"/>
                </a:lnTo>
                <a:lnTo>
                  <a:pt x="92317" y="13821"/>
                </a:lnTo>
                <a:lnTo>
                  <a:pt x="8990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941457" y="409168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26"/>
                </a:lnTo>
                <a:lnTo>
                  <a:pt x="6074" y="73387"/>
                </a:lnTo>
                <a:lnTo>
                  <a:pt x="17716" y="84790"/>
                </a:lnTo>
                <a:lnTo>
                  <a:pt x="28383" y="90467"/>
                </a:lnTo>
                <a:lnTo>
                  <a:pt x="45443" y="90308"/>
                </a:lnTo>
                <a:lnTo>
                  <a:pt x="76629" y="59267"/>
                </a:lnTo>
                <a:lnTo>
                  <a:pt x="76949" y="41040"/>
                </a:lnTo>
                <a:lnTo>
                  <a:pt x="75679" y="29501"/>
                </a:lnTo>
                <a:lnTo>
                  <a:pt x="68590" y="14897"/>
                </a:lnTo>
                <a:lnTo>
                  <a:pt x="61487" y="7143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049661" y="407967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0"/>
                </a:lnTo>
                <a:lnTo>
                  <a:pt x="11622" y="96052"/>
                </a:lnTo>
                <a:lnTo>
                  <a:pt x="45774" y="115806"/>
                </a:lnTo>
                <a:lnTo>
                  <a:pt x="61597" y="116404"/>
                </a:lnTo>
                <a:lnTo>
                  <a:pt x="73170" y="113478"/>
                </a:lnTo>
                <a:lnTo>
                  <a:pt x="86529" y="107059"/>
                </a:lnTo>
                <a:lnTo>
                  <a:pt x="91438" y="102475"/>
                </a:lnTo>
                <a:lnTo>
                  <a:pt x="43921" y="102475"/>
                </a:lnTo>
                <a:lnTo>
                  <a:pt x="33253" y="96798"/>
                </a:lnTo>
                <a:lnTo>
                  <a:pt x="21613" y="85395"/>
                </a:lnTo>
                <a:lnTo>
                  <a:pt x="17056" y="73734"/>
                </a:lnTo>
                <a:lnTo>
                  <a:pt x="15539" y="59690"/>
                </a:lnTo>
                <a:lnTo>
                  <a:pt x="15656" y="54685"/>
                </a:lnTo>
                <a:lnTo>
                  <a:pt x="41715" y="14022"/>
                </a:lnTo>
                <a:lnTo>
                  <a:pt x="54601" y="12008"/>
                </a:lnTo>
                <a:lnTo>
                  <a:pt x="89899" y="12008"/>
                </a:lnTo>
                <a:lnTo>
                  <a:pt x="81575" y="5755"/>
                </a:lnTo>
                <a:lnTo>
                  <a:pt x="72622" y="2060"/>
                </a:lnTo>
                <a:lnTo>
                  <a:pt x="60646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9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19" y="19152"/>
                </a:lnTo>
                <a:lnTo>
                  <a:pt x="84128" y="26905"/>
                </a:lnTo>
                <a:lnTo>
                  <a:pt x="91215" y="41506"/>
                </a:lnTo>
                <a:lnTo>
                  <a:pt x="92479" y="53045"/>
                </a:lnTo>
                <a:lnTo>
                  <a:pt x="92159" y="71272"/>
                </a:lnTo>
                <a:lnTo>
                  <a:pt x="60982" y="102316"/>
                </a:lnTo>
                <a:lnTo>
                  <a:pt x="43921" y="102475"/>
                </a:lnTo>
                <a:lnTo>
                  <a:pt x="91438" y="102475"/>
                </a:lnTo>
                <a:lnTo>
                  <a:pt x="108042" y="65199"/>
                </a:lnTo>
                <a:lnTo>
                  <a:pt x="108295" y="48455"/>
                </a:lnTo>
                <a:lnTo>
                  <a:pt x="105548" y="36520"/>
                </a:lnTo>
                <a:lnTo>
                  <a:pt x="100044" y="23527"/>
                </a:lnTo>
                <a:lnTo>
                  <a:pt x="92315" y="13822"/>
                </a:lnTo>
                <a:lnTo>
                  <a:pt x="89899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065199" y="409168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26"/>
                </a:lnTo>
                <a:lnTo>
                  <a:pt x="6074" y="73387"/>
                </a:lnTo>
                <a:lnTo>
                  <a:pt x="17714" y="84790"/>
                </a:lnTo>
                <a:lnTo>
                  <a:pt x="28382" y="90467"/>
                </a:lnTo>
                <a:lnTo>
                  <a:pt x="45443" y="90308"/>
                </a:lnTo>
                <a:lnTo>
                  <a:pt x="76620" y="59264"/>
                </a:lnTo>
                <a:lnTo>
                  <a:pt x="76941" y="41037"/>
                </a:lnTo>
                <a:lnTo>
                  <a:pt x="75676" y="29498"/>
                </a:lnTo>
                <a:lnTo>
                  <a:pt x="68589" y="14897"/>
                </a:lnTo>
                <a:lnTo>
                  <a:pt x="61480" y="7143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7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701021" y="413761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732894" y="410573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24764" y="413761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856637" y="4105737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 txBox="1"/>
          <p:nvPr/>
        </p:nvSpPr>
        <p:spPr>
          <a:xfrm>
            <a:off x="646299" y="4411580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316230" marR="5080" indent="-30416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4.3.2</a:t>
            </a:r>
            <a:endParaRPr sz="7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659218" y="4304900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clásica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frío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procedimie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tos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radiofrecuencia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estén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disponibles;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70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646275" y="4791273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659218" y="4844613"/>
            <a:ext cx="5594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Debil a favor</a:t>
            </a:r>
            <a:endParaRPr sz="7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704687" y="5064285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51" name="object 51"/>
          <p:cNvSpPr/>
          <p:nvPr/>
        </p:nvSpPr>
        <p:spPr>
          <a:xfrm>
            <a:off x="1678448" y="51120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8"/>
                </a:lnTo>
                <a:lnTo>
                  <a:pt x="0" y="59461"/>
                </a:lnTo>
                <a:lnTo>
                  <a:pt x="0" y="59693"/>
                </a:lnTo>
                <a:lnTo>
                  <a:pt x="11620" y="96058"/>
                </a:lnTo>
                <a:lnTo>
                  <a:pt x="45767" y="115810"/>
                </a:lnTo>
                <a:lnTo>
                  <a:pt x="61593" y="116407"/>
                </a:lnTo>
                <a:lnTo>
                  <a:pt x="73167" y="113483"/>
                </a:lnTo>
                <a:lnTo>
                  <a:pt x="86525" y="107071"/>
                </a:lnTo>
                <a:lnTo>
                  <a:pt x="91449" y="102471"/>
                </a:lnTo>
                <a:lnTo>
                  <a:pt x="43923" y="102471"/>
                </a:lnTo>
                <a:lnTo>
                  <a:pt x="33250" y="96805"/>
                </a:lnTo>
                <a:lnTo>
                  <a:pt x="21608" y="85404"/>
                </a:lnTo>
                <a:lnTo>
                  <a:pt x="17047" y="73748"/>
                </a:lnTo>
                <a:lnTo>
                  <a:pt x="15527" y="59693"/>
                </a:lnTo>
                <a:lnTo>
                  <a:pt x="15645" y="54673"/>
                </a:lnTo>
                <a:lnTo>
                  <a:pt x="41712" y="14014"/>
                </a:lnTo>
                <a:lnTo>
                  <a:pt x="54601" y="12000"/>
                </a:lnTo>
                <a:lnTo>
                  <a:pt x="89884" y="12000"/>
                </a:lnTo>
                <a:lnTo>
                  <a:pt x="81573" y="5758"/>
                </a:lnTo>
                <a:lnTo>
                  <a:pt x="72623" y="2067"/>
                </a:lnTo>
                <a:lnTo>
                  <a:pt x="60646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4" y="12000"/>
                </a:moveTo>
                <a:lnTo>
                  <a:pt x="62115" y="12000"/>
                </a:lnTo>
                <a:lnTo>
                  <a:pt x="68887" y="13893"/>
                </a:lnTo>
                <a:lnTo>
                  <a:pt x="77020" y="19150"/>
                </a:lnTo>
                <a:lnTo>
                  <a:pt x="84126" y="26914"/>
                </a:lnTo>
                <a:lnTo>
                  <a:pt x="91211" y="41510"/>
                </a:lnTo>
                <a:lnTo>
                  <a:pt x="92479" y="53046"/>
                </a:lnTo>
                <a:lnTo>
                  <a:pt x="92159" y="71277"/>
                </a:lnTo>
                <a:lnTo>
                  <a:pt x="60989" y="102307"/>
                </a:lnTo>
                <a:lnTo>
                  <a:pt x="43923" y="102471"/>
                </a:lnTo>
                <a:lnTo>
                  <a:pt x="91449" y="102471"/>
                </a:lnTo>
                <a:lnTo>
                  <a:pt x="108040" y="65202"/>
                </a:lnTo>
                <a:lnTo>
                  <a:pt x="108294" y="48464"/>
                </a:lnTo>
                <a:lnTo>
                  <a:pt x="105547" y="36526"/>
                </a:lnTo>
                <a:lnTo>
                  <a:pt x="100046" y="23529"/>
                </a:lnTo>
                <a:lnTo>
                  <a:pt x="92316" y="13827"/>
                </a:lnTo>
                <a:lnTo>
                  <a:pt x="89884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93974" y="51240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82" y="73403"/>
                </a:lnTo>
                <a:lnTo>
                  <a:pt x="17724" y="84804"/>
                </a:lnTo>
                <a:lnTo>
                  <a:pt x="28397" y="90470"/>
                </a:lnTo>
                <a:lnTo>
                  <a:pt x="45463" y="90306"/>
                </a:lnTo>
                <a:lnTo>
                  <a:pt x="76632" y="59276"/>
                </a:lnTo>
                <a:lnTo>
                  <a:pt x="76952" y="41045"/>
                </a:lnTo>
                <a:lnTo>
                  <a:pt x="75684" y="29509"/>
                </a:lnTo>
                <a:lnTo>
                  <a:pt x="68599" y="14913"/>
                </a:lnTo>
                <a:lnTo>
                  <a:pt x="61494" y="7149"/>
                </a:lnTo>
                <a:lnTo>
                  <a:pt x="53361" y="1892"/>
                </a:lnTo>
                <a:lnTo>
                  <a:pt x="46588" y="0"/>
                </a:lnTo>
                <a:lnTo>
                  <a:pt x="39075" y="0"/>
                </a:lnTo>
                <a:lnTo>
                  <a:pt x="2064" y="29275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802190" y="51120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6" y="21538"/>
                </a:lnTo>
                <a:lnTo>
                  <a:pt x="0" y="59461"/>
                </a:lnTo>
                <a:lnTo>
                  <a:pt x="0" y="59691"/>
                </a:lnTo>
                <a:lnTo>
                  <a:pt x="11616" y="96056"/>
                </a:lnTo>
                <a:lnTo>
                  <a:pt x="45760" y="115809"/>
                </a:lnTo>
                <a:lnTo>
                  <a:pt x="61585" y="116406"/>
                </a:lnTo>
                <a:lnTo>
                  <a:pt x="73161" y="113483"/>
                </a:lnTo>
                <a:lnTo>
                  <a:pt x="86518" y="107074"/>
                </a:lnTo>
                <a:lnTo>
                  <a:pt x="91445" y="102470"/>
                </a:lnTo>
                <a:lnTo>
                  <a:pt x="43921" y="102470"/>
                </a:lnTo>
                <a:lnTo>
                  <a:pt x="33248" y="96805"/>
                </a:lnTo>
                <a:lnTo>
                  <a:pt x="21603" y="85406"/>
                </a:lnTo>
                <a:lnTo>
                  <a:pt x="17044" y="73749"/>
                </a:lnTo>
                <a:lnTo>
                  <a:pt x="15523" y="59691"/>
                </a:lnTo>
                <a:lnTo>
                  <a:pt x="15642" y="54679"/>
                </a:lnTo>
                <a:lnTo>
                  <a:pt x="41701" y="14015"/>
                </a:lnTo>
                <a:lnTo>
                  <a:pt x="54589" y="12000"/>
                </a:lnTo>
                <a:lnTo>
                  <a:pt x="89878" y="12000"/>
                </a:lnTo>
                <a:lnTo>
                  <a:pt x="81571" y="5758"/>
                </a:lnTo>
                <a:lnTo>
                  <a:pt x="72622" y="2067"/>
                </a:lnTo>
                <a:lnTo>
                  <a:pt x="60644" y="85"/>
                </a:lnTo>
                <a:lnTo>
                  <a:pt x="43583" y="0"/>
                </a:lnTo>
                <a:close/>
              </a:path>
              <a:path w="108585" h="116839">
                <a:moveTo>
                  <a:pt x="89878" y="12000"/>
                </a:moveTo>
                <a:lnTo>
                  <a:pt x="62112" y="12000"/>
                </a:lnTo>
                <a:lnTo>
                  <a:pt x="68875" y="13893"/>
                </a:lnTo>
                <a:lnTo>
                  <a:pt x="77020" y="19150"/>
                </a:lnTo>
                <a:lnTo>
                  <a:pt x="84125" y="26913"/>
                </a:lnTo>
                <a:lnTo>
                  <a:pt x="91209" y="41510"/>
                </a:lnTo>
                <a:lnTo>
                  <a:pt x="92477" y="53046"/>
                </a:lnTo>
                <a:lnTo>
                  <a:pt x="92156" y="71277"/>
                </a:lnTo>
                <a:lnTo>
                  <a:pt x="60988" y="102306"/>
                </a:lnTo>
                <a:lnTo>
                  <a:pt x="43921" y="102470"/>
                </a:lnTo>
                <a:lnTo>
                  <a:pt x="91445" y="102470"/>
                </a:lnTo>
                <a:lnTo>
                  <a:pt x="108030" y="65206"/>
                </a:lnTo>
                <a:lnTo>
                  <a:pt x="108285" y="48468"/>
                </a:lnTo>
                <a:lnTo>
                  <a:pt x="105543" y="36530"/>
                </a:lnTo>
                <a:lnTo>
                  <a:pt x="100040" y="23534"/>
                </a:lnTo>
                <a:lnTo>
                  <a:pt x="92310" y="13828"/>
                </a:lnTo>
                <a:lnTo>
                  <a:pt x="89878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817714" y="51240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8"/>
                </a:lnTo>
                <a:lnTo>
                  <a:pt x="6079" y="73405"/>
                </a:lnTo>
                <a:lnTo>
                  <a:pt x="17725" y="84804"/>
                </a:lnTo>
                <a:lnTo>
                  <a:pt x="28398" y="90469"/>
                </a:lnTo>
                <a:lnTo>
                  <a:pt x="45464" y="90306"/>
                </a:lnTo>
                <a:lnTo>
                  <a:pt x="76633" y="59276"/>
                </a:lnTo>
                <a:lnTo>
                  <a:pt x="76953" y="41045"/>
                </a:lnTo>
                <a:lnTo>
                  <a:pt x="75686" y="29509"/>
                </a:lnTo>
                <a:lnTo>
                  <a:pt x="68602" y="14913"/>
                </a:lnTo>
                <a:lnTo>
                  <a:pt x="61496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25918" y="511204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31" y="21536"/>
                </a:lnTo>
                <a:lnTo>
                  <a:pt x="0" y="59459"/>
                </a:lnTo>
                <a:lnTo>
                  <a:pt x="0" y="59694"/>
                </a:lnTo>
                <a:lnTo>
                  <a:pt x="11631" y="96056"/>
                </a:lnTo>
                <a:lnTo>
                  <a:pt x="45778" y="115808"/>
                </a:lnTo>
                <a:lnTo>
                  <a:pt x="61598" y="116405"/>
                </a:lnTo>
                <a:lnTo>
                  <a:pt x="73175" y="113481"/>
                </a:lnTo>
                <a:lnTo>
                  <a:pt x="86530" y="107070"/>
                </a:lnTo>
                <a:lnTo>
                  <a:pt x="91456" y="102468"/>
                </a:lnTo>
                <a:lnTo>
                  <a:pt x="43928" y="102468"/>
                </a:lnTo>
                <a:lnTo>
                  <a:pt x="33258" y="96803"/>
                </a:lnTo>
                <a:lnTo>
                  <a:pt x="21613" y="85404"/>
                </a:lnTo>
                <a:lnTo>
                  <a:pt x="17056" y="73747"/>
                </a:lnTo>
                <a:lnTo>
                  <a:pt x="15539" y="59694"/>
                </a:lnTo>
                <a:lnTo>
                  <a:pt x="15657" y="54680"/>
                </a:lnTo>
                <a:lnTo>
                  <a:pt x="41713" y="14014"/>
                </a:lnTo>
                <a:lnTo>
                  <a:pt x="54601" y="11999"/>
                </a:lnTo>
                <a:lnTo>
                  <a:pt x="89892" y="11999"/>
                </a:lnTo>
                <a:lnTo>
                  <a:pt x="81578" y="5753"/>
                </a:lnTo>
                <a:lnTo>
                  <a:pt x="72630" y="2064"/>
                </a:lnTo>
                <a:lnTo>
                  <a:pt x="60651" y="84"/>
                </a:lnTo>
                <a:lnTo>
                  <a:pt x="43585" y="0"/>
                </a:lnTo>
                <a:close/>
              </a:path>
              <a:path w="108585" h="116839">
                <a:moveTo>
                  <a:pt x="89892" y="11999"/>
                </a:moveTo>
                <a:lnTo>
                  <a:pt x="62127" y="11999"/>
                </a:lnTo>
                <a:lnTo>
                  <a:pt x="68890" y="13892"/>
                </a:lnTo>
                <a:lnTo>
                  <a:pt x="77029" y="19148"/>
                </a:lnTo>
                <a:lnTo>
                  <a:pt x="84130" y="26913"/>
                </a:lnTo>
                <a:lnTo>
                  <a:pt x="91218" y="41511"/>
                </a:lnTo>
                <a:lnTo>
                  <a:pt x="92487" y="53048"/>
                </a:lnTo>
                <a:lnTo>
                  <a:pt x="92168" y="71280"/>
                </a:lnTo>
                <a:lnTo>
                  <a:pt x="60989" y="102305"/>
                </a:lnTo>
                <a:lnTo>
                  <a:pt x="43928" y="102468"/>
                </a:lnTo>
                <a:lnTo>
                  <a:pt x="91456" y="102468"/>
                </a:lnTo>
                <a:lnTo>
                  <a:pt x="108044" y="65201"/>
                </a:lnTo>
                <a:lnTo>
                  <a:pt x="108297" y="48463"/>
                </a:lnTo>
                <a:lnTo>
                  <a:pt x="105550" y="36525"/>
                </a:lnTo>
                <a:lnTo>
                  <a:pt x="100051" y="23528"/>
                </a:lnTo>
                <a:lnTo>
                  <a:pt x="92322" y="13824"/>
                </a:lnTo>
                <a:lnTo>
                  <a:pt x="89892" y="1199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941457" y="51240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8"/>
                </a:lnTo>
                <a:lnTo>
                  <a:pt x="6074" y="73405"/>
                </a:lnTo>
                <a:lnTo>
                  <a:pt x="17719" y="84803"/>
                </a:lnTo>
                <a:lnTo>
                  <a:pt x="28389" y="90469"/>
                </a:lnTo>
                <a:lnTo>
                  <a:pt x="45451" y="90306"/>
                </a:lnTo>
                <a:lnTo>
                  <a:pt x="76629" y="59280"/>
                </a:lnTo>
                <a:lnTo>
                  <a:pt x="76949" y="41048"/>
                </a:lnTo>
                <a:lnTo>
                  <a:pt x="75679" y="29511"/>
                </a:lnTo>
                <a:lnTo>
                  <a:pt x="68592" y="14913"/>
                </a:lnTo>
                <a:lnTo>
                  <a:pt x="61491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49661" y="511203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8"/>
                </a:lnTo>
                <a:lnTo>
                  <a:pt x="0" y="59461"/>
                </a:lnTo>
                <a:lnTo>
                  <a:pt x="0" y="59694"/>
                </a:lnTo>
                <a:lnTo>
                  <a:pt x="11621" y="96059"/>
                </a:lnTo>
                <a:lnTo>
                  <a:pt x="45773" y="115810"/>
                </a:lnTo>
                <a:lnTo>
                  <a:pt x="61595" y="116407"/>
                </a:lnTo>
                <a:lnTo>
                  <a:pt x="73169" y="113483"/>
                </a:lnTo>
                <a:lnTo>
                  <a:pt x="86528" y="107070"/>
                </a:lnTo>
                <a:lnTo>
                  <a:pt x="91454" y="102470"/>
                </a:lnTo>
                <a:lnTo>
                  <a:pt x="43928" y="102470"/>
                </a:lnTo>
                <a:lnTo>
                  <a:pt x="33257" y="96804"/>
                </a:lnTo>
                <a:lnTo>
                  <a:pt x="21613" y="85406"/>
                </a:lnTo>
                <a:lnTo>
                  <a:pt x="17056" y="73749"/>
                </a:lnTo>
                <a:lnTo>
                  <a:pt x="15539" y="59694"/>
                </a:lnTo>
                <a:lnTo>
                  <a:pt x="15657" y="54676"/>
                </a:lnTo>
                <a:lnTo>
                  <a:pt x="41716" y="14014"/>
                </a:lnTo>
                <a:lnTo>
                  <a:pt x="54601" y="12000"/>
                </a:lnTo>
                <a:lnTo>
                  <a:pt x="89891" y="12000"/>
                </a:lnTo>
                <a:lnTo>
                  <a:pt x="81577" y="5754"/>
                </a:lnTo>
                <a:lnTo>
                  <a:pt x="72623" y="2066"/>
                </a:lnTo>
                <a:lnTo>
                  <a:pt x="60648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91" y="12000"/>
                </a:moveTo>
                <a:lnTo>
                  <a:pt x="62115" y="12000"/>
                </a:lnTo>
                <a:lnTo>
                  <a:pt x="68890" y="13893"/>
                </a:lnTo>
                <a:lnTo>
                  <a:pt x="77022" y="19151"/>
                </a:lnTo>
                <a:lnTo>
                  <a:pt x="84129" y="26914"/>
                </a:lnTo>
                <a:lnTo>
                  <a:pt x="91214" y="41510"/>
                </a:lnTo>
                <a:lnTo>
                  <a:pt x="92479" y="53046"/>
                </a:lnTo>
                <a:lnTo>
                  <a:pt x="92159" y="71278"/>
                </a:lnTo>
                <a:lnTo>
                  <a:pt x="60990" y="102307"/>
                </a:lnTo>
                <a:lnTo>
                  <a:pt x="43928" y="102470"/>
                </a:lnTo>
                <a:lnTo>
                  <a:pt x="91454" y="102470"/>
                </a:lnTo>
                <a:lnTo>
                  <a:pt x="108042" y="65202"/>
                </a:lnTo>
                <a:lnTo>
                  <a:pt x="108294" y="48464"/>
                </a:lnTo>
                <a:lnTo>
                  <a:pt x="105548" y="36526"/>
                </a:lnTo>
                <a:lnTo>
                  <a:pt x="100050" y="23529"/>
                </a:lnTo>
                <a:lnTo>
                  <a:pt x="92320" y="13826"/>
                </a:lnTo>
                <a:lnTo>
                  <a:pt x="89891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65199" y="512404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8"/>
                </a:lnTo>
                <a:lnTo>
                  <a:pt x="6074" y="73405"/>
                </a:lnTo>
                <a:lnTo>
                  <a:pt x="17718" y="84803"/>
                </a:lnTo>
                <a:lnTo>
                  <a:pt x="28389" y="90469"/>
                </a:lnTo>
                <a:lnTo>
                  <a:pt x="45451" y="90306"/>
                </a:lnTo>
                <a:lnTo>
                  <a:pt x="76620" y="59277"/>
                </a:lnTo>
                <a:lnTo>
                  <a:pt x="76941" y="41045"/>
                </a:lnTo>
                <a:lnTo>
                  <a:pt x="75676" y="29509"/>
                </a:lnTo>
                <a:lnTo>
                  <a:pt x="68591" y="14913"/>
                </a:lnTo>
                <a:lnTo>
                  <a:pt x="61484" y="7150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6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701021" y="51699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732894" y="513810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824764" y="5169977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856637" y="513810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95786" y="5389308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1" y="0"/>
                </a:moveTo>
                <a:lnTo>
                  <a:pt x="120355" y="6263"/>
                </a:lnTo>
                <a:lnTo>
                  <a:pt x="83305" y="22231"/>
                </a:lnTo>
                <a:lnTo>
                  <a:pt x="51499" y="46921"/>
                </a:lnTo>
                <a:lnTo>
                  <a:pt x="26234" y="79356"/>
                </a:lnTo>
                <a:lnTo>
                  <a:pt x="8805" y="118555"/>
                </a:lnTo>
                <a:lnTo>
                  <a:pt x="511" y="163539"/>
                </a:lnTo>
                <a:lnTo>
                  <a:pt x="0" y="179649"/>
                </a:lnTo>
                <a:lnTo>
                  <a:pt x="1744" y="193716"/>
                </a:lnTo>
                <a:lnTo>
                  <a:pt x="13761" y="233382"/>
                </a:lnTo>
                <a:lnTo>
                  <a:pt x="35036" y="268187"/>
                </a:lnTo>
                <a:lnTo>
                  <a:pt x="64389" y="296767"/>
                </a:lnTo>
                <a:lnTo>
                  <a:pt x="100637" y="317756"/>
                </a:lnTo>
                <a:lnTo>
                  <a:pt x="142599" y="329791"/>
                </a:lnTo>
                <a:lnTo>
                  <a:pt x="173165" y="332166"/>
                </a:lnTo>
                <a:lnTo>
                  <a:pt x="187706" y="330883"/>
                </a:lnTo>
                <a:lnTo>
                  <a:pt x="228800" y="319917"/>
                </a:lnTo>
                <a:lnTo>
                  <a:pt x="264967" y="299409"/>
                </a:lnTo>
                <a:lnTo>
                  <a:pt x="294748" y="270816"/>
                </a:lnTo>
                <a:lnTo>
                  <a:pt x="316686" y="235596"/>
                </a:lnTo>
                <a:lnTo>
                  <a:pt x="329321" y="195208"/>
                </a:lnTo>
                <a:lnTo>
                  <a:pt x="331856" y="166131"/>
                </a:lnTo>
                <a:lnTo>
                  <a:pt x="331502" y="155193"/>
                </a:lnTo>
                <a:lnTo>
                  <a:pt x="323346" y="113594"/>
                </a:lnTo>
                <a:lnTo>
                  <a:pt x="305380" y="76419"/>
                </a:lnTo>
                <a:lnTo>
                  <a:pt x="278902" y="45069"/>
                </a:lnTo>
                <a:lnTo>
                  <a:pt x="245207" y="20948"/>
                </a:lnTo>
                <a:lnTo>
                  <a:pt x="205591" y="5457"/>
                </a:lnTo>
                <a:lnTo>
                  <a:pt x="161351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95786" y="5389308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31"/>
                </a:moveTo>
                <a:lnTo>
                  <a:pt x="326233" y="209155"/>
                </a:lnTo>
                <a:lnTo>
                  <a:pt x="310335" y="247983"/>
                </a:lnTo>
                <a:lnTo>
                  <a:pt x="285621" y="281155"/>
                </a:lnTo>
                <a:lnTo>
                  <a:pt x="253549" y="307215"/>
                </a:lnTo>
                <a:lnTo>
                  <a:pt x="215578" y="324705"/>
                </a:lnTo>
                <a:lnTo>
                  <a:pt x="173165" y="332166"/>
                </a:lnTo>
                <a:lnTo>
                  <a:pt x="157652" y="331577"/>
                </a:lnTo>
                <a:lnTo>
                  <a:pt x="114047" y="322830"/>
                </a:lnTo>
                <a:lnTo>
                  <a:pt x="75763" y="304674"/>
                </a:lnTo>
                <a:lnTo>
                  <a:pt x="43981" y="278473"/>
                </a:lnTo>
                <a:lnTo>
                  <a:pt x="19882" y="245592"/>
                </a:lnTo>
                <a:lnTo>
                  <a:pt x="4648" y="207394"/>
                </a:lnTo>
                <a:lnTo>
                  <a:pt x="0" y="179649"/>
                </a:lnTo>
                <a:lnTo>
                  <a:pt x="511" y="163539"/>
                </a:lnTo>
                <a:lnTo>
                  <a:pt x="8805" y="118555"/>
                </a:lnTo>
                <a:lnTo>
                  <a:pt x="26234" y="79356"/>
                </a:lnTo>
                <a:lnTo>
                  <a:pt x="51499" y="46921"/>
                </a:lnTo>
                <a:lnTo>
                  <a:pt x="83305" y="22231"/>
                </a:lnTo>
                <a:lnTo>
                  <a:pt x="120355" y="6263"/>
                </a:lnTo>
                <a:lnTo>
                  <a:pt x="161351" y="0"/>
                </a:lnTo>
                <a:lnTo>
                  <a:pt x="176532" y="617"/>
                </a:lnTo>
                <a:lnTo>
                  <a:pt x="219374" y="9575"/>
                </a:lnTo>
                <a:lnTo>
                  <a:pt x="257161" y="28099"/>
                </a:lnTo>
                <a:lnTo>
                  <a:pt x="288594" y="54785"/>
                </a:lnTo>
                <a:lnTo>
                  <a:pt x="312379" y="88233"/>
                </a:lnTo>
                <a:lnTo>
                  <a:pt x="327218" y="127038"/>
                </a:lnTo>
                <a:lnTo>
                  <a:pt x="331856" y="16613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959513" y="5590921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74"/>
                </a:moveTo>
                <a:lnTo>
                  <a:pt x="0" y="11881"/>
                </a:lnTo>
                <a:lnTo>
                  <a:pt x="109667" y="0"/>
                </a:lnTo>
                <a:lnTo>
                  <a:pt x="200119" y="21479"/>
                </a:lnTo>
                <a:lnTo>
                  <a:pt x="42455" y="37874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969215" y="5471762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28"/>
                </a:moveTo>
                <a:lnTo>
                  <a:pt x="17681" y="62700"/>
                </a:lnTo>
                <a:lnTo>
                  <a:pt x="0" y="86154"/>
                </a:lnTo>
                <a:lnTo>
                  <a:pt x="3941" y="87916"/>
                </a:lnTo>
                <a:lnTo>
                  <a:pt x="77784" y="142518"/>
                </a:lnTo>
                <a:lnTo>
                  <a:pt x="84012" y="141936"/>
                </a:lnTo>
                <a:lnTo>
                  <a:pt x="124208" y="98773"/>
                </a:lnTo>
                <a:lnTo>
                  <a:pt x="73913" y="98773"/>
                </a:lnTo>
                <a:lnTo>
                  <a:pt x="23588" y="61828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6"/>
                </a:lnTo>
                <a:lnTo>
                  <a:pt x="188180" y="3989"/>
                </a:lnTo>
                <a:lnTo>
                  <a:pt x="83631" y="94417"/>
                </a:lnTo>
                <a:lnTo>
                  <a:pt x="80153" y="98166"/>
                </a:lnTo>
                <a:lnTo>
                  <a:pt x="73913" y="98773"/>
                </a:lnTo>
                <a:lnTo>
                  <a:pt x="124208" y="98773"/>
                </a:lnTo>
                <a:lnTo>
                  <a:pt x="201585" y="15727"/>
                </a:lnTo>
                <a:lnTo>
                  <a:pt x="205063" y="11954"/>
                </a:lnTo>
                <a:lnTo>
                  <a:pt x="208599" y="9512"/>
                </a:lnTo>
                <a:lnTo>
                  <a:pt x="204846" y="6025"/>
                </a:lnTo>
                <a:lnTo>
                  <a:pt x="201347" y="3489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81554" y="5378598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6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69" y="304799"/>
                </a:moveTo>
                <a:lnTo>
                  <a:pt x="45381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3269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32876" y="121919"/>
                </a:lnTo>
                <a:lnTo>
                  <a:pt x="341065" y="161543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5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600" y="277367"/>
                </a:lnTo>
                <a:lnTo>
                  <a:pt x="335653" y="268223"/>
                </a:lnTo>
                <a:lnTo>
                  <a:pt x="351301" y="231647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1" y="118871"/>
                </a:lnTo>
                <a:lnTo>
                  <a:pt x="340423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1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5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4" y="195071"/>
                </a:lnTo>
                <a:lnTo>
                  <a:pt x="3218" y="210311"/>
                </a:lnTo>
                <a:lnTo>
                  <a:pt x="6221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4" y="274319"/>
                </a:lnTo>
                <a:lnTo>
                  <a:pt x="34308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2551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8118" y="265175"/>
                </a:lnTo>
                <a:lnTo>
                  <a:pt x="36512" y="262127"/>
                </a:lnTo>
                <a:lnTo>
                  <a:pt x="18831" y="225551"/>
                </a:lnTo>
                <a:lnTo>
                  <a:pt x="10229" y="185927"/>
                </a:lnTo>
                <a:lnTo>
                  <a:pt x="9741" y="170687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5" y="118871"/>
                </a:lnTo>
                <a:lnTo>
                  <a:pt x="23649" y="109727"/>
                </a:lnTo>
                <a:lnTo>
                  <a:pt x="29267" y="97535"/>
                </a:lnTo>
                <a:lnTo>
                  <a:pt x="35669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706" y="27431"/>
                </a:lnTo>
                <a:lnTo>
                  <a:pt x="112279" y="24383"/>
                </a:lnTo>
                <a:lnTo>
                  <a:pt x="124314" y="18287"/>
                </a:lnTo>
                <a:lnTo>
                  <a:pt x="149752" y="12191"/>
                </a:lnTo>
                <a:lnTo>
                  <a:pt x="163118" y="9143"/>
                </a:lnTo>
                <a:lnTo>
                  <a:pt x="238370" y="9143"/>
                </a:lnTo>
                <a:lnTo>
                  <a:pt x="225092" y="3047"/>
                </a:lnTo>
                <a:lnTo>
                  <a:pt x="209811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2551" y="289559"/>
                </a:lnTo>
                <a:lnTo>
                  <a:pt x="70396" y="286511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818" y="57911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19939" y="64007"/>
                </a:lnTo>
                <a:lnTo>
                  <a:pt x="31836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38370" y="9143"/>
                </a:moveTo>
                <a:lnTo>
                  <a:pt x="188675" y="9143"/>
                </a:lnTo>
                <a:lnTo>
                  <a:pt x="200728" y="12191"/>
                </a:lnTo>
                <a:lnTo>
                  <a:pt x="212204" y="15239"/>
                </a:lnTo>
                <a:lnTo>
                  <a:pt x="226060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4" y="33527"/>
                </a:lnTo>
                <a:lnTo>
                  <a:pt x="262612" y="33527"/>
                </a:ln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lnTo>
                  <a:pt x="290569" y="36575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3" y="18287"/>
                </a:lnTo>
                <a:lnTo>
                  <a:pt x="249907" y="12191"/>
                </a:lnTo>
                <a:lnTo>
                  <a:pt x="238370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 txBox="1"/>
          <p:nvPr/>
        </p:nvSpPr>
        <p:spPr>
          <a:xfrm>
            <a:off x="651205" y="5811210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82245" marR="5080" indent="-1701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659243" y="5467523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base;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incidencia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invasivo.</a:t>
            </a:r>
            <a:endParaRPr sz="7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527296" y="6150581"/>
            <a:ext cx="3985895" cy="114744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ts val="115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5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esciciona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radiofrecuencia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depender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nomenclatur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antigua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3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LLETZ).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compromiso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extenso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principal condición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justifica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 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III).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existencia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dificultades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endParaRPr sz="900">
              <a:latin typeface="Arial"/>
              <a:cs typeface="Arial"/>
            </a:endParaRPr>
          </a:p>
        </p:txBody>
      </p:sp>
      <p:sp>
        <p:nvSpPr>
          <p:cNvPr id="71" name="object 71"/>
          <p:cNvSpPr/>
          <p:nvPr/>
        </p:nvSpPr>
        <p:spPr>
          <a:xfrm>
            <a:off x="879329" y="3054292"/>
            <a:ext cx="359844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39999" y="1079982"/>
          <a:ext cx="3957320" cy="18923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75281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960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9846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885431"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407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117600" algn="l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40790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40790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40790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3.3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láse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nologí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aú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suficiente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señalaron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acceso 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citación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tratamientos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principales 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dificultades. 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puntaje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deraron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similares,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excepto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considerada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bistur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hospital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zar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30"/>
            <a:ext cx="3985895" cy="5612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insalvable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cualqui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escisiona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(incluyendo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bisturí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franca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amena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remitir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asistencial,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justifican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terapéutica,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capacitado.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Consideraciones de subgrupos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origina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separadas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25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años.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embargo,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los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naturaleza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radical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intervenciones recomendadas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división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impact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tratar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discutirs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paridad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satisfecha.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280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nuestro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5.4.4 Seguimiento pos-tratamiento de una lesión de alto grado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previament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(citología,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moleculares,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detectar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5.4.4.1 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Kocken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(60),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abarc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histológico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seis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750"/>
              </a:spcBef>
            </a:pP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meta-analiz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och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tuvo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sensibilidad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79%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(IC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72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85)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especificidad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81%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(IC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74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86).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6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tuvo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sensibilidad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(92%,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IC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87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96)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especificidad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76% (IC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67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84).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cotesting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(usar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paralelo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tanto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como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citología)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modificó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significativamente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características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operativas, con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sensibilidad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especificidad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(IC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91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98)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67%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(IC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95%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98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74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respectivamente.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5.4.4.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considerada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debido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presentars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condiciones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subir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4121" y="7602292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717290" cy="3048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5.4.4.3 De la evidencia a la recomendación: seguimiento pos- tratamiento de una lesión de alto grado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411610"/>
          <a:ext cx="3954145" cy="59524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5959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739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81061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3010">
                <a:tc>
                  <a:txBody>
                    <a:bodyPr/>
                    <a:lstStyle/>
                    <a:p>
                      <a:pPr marL="364490" marR="233679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4640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29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287658"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rendimiento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comparado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obstante,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 </a:t>
                      </a:r>
                      <a:r>
                        <a:rPr sz="700" spc="-1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enfatizaron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hacers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operatorio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consenso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conduc-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tomar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01450"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siderada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debido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diseño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tudios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bloqu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dencia.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2835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y preferencias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escenari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ón,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 VPH sobre la citología.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potencia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podrí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motivar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buscar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frecuentes,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actuaría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esque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propuest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 de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8248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pre-consens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era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probab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económica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favorezca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ocurri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escenari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zación.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14135">
                <a:tc>
                  <a:txBody>
                    <a:bodyPr/>
                    <a:lstStyle/>
                    <a:p>
                      <a:pPr marL="46990" marR="4064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infraestructur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ADN-VPH,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requiere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equipo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especializados.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513850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Síntesis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progresión,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mendación débil a favor de las pruebas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678448" y="2027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5"/>
                </a:lnTo>
                <a:lnTo>
                  <a:pt x="11621" y="96054"/>
                </a:lnTo>
                <a:lnTo>
                  <a:pt x="45770" y="115810"/>
                </a:lnTo>
                <a:lnTo>
                  <a:pt x="61589" y="116409"/>
                </a:lnTo>
                <a:lnTo>
                  <a:pt x="73163" y="113485"/>
                </a:lnTo>
                <a:lnTo>
                  <a:pt x="86518" y="107070"/>
                </a:lnTo>
                <a:lnTo>
                  <a:pt x="91453" y="102461"/>
                </a:lnTo>
                <a:lnTo>
                  <a:pt x="43928" y="102461"/>
                </a:lnTo>
                <a:lnTo>
                  <a:pt x="33254" y="96801"/>
                </a:lnTo>
                <a:lnTo>
                  <a:pt x="21612" y="85403"/>
                </a:lnTo>
                <a:lnTo>
                  <a:pt x="17056" y="73752"/>
                </a:lnTo>
                <a:lnTo>
                  <a:pt x="15539" y="59685"/>
                </a:lnTo>
                <a:lnTo>
                  <a:pt x="15657" y="54663"/>
                </a:lnTo>
                <a:lnTo>
                  <a:pt x="41716" y="13996"/>
                </a:lnTo>
                <a:lnTo>
                  <a:pt x="54601" y="11981"/>
                </a:lnTo>
                <a:lnTo>
                  <a:pt x="89856" y="11981"/>
                </a:lnTo>
                <a:lnTo>
                  <a:pt x="81582" y="5768"/>
                </a:lnTo>
                <a:lnTo>
                  <a:pt x="72631" y="2068"/>
                </a:lnTo>
                <a:lnTo>
                  <a:pt x="60656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56" y="11981"/>
                </a:moveTo>
                <a:lnTo>
                  <a:pt x="62115" y="11981"/>
                </a:lnTo>
                <a:lnTo>
                  <a:pt x="68887" y="13871"/>
                </a:lnTo>
                <a:lnTo>
                  <a:pt x="77024" y="19131"/>
                </a:lnTo>
                <a:lnTo>
                  <a:pt x="84128" y="26898"/>
                </a:lnTo>
                <a:lnTo>
                  <a:pt x="91210" y="41497"/>
                </a:lnTo>
                <a:lnTo>
                  <a:pt x="92480" y="53027"/>
                </a:lnTo>
                <a:lnTo>
                  <a:pt x="92162" y="71262"/>
                </a:lnTo>
                <a:lnTo>
                  <a:pt x="60994" y="102299"/>
                </a:lnTo>
                <a:lnTo>
                  <a:pt x="43928" y="102461"/>
                </a:lnTo>
                <a:lnTo>
                  <a:pt x="91453" y="102461"/>
                </a:lnTo>
                <a:lnTo>
                  <a:pt x="108040" y="65216"/>
                </a:lnTo>
                <a:lnTo>
                  <a:pt x="108296" y="48478"/>
                </a:lnTo>
                <a:lnTo>
                  <a:pt x="105553" y="36536"/>
                </a:lnTo>
                <a:lnTo>
                  <a:pt x="100058" y="23536"/>
                </a:lnTo>
                <a:lnTo>
                  <a:pt x="92327" y="13836"/>
                </a:lnTo>
                <a:lnTo>
                  <a:pt x="89856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93986" y="203974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1"/>
                </a:lnTo>
                <a:lnTo>
                  <a:pt x="6073" y="73422"/>
                </a:lnTo>
                <a:lnTo>
                  <a:pt x="17715" y="84820"/>
                </a:lnTo>
                <a:lnTo>
                  <a:pt x="28390" y="90480"/>
                </a:lnTo>
                <a:lnTo>
                  <a:pt x="45455" y="90318"/>
                </a:lnTo>
                <a:lnTo>
                  <a:pt x="76623" y="59281"/>
                </a:lnTo>
                <a:lnTo>
                  <a:pt x="76941" y="41046"/>
                </a:lnTo>
                <a:lnTo>
                  <a:pt x="75671" y="29516"/>
                </a:lnTo>
                <a:lnTo>
                  <a:pt x="68589" y="14917"/>
                </a:lnTo>
                <a:lnTo>
                  <a:pt x="61486" y="7149"/>
                </a:lnTo>
                <a:lnTo>
                  <a:pt x="53349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0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802190" y="2027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8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2"/>
                </a:lnTo>
                <a:lnTo>
                  <a:pt x="11616" y="96052"/>
                </a:lnTo>
                <a:lnTo>
                  <a:pt x="45758" y="115810"/>
                </a:lnTo>
                <a:lnTo>
                  <a:pt x="61581" y="116409"/>
                </a:lnTo>
                <a:lnTo>
                  <a:pt x="73156" y="113486"/>
                </a:lnTo>
                <a:lnTo>
                  <a:pt x="86515" y="107072"/>
                </a:lnTo>
                <a:lnTo>
                  <a:pt x="91455" y="102460"/>
                </a:lnTo>
                <a:lnTo>
                  <a:pt x="43924" y="102460"/>
                </a:lnTo>
                <a:lnTo>
                  <a:pt x="33250" y="96800"/>
                </a:lnTo>
                <a:lnTo>
                  <a:pt x="21603" y="85403"/>
                </a:lnTo>
                <a:lnTo>
                  <a:pt x="17044" y="73751"/>
                </a:lnTo>
                <a:lnTo>
                  <a:pt x="15523" y="59682"/>
                </a:lnTo>
                <a:lnTo>
                  <a:pt x="15642" y="54665"/>
                </a:lnTo>
                <a:lnTo>
                  <a:pt x="41704" y="13997"/>
                </a:lnTo>
                <a:lnTo>
                  <a:pt x="54589" y="11981"/>
                </a:lnTo>
                <a:lnTo>
                  <a:pt x="89851" y="11981"/>
                </a:lnTo>
                <a:lnTo>
                  <a:pt x="81580" y="5768"/>
                </a:lnTo>
                <a:lnTo>
                  <a:pt x="72630" y="2068"/>
                </a:lnTo>
                <a:lnTo>
                  <a:pt x="60654" y="86"/>
                </a:lnTo>
                <a:lnTo>
                  <a:pt x="43598" y="0"/>
                </a:lnTo>
                <a:close/>
              </a:path>
              <a:path w="108585" h="116839">
                <a:moveTo>
                  <a:pt x="89851" y="11981"/>
                </a:moveTo>
                <a:lnTo>
                  <a:pt x="62112" y="11981"/>
                </a:lnTo>
                <a:lnTo>
                  <a:pt x="68875" y="13870"/>
                </a:lnTo>
                <a:lnTo>
                  <a:pt x="77024" y="19130"/>
                </a:lnTo>
                <a:lnTo>
                  <a:pt x="84127" y="26898"/>
                </a:lnTo>
                <a:lnTo>
                  <a:pt x="91208" y="41498"/>
                </a:lnTo>
                <a:lnTo>
                  <a:pt x="92477" y="53028"/>
                </a:lnTo>
                <a:lnTo>
                  <a:pt x="92159" y="71263"/>
                </a:lnTo>
                <a:lnTo>
                  <a:pt x="60991" y="102299"/>
                </a:lnTo>
                <a:lnTo>
                  <a:pt x="43924" y="102460"/>
                </a:lnTo>
                <a:lnTo>
                  <a:pt x="91455" y="102460"/>
                </a:lnTo>
                <a:lnTo>
                  <a:pt x="108031" y="65219"/>
                </a:lnTo>
                <a:lnTo>
                  <a:pt x="108287" y="48482"/>
                </a:lnTo>
                <a:lnTo>
                  <a:pt x="105547" y="36539"/>
                </a:lnTo>
                <a:lnTo>
                  <a:pt x="100049" y="23541"/>
                </a:lnTo>
                <a:lnTo>
                  <a:pt x="92323" y="13837"/>
                </a:lnTo>
                <a:lnTo>
                  <a:pt x="89851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817714" y="203974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6" y="84819"/>
                </a:lnTo>
                <a:lnTo>
                  <a:pt x="28401" y="90479"/>
                </a:lnTo>
                <a:lnTo>
                  <a:pt x="45467" y="90318"/>
                </a:lnTo>
                <a:lnTo>
                  <a:pt x="76635" y="59282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925918" y="202776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9" y="0"/>
                </a:moveTo>
                <a:lnTo>
                  <a:pt x="10039" y="21512"/>
                </a:lnTo>
                <a:lnTo>
                  <a:pt x="0" y="59437"/>
                </a:lnTo>
                <a:lnTo>
                  <a:pt x="0" y="59685"/>
                </a:lnTo>
                <a:lnTo>
                  <a:pt x="11631" y="96051"/>
                </a:lnTo>
                <a:lnTo>
                  <a:pt x="45775" y="115809"/>
                </a:lnTo>
                <a:lnTo>
                  <a:pt x="61595" y="116407"/>
                </a:lnTo>
                <a:lnTo>
                  <a:pt x="73171" y="113483"/>
                </a:lnTo>
                <a:lnTo>
                  <a:pt x="86523" y="107068"/>
                </a:lnTo>
                <a:lnTo>
                  <a:pt x="91462" y="102458"/>
                </a:lnTo>
                <a:lnTo>
                  <a:pt x="43931" y="102458"/>
                </a:lnTo>
                <a:lnTo>
                  <a:pt x="33259" y="96797"/>
                </a:lnTo>
                <a:lnTo>
                  <a:pt x="21613" y="85401"/>
                </a:lnTo>
                <a:lnTo>
                  <a:pt x="17056" y="73750"/>
                </a:lnTo>
                <a:lnTo>
                  <a:pt x="15539" y="59685"/>
                </a:lnTo>
                <a:lnTo>
                  <a:pt x="15657" y="54666"/>
                </a:lnTo>
                <a:lnTo>
                  <a:pt x="41717" y="13996"/>
                </a:lnTo>
                <a:lnTo>
                  <a:pt x="54601" y="11979"/>
                </a:lnTo>
                <a:lnTo>
                  <a:pt x="89861" y="11979"/>
                </a:lnTo>
                <a:lnTo>
                  <a:pt x="81587" y="5763"/>
                </a:lnTo>
                <a:lnTo>
                  <a:pt x="72638" y="2065"/>
                </a:lnTo>
                <a:lnTo>
                  <a:pt x="60660" y="85"/>
                </a:lnTo>
                <a:lnTo>
                  <a:pt x="43599" y="0"/>
                </a:lnTo>
                <a:close/>
              </a:path>
              <a:path w="108585" h="116839">
                <a:moveTo>
                  <a:pt x="89861" y="11979"/>
                </a:moveTo>
                <a:lnTo>
                  <a:pt x="62127" y="11979"/>
                </a:lnTo>
                <a:lnTo>
                  <a:pt x="68890" y="13869"/>
                </a:lnTo>
                <a:lnTo>
                  <a:pt x="77034" y="19129"/>
                </a:lnTo>
                <a:lnTo>
                  <a:pt x="84132" y="26897"/>
                </a:lnTo>
                <a:lnTo>
                  <a:pt x="91217" y="41499"/>
                </a:lnTo>
                <a:lnTo>
                  <a:pt x="92488" y="53030"/>
                </a:lnTo>
                <a:lnTo>
                  <a:pt x="92170" y="71266"/>
                </a:lnTo>
                <a:lnTo>
                  <a:pt x="60992" y="102298"/>
                </a:lnTo>
                <a:lnTo>
                  <a:pt x="43931" y="102458"/>
                </a:lnTo>
                <a:lnTo>
                  <a:pt x="91462" y="102458"/>
                </a:lnTo>
                <a:lnTo>
                  <a:pt x="108045" y="65214"/>
                </a:lnTo>
                <a:lnTo>
                  <a:pt x="108299" y="48477"/>
                </a:lnTo>
                <a:lnTo>
                  <a:pt x="105554" y="36534"/>
                </a:lnTo>
                <a:lnTo>
                  <a:pt x="100059" y="23535"/>
                </a:lnTo>
                <a:lnTo>
                  <a:pt x="92329" y="13833"/>
                </a:lnTo>
                <a:lnTo>
                  <a:pt x="89861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41457" y="203974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21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31" y="59286"/>
                </a:lnTo>
                <a:lnTo>
                  <a:pt x="76949" y="41050"/>
                </a:lnTo>
                <a:lnTo>
                  <a:pt x="75678" y="29519"/>
                </a:lnTo>
                <a:lnTo>
                  <a:pt x="68593" y="14917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049661" y="202776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5"/>
                </a:lnTo>
                <a:lnTo>
                  <a:pt x="11621" y="96054"/>
                </a:lnTo>
                <a:lnTo>
                  <a:pt x="45770" y="115810"/>
                </a:lnTo>
                <a:lnTo>
                  <a:pt x="61591" y="116409"/>
                </a:lnTo>
                <a:lnTo>
                  <a:pt x="73165" y="113484"/>
                </a:lnTo>
                <a:lnTo>
                  <a:pt x="86521" y="107068"/>
                </a:lnTo>
                <a:lnTo>
                  <a:pt x="91459" y="102459"/>
                </a:lnTo>
                <a:lnTo>
                  <a:pt x="43930" y="102459"/>
                </a:lnTo>
                <a:lnTo>
                  <a:pt x="33258" y="96799"/>
                </a:lnTo>
                <a:lnTo>
                  <a:pt x="21613" y="85403"/>
                </a:lnTo>
                <a:lnTo>
                  <a:pt x="17056" y="73752"/>
                </a:lnTo>
                <a:lnTo>
                  <a:pt x="15539" y="59685"/>
                </a:lnTo>
                <a:lnTo>
                  <a:pt x="15657" y="54661"/>
                </a:lnTo>
                <a:lnTo>
                  <a:pt x="41719" y="13996"/>
                </a:lnTo>
                <a:lnTo>
                  <a:pt x="54601" y="11981"/>
                </a:lnTo>
                <a:lnTo>
                  <a:pt x="89860" y="11981"/>
                </a:lnTo>
                <a:lnTo>
                  <a:pt x="81585" y="5764"/>
                </a:lnTo>
                <a:lnTo>
                  <a:pt x="72631" y="2066"/>
                </a:lnTo>
                <a:lnTo>
                  <a:pt x="60658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60" y="11981"/>
                </a:moveTo>
                <a:lnTo>
                  <a:pt x="62115" y="11981"/>
                </a:lnTo>
                <a:lnTo>
                  <a:pt x="68890" y="13871"/>
                </a:lnTo>
                <a:lnTo>
                  <a:pt x="77027" y="19132"/>
                </a:lnTo>
                <a:lnTo>
                  <a:pt x="84131" y="26899"/>
                </a:lnTo>
                <a:lnTo>
                  <a:pt x="91213" y="41498"/>
                </a:lnTo>
                <a:lnTo>
                  <a:pt x="92480" y="53028"/>
                </a:lnTo>
                <a:lnTo>
                  <a:pt x="92162" y="71264"/>
                </a:lnTo>
                <a:lnTo>
                  <a:pt x="60993" y="102299"/>
                </a:lnTo>
                <a:lnTo>
                  <a:pt x="43930" y="102459"/>
                </a:lnTo>
                <a:lnTo>
                  <a:pt x="91459" y="102459"/>
                </a:lnTo>
                <a:lnTo>
                  <a:pt x="108042" y="65216"/>
                </a:lnTo>
                <a:lnTo>
                  <a:pt x="108296" y="48478"/>
                </a:lnTo>
                <a:lnTo>
                  <a:pt x="105553" y="36535"/>
                </a:lnTo>
                <a:lnTo>
                  <a:pt x="100058" y="23536"/>
                </a:lnTo>
                <a:lnTo>
                  <a:pt x="92327" y="13835"/>
                </a:lnTo>
                <a:lnTo>
                  <a:pt x="89860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65199" y="2039741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19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23" y="59283"/>
                </a:lnTo>
                <a:lnTo>
                  <a:pt x="76941" y="41047"/>
                </a:lnTo>
                <a:lnTo>
                  <a:pt x="75675" y="29516"/>
                </a:lnTo>
                <a:lnTo>
                  <a:pt x="68592" y="14918"/>
                </a:lnTo>
                <a:lnTo>
                  <a:pt x="61488" y="7150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701021" y="208570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732894" y="205382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24764" y="208570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56637" y="205382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678448" y="338016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0"/>
                </a:lnTo>
                <a:lnTo>
                  <a:pt x="11622" y="96051"/>
                </a:lnTo>
                <a:lnTo>
                  <a:pt x="45768" y="115807"/>
                </a:lnTo>
                <a:lnTo>
                  <a:pt x="61595" y="116404"/>
                </a:lnTo>
                <a:lnTo>
                  <a:pt x="73168" y="113479"/>
                </a:lnTo>
                <a:lnTo>
                  <a:pt x="86526" y="107060"/>
                </a:lnTo>
                <a:lnTo>
                  <a:pt x="91435" y="102474"/>
                </a:lnTo>
                <a:lnTo>
                  <a:pt x="43909" y="102474"/>
                </a:lnTo>
                <a:lnTo>
                  <a:pt x="33241" y="96795"/>
                </a:lnTo>
                <a:lnTo>
                  <a:pt x="21598" y="85388"/>
                </a:lnTo>
                <a:lnTo>
                  <a:pt x="17044" y="73724"/>
                </a:lnTo>
                <a:lnTo>
                  <a:pt x="15527" y="59690"/>
                </a:lnTo>
                <a:lnTo>
                  <a:pt x="15645" y="54682"/>
                </a:lnTo>
                <a:lnTo>
                  <a:pt x="41711" y="14022"/>
                </a:lnTo>
                <a:lnTo>
                  <a:pt x="54601" y="12008"/>
                </a:lnTo>
                <a:lnTo>
                  <a:pt x="89893" y="12008"/>
                </a:lnTo>
                <a:lnTo>
                  <a:pt x="81572" y="5759"/>
                </a:lnTo>
                <a:lnTo>
                  <a:pt x="72621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3" y="12008"/>
                </a:moveTo>
                <a:lnTo>
                  <a:pt x="62115" y="12008"/>
                </a:lnTo>
                <a:lnTo>
                  <a:pt x="68887" y="13897"/>
                </a:lnTo>
                <a:lnTo>
                  <a:pt x="77018" y="19152"/>
                </a:lnTo>
                <a:lnTo>
                  <a:pt x="84125" y="26905"/>
                </a:lnTo>
                <a:lnTo>
                  <a:pt x="91211" y="41508"/>
                </a:lnTo>
                <a:lnTo>
                  <a:pt x="92479" y="53047"/>
                </a:lnTo>
                <a:lnTo>
                  <a:pt x="92158" y="71274"/>
                </a:lnTo>
                <a:lnTo>
                  <a:pt x="60976" y="102316"/>
                </a:lnTo>
                <a:lnTo>
                  <a:pt x="43909" y="102474"/>
                </a:lnTo>
                <a:lnTo>
                  <a:pt x="91435" y="102474"/>
                </a:lnTo>
                <a:lnTo>
                  <a:pt x="108040" y="65199"/>
                </a:lnTo>
                <a:lnTo>
                  <a:pt x="108295" y="48455"/>
                </a:lnTo>
                <a:lnTo>
                  <a:pt x="105547" y="36520"/>
                </a:lnTo>
                <a:lnTo>
                  <a:pt x="100040" y="23527"/>
                </a:lnTo>
                <a:lnTo>
                  <a:pt x="92311" y="13823"/>
                </a:lnTo>
                <a:lnTo>
                  <a:pt x="89893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693974" y="339217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8" y="61716"/>
                </a:lnTo>
                <a:lnTo>
                  <a:pt x="6072" y="73380"/>
                </a:lnTo>
                <a:lnTo>
                  <a:pt x="17714" y="84787"/>
                </a:lnTo>
                <a:lnTo>
                  <a:pt x="28383" y="90466"/>
                </a:lnTo>
                <a:lnTo>
                  <a:pt x="45450" y="90308"/>
                </a:lnTo>
                <a:lnTo>
                  <a:pt x="76632" y="59266"/>
                </a:lnTo>
                <a:lnTo>
                  <a:pt x="76952" y="41039"/>
                </a:lnTo>
                <a:lnTo>
                  <a:pt x="75685" y="29500"/>
                </a:lnTo>
                <a:lnTo>
                  <a:pt x="68599" y="14897"/>
                </a:lnTo>
                <a:lnTo>
                  <a:pt x="61492" y="7143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2" y="2927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802190" y="338016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3" y="21540"/>
                </a:lnTo>
                <a:lnTo>
                  <a:pt x="0" y="59465"/>
                </a:lnTo>
                <a:lnTo>
                  <a:pt x="0" y="59688"/>
                </a:lnTo>
                <a:lnTo>
                  <a:pt x="11617" y="96050"/>
                </a:lnTo>
                <a:lnTo>
                  <a:pt x="45762" y="115806"/>
                </a:lnTo>
                <a:lnTo>
                  <a:pt x="61587" y="116404"/>
                </a:lnTo>
                <a:lnTo>
                  <a:pt x="73163" y="113478"/>
                </a:lnTo>
                <a:lnTo>
                  <a:pt x="86519" y="107063"/>
                </a:lnTo>
                <a:lnTo>
                  <a:pt x="91431" y="102474"/>
                </a:lnTo>
                <a:lnTo>
                  <a:pt x="43908" y="102474"/>
                </a:lnTo>
                <a:lnTo>
                  <a:pt x="33238" y="96795"/>
                </a:lnTo>
                <a:lnTo>
                  <a:pt x="21593" y="85389"/>
                </a:lnTo>
                <a:lnTo>
                  <a:pt x="17041" y="73725"/>
                </a:lnTo>
                <a:lnTo>
                  <a:pt x="15524" y="59688"/>
                </a:lnTo>
                <a:lnTo>
                  <a:pt x="15641" y="54688"/>
                </a:lnTo>
                <a:lnTo>
                  <a:pt x="41700" y="14023"/>
                </a:lnTo>
                <a:lnTo>
                  <a:pt x="54589" y="12007"/>
                </a:lnTo>
                <a:lnTo>
                  <a:pt x="89886" y="12007"/>
                </a:lnTo>
                <a:lnTo>
                  <a:pt x="81569" y="5759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6" y="12007"/>
                </a:moveTo>
                <a:lnTo>
                  <a:pt x="62112" y="12007"/>
                </a:lnTo>
                <a:lnTo>
                  <a:pt x="68875" y="13897"/>
                </a:lnTo>
                <a:lnTo>
                  <a:pt x="77018" y="19151"/>
                </a:lnTo>
                <a:lnTo>
                  <a:pt x="84125" y="26905"/>
                </a:lnTo>
                <a:lnTo>
                  <a:pt x="91210" y="41508"/>
                </a:lnTo>
                <a:lnTo>
                  <a:pt x="92476" y="53047"/>
                </a:lnTo>
                <a:lnTo>
                  <a:pt x="92155" y="71274"/>
                </a:lnTo>
                <a:lnTo>
                  <a:pt x="60975" y="102316"/>
                </a:lnTo>
                <a:lnTo>
                  <a:pt x="43908" y="102474"/>
                </a:lnTo>
                <a:lnTo>
                  <a:pt x="91431" y="102474"/>
                </a:lnTo>
                <a:lnTo>
                  <a:pt x="108031" y="65202"/>
                </a:lnTo>
                <a:lnTo>
                  <a:pt x="108286" y="48459"/>
                </a:lnTo>
                <a:lnTo>
                  <a:pt x="105542" y="36523"/>
                </a:lnTo>
                <a:lnTo>
                  <a:pt x="100034" y="23532"/>
                </a:lnTo>
                <a:lnTo>
                  <a:pt x="92306" y="13825"/>
                </a:lnTo>
                <a:lnTo>
                  <a:pt x="8988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17714" y="339217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8" y="61717"/>
                </a:lnTo>
                <a:lnTo>
                  <a:pt x="6069" y="73381"/>
                </a:lnTo>
                <a:lnTo>
                  <a:pt x="17715" y="84787"/>
                </a:lnTo>
                <a:lnTo>
                  <a:pt x="28384" y="90466"/>
                </a:lnTo>
                <a:lnTo>
                  <a:pt x="45452" y="90308"/>
                </a:lnTo>
                <a:lnTo>
                  <a:pt x="76632" y="59266"/>
                </a:lnTo>
                <a:lnTo>
                  <a:pt x="76953" y="41039"/>
                </a:lnTo>
                <a:lnTo>
                  <a:pt x="75686" y="29500"/>
                </a:lnTo>
                <a:lnTo>
                  <a:pt x="68601" y="14897"/>
                </a:lnTo>
                <a:lnTo>
                  <a:pt x="61494" y="7143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925918" y="338016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4"/>
                </a:lnTo>
                <a:lnTo>
                  <a:pt x="0" y="59689"/>
                </a:lnTo>
                <a:lnTo>
                  <a:pt x="11627" y="96049"/>
                </a:lnTo>
                <a:lnTo>
                  <a:pt x="45779" y="115805"/>
                </a:lnTo>
                <a:lnTo>
                  <a:pt x="61601" y="116403"/>
                </a:lnTo>
                <a:lnTo>
                  <a:pt x="73176" y="113477"/>
                </a:lnTo>
                <a:lnTo>
                  <a:pt x="86531" y="107059"/>
                </a:lnTo>
                <a:lnTo>
                  <a:pt x="91443" y="102472"/>
                </a:lnTo>
                <a:lnTo>
                  <a:pt x="43915" y="102472"/>
                </a:lnTo>
                <a:lnTo>
                  <a:pt x="33248" y="96793"/>
                </a:lnTo>
                <a:lnTo>
                  <a:pt x="21603" y="85388"/>
                </a:lnTo>
                <a:lnTo>
                  <a:pt x="17053" y="73724"/>
                </a:lnTo>
                <a:lnTo>
                  <a:pt x="15540" y="59689"/>
                </a:lnTo>
                <a:lnTo>
                  <a:pt x="15657" y="54683"/>
                </a:lnTo>
                <a:lnTo>
                  <a:pt x="41716" y="14020"/>
                </a:lnTo>
                <a:lnTo>
                  <a:pt x="54601" y="12006"/>
                </a:lnTo>
                <a:lnTo>
                  <a:pt x="89901" y="12006"/>
                </a:lnTo>
                <a:lnTo>
                  <a:pt x="81577" y="5753"/>
                </a:lnTo>
                <a:lnTo>
                  <a:pt x="72628" y="2059"/>
                </a:lnTo>
                <a:lnTo>
                  <a:pt x="60649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1" y="12006"/>
                </a:moveTo>
                <a:lnTo>
                  <a:pt x="62115" y="12006"/>
                </a:lnTo>
                <a:lnTo>
                  <a:pt x="68890" y="13896"/>
                </a:lnTo>
                <a:lnTo>
                  <a:pt x="77025" y="19148"/>
                </a:lnTo>
                <a:lnTo>
                  <a:pt x="84128" y="26902"/>
                </a:lnTo>
                <a:lnTo>
                  <a:pt x="91215" y="41507"/>
                </a:lnTo>
                <a:lnTo>
                  <a:pt x="92479" y="53046"/>
                </a:lnTo>
                <a:lnTo>
                  <a:pt x="92158" y="71274"/>
                </a:lnTo>
                <a:lnTo>
                  <a:pt x="60977" y="102314"/>
                </a:lnTo>
                <a:lnTo>
                  <a:pt x="43915" y="102472"/>
                </a:lnTo>
                <a:lnTo>
                  <a:pt x="91443" y="102472"/>
                </a:lnTo>
                <a:lnTo>
                  <a:pt x="108045" y="65197"/>
                </a:lnTo>
                <a:lnTo>
                  <a:pt x="108298" y="48454"/>
                </a:lnTo>
                <a:lnTo>
                  <a:pt x="105549" y="36519"/>
                </a:lnTo>
                <a:lnTo>
                  <a:pt x="100044" y="23526"/>
                </a:lnTo>
                <a:lnTo>
                  <a:pt x="92317" y="13821"/>
                </a:lnTo>
                <a:lnTo>
                  <a:pt x="8990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41457" y="339217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9" y="84786"/>
                </a:lnTo>
                <a:lnTo>
                  <a:pt x="28376" y="90465"/>
                </a:lnTo>
                <a:lnTo>
                  <a:pt x="45438" y="90308"/>
                </a:lnTo>
                <a:lnTo>
                  <a:pt x="76620" y="59267"/>
                </a:lnTo>
                <a:lnTo>
                  <a:pt x="76941" y="41040"/>
                </a:lnTo>
                <a:lnTo>
                  <a:pt x="75676" y="29500"/>
                </a:lnTo>
                <a:lnTo>
                  <a:pt x="68589" y="14895"/>
                </a:lnTo>
                <a:lnTo>
                  <a:pt x="61486" y="7142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8" y="29273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049661" y="338016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1"/>
                </a:lnTo>
                <a:lnTo>
                  <a:pt x="11622" y="96052"/>
                </a:lnTo>
                <a:lnTo>
                  <a:pt x="45774" y="115806"/>
                </a:lnTo>
                <a:lnTo>
                  <a:pt x="61597" y="116404"/>
                </a:lnTo>
                <a:lnTo>
                  <a:pt x="73170" y="113478"/>
                </a:lnTo>
                <a:lnTo>
                  <a:pt x="86529" y="107059"/>
                </a:lnTo>
                <a:lnTo>
                  <a:pt x="91440" y="102473"/>
                </a:lnTo>
                <a:lnTo>
                  <a:pt x="43911" y="102473"/>
                </a:lnTo>
                <a:lnTo>
                  <a:pt x="33241" y="96794"/>
                </a:lnTo>
                <a:lnTo>
                  <a:pt x="21603" y="85389"/>
                </a:lnTo>
                <a:lnTo>
                  <a:pt x="17053" y="73725"/>
                </a:lnTo>
                <a:lnTo>
                  <a:pt x="15540" y="59691"/>
                </a:lnTo>
                <a:lnTo>
                  <a:pt x="15656" y="54685"/>
                </a:lnTo>
                <a:lnTo>
                  <a:pt x="41715" y="14022"/>
                </a:lnTo>
                <a:lnTo>
                  <a:pt x="54601" y="12008"/>
                </a:lnTo>
                <a:lnTo>
                  <a:pt x="89899" y="12008"/>
                </a:lnTo>
                <a:lnTo>
                  <a:pt x="81575" y="5755"/>
                </a:lnTo>
                <a:lnTo>
                  <a:pt x="72622" y="2060"/>
                </a:lnTo>
                <a:lnTo>
                  <a:pt x="60646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9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20" y="19152"/>
                </a:lnTo>
                <a:lnTo>
                  <a:pt x="84128" y="26906"/>
                </a:lnTo>
                <a:lnTo>
                  <a:pt x="91215" y="41509"/>
                </a:lnTo>
                <a:lnTo>
                  <a:pt x="92479" y="53048"/>
                </a:lnTo>
                <a:lnTo>
                  <a:pt x="92158" y="71276"/>
                </a:lnTo>
                <a:lnTo>
                  <a:pt x="60975" y="102316"/>
                </a:lnTo>
                <a:lnTo>
                  <a:pt x="43911" y="102473"/>
                </a:lnTo>
                <a:lnTo>
                  <a:pt x="91440" y="102473"/>
                </a:lnTo>
                <a:lnTo>
                  <a:pt x="108042" y="65199"/>
                </a:lnTo>
                <a:lnTo>
                  <a:pt x="108295" y="48455"/>
                </a:lnTo>
                <a:lnTo>
                  <a:pt x="105548" y="36520"/>
                </a:lnTo>
                <a:lnTo>
                  <a:pt x="100044" y="23527"/>
                </a:lnTo>
                <a:lnTo>
                  <a:pt x="92315" y="13822"/>
                </a:lnTo>
                <a:lnTo>
                  <a:pt x="89899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65199" y="339217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3" y="84786"/>
                </a:lnTo>
                <a:lnTo>
                  <a:pt x="28373" y="90465"/>
                </a:lnTo>
                <a:lnTo>
                  <a:pt x="45437" y="90308"/>
                </a:lnTo>
                <a:lnTo>
                  <a:pt x="76619" y="59268"/>
                </a:lnTo>
                <a:lnTo>
                  <a:pt x="76940" y="41040"/>
                </a:lnTo>
                <a:lnTo>
                  <a:pt x="75676" y="29501"/>
                </a:lnTo>
                <a:lnTo>
                  <a:pt x="68590" y="14898"/>
                </a:lnTo>
                <a:lnTo>
                  <a:pt x="61482" y="7144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7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701021" y="34381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32894" y="340622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824764" y="34381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56637" y="340622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 txBox="1"/>
          <p:nvPr/>
        </p:nvSpPr>
        <p:spPr>
          <a:xfrm>
            <a:off x="527296" y="3671755"/>
            <a:ext cx="3985895" cy="37414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 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amerita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verificación 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colposcopia,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endocervical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exocervical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hallazgos. Si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continúa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poblacional indicado para su edad y zona geográfica.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positiva.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negativa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 continúa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 geográfica.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nuestro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lesión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5.5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Adenocarcinoma in situ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braquiterapia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5.5.1 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publicad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2–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LLET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versus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frío,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adenocarcina</a:t>
            </a:r>
            <a:endParaRPr sz="90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877941" y="7602298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20" name="object 20"/>
          <p:cNvGraphicFramePr>
            <a:graphicFrameLocks noGrp="1"/>
          </p:cNvGraphicFramePr>
          <p:nvPr/>
        </p:nvGraphicFramePr>
        <p:xfrm>
          <a:off x="536833" y="1079982"/>
          <a:ext cx="3966845" cy="24980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93049">
                <a:tc>
                  <a:txBody>
                    <a:bodyPr/>
                    <a:lstStyle/>
                    <a:p>
                      <a:pPr marL="422275" marR="128905" indent="-30416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4.4.1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previament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tratada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III)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(borde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interno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vértice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cubo);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detectar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lesión.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seguimiento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obtene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06409">
                <a:tc>
                  <a:txBody>
                    <a:bodyPr/>
                    <a:lstStyle/>
                    <a:p>
                      <a:pPr marL="422275" marR="128905" indent="-30416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4.4.2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cada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seis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meses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III)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(borde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interno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vértice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cubo)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disponible; con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detectar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persistencia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lesión.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realizarse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obtene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consecuti-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vos durante dos años.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2978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32734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Embase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Medline,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arroj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3888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revisados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texto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finalmente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incluidos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(61).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traquelectomía,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braquiterapi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aleatorizados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encontrándos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revisores,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metodólogo,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encontrar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dicha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fuente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adicional,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referida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1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 clínico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revisada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30835" algn="l"/>
              </a:tabLst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Calidad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puntaje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AGREE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estuviero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80%,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excepto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dominio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aplicabilidad,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donde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puntaje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56%.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mostró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AMS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1/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cumplido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planteamient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(62).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inadecuada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frente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hiciero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 fueron extraídos e incorporados como evidencia por aparte.</a:t>
            </a:r>
            <a:endParaRPr sz="900">
              <a:latin typeface="Arial"/>
              <a:cs typeface="Arial"/>
            </a:endParaRPr>
          </a:p>
          <a:p>
            <a:pPr marL="330200" lvl="2" indent="-317500" algn="just">
              <a:lnSpc>
                <a:spcPct val="100000"/>
              </a:lnSpc>
              <a:spcBef>
                <a:spcPts val="565"/>
              </a:spcBef>
              <a:buClr>
                <a:srgbClr val="5D9732"/>
              </a:buClr>
              <a:buFont typeface="Arial"/>
              <a:buAutoNum type="arabicPeriod" startAt="3"/>
              <a:tabLst>
                <a:tab pos="330835" algn="l"/>
              </a:tabLst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4380788"/>
          <a:ext cx="3954145" cy="299529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92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728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2998">
                <a:tc>
                  <a:txBody>
                    <a:bodyPr/>
                    <a:lstStyle/>
                    <a:p>
                      <a:pPr marL="193675" marR="6286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34975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10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6351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mostró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ventaja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concluyentes.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8826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 debido al diseño de los estudios (des-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criptivos),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imprecisió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95843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y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variabilidad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escenari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mosa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determin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cedimientos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elegi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r: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satisfecha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dimientos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maximicen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curación.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contexto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específico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adenocarcinoma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situ,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conocimiento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pronó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asociad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harí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 prefieran las opciones radicales.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tisfecha,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tétricas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futuras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gestacione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enlac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interés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seguido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curación.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49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0008" y="5402350"/>
            <a:ext cx="1043305" cy="1199515"/>
          </a:xfrm>
          <a:custGeom>
            <a:avLst/>
            <a:gdLst/>
            <a:ahLst/>
            <a:cxnLst/>
            <a:rect l="l" t="t" r="r" b="b"/>
            <a:pathLst>
              <a:path w="1043305" h="1199515">
                <a:moveTo>
                  <a:pt x="1043046" y="0"/>
                </a:moveTo>
                <a:lnTo>
                  <a:pt x="0" y="0"/>
                </a:lnTo>
                <a:lnTo>
                  <a:pt x="0" y="1199422"/>
                </a:lnTo>
                <a:lnTo>
                  <a:pt x="1043046" y="1199422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6601774"/>
            <a:ext cx="1043305" cy="711200"/>
          </a:xfrm>
          <a:custGeom>
            <a:avLst/>
            <a:gdLst/>
            <a:ahLst/>
            <a:cxnLst/>
            <a:rect l="l" t="t" r="r" b="b"/>
            <a:pathLst>
              <a:path w="1043305" h="711200">
                <a:moveTo>
                  <a:pt x="1043046" y="0"/>
                </a:moveTo>
                <a:lnTo>
                  <a:pt x="0" y="0"/>
                </a:lnTo>
                <a:lnTo>
                  <a:pt x="0" y="710945"/>
                </a:lnTo>
                <a:lnTo>
                  <a:pt x="1043046" y="710945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17975" y="605577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17975" y="6328774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617975" y="6601783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17975" y="7312730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617975" y="5402350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21154" y="5405529"/>
            <a:ext cx="0" cy="1904364"/>
          </a:xfrm>
          <a:custGeom>
            <a:avLst/>
            <a:gdLst/>
            <a:ahLst/>
            <a:cxnLst/>
            <a:rect l="l" t="t" r="r" b="b"/>
            <a:pathLst>
              <a:path h="1904365">
                <a:moveTo>
                  <a:pt x="0" y="0"/>
                </a:moveTo>
                <a:lnTo>
                  <a:pt x="0" y="1904021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496836" y="5405529"/>
            <a:ext cx="0" cy="1904364"/>
          </a:xfrm>
          <a:custGeom>
            <a:avLst/>
            <a:gdLst/>
            <a:ahLst/>
            <a:cxnLst/>
            <a:rect l="l" t="t" r="r" b="b"/>
            <a:pathLst>
              <a:path h="1904365">
                <a:moveTo>
                  <a:pt x="0" y="0"/>
                </a:moveTo>
                <a:lnTo>
                  <a:pt x="0" y="1904021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539995" y="6055777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539995" y="6328774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539995" y="660178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 txBox="1"/>
          <p:nvPr/>
        </p:nvSpPr>
        <p:spPr>
          <a:xfrm>
            <a:off x="544461" y="5330783"/>
            <a:ext cx="1036319" cy="7169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94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5.1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659230" y="5516697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endocérvix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residual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orientar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sospecha de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situ;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 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46311" y="6086623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659230" y="6139963"/>
            <a:ext cx="5594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Débil a favor</a:t>
            </a:r>
            <a:endParaRPr sz="7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704712" y="6359648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678448" y="640733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5" y="0"/>
                </a:moveTo>
                <a:lnTo>
                  <a:pt x="10032" y="21540"/>
                </a:lnTo>
                <a:lnTo>
                  <a:pt x="0" y="59458"/>
                </a:lnTo>
                <a:lnTo>
                  <a:pt x="0" y="59700"/>
                </a:lnTo>
                <a:lnTo>
                  <a:pt x="11620" y="96068"/>
                </a:lnTo>
                <a:lnTo>
                  <a:pt x="45769" y="115817"/>
                </a:lnTo>
                <a:lnTo>
                  <a:pt x="61596" y="116414"/>
                </a:lnTo>
                <a:lnTo>
                  <a:pt x="73169" y="113487"/>
                </a:lnTo>
                <a:lnTo>
                  <a:pt x="86528" y="107077"/>
                </a:lnTo>
                <a:lnTo>
                  <a:pt x="91448" y="102479"/>
                </a:lnTo>
                <a:lnTo>
                  <a:pt x="43920" y="102479"/>
                </a:lnTo>
                <a:lnTo>
                  <a:pt x="33249" y="96808"/>
                </a:lnTo>
                <a:lnTo>
                  <a:pt x="21607" y="85407"/>
                </a:lnTo>
                <a:lnTo>
                  <a:pt x="17047" y="73753"/>
                </a:lnTo>
                <a:lnTo>
                  <a:pt x="15526" y="59700"/>
                </a:lnTo>
                <a:lnTo>
                  <a:pt x="15646" y="54680"/>
                </a:lnTo>
                <a:lnTo>
                  <a:pt x="41714" y="14018"/>
                </a:lnTo>
                <a:lnTo>
                  <a:pt x="54601" y="12000"/>
                </a:lnTo>
                <a:lnTo>
                  <a:pt x="89871" y="12000"/>
                </a:lnTo>
                <a:lnTo>
                  <a:pt x="81572" y="5767"/>
                </a:lnTo>
                <a:lnTo>
                  <a:pt x="72622" y="2069"/>
                </a:lnTo>
                <a:lnTo>
                  <a:pt x="60645" y="85"/>
                </a:lnTo>
                <a:lnTo>
                  <a:pt x="43585" y="0"/>
                </a:lnTo>
                <a:close/>
              </a:path>
              <a:path w="108585" h="116840">
                <a:moveTo>
                  <a:pt x="89871" y="12000"/>
                </a:moveTo>
                <a:lnTo>
                  <a:pt x="62115" y="12000"/>
                </a:lnTo>
                <a:lnTo>
                  <a:pt x="68887" y="13893"/>
                </a:lnTo>
                <a:lnTo>
                  <a:pt x="77023" y="19152"/>
                </a:lnTo>
                <a:lnTo>
                  <a:pt x="84127" y="26917"/>
                </a:lnTo>
                <a:lnTo>
                  <a:pt x="91211" y="41517"/>
                </a:lnTo>
                <a:lnTo>
                  <a:pt x="92479" y="53049"/>
                </a:lnTo>
                <a:lnTo>
                  <a:pt x="92159" y="71284"/>
                </a:lnTo>
                <a:lnTo>
                  <a:pt x="60985" y="102317"/>
                </a:lnTo>
                <a:lnTo>
                  <a:pt x="43920" y="102479"/>
                </a:lnTo>
                <a:lnTo>
                  <a:pt x="91448" y="102479"/>
                </a:lnTo>
                <a:lnTo>
                  <a:pt x="108039" y="65212"/>
                </a:lnTo>
                <a:lnTo>
                  <a:pt x="108294" y="48470"/>
                </a:lnTo>
                <a:lnTo>
                  <a:pt x="105547" y="36530"/>
                </a:lnTo>
                <a:lnTo>
                  <a:pt x="100046" y="23539"/>
                </a:lnTo>
                <a:lnTo>
                  <a:pt x="92315" y="13836"/>
                </a:lnTo>
                <a:lnTo>
                  <a:pt x="89871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693974" y="64193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2"/>
                </a:lnTo>
                <a:lnTo>
                  <a:pt x="6081" y="73407"/>
                </a:lnTo>
                <a:lnTo>
                  <a:pt x="17722" y="84807"/>
                </a:lnTo>
                <a:lnTo>
                  <a:pt x="28394" y="90478"/>
                </a:lnTo>
                <a:lnTo>
                  <a:pt x="45459" y="90316"/>
                </a:lnTo>
                <a:lnTo>
                  <a:pt x="76633" y="59283"/>
                </a:lnTo>
                <a:lnTo>
                  <a:pt x="76952" y="41048"/>
                </a:lnTo>
                <a:lnTo>
                  <a:pt x="75684" y="29516"/>
                </a:lnTo>
                <a:lnTo>
                  <a:pt x="68601" y="14916"/>
                </a:lnTo>
                <a:lnTo>
                  <a:pt x="61497" y="7151"/>
                </a:lnTo>
                <a:lnTo>
                  <a:pt x="53361" y="1892"/>
                </a:lnTo>
                <a:lnTo>
                  <a:pt x="46588" y="0"/>
                </a:lnTo>
                <a:lnTo>
                  <a:pt x="39075" y="0"/>
                </a:lnTo>
                <a:lnTo>
                  <a:pt x="2065" y="29280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02190" y="640733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3" y="0"/>
                </a:moveTo>
                <a:lnTo>
                  <a:pt x="10027" y="21540"/>
                </a:lnTo>
                <a:lnTo>
                  <a:pt x="0" y="59458"/>
                </a:lnTo>
                <a:lnTo>
                  <a:pt x="0" y="59697"/>
                </a:lnTo>
                <a:lnTo>
                  <a:pt x="11615" y="96066"/>
                </a:lnTo>
                <a:lnTo>
                  <a:pt x="45762" y="115816"/>
                </a:lnTo>
                <a:lnTo>
                  <a:pt x="61587" y="116414"/>
                </a:lnTo>
                <a:lnTo>
                  <a:pt x="73163" y="113487"/>
                </a:lnTo>
                <a:lnTo>
                  <a:pt x="86520" y="107079"/>
                </a:lnTo>
                <a:lnTo>
                  <a:pt x="91444" y="102479"/>
                </a:lnTo>
                <a:lnTo>
                  <a:pt x="43918" y="102479"/>
                </a:lnTo>
                <a:lnTo>
                  <a:pt x="33246" y="96808"/>
                </a:lnTo>
                <a:lnTo>
                  <a:pt x="21602" y="85409"/>
                </a:lnTo>
                <a:lnTo>
                  <a:pt x="17043" y="73754"/>
                </a:lnTo>
                <a:lnTo>
                  <a:pt x="15523" y="59697"/>
                </a:lnTo>
                <a:lnTo>
                  <a:pt x="15642" y="54687"/>
                </a:lnTo>
                <a:lnTo>
                  <a:pt x="41703" y="14019"/>
                </a:lnTo>
                <a:lnTo>
                  <a:pt x="54589" y="12000"/>
                </a:lnTo>
                <a:lnTo>
                  <a:pt x="89864" y="12000"/>
                </a:lnTo>
                <a:lnTo>
                  <a:pt x="81570" y="5767"/>
                </a:lnTo>
                <a:lnTo>
                  <a:pt x="72620" y="2069"/>
                </a:lnTo>
                <a:lnTo>
                  <a:pt x="60643" y="85"/>
                </a:lnTo>
                <a:lnTo>
                  <a:pt x="43583" y="0"/>
                </a:lnTo>
                <a:close/>
              </a:path>
              <a:path w="108585" h="116840">
                <a:moveTo>
                  <a:pt x="89864" y="12000"/>
                </a:moveTo>
                <a:lnTo>
                  <a:pt x="62112" y="12000"/>
                </a:lnTo>
                <a:lnTo>
                  <a:pt x="68875" y="13893"/>
                </a:lnTo>
                <a:lnTo>
                  <a:pt x="77023" y="19152"/>
                </a:lnTo>
                <a:lnTo>
                  <a:pt x="84127" y="26917"/>
                </a:lnTo>
                <a:lnTo>
                  <a:pt x="91209" y="41517"/>
                </a:lnTo>
                <a:lnTo>
                  <a:pt x="92477" y="53049"/>
                </a:lnTo>
                <a:lnTo>
                  <a:pt x="92156" y="71284"/>
                </a:lnTo>
                <a:lnTo>
                  <a:pt x="60984" y="102317"/>
                </a:lnTo>
                <a:lnTo>
                  <a:pt x="43918" y="102479"/>
                </a:lnTo>
                <a:lnTo>
                  <a:pt x="91444" y="102479"/>
                </a:lnTo>
                <a:lnTo>
                  <a:pt x="108030" y="65215"/>
                </a:lnTo>
                <a:lnTo>
                  <a:pt x="108285" y="48474"/>
                </a:lnTo>
                <a:lnTo>
                  <a:pt x="105543" y="36534"/>
                </a:lnTo>
                <a:lnTo>
                  <a:pt x="100040" y="23543"/>
                </a:lnTo>
                <a:lnTo>
                  <a:pt x="92310" y="13838"/>
                </a:lnTo>
                <a:lnTo>
                  <a:pt x="89864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817714" y="64193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20" y="61753"/>
                </a:lnTo>
                <a:lnTo>
                  <a:pt x="6078" y="73408"/>
                </a:lnTo>
                <a:lnTo>
                  <a:pt x="17723" y="84807"/>
                </a:lnTo>
                <a:lnTo>
                  <a:pt x="28395" y="90478"/>
                </a:lnTo>
                <a:lnTo>
                  <a:pt x="45461" y="90316"/>
                </a:lnTo>
                <a:lnTo>
                  <a:pt x="76633" y="59283"/>
                </a:lnTo>
                <a:lnTo>
                  <a:pt x="76953" y="41048"/>
                </a:lnTo>
                <a:lnTo>
                  <a:pt x="75685" y="29516"/>
                </a:lnTo>
                <a:lnTo>
                  <a:pt x="68603" y="14916"/>
                </a:lnTo>
                <a:lnTo>
                  <a:pt x="61499" y="7151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4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925918" y="640733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5" y="0"/>
                </a:moveTo>
                <a:lnTo>
                  <a:pt x="10032" y="21539"/>
                </a:lnTo>
                <a:lnTo>
                  <a:pt x="0" y="59456"/>
                </a:lnTo>
                <a:lnTo>
                  <a:pt x="0" y="59699"/>
                </a:lnTo>
                <a:lnTo>
                  <a:pt x="11625" y="96066"/>
                </a:lnTo>
                <a:lnTo>
                  <a:pt x="45779" y="115815"/>
                </a:lnTo>
                <a:lnTo>
                  <a:pt x="61601" y="116413"/>
                </a:lnTo>
                <a:lnTo>
                  <a:pt x="73177" y="113485"/>
                </a:lnTo>
                <a:lnTo>
                  <a:pt x="86533" y="107075"/>
                </a:lnTo>
                <a:lnTo>
                  <a:pt x="91455" y="102476"/>
                </a:lnTo>
                <a:lnTo>
                  <a:pt x="43925" y="102476"/>
                </a:lnTo>
                <a:lnTo>
                  <a:pt x="33256" y="96806"/>
                </a:lnTo>
                <a:lnTo>
                  <a:pt x="21612" y="85408"/>
                </a:lnTo>
                <a:lnTo>
                  <a:pt x="17055" y="73752"/>
                </a:lnTo>
                <a:lnTo>
                  <a:pt x="15539" y="59699"/>
                </a:lnTo>
                <a:lnTo>
                  <a:pt x="15657" y="54682"/>
                </a:lnTo>
                <a:lnTo>
                  <a:pt x="41718" y="14016"/>
                </a:lnTo>
                <a:lnTo>
                  <a:pt x="54601" y="11999"/>
                </a:lnTo>
                <a:lnTo>
                  <a:pt x="89879" y="11999"/>
                </a:lnTo>
                <a:lnTo>
                  <a:pt x="81577" y="5762"/>
                </a:lnTo>
                <a:lnTo>
                  <a:pt x="72628" y="2066"/>
                </a:lnTo>
                <a:lnTo>
                  <a:pt x="60650" y="84"/>
                </a:lnTo>
                <a:lnTo>
                  <a:pt x="43585" y="0"/>
                </a:lnTo>
                <a:close/>
              </a:path>
              <a:path w="108585" h="116840">
                <a:moveTo>
                  <a:pt x="89879" y="11999"/>
                </a:moveTo>
                <a:lnTo>
                  <a:pt x="62115" y="11999"/>
                </a:lnTo>
                <a:lnTo>
                  <a:pt x="68890" y="13892"/>
                </a:lnTo>
                <a:lnTo>
                  <a:pt x="77030" y="19149"/>
                </a:lnTo>
                <a:lnTo>
                  <a:pt x="84130" y="26914"/>
                </a:lnTo>
                <a:lnTo>
                  <a:pt x="91214" y="41515"/>
                </a:lnTo>
                <a:lnTo>
                  <a:pt x="92479" y="53048"/>
                </a:lnTo>
                <a:lnTo>
                  <a:pt x="92159" y="71284"/>
                </a:lnTo>
                <a:lnTo>
                  <a:pt x="60986" y="102315"/>
                </a:lnTo>
                <a:lnTo>
                  <a:pt x="43925" y="102476"/>
                </a:lnTo>
                <a:lnTo>
                  <a:pt x="91455" y="102476"/>
                </a:lnTo>
                <a:lnTo>
                  <a:pt x="108044" y="65211"/>
                </a:lnTo>
                <a:lnTo>
                  <a:pt x="108297" y="48469"/>
                </a:lnTo>
                <a:lnTo>
                  <a:pt x="105549" y="36529"/>
                </a:lnTo>
                <a:lnTo>
                  <a:pt x="100050" y="23537"/>
                </a:lnTo>
                <a:lnTo>
                  <a:pt x="92321" y="13834"/>
                </a:lnTo>
                <a:lnTo>
                  <a:pt x="89879" y="1199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941457" y="64193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7" y="84806"/>
                </a:lnTo>
                <a:lnTo>
                  <a:pt x="28387" y="90477"/>
                </a:lnTo>
                <a:lnTo>
                  <a:pt x="45447" y="90316"/>
                </a:lnTo>
                <a:lnTo>
                  <a:pt x="76620" y="59285"/>
                </a:lnTo>
                <a:lnTo>
                  <a:pt x="76941" y="41049"/>
                </a:lnTo>
                <a:lnTo>
                  <a:pt x="75675" y="29516"/>
                </a:lnTo>
                <a:lnTo>
                  <a:pt x="68591" y="14914"/>
                </a:lnTo>
                <a:lnTo>
                  <a:pt x="61491" y="7149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049661" y="640733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5" y="0"/>
                </a:moveTo>
                <a:lnTo>
                  <a:pt x="10032" y="21540"/>
                </a:lnTo>
                <a:lnTo>
                  <a:pt x="0" y="59458"/>
                </a:lnTo>
                <a:lnTo>
                  <a:pt x="0" y="59701"/>
                </a:lnTo>
                <a:lnTo>
                  <a:pt x="11621" y="96068"/>
                </a:lnTo>
                <a:lnTo>
                  <a:pt x="45774" y="115816"/>
                </a:lnTo>
                <a:lnTo>
                  <a:pt x="61598" y="116414"/>
                </a:lnTo>
                <a:lnTo>
                  <a:pt x="73171" y="113486"/>
                </a:lnTo>
                <a:lnTo>
                  <a:pt x="86531" y="107076"/>
                </a:lnTo>
                <a:lnTo>
                  <a:pt x="91453" y="102478"/>
                </a:lnTo>
                <a:lnTo>
                  <a:pt x="43922" y="102478"/>
                </a:lnTo>
                <a:lnTo>
                  <a:pt x="33249" y="96807"/>
                </a:lnTo>
                <a:lnTo>
                  <a:pt x="21612" y="85409"/>
                </a:lnTo>
                <a:lnTo>
                  <a:pt x="17055" y="73754"/>
                </a:lnTo>
                <a:lnTo>
                  <a:pt x="15539" y="59701"/>
                </a:lnTo>
                <a:lnTo>
                  <a:pt x="15657" y="54683"/>
                </a:lnTo>
                <a:lnTo>
                  <a:pt x="41718" y="14018"/>
                </a:lnTo>
                <a:lnTo>
                  <a:pt x="54601" y="12000"/>
                </a:lnTo>
                <a:lnTo>
                  <a:pt x="89877" y="12000"/>
                </a:lnTo>
                <a:lnTo>
                  <a:pt x="81575" y="5763"/>
                </a:lnTo>
                <a:lnTo>
                  <a:pt x="72622" y="2067"/>
                </a:lnTo>
                <a:lnTo>
                  <a:pt x="60647" y="85"/>
                </a:lnTo>
                <a:lnTo>
                  <a:pt x="43585" y="0"/>
                </a:lnTo>
                <a:close/>
              </a:path>
              <a:path w="108585" h="116840">
                <a:moveTo>
                  <a:pt x="89877" y="12000"/>
                </a:moveTo>
                <a:lnTo>
                  <a:pt x="62115" y="12000"/>
                </a:lnTo>
                <a:lnTo>
                  <a:pt x="68890" y="13893"/>
                </a:lnTo>
                <a:lnTo>
                  <a:pt x="77025" y="19153"/>
                </a:lnTo>
                <a:lnTo>
                  <a:pt x="84131" y="26918"/>
                </a:lnTo>
                <a:lnTo>
                  <a:pt x="91214" y="41517"/>
                </a:lnTo>
                <a:lnTo>
                  <a:pt x="92479" y="53050"/>
                </a:lnTo>
                <a:lnTo>
                  <a:pt x="92159" y="71286"/>
                </a:lnTo>
                <a:lnTo>
                  <a:pt x="60984" y="102317"/>
                </a:lnTo>
                <a:lnTo>
                  <a:pt x="43922" y="102478"/>
                </a:lnTo>
                <a:lnTo>
                  <a:pt x="91453" y="102478"/>
                </a:lnTo>
                <a:lnTo>
                  <a:pt x="108042" y="65212"/>
                </a:lnTo>
                <a:lnTo>
                  <a:pt x="108294" y="48470"/>
                </a:lnTo>
                <a:lnTo>
                  <a:pt x="105548" y="36530"/>
                </a:lnTo>
                <a:lnTo>
                  <a:pt x="100050" y="23538"/>
                </a:lnTo>
                <a:lnTo>
                  <a:pt x="92319" y="13835"/>
                </a:lnTo>
                <a:lnTo>
                  <a:pt x="89877" y="1200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65199" y="6419333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95"/>
                </a:moveTo>
                <a:lnTo>
                  <a:pt x="1517" y="61753"/>
                </a:lnTo>
                <a:lnTo>
                  <a:pt x="6073" y="73408"/>
                </a:lnTo>
                <a:lnTo>
                  <a:pt x="17711" y="84806"/>
                </a:lnTo>
                <a:lnTo>
                  <a:pt x="28383" y="90477"/>
                </a:lnTo>
                <a:lnTo>
                  <a:pt x="45446" y="90316"/>
                </a:lnTo>
                <a:lnTo>
                  <a:pt x="76620" y="59285"/>
                </a:lnTo>
                <a:lnTo>
                  <a:pt x="76941" y="41049"/>
                </a:lnTo>
                <a:lnTo>
                  <a:pt x="75676" y="29516"/>
                </a:lnTo>
                <a:lnTo>
                  <a:pt x="68592" y="14917"/>
                </a:lnTo>
                <a:lnTo>
                  <a:pt x="61487" y="7152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82"/>
                </a:lnTo>
                <a:lnTo>
                  <a:pt x="0" y="4769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701021" y="6465279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732894" y="6433406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95784" y="6684612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161366" y="0"/>
                </a:moveTo>
                <a:lnTo>
                  <a:pt x="120368" y="6258"/>
                </a:lnTo>
                <a:lnTo>
                  <a:pt x="83317" y="22222"/>
                </a:lnTo>
                <a:lnTo>
                  <a:pt x="51508" y="46911"/>
                </a:lnTo>
                <a:lnTo>
                  <a:pt x="26239" y="79344"/>
                </a:lnTo>
                <a:lnTo>
                  <a:pt x="8808" y="118542"/>
                </a:lnTo>
                <a:lnTo>
                  <a:pt x="511" y="163522"/>
                </a:lnTo>
                <a:lnTo>
                  <a:pt x="0" y="179632"/>
                </a:lnTo>
                <a:lnTo>
                  <a:pt x="1742" y="193699"/>
                </a:lnTo>
                <a:lnTo>
                  <a:pt x="13757" y="233368"/>
                </a:lnTo>
                <a:lnTo>
                  <a:pt x="35030" y="268174"/>
                </a:lnTo>
                <a:lnTo>
                  <a:pt x="64382" y="296754"/>
                </a:lnTo>
                <a:lnTo>
                  <a:pt x="100629" y="317744"/>
                </a:lnTo>
                <a:lnTo>
                  <a:pt x="142590" y="329779"/>
                </a:lnTo>
                <a:lnTo>
                  <a:pt x="173156" y="332154"/>
                </a:lnTo>
                <a:lnTo>
                  <a:pt x="187698" y="330872"/>
                </a:lnTo>
                <a:lnTo>
                  <a:pt x="228796" y="319907"/>
                </a:lnTo>
                <a:lnTo>
                  <a:pt x="264966" y="299401"/>
                </a:lnTo>
                <a:lnTo>
                  <a:pt x="294749" y="270811"/>
                </a:lnTo>
                <a:lnTo>
                  <a:pt x="316687" y="235594"/>
                </a:lnTo>
                <a:lnTo>
                  <a:pt x="329322" y="195207"/>
                </a:lnTo>
                <a:lnTo>
                  <a:pt x="331858" y="166131"/>
                </a:lnTo>
                <a:lnTo>
                  <a:pt x="331504" y="155204"/>
                </a:lnTo>
                <a:lnTo>
                  <a:pt x="323350" y="113603"/>
                </a:lnTo>
                <a:lnTo>
                  <a:pt x="305386" y="76425"/>
                </a:lnTo>
                <a:lnTo>
                  <a:pt x="278909" y="45073"/>
                </a:lnTo>
                <a:lnTo>
                  <a:pt x="245216" y="20950"/>
                </a:lnTo>
                <a:lnTo>
                  <a:pt x="205602" y="5458"/>
                </a:lnTo>
                <a:lnTo>
                  <a:pt x="16136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95784" y="6684612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331858" y="166131"/>
                </a:moveTo>
                <a:lnTo>
                  <a:pt x="326234" y="209154"/>
                </a:lnTo>
                <a:lnTo>
                  <a:pt x="310336" y="247979"/>
                </a:lnTo>
                <a:lnTo>
                  <a:pt x="285621" y="281149"/>
                </a:lnTo>
                <a:lnTo>
                  <a:pt x="253547" y="307206"/>
                </a:lnTo>
                <a:lnTo>
                  <a:pt x="215573" y="324694"/>
                </a:lnTo>
                <a:lnTo>
                  <a:pt x="173156" y="332154"/>
                </a:lnTo>
                <a:lnTo>
                  <a:pt x="157643" y="331565"/>
                </a:lnTo>
                <a:lnTo>
                  <a:pt x="114040" y="322818"/>
                </a:lnTo>
                <a:lnTo>
                  <a:pt x="75756" y="304661"/>
                </a:lnTo>
                <a:lnTo>
                  <a:pt x="43975" y="278460"/>
                </a:lnTo>
                <a:lnTo>
                  <a:pt x="19877" y="245577"/>
                </a:lnTo>
                <a:lnTo>
                  <a:pt x="4645" y="207378"/>
                </a:lnTo>
                <a:lnTo>
                  <a:pt x="0" y="179632"/>
                </a:lnTo>
                <a:lnTo>
                  <a:pt x="511" y="163522"/>
                </a:lnTo>
                <a:lnTo>
                  <a:pt x="8808" y="118542"/>
                </a:lnTo>
                <a:lnTo>
                  <a:pt x="26239" y="79344"/>
                </a:lnTo>
                <a:lnTo>
                  <a:pt x="51508" y="46911"/>
                </a:lnTo>
                <a:lnTo>
                  <a:pt x="83317" y="22222"/>
                </a:lnTo>
                <a:lnTo>
                  <a:pt x="120368" y="6258"/>
                </a:lnTo>
                <a:lnTo>
                  <a:pt x="161366" y="0"/>
                </a:lnTo>
                <a:lnTo>
                  <a:pt x="176545" y="618"/>
                </a:lnTo>
                <a:lnTo>
                  <a:pt x="219385" y="9576"/>
                </a:lnTo>
                <a:lnTo>
                  <a:pt x="257169" y="28101"/>
                </a:lnTo>
                <a:lnTo>
                  <a:pt x="288601" y="54790"/>
                </a:lnTo>
                <a:lnTo>
                  <a:pt x="312384" y="88240"/>
                </a:lnTo>
                <a:lnTo>
                  <a:pt x="327222" y="127048"/>
                </a:lnTo>
                <a:lnTo>
                  <a:pt x="331858" y="16613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59513" y="6886226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74"/>
                </a:moveTo>
                <a:lnTo>
                  <a:pt x="0" y="11868"/>
                </a:lnTo>
                <a:lnTo>
                  <a:pt x="109667" y="0"/>
                </a:lnTo>
                <a:lnTo>
                  <a:pt x="200119" y="21479"/>
                </a:lnTo>
                <a:lnTo>
                  <a:pt x="42455" y="37874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69215" y="6767068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16"/>
                </a:moveTo>
                <a:lnTo>
                  <a:pt x="17681" y="62697"/>
                </a:lnTo>
                <a:lnTo>
                  <a:pt x="3096" y="82070"/>
                </a:lnTo>
                <a:lnTo>
                  <a:pt x="0" y="86154"/>
                </a:lnTo>
                <a:lnTo>
                  <a:pt x="3941" y="87904"/>
                </a:lnTo>
                <a:lnTo>
                  <a:pt x="77784" y="142518"/>
                </a:lnTo>
                <a:lnTo>
                  <a:pt x="84012" y="141933"/>
                </a:lnTo>
                <a:lnTo>
                  <a:pt x="124215" y="98761"/>
                </a:lnTo>
                <a:lnTo>
                  <a:pt x="73913" y="98761"/>
                </a:lnTo>
                <a:lnTo>
                  <a:pt x="23588" y="61816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89"/>
                </a:lnTo>
                <a:lnTo>
                  <a:pt x="83631" y="94405"/>
                </a:lnTo>
                <a:lnTo>
                  <a:pt x="80153" y="98166"/>
                </a:lnTo>
                <a:lnTo>
                  <a:pt x="73913" y="98761"/>
                </a:lnTo>
                <a:lnTo>
                  <a:pt x="124215" y="98761"/>
                </a:lnTo>
                <a:lnTo>
                  <a:pt x="205063" y="11954"/>
                </a:lnTo>
                <a:lnTo>
                  <a:pt x="208599" y="9512"/>
                </a:lnTo>
                <a:lnTo>
                  <a:pt x="204846" y="6013"/>
                </a:lnTo>
                <a:lnTo>
                  <a:pt x="201347" y="3489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81554" y="6673902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69" y="304799"/>
                </a:moveTo>
                <a:lnTo>
                  <a:pt x="45061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3269" y="304799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32877" y="121919"/>
                </a:lnTo>
                <a:lnTo>
                  <a:pt x="341065" y="161543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5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7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1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5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93" y="277367"/>
                </a:lnTo>
                <a:lnTo>
                  <a:pt x="335648" y="268223"/>
                </a:lnTo>
                <a:lnTo>
                  <a:pt x="351300" y="231647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1" y="118871"/>
                </a:lnTo>
                <a:lnTo>
                  <a:pt x="340423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209812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5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4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9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6" y="210311"/>
                </a:lnTo>
                <a:lnTo>
                  <a:pt x="6219" y="222503"/>
                </a:lnTo>
                <a:lnTo>
                  <a:pt x="10103" y="234695"/>
                </a:lnTo>
                <a:lnTo>
                  <a:pt x="14805" y="243839"/>
                </a:lnTo>
                <a:lnTo>
                  <a:pt x="20260" y="25603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8118" y="265175"/>
                </a:lnTo>
                <a:lnTo>
                  <a:pt x="36512" y="262127"/>
                </a:lnTo>
                <a:lnTo>
                  <a:pt x="18831" y="225551"/>
                </a:lnTo>
                <a:lnTo>
                  <a:pt x="10230" y="185927"/>
                </a:lnTo>
                <a:lnTo>
                  <a:pt x="9741" y="173735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6" y="118871"/>
                </a:lnTo>
                <a:lnTo>
                  <a:pt x="23649" y="109727"/>
                </a:lnTo>
                <a:lnTo>
                  <a:pt x="29267" y="97535"/>
                </a:lnTo>
                <a:lnTo>
                  <a:pt x="35669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704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52" y="12191"/>
                </a:lnTo>
                <a:lnTo>
                  <a:pt x="163118" y="9143"/>
                </a:lnTo>
                <a:lnTo>
                  <a:pt x="238370" y="9143"/>
                </a:lnTo>
                <a:lnTo>
                  <a:pt x="225092" y="3047"/>
                </a:lnTo>
                <a:lnTo>
                  <a:pt x="209812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818" y="57911"/>
                </a:lnTo>
                <a:lnTo>
                  <a:pt x="302749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8370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38370" y="9143"/>
                </a:moveTo>
                <a:lnTo>
                  <a:pt x="188675" y="9143"/>
                </a:lnTo>
                <a:lnTo>
                  <a:pt x="200727" y="12191"/>
                </a:lnTo>
                <a:lnTo>
                  <a:pt x="212204" y="15239"/>
                </a:lnTo>
                <a:lnTo>
                  <a:pt x="226060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4" y="33527"/>
                </a:lnTo>
                <a:lnTo>
                  <a:pt x="262612" y="33527"/>
                </a:ln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3" y="18287"/>
                </a:lnTo>
                <a:lnTo>
                  <a:pt x="249907" y="12191"/>
                </a:lnTo>
                <a:lnTo>
                  <a:pt x="238370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 txBox="1"/>
          <p:nvPr/>
        </p:nvSpPr>
        <p:spPr>
          <a:xfrm>
            <a:off x="663573" y="7070509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 marR="5080" indent="-1574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1659230" y="6798201"/>
            <a:ext cx="2799715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abdomina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total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jeres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paridad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satisfecha;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43" name="object 43"/>
          <p:cNvSpPr/>
          <p:nvPr/>
        </p:nvSpPr>
        <p:spPr>
          <a:xfrm>
            <a:off x="544461" y="5330783"/>
            <a:ext cx="1035783" cy="71663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2886026" y="759960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079982"/>
          <a:ext cx="3954145" cy="412496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392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8729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879713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1.7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249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Braquiterapia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1.7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distin-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similares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excepto por histerectomía y braquiterapia.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reflejado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puntajes,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requiere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anestesia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482486">
                <a:tc>
                  <a:txBody>
                    <a:bodyPr/>
                    <a:lstStyle/>
                    <a:p>
                      <a:pPr marL="47625" marR="9398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139190" algn="l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Braquiterapia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escici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nales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asa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identificados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aquello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fáciles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guido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(que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adicion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anestesi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cirugía).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tomía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braquiterapi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dominio.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clásica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permit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patológic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detallad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sección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comparaci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técni-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térmico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puede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cultar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interpretació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patólogo.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755849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Síntesis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pesar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dificultades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impact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considerado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suficiente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 clásica,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recaida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derivad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positivos.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bisturí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frío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equivalente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 en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efic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cia,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primer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permit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patológic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detallad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resección,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aspect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crucial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conducta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subsecuente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pronóstico.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enfatiz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falta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directa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sigue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manejo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nuestr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enfermeda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residual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posterio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reservarse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aquello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casos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fertilidad,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siempre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márgenes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raspado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endovervica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neoplasi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6" y="529983"/>
                </a:lnTo>
                <a:lnTo>
                  <a:pt x="229726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0"/>
                </a:moveTo>
                <a:lnTo>
                  <a:pt x="0" y="530769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148206" y="4093708"/>
            <a:ext cx="1917700" cy="25647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WIESNER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CEBALLOS</a:t>
            </a:r>
            <a:endParaRPr sz="800">
              <a:latin typeface="Arial"/>
              <a:cs typeface="Arial"/>
            </a:endParaRPr>
          </a:p>
          <a:p>
            <a:pPr marL="12700" indent="1079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Director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(E)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ESTHER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VRIES</a:t>
            </a:r>
            <a:endParaRPr sz="800">
              <a:latin typeface="Arial"/>
              <a:cs typeface="Arial"/>
            </a:endParaRPr>
          </a:p>
          <a:p>
            <a:pPr marL="120650" marR="3048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Investigaciones,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igilanci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Epidemiológica,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Promoción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Prevención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JESÚ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ONIO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ACOS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PEÑALOZA</a:t>
            </a:r>
            <a:endParaRPr sz="800">
              <a:latin typeface="Arial"/>
              <a:cs typeface="Arial"/>
            </a:endParaRPr>
          </a:p>
          <a:p>
            <a:pPr marL="120650" marR="1333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Docencia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JOS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É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PÉREZ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ACEVEDO</a:t>
            </a:r>
            <a:endParaRPr sz="800">
              <a:latin typeface="Arial"/>
              <a:cs typeface="Arial"/>
            </a:endParaRPr>
          </a:p>
          <a:p>
            <a:pPr marL="120650" marR="38608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Subdirección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Gestión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Financiera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MARTHA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LUCÍA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SERRANO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LÓPEZ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Coordinadora Grupo Área de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Investigaciones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OSCAR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GAMBOA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GAR</a:t>
            </a:r>
            <a:r>
              <a:rPr sz="800" b="1" spc="-7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Coordinador Grupo Área de Salud Pública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2224212" y="2807020"/>
            <a:ext cx="1817067" cy="5353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0008" y="1083157"/>
            <a:ext cx="1043305" cy="2786380"/>
          </a:xfrm>
          <a:custGeom>
            <a:avLst/>
            <a:gdLst/>
            <a:ahLst/>
            <a:cxnLst/>
            <a:rect l="l" t="t" r="r" b="b"/>
            <a:pathLst>
              <a:path w="1043305" h="2786379">
                <a:moveTo>
                  <a:pt x="1043046" y="0"/>
                </a:moveTo>
                <a:lnTo>
                  <a:pt x="0" y="0"/>
                </a:lnTo>
                <a:lnTo>
                  <a:pt x="0" y="2786237"/>
                </a:lnTo>
                <a:lnTo>
                  <a:pt x="1043046" y="2786237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617975" y="173655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7975" y="2447503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17975" y="3158449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17975" y="108315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21154" y="1086327"/>
            <a:ext cx="0" cy="2780030"/>
          </a:xfrm>
          <a:custGeom>
            <a:avLst/>
            <a:gdLst/>
            <a:ahLst/>
            <a:cxnLst/>
            <a:rect l="l" t="t" r="r" b="b"/>
            <a:pathLst>
              <a:path h="2780029">
                <a:moveTo>
                  <a:pt x="0" y="0"/>
                </a:moveTo>
                <a:lnTo>
                  <a:pt x="0" y="277992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96836" y="1086327"/>
            <a:ext cx="0" cy="2780030"/>
          </a:xfrm>
          <a:custGeom>
            <a:avLst/>
            <a:gdLst/>
            <a:ahLst/>
            <a:cxnLst/>
            <a:rect l="l" t="t" r="r" b="b"/>
            <a:pathLst>
              <a:path h="2780029">
                <a:moveTo>
                  <a:pt x="0" y="0"/>
                </a:moveTo>
                <a:lnTo>
                  <a:pt x="0" y="2779928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17975" y="3869395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9995" y="1736557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9995" y="244750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539995" y="3158449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559812" y="1354307"/>
            <a:ext cx="10039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4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5.1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659230" y="1197487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endocérvix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residual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orientar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sospecha de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situ;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 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895783" y="181939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8" y="6261"/>
                </a:lnTo>
                <a:lnTo>
                  <a:pt x="83315" y="22226"/>
                </a:lnTo>
                <a:lnTo>
                  <a:pt x="51507" y="46915"/>
                </a:lnTo>
                <a:lnTo>
                  <a:pt x="26238" y="79349"/>
                </a:lnTo>
                <a:lnTo>
                  <a:pt x="8808" y="118546"/>
                </a:lnTo>
                <a:lnTo>
                  <a:pt x="511" y="163526"/>
                </a:lnTo>
                <a:lnTo>
                  <a:pt x="0" y="179635"/>
                </a:lnTo>
                <a:lnTo>
                  <a:pt x="1741" y="193703"/>
                </a:lnTo>
                <a:lnTo>
                  <a:pt x="13753" y="233372"/>
                </a:lnTo>
                <a:lnTo>
                  <a:pt x="35025" y="268179"/>
                </a:lnTo>
                <a:lnTo>
                  <a:pt x="64376" y="296761"/>
                </a:lnTo>
                <a:lnTo>
                  <a:pt x="100623" y="317752"/>
                </a:lnTo>
                <a:lnTo>
                  <a:pt x="142584" y="329788"/>
                </a:lnTo>
                <a:lnTo>
                  <a:pt x="173149" y="332164"/>
                </a:lnTo>
                <a:lnTo>
                  <a:pt x="187691" y="330883"/>
                </a:lnTo>
                <a:lnTo>
                  <a:pt x="228790" y="319922"/>
                </a:lnTo>
                <a:lnTo>
                  <a:pt x="264961" y="299418"/>
                </a:lnTo>
                <a:lnTo>
                  <a:pt x="294746" y="270829"/>
                </a:lnTo>
                <a:lnTo>
                  <a:pt x="316686" y="235613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7"/>
                </a:lnTo>
                <a:lnTo>
                  <a:pt x="323347" y="113601"/>
                </a:lnTo>
                <a:lnTo>
                  <a:pt x="305382" y="76422"/>
                </a:lnTo>
                <a:lnTo>
                  <a:pt x="278905" y="45070"/>
                </a:lnTo>
                <a:lnTo>
                  <a:pt x="245212" y="20948"/>
                </a:lnTo>
                <a:lnTo>
                  <a:pt x="205601" y="5457"/>
                </a:lnTo>
                <a:lnTo>
                  <a:pt x="16136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95783" y="1819395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4"/>
                </a:lnTo>
                <a:lnTo>
                  <a:pt x="310335" y="247998"/>
                </a:lnTo>
                <a:lnTo>
                  <a:pt x="285617" y="281167"/>
                </a:lnTo>
                <a:lnTo>
                  <a:pt x="253541" y="307223"/>
                </a:lnTo>
                <a:lnTo>
                  <a:pt x="215566" y="324708"/>
                </a:lnTo>
                <a:lnTo>
                  <a:pt x="173149" y="332164"/>
                </a:lnTo>
                <a:lnTo>
                  <a:pt x="157636" y="331575"/>
                </a:lnTo>
                <a:lnTo>
                  <a:pt x="114033" y="322826"/>
                </a:lnTo>
                <a:lnTo>
                  <a:pt x="75750" y="304669"/>
                </a:lnTo>
                <a:lnTo>
                  <a:pt x="43970" y="278466"/>
                </a:lnTo>
                <a:lnTo>
                  <a:pt x="19873" y="245582"/>
                </a:lnTo>
                <a:lnTo>
                  <a:pt x="4643" y="207382"/>
                </a:lnTo>
                <a:lnTo>
                  <a:pt x="0" y="179635"/>
                </a:lnTo>
                <a:lnTo>
                  <a:pt x="511" y="163526"/>
                </a:lnTo>
                <a:lnTo>
                  <a:pt x="8808" y="118546"/>
                </a:lnTo>
                <a:lnTo>
                  <a:pt x="26238" y="79349"/>
                </a:lnTo>
                <a:lnTo>
                  <a:pt x="51507" y="46915"/>
                </a:lnTo>
                <a:lnTo>
                  <a:pt x="83315" y="22226"/>
                </a:lnTo>
                <a:lnTo>
                  <a:pt x="120368" y="6261"/>
                </a:lnTo>
                <a:lnTo>
                  <a:pt x="161367" y="0"/>
                </a:lnTo>
                <a:lnTo>
                  <a:pt x="176545" y="617"/>
                </a:lnTo>
                <a:lnTo>
                  <a:pt x="219383" y="9575"/>
                </a:lnTo>
                <a:lnTo>
                  <a:pt x="257165" y="28099"/>
                </a:lnTo>
                <a:lnTo>
                  <a:pt x="288596" y="54787"/>
                </a:lnTo>
                <a:lnTo>
                  <a:pt x="312380" y="88237"/>
                </a:lnTo>
                <a:lnTo>
                  <a:pt x="327220" y="127047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59513" y="2021027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56"/>
                </a:lnTo>
                <a:lnTo>
                  <a:pt x="109667" y="0"/>
                </a:lnTo>
                <a:lnTo>
                  <a:pt x="200119" y="21488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69215" y="1901850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3096" y="82082"/>
                </a:lnTo>
                <a:lnTo>
                  <a:pt x="0" y="86166"/>
                </a:lnTo>
                <a:lnTo>
                  <a:pt x="3941" y="87904"/>
                </a:lnTo>
                <a:lnTo>
                  <a:pt x="77784" y="142524"/>
                </a:lnTo>
                <a:lnTo>
                  <a:pt x="84012" y="141945"/>
                </a:lnTo>
                <a:lnTo>
                  <a:pt x="124212" y="98785"/>
                </a:lnTo>
                <a:lnTo>
                  <a:pt x="73913" y="98785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12" y="98785"/>
                </a:lnTo>
                <a:lnTo>
                  <a:pt x="201585" y="15727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81554" y="1808695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69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6025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0650" y="295655"/>
                </a:lnTo>
                <a:close/>
              </a:path>
              <a:path w="360044" h="356869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172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69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3" y="134111"/>
                </a:lnTo>
                <a:lnTo>
                  <a:pt x="341148" y="173735"/>
                </a:lnTo>
                <a:lnTo>
                  <a:pt x="340251" y="185927"/>
                </a:lnTo>
                <a:lnTo>
                  <a:pt x="330728" y="228599"/>
                </a:lnTo>
                <a:lnTo>
                  <a:pt x="319458" y="249935"/>
                </a:lnTo>
                <a:lnTo>
                  <a:pt x="312272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82" y="277367"/>
                </a:lnTo>
                <a:lnTo>
                  <a:pt x="335640" y="268223"/>
                </a:lnTo>
                <a:lnTo>
                  <a:pt x="351296" y="231647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5" y="118871"/>
                </a:lnTo>
                <a:lnTo>
                  <a:pt x="340425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69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9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2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4308" y="277367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602" y="246887"/>
                </a:lnTo>
                <a:lnTo>
                  <a:pt x="11632" y="198119"/>
                </a:lnTo>
                <a:lnTo>
                  <a:pt x="9740" y="170687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699" y="27431"/>
                </a:lnTo>
                <a:lnTo>
                  <a:pt x="112272" y="24383"/>
                </a:lnTo>
                <a:lnTo>
                  <a:pt x="124307" y="18287"/>
                </a:lnTo>
                <a:lnTo>
                  <a:pt x="149743" y="12191"/>
                </a:lnTo>
                <a:lnTo>
                  <a:pt x="163110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69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69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69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69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69">
                <a:moveTo>
                  <a:pt x="238371" y="9143"/>
                </a:moveTo>
                <a:lnTo>
                  <a:pt x="188670" y="9143"/>
                </a:lnTo>
                <a:lnTo>
                  <a:pt x="200723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5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 txBox="1"/>
          <p:nvPr/>
        </p:nvSpPr>
        <p:spPr>
          <a:xfrm>
            <a:off x="663573" y="2205296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 marR="5080" indent="-1574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59230" y="1879656"/>
            <a:ext cx="2799715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braquiterapi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contrain-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dicaciones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absolutas;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95783" y="253034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8" y="6261"/>
                </a:lnTo>
                <a:lnTo>
                  <a:pt x="83315" y="22226"/>
                </a:lnTo>
                <a:lnTo>
                  <a:pt x="51507" y="46915"/>
                </a:lnTo>
                <a:lnTo>
                  <a:pt x="26238" y="79349"/>
                </a:lnTo>
                <a:lnTo>
                  <a:pt x="8808" y="118546"/>
                </a:lnTo>
                <a:lnTo>
                  <a:pt x="511" y="163526"/>
                </a:lnTo>
                <a:lnTo>
                  <a:pt x="0" y="179635"/>
                </a:lnTo>
                <a:lnTo>
                  <a:pt x="1741" y="193703"/>
                </a:lnTo>
                <a:lnTo>
                  <a:pt x="13753" y="233372"/>
                </a:lnTo>
                <a:lnTo>
                  <a:pt x="35025" y="268179"/>
                </a:lnTo>
                <a:lnTo>
                  <a:pt x="64376" y="296761"/>
                </a:lnTo>
                <a:lnTo>
                  <a:pt x="100623" y="317752"/>
                </a:lnTo>
                <a:lnTo>
                  <a:pt x="142584" y="329788"/>
                </a:lnTo>
                <a:lnTo>
                  <a:pt x="173149" y="332164"/>
                </a:lnTo>
                <a:lnTo>
                  <a:pt x="187691" y="330883"/>
                </a:lnTo>
                <a:lnTo>
                  <a:pt x="228790" y="319922"/>
                </a:lnTo>
                <a:lnTo>
                  <a:pt x="264961" y="299418"/>
                </a:lnTo>
                <a:lnTo>
                  <a:pt x="294746" y="270829"/>
                </a:lnTo>
                <a:lnTo>
                  <a:pt x="316686" y="235613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7"/>
                </a:lnTo>
                <a:lnTo>
                  <a:pt x="323347" y="113601"/>
                </a:lnTo>
                <a:lnTo>
                  <a:pt x="305382" y="76422"/>
                </a:lnTo>
                <a:lnTo>
                  <a:pt x="278905" y="45070"/>
                </a:lnTo>
                <a:lnTo>
                  <a:pt x="245212" y="20948"/>
                </a:lnTo>
                <a:lnTo>
                  <a:pt x="205601" y="5457"/>
                </a:lnTo>
                <a:lnTo>
                  <a:pt x="16136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95783" y="253034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4"/>
                </a:lnTo>
                <a:lnTo>
                  <a:pt x="310335" y="247998"/>
                </a:lnTo>
                <a:lnTo>
                  <a:pt x="285617" y="281167"/>
                </a:lnTo>
                <a:lnTo>
                  <a:pt x="253541" y="307223"/>
                </a:lnTo>
                <a:lnTo>
                  <a:pt x="215566" y="324708"/>
                </a:lnTo>
                <a:lnTo>
                  <a:pt x="173149" y="332164"/>
                </a:lnTo>
                <a:lnTo>
                  <a:pt x="157636" y="331575"/>
                </a:lnTo>
                <a:lnTo>
                  <a:pt x="114033" y="322826"/>
                </a:lnTo>
                <a:lnTo>
                  <a:pt x="75750" y="304669"/>
                </a:lnTo>
                <a:lnTo>
                  <a:pt x="43970" y="278466"/>
                </a:lnTo>
                <a:lnTo>
                  <a:pt x="19873" y="245582"/>
                </a:lnTo>
                <a:lnTo>
                  <a:pt x="4643" y="207382"/>
                </a:lnTo>
                <a:lnTo>
                  <a:pt x="0" y="179635"/>
                </a:lnTo>
                <a:lnTo>
                  <a:pt x="511" y="163526"/>
                </a:lnTo>
                <a:lnTo>
                  <a:pt x="8808" y="118546"/>
                </a:lnTo>
                <a:lnTo>
                  <a:pt x="26238" y="79349"/>
                </a:lnTo>
                <a:lnTo>
                  <a:pt x="51507" y="46915"/>
                </a:lnTo>
                <a:lnTo>
                  <a:pt x="83315" y="22226"/>
                </a:lnTo>
                <a:lnTo>
                  <a:pt x="120368" y="6261"/>
                </a:lnTo>
                <a:lnTo>
                  <a:pt x="161367" y="0"/>
                </a:lnTo>
                <a:lnTo>
                  <a:pt x="176545" y="617"/>
                </a:lnTo>
                <a:lnTo>
                  <a:pt x="219383" y="9575"/>
                </a:lnTo>
                <a:lnTo>
                  <a:pt x="257165" y="28099"/>
                </a:lnTo>
                <a:lnTo>
                  <a:pt x="288596" y="54787"/>
                </a:lnTo>
                <a:lnTo>
                  <a:pt x="312380" y="88237"/>
                </a:lnTo>
                <a:lnTo>
                  <a:pt x="327220" y="127047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959513" y="2731973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56"/>
                </a:lnTo>
                <a:lnTo>
                  <a:pt x="109667" y="0"/>
                </a:lnTo>
                <a:lnTo>
                  <a:pt x="200119" y="21488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69215" y="2612796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3096" y="82082"/>
                </a:lnTo>
                <a:lnTo>
                  <a:pt x="0" y="86166"/>
                </a:lnTo>
                <a:lnTo>
                  <a:pt x="3941" y="87904"/>
                </a:lnTo>
                <a:lnTo>
                  <a:pt x="77784" y="142524"/>
                </a:lnTo>
                <a:lnTo>
                  <a:pt x="84012" y="141945"/>
                </a:lnTo>
                <a:lnTo>
                  <a:pt x="124212" y="98785"/>
                </a:lnTo>
                <a:lnTo>
                  <a:pt x="73913" y="98785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12" y="98785"/>
                </a:lnTo>
                <a:lnTo>
                  <a:pt x="201585" y="15727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81554" y="2519642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69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69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6025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0650" y="295655"/>
                </a:lnTo>
                <a:close/>
              </a:path>
              <a:path w="360044" h="356869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172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69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3" y="134111"/>
                </a:lnTo>
                <a:lnTo>
                  <a:pt x="341148" y="173735"/>
                </a:lnTo>
                <a:lnTo>
                  <a:pt x="340251" y="185927"/>
                </a:lnTo>
                <a:lnTo>
                  <a:pt x="330728" y="228599"/>
                </a:lnTo>
                <a:lnTo>
                  <a:pt x="319458" y="249935"/>
                </a:lnTo>
                <a:lnTo>
                  <a:pt x="312272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82" y="277367"/>
                </a:lnTo>
                <a:lnTo>
                  <a:pt x="335640" y="268223"/>
                </a:lnTo>
                <a:lnTo>
                  <a:pt x="351296" y="231647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5" y="118871"/>
                </a:lnTo>
                <a:lnTo>
                  <a:pt x="340425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69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9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2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4308" y="277367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602" y="246887"/>
                </a:lnTo>
                <a:lnTo>
                  <a:pt x="11632" y="198119"/>
                </a:lnTo>
                <a:lnTo>
                  <a:pt x="9740" y="170687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699" y="27431"/>
                </a:lnTo>
                <a:lnTo>
                  <a:pt x="112272" y="24383"/>
                </a:lnTo>
                <a:lnTo>
                  <a:pt x="124307" y="18287"/>
                </a:lnTo>
                <a:lnTo>
                  <a:pt x="149743" y="12191"/>
                </a:lnTo>
                <a:lnTo>
                  <a:pt x="163110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69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69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69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69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69">
                <a:moveTo>
                  <a:pt x="238371" y="9143"/>
                </a:moveTo>
                <a:lnTo>
                  <a:pt x="188670" y="9143"/>
                </a:lnTo>
                <a:lnTo>
                  <a:pt x="200723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5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 txBox="1"/>
          <p:nvPr/>
        </p:nvSpPr>
        <p:spPr>
          <a:xfrm>
            <a:off x="663573" y="2916243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 marR="5080" indent="-1574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1659230" y="2483922"/>
            <a:ext cx="2799715" cy="647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observació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estrict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(seguimiento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VPH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raspado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endocervical)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adenocarcinoma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 situ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satisfecha,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tras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estén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libre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adenocarci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tanto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borde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quirúrgico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endocervical;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 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34" name="object 34"/>
          <p:cNvSpPr/>
          <p:nvPr/>
        </p:nvSpPr>
        <p:spPr>
          <a:xfrm>
            <a:off x="895783" y="324128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8" y="6261"/>
                </a:lnTo>
                <a:lnTo>
                  <a:pt x="83315" y="22226"/>
                </a:lnTo>
                <a:lnTo>
                  <a:pt x="51507" y="46915"/>
                </a:lnTo>
                <a:lnTo>
                  <a:pt x="26238" y="79349"/>
                </a:lnTo>
                <a:lnTo>
                  <a:pt x="8808" y="118546"/>
                </a:lnTo>
                <a:lnTo>
                  <a:pt x="511" y="163526"/>
                </a:lnTo>
                <a:lnTo>
                  <a:pt x="0" y="179635"/>
                </a:lnTo>
                <a:lnTo>
                  <a:pt x="1741" y="193703"/>
                </a:lnTo>
                <a:lnTo>
                  <a:pt x="13753" y="233372"/>
                </a:lnTo>
                <a:lnTo>
                  <a:pt x="35025" y="268179"/>
                </a:lnTo>
                <a:lnTo>
                  <a:pt x="64376" y="296761"/>
                </a:lnTo>
                <a:lnTo>
                  <a:pt x="100623" y="317752"/>
                </a:lnTo>
                <a:lnTo>
                  <a:pt x="142584" y="329788"/>
                </a:lnTo>
                <a:lnTo>
                  <a:pt x="173149" y="332164"/>
                </a:lnTo>
                <a:lnTo>
                  <a:pt x="187691" y="330883"/>
                </a:lnTo>
                <a:lnTo>
                  <a:pt x="228790" y="319922"/>
                </a:lnTo>
                <a:lnTo>
                  <a:pt x="264961" y="299418"/>
                </a:lnTo>
                <a:lnTo>
                  <a:pt x="294746" y="270829"/>
                </a:lnTo>
                <a:lnTo>
                  <a:pt x="316686" y="235613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7"/>
                </a:lnTo>
                <a:lnTo>
                  <a:pt x="323347" y="113601"/>
                </a:lnTo>
                <a:lnTo>
                  <a:pt x="305382" y="76422"/>
                </a:lnTo>
                <a:lnTo>
                  <a:pt x="278905" y="45070"/>
                </a:lnTo>
                <a:lnTo>
                  <a:pt x="245212" y="20948"/>
                </a:lnTo>
                <a:lnTo>
                  <a:pt x="205601" y="5457"/>
                </a:lnTo>
                <a:lnTo>
                  <a:pt x="16136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95783" y="3241287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4"/>
                </a:lnTo>
                <a:lnTo>
                  <a:pt x="310335" y="247998"/>
                </a:lnTo>
                <a:lnTo>
                  <a:pt x="285617" y="281167"/>
                </a:lnTo>
                <a:lnTo>
                  <a:pt x="253541" y="307223"/>
                </a:lnTo>
                <a:lnTo>
                  <a:pt x="215566" y="324708"/>
                </a:lnTo>
                <a:lnTo>
                  <a:pt x="173149" y="332164"/>
                </a:lnTo>
                <a:lnTo>
                  <a:pt x="157636" y="331575"/>
                </a:lnTo>
                <a:lnTo>
                  <a:pt x="114033" y="322826"/>
                </a:lnTo>
                <a:lnTo>
                  <a:pt x="75750" y="304669"/>
                </a:lnTo>
                <a:lnTo>
                  <a:pt x="43970" y="278466"/>
                </a:lnTo>
                <a:lnTo>
                  <a:pt x="19873" y="245582"/>
                </a:lnTo>
                <a:lnTo>
                  <a:pt x="4643" y="207382"/>
                </a:lnTo>
                <a:lnTo>
                  <a:pt x="0" y="179635"/>
                </a:lnTo>
                <a:lnTo>
                  <a:pt x="511" y="163526"/>
                </a:lnTo>
                <a:lnTo>
                  <a:pt x="8808" y="118546"/>
                </a:lnTo>
                <a:lnTo>
                  <a:pt x="26238" y="79349"/>
                </a:lnTo>
                <a:lnTo>
                  <a:pt x="51507" y="46915"/>
                </a:lnTo>
                <a:lnTo>
                  <a:pt x="83315" y="22226"/>
                </a:lnTo>
                <a:lnTo>
                  <a:pt x="120368" y="6261"/>
                </a:lnTo>
                <a:lnTo>
                  <a:pt x="161367" y="0"/>
                </a:lnTo>
                <a:lnTo>
                  <a:pt x="176545" y="617"/>
                </a:lnTo>
                <a:lnTo>
                  <a:pt x="219383" y="9575"/>
                </a:lnTo>
                <a:lnTo>
                  <a:pt x="257165" y="28099"/>
                </a:lnTo>
                <a:lnTo>
                  <a:pt x="288596" y="54787"/>
                </a:lnTo>
                <a:lnTo>
                  <a:pt x="312380" y="88237"/>
                </a:lnTo>
                <a:lnTo>
                  <a:pt x="327220" y="127047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59513" y="3442919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56"/>
                </a:lnTo>
                <a:lnTo>
                  <a:pt x="109667" y="0"/>
                </a:lnTo>
                <a:lnTo>
                  <a:pt x="200119" y="21488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69215" y="3323742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3096" y="82082"/>
                </a:lnTo>
                <a:lnTo>
                  <a:pt x="0" y="86166"/>
                </a:lnTo>
                <a:lnTo>
                  <a:pt x="3941" y="87904"/>
                </a:lnTo>
                <a:lnTo>
                  <a:pt x="77784" y="142524"/>
                </a:lnTo>
                <a:lnTo>
                  <a:pt x="84012" y="141945"/>
                </a:lnTo>
                <a:lnTo>
                  <a:pt x="124212" y="98785"/>
                </a:lnTo>
                <a:lnTo>
                  <a:pt x="73913" y="98785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212" y="98785"/>
                </a:lnTo>
                <a:lnTo>
                  <a:pt x="201585" y="15727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81554" y="3230588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6025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0650" y="295655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172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3" y="134111"/>
                </a:lnTo>
                <a:lnTo>
                  <a:pt x="341148" y="173735"/>
                </a:lnTo>
                <a:lnTo>
                  <a:pt x="340251" y="185927"/>
                </a:lnTo>
                <a:lnTo>
                  <a:pt x="330728" y="228599"/>
                </a:lnTo>
                <a:lnTo>
                  <a:pt x="319458" y="249935"/>
                </a:lnTo>
                <a:lnTo>
                  <a:pt x="312272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82" y="277367"/>
                </a:lnTo>
                <a:lnTo>
                  <a:pt x="335640" y="268223"/>
                </a:lnTo>
                <a:lnTo>
                  <a:pt x="351296" y="231647"/>
                </a:lnTo>
                <a:lnTo>
                  <a:pt x="359845" y="182879"/>
                </a:lnTo>
                <a:lnTo>
                  <a:pt x="359708" y="170687"/>
                </a:lnTo>
                <a:lnTo>
                  <a:pt x="350395" y="118871"/>
                </a:lnTo>
                <a:lnTo>
                  <a:pt x="340425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9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2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4308" y="277367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602" y="246887"/>
                </a:lnTo>
                <a:lnTo>
                  <a:pt x="11632" y="198119"/>
                </a:lnTo>
                <a:lnTo>
                  <a:pt x="9740" y="170687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699" y="27431"/>
                </a:lnTo>
                <a:lnTo>
                  <a:pt x="112272" y="24383"/>
                </a:lnTo>
                <a:lnTo>
                  <a:pt x="124307" y="18287"/>
                </a:lnTo>
                <a:lnTo>
                  <a:pt x="149743" y="12191"/>
                </a:lnTo>
                <a:lnTo>
                  <a:pt x="163110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0" y="9143"/>
                </a:lnTo>
                <a:lnTo>
                  <a:pt x="200723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5" y="27431"/>
                </a:lnTo>
                <a:lnTo>
                  <a:pt x="259564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663573" y="3627190"/>
            <a:ext cx="82423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9545" marR="5080" indent="-157480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1659230" y="3248209"/>
            <a:ext cx="2800350" cy="541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re-conización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bistur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frío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satisfecha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tras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presente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borde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quirúrg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endocervical;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527296" y="3966573"/>
            <a:ext cx="3985895" cy="30568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estricta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endocervical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realizarse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seis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primeros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posteriormente cada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declare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satisfecha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paridad,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momento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 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discuti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  <a:spcBef>
                <a:spcPts val="46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estricto,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raspado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endocervica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remitido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colposcopia.</a:t>
            </a:r>
            <a:endParaRPr sz="9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58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estricto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hallazg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infiltrante)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raspado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endocervical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debe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evaluado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ginecología oncológica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definir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conducta,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independiente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 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discuti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factibilidad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reconización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recaída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desenlaces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seguridad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pacientes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nuestro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medio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tratadas 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lmente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validen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desempeño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diagnóstico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situ.</a:t>
            </a:r>
            <a:endParaRPr sz="90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886367" y="100759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161332" y="0"/>
                </a:moveTo>
                <a:lnTo>
                  <a:pt x="120338" y="6267"/>
                </a:lnTo>
                <a:lnTo>
                  <a:pt x="83293" y="22240"/>
                </a:lnTo>
                <a:lnTo>
                  <a:pt x="51491" y="46937"/>
                </a:lnTo>
                <a:lnTo>
                  <a:pt x="26229" y="79377"/>
                </a:lnTo>
                <a:lnTo>
                  <a:pt x="8804" y="118578"/>
                </a:lnTo>
                <a:lnTo>
                  <a:pt x="511" y="163560"/>
                </a:lnTo>
                <a:lnTo>
                  <a:pt x="0" y="179669"/>
                </a:lnTo>
                <a:lnTo>
                  <a:pt x="1743" y="193734"/>
                </a:lnTo>
                <a:lnTo>
                  <a:pt x="13759" y="233399"/>
                </a:lnTo>
                <a:lnTo>
                  <a:pt x="35032" y="268206"/>
                </a:lnTo>
                <a:lnTo>
                  <a:pt x="64382" y="296788"/>
                </a:lnTo>
                <a:lnTo>
                  <a:pt x="100629" y="317780"/>
                </a:lnTo>
                <a:lnTo>
                  <a:pt x="142592" y="329817"/>
                </a:lnTo>
                <a:lnTo>
                  <a:pt x="173159" y="332193"/>
                </a:lnTo>
                <a:lnTo>
                  <a:pt x="187702" y="330909"/>
                </a:lnTo>
                <a:lnTo>
                  <a:pt x="228798" y="319940"/>
                </a:lnTo>
                <a:lnTo>
                  <a:pt x="264964" y="299429"/>
                </a:lnTo>
                <a:lnTo>
                  <a:pt x="294743" y="270833"/>
                </a:lnTo>
                <a:lnTo>
                  <a:pt x="316677" y="235612"/>
                </a:lnTo>
                <a:lnTo>
                  <a:pt x="329309" y="195226"/>
                </a:lnTo>
                <a:lnTo>
                  <a:pt x="331844" y="166152"/>
                </a:lnTo>
                <a:lnTo>
                  <a:pt x="331488" y="155193"/>
                </a:lnTo>
                <a:lnTo>
                  <a:pt x="323329" y="113600"/>
                </a:lnTo>
                <a:lnTo>
                  <a:pt x="305364" y="76426"/>
                </a:lnTo>
                <a:lnTo>
                  <a:pt x="278887" y="45076"/>
                </a:lnTo>
                <a:lnTo>
                  <a:pt x="245193" y="20952"/>
                </a:lnTo>
                <a:lnTo>
                  <a:pt x="205577" y="5458"/>
                </a:lnTo>
                <a:lnTo>
                  <a:pt x="161332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86367" y="100759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40">
                <a:moveTo>
                  <a:pt x="331844" y="166152"/>
                </a:moveTo>
                <a:lnTo>
                  <a:pt x="326222" y="209172"/>
                </a:lnTo>
                <a:lnTo>
                  <a:pt x="310327" y="247999"/>
                </a:lnTo>
                <a:lnTo>
                  <a:pt x="285616" y="281173"/>
                </a:lnTo>
                <a:lnTo>
                  <a:pt x="253546" y="307236"/>
                </a:lnTo>
                <a:lnTo>
                  <a:pt x="215575" y="324729"/>
                </a:lnTo>
                <a:lnTo>
                  <a:pt x="173159" y="332193"/>
                </a:lnTo>
                <a:lnTo>
                  <a:pt x="157645" y="331604"/>
                </a:lnTo>
                <a:lnTo>
                  <a:pt x="114040" y="322855"/>
                </a:lnTo>
                <a:lnTo>
                  <a:pt x="75756" y="304696"/>
                </a:lnTo>
                <a:lnTo>
                  <a:pt x="43976" y="278492"/>
                </a:lnTo>
                <a:lnTo>
                  <a:pt x="19880" y="245609"/>
                </a:lnTo>
                <a:lnTo>
                  <a:pt x="4647" y="207411"/>
                </a:lnTo>
                <a:lnTo>
                  <a:pt x="0" y="179669"/>
                </a:lnTo>
                <a:lnTo>
                  <a:pt x="511" y="163560"/>
                </a:lnTo>
                <a:lnTo>
                  <a:pt x="8804" y="118578"/>
                </a:lnTo>
                <a:lnTo>
                  <a:pt x="26229" y="79377"/>
                </a:lnTo>
                <a:lnTo>
                  <a:pt x="51491" y="46937"/>
                </a:lnTo>
                <a:lnTo>
                  <a:pt x="83293" y="22240"/>
                </a:lnTo>
                <a:lnTo>
                  <a:pt x="120338" y="6267"/>
                </a:lnTo>
                <a:lnTo>
                  <a:pt x="161332" y="0"/>
                </a:lnTo>
                <a:lnTo>
                  <a:pt x="176515" y="617"/>
                </a:lnTo>
                <a:lnTo>
                  <a:pt x="219361" y="9577"/>
                </a:lnTo>
                <a:lnTo>
                  <a:pt x="257147" y="28103"/>
                </a:lnTo>
                <a:lnTo>
                  <a:pt x="288579" y="54792"/>
                </a:lnTo>
                <a:lnTo>
                  <a:pt x="312362" y="88240"/>
                </a:lnTo>
                <a:lnTo>
                  <a:pt x="327203" y="127043"/>
                </a:lnTo>
                <a:lnTo>
                  <a:pt x="331844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063464" y="1069739"/>
            <a:ext cx="107314" cy="107314"/>
          </a:xfrm>
          <a:custGeom>
            <a:avLst/>
            <a:gdLst/>
            <a:ahLst/>
            <a:cxnLst/>
            <a:rect l="l" t="t" r="r" b="b"/>
            <a:pathLst>
              <a:path w="107315" h="107315">
                <a:moveTo>
                  <a:pt x="55483" y="0"/>
                </a:moveTo>
                <a:lnTo>
                  <a:pt x="12402" y="19635"/>
                </a:lnTo>
                <a:lnTo>
                  <a:pt x="0" y="54166"/>
                </a:lnTo>
                <a:lnTo>
                  <a:pt x="2784" y="69178"/>
                </a:lnTo>
                <a:lnTo>
                  <a:pt x="27198" y="100045"/>
                </a:lnTo>
                <a:lnTo>
                  <a:pt x="59252" y="106874"/>
                </a:lnTo>
                <a:lnTo>
                  <a:pt x="71320" y="104207"/>
                </a:lnTo>
                <a:lnTo>
                  <a:pt x="100083" y="78538"/>
                </a:lnTo>
                <a:lnTo>
                  <a:pt x="105936" y="61430"/>
                </a:lnTo>
                <a:lnTo>
                  <a:pt x="64809" y="61430"/>
                </a:lnTo>
                <a:lnTo>
                  <a:pt x="54149" y="58295"/>
                </a:lnTo>
                <a:lnTo>
                  <a:pt x="48109" y="46223"/>
                </a:lnTo>
                <a:lnTo>
                  <a:pt x="50181" y="35695"/>
                </a:lnTo>
                <a:lnTo>
                  <a:pt x="62373" y="28916"/>
                </a:lnTo>
                <a:lnTo>
                  <a:pt x="101201" y="28916"/>
                </a:lnTo>
                <a:lnTo>
                  <a:pt x="98175" y="23190"/>
                </a:lnTo>
                <a:lnTo>
                  <a:pt x="88729" y="13491"/>
                </a:lnTo>
                <a:lnTo>
                  <a:pt x="78222" y="6401"/>
                </a:lnTo>
                <a:lnTo>
                  <a:pt x="67019" y="1908"/>
                </a:lnTo>
                <a:lnTo>
                  <a:pt x="55483" y="0"/>
                </a:lnTo>
                <a:close/>
              </a:path>
              <a:path w="107315" h="107315">
                <a:moveTo>
                  <a:pt x="101201" y="28916"/>
                </a:moveTo>
                <a:lnTo>
                  <a:pt x="62373" y="28916"/>
                </a:lnTo>
                <a:lnTo>
                  <a:pt x="72817" y="30314"/>
                </a:lnTo>
                <a:lnTo>
                  <a:pt x="77462" y="34235"/>
                </a:lnTo>
                <a:lnTo>
                  <a:pt x="81186" y="45557"/>
                </a:lnTo>
                <a:lnTo>
                  <a:pt x="76593" y="56433"/>
                </a:lnTo>
                <a:lnTo>
                  <a:pt x="64809" y="61430"/>
                </a:lnTo>
                <a:lnTo>
                  <a:pt x="105936" y="61430"/>
                </a:lnTo>
                <a:lnTo>
                  <a:pt x="106971" y="55910"/>
                </a:lnTo>
                <a:lnTo>
                  <a:pt x="106558" y="44503"/>
                </a:lnTo>
                <a:lnTo>
                  <a:pt x="103616" y="33485"/>
                </a:lnTo>
                <a:lnTo>
                  <a:pt x="101201" y="2891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941130" y="1143020"/>
            <a:ext cx="143510" cy="130175"/>
          </a:xfrm>
          <a:custGeom>
            <a:avLst/>
            <a:gdLst/>
            <a:ahLst/>
            <a:cxnLst/>
            <a:rect l="l" t="t" r="r" b="b"/>
            <a:pathLst>
              <a:path w="143509" h="130175">
                <a:moveTo>
                  <a:pt x="77172" y="107960"/>
                </a:moveTo>
                <a:lnTo>
                  <a:pt x="36502" y="107960"/>
                </a:lnTo>
                <a:lnTo>
                  <a:pt x="51636" y="128168"/>
                </a:lnTo>
                <a:lnTo>
                  <a:pt x="52803" y="129692"/>
                </a:lnTo>
                <a:lnTo>
                  <a:pt x="55004" y="130027"/>
                </a:lnTo>
                <a:lnTo>
                  <a:pt x="56576" y="128869"/>
                </a:lnTo>
                <a:lnTo>
                  <a:pt x="59576" y="126583"/>
                </a:lnTo>
                <a:lnTo>
                  <a:pt x="61148" y="125425"/>
                </a:lnTo>
                <a:lnTo>
                  <a:pt x="61459" y="123230"/>
                </a:lnTo>
                <a:lnTo>
                  <a:pt x="55577" y="115397"/>
                </a:lnTo>
                <a:lnTo>
                  <a:pt x="64303" y="108844"/>
                </a:lnTo>
                <a:lnTo>
                  <a:pt x="77834" y="108844"/>
                </a:lnTo>
                <a:lnTo>
                  <a:pt x="77172" y="107960"/>
                </a:lnTo>
                <a:close/>
              </a:path>
              <a:path w="143509" h="130175">
                <a:moveTo>
                  <a:pt x="54601" y="42915"/>
                </a:moveTo>
                <a:lnTo>
                  <a:pt x="53041" y="44074"/>
                </a:lnTo>
                <a:lnTo>
                  <a:pt x="49648" y="46634"/>
                </a:lnTo>
                <a:lnTo>
                  <a:pt x="48088" y="47792"/>
                </a:lnTo>
                <a:lnTo>
                  <a:pt x="47765" y="50017"/>
                </a:lnTo>
                <a:lnTo>
                  <a:pt x="48944" y="51572"/>
                </a:lnTo>
                <a:lnTo>
                  <a:pt x="50374" y="53492"/>
                </a:lnTo>
                <a:lnTo>
                  <a:pt x="307" y="90952"/>
                </a:lnTo>
                <a:lnTo>
                  <a:pt x="0" y="93177"/>
                </a:lnTo>
                <a:lnTo>
                  <a:pt x="19251" y="118902"/>
                </a:lnTo>
                <a:lnTo>
                  <a:pt x="21467" y="119207"/>
                </a:lnTo>
                <a:lnTo>
                  <a:pt x="36502" y="107960"/>
                </a:lnTo>
                <a:lnTo>
                  <a:pt x="77172" y="107960"/>
                </a:lnTo>
                <a:lnTo>
                  <a:pt x="62554" y="88452"/>
                </a:lnTo>
                <a:lnTo>
                  <a:pt x="71518" y="81747"/>
                </a:lnTo>
                <a:lnTo>
                  <a:pt x="81365" y="81747"/>
                </a:lnTo>
                <a:lnTo>
                  <a:pt x="82829" y="80650"/>
                </a:lnTo>
                <a:lnTo>
                  <a:pt x="83152" y="78455"/>
                </a:lnTo>
                <a:lnTo>
                  <a:pt x="80567" y="74950"/>
                </a:lnTo>
                <a:lnTo>
                  <a:pt x="118285" y="46725"/>
                </a:lnTo>
                <a:lnTo>
                  <a:pt x="59399" y="46725"/>
                </a:lnTo>
                <a:lnTo>
                  <a:pt x="57982" y="44805"/>
                </a:lnTo>
                <a:lnTo>
                  <a:pt x="56814" y="43251"/>
                </a:lnTo>
                <a:lnTo>
                  <a:pt x="54601" y="42915"/>
                </a:lnTo>
                <a:close/>
              </a:path>
              <a:path w="143509" h="130175">
                <a:moveTo>
                  <a:pt x="77834" y="108844"/>
                </a:moveTo>
                <a:lnTo>
                  <a:pt x="64303" y="108844"/>
                </a:lnTo>
                <a:lnTo>
                  <a:pt x="70186" y="116677"/>
                </a:lnTo>
                <a:lnTo>
                  <a:pt x="72399" y="117012"/>
                </a:lnTo>
                <a:lnTo>
                  <a:pt x="73959" y="115823"/>
                </a:lnTo>
                <a:lnTo>
                  <a:pt x="76971" y="113598"/>
                </a:lnTo>
                <a:lnTo>
                  <a:pt x="78531" y="112410"/>
                </a:lnTo>
                <a:lnTo>
                  <a:pt x="78854" y="110215"/>
                </a:lnTo>
                <a:lnTo>
                  <a:pt x="77834" y="108844"/>
                </a:lnTo>
                <a:close/>
              </a:path>
              <a:path w="143509" h="130175">
                <a:moveTo>
                  <a:pt x="81365" y="81747"/>
                </a:moveTo>
                <a:lnTo>
                  <a:pt x="71518" y="81747"/>
                </a:lnTo>
                <a:lnTo>
                  <a:pt x="72959" y="83637"/>
                </a:lnTo>
                <a:lnTo>
                  <a:pt x="74127" y="85191"/>
                </a:lnTo>
                <a:lnTo>
                  <a:pt x="76331" y="85526"/>
                </a:lnTo>
                <a:lnTo>
                  <a:pt x="77900" y="84368"/>
                </a:lnTo>
                <a:lnTo>
                  <a:pt x="81365" y="81747"/>
                </a:lnTo>
                <a:close/>
              </a:path>
              <a:path w="143509" h="130175">
                <a:moveTo>
                  <a:pt x="121810" y="0"/>
                </a:moveTo>
                <a:lnTo>
                  <a:pt x="59399" y="46725"/>
                </a:lnTo>
                <a:lnTo>
                  <a:pt x="118285" y="46725"/>
                </a:lnTo>
                <a:lnTo>
                  <a:pt x="142969" y="28254"/>
                </a:lnTo>
                <a:lnTo>
                  <a:pt x="137540" y="25694"/>
                </a:lnTo>
                <a:lnTo>
                  <a:pt x="128454" y="15422"/>
                </a:lnTo>
                <a:lnTo>
                  <a:pt x="122739" y="5608"/>
                </a:lnTo>
                <a:lnTo>
                  <a:pt x="12181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6810"/>
            <a:ext cx="3985895" cy="6236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5.6 </a:t>
            </a:r>
            <a:r>
              <a:rPr sz="1000" b="1" spc="-5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ratamiento de NIC en mujeres embarazadas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invasivo?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33083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OMS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(63),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AGREE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II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crioterapia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iniciarl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estatu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desconocid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quiene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condicionales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proveniente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observacionales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indirecta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(pacientes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carcinoma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ducta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situ),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estimacione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imprecisas.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tanto,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metanálisis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escisión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ativos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retrospectivos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serie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prospectivo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pronóstico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ensayo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aleatorizados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analíticos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cohortes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aceptable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sección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disponibl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responder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00">
              <a:latin typeface="Times New Roman"/>
              <a:cs typeface="Times New Roman"/>
            </a:endParaRPr>
          </a:p>
          <a:p>
            <a:pPr marL="330200" lvl="2" indent="-31750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33083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Calidad de la evidencia de estudios primarios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seleccionados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(64-69)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clínica.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Aunque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metodología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(65),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realidad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serie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retrospectiva.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distintas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abordado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y/o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embarazada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tanto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pregu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tas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abordado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aunqu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alguno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determina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recurrencia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PICO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elaborados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tamaños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26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253 mujeres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embarazadas,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17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42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años,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edades</a:t>
            </a:r>
            <a:r>
              <a:rPr sz="9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gestacionales entre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8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32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semanas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seguimientos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nacimiento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hasta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 </a:t>
            </a:r>
            <a:r>
              <a:rPr sz="9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918378" y="7602293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1037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después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parto.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mayoría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comparaciones,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excepto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spc="-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He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al.,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(65)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incluye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cervicitis.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China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Alemania,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Italia,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Brasil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intervencion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colposcopia,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test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ADN-VPH,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extirpación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amplia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transformación, conización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cirugía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frecuencia.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5.6.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2145385"/>
            <a:ext cx="817880" cy="273050"/>
          </a:xfrm>
          <a:custGeom>
            <a:avLst/>
            <a:gdLst/>
            <a:ahLst/>
            <a:cxnLst/>
            <a:rect l="l" t="t" r="r" b="b"/>
            <a:pathLst>
              <a:path w="817880" h="273050">
                <a:moveTo>
                  <a:pt x="817625" y="0"/>
                </a:moveTo>
                <a:lnTo>
                  <a:pt x="0" y="0"/>
                </a:lnTo>
                <a:lnTo>
                  <a:pt x="0" y="272998"/>
                </a:lnTo>
                <a:lnTo>
                  <a:pt x="817625" y="272998"/>
                </a:lnTo>
                <a:lnTo>
                  <a:pt x="81762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60800" y="2145385"/>
            <a:ext cx="1371600" cy="273050"/>
          </a:xfrm>
          <a:custGeom>
            <a:avLst/>
            <a:gdLst/>
            <a:ahLst/>
            <a:cxnLst/>
            <a:rect l="l" t="t" r="r" b="b"/>
            <a:pathLst>
              <a:path w="1371600" h="273050">
                <a:moveTo>
                  <a:pt x="1371599" y="0"/>
                </a:moveTo>
                <a:lnTo>
                  <a:pt x="0" y="0"/>
                </a:lnTo>
                <a:lnTo>
                  <a:pt x="0" y="272998"/>
                </a:lnTo>
                <a:lnTo>
                  <a:pt x="1371599" y="272998"/>
                </a:lnTo>
                <a:lnTo>
                  <a:pt x="137159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732400" y="2145385"/>
            <a:ext cx="1755139" cy="273050"/>
          </a:xfrm>
          <a:custGeom>
            <a:avLst/>
            <a:gdLst/>
            <a:ahLst/>
            <a:cxnLst/>
            <a:rect l="l" t="t" r="r" b="b"/>
            <a:pathLst>
              <a:path w="1755139" h="273050">
                <a:moveTo>
                  <a:pt x="1754898" y="0"/>
                </a:moveTo>
                <a:lnTo>
                  <a:pt x="0" y="0"/>
                </a:lnTo>
                <a:lnTo>
                  <a:pt x="0" y="272998"/>
                </a:lnTo>
                <a:lnTo>
                  <a:pt x="1754898" y="272998"/>
                </a:lnTo>
                <a:lnTo>
                  <a:pt x="1754898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2145385"/>
          <a:ext cx="3960495" cy="461899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9090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06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75489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11109">
                <a:tc>
                  <a:txBody>
                    <a:bodyPr/>
                    <a:lstStyle/>
                    <a:p>
                      <a:pPr marL="193675" marR="6286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1910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14282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tuvo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secuencias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concluyendo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cuidadoso,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hallazgos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trante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sospecha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misma.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43630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globa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considerada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debido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diseño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bloqu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encontrad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tudios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descriptivo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retrospectivos).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consenso de expertos.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45613"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afirman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yoría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prefiere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continuar 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gestació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optaría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tervenciones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minimicen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curso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gestación.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42106">
                <a:tc rowSpan="5"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668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alternativas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aproximadamente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0668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valentes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0667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32558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806400">
                <a:tc>
                  <a:txBody>
                    <a:bodyPr/>
                    <a:lstStyle/>
                    <a:p>
                      <a:pPr marL="46990" marR="36195" algn="just">
                        <a:lnSpc>
                          <a:spcPct val="100000"/>
                        </a:lnSpc>
                      </a:pP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76581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 marR="4445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520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señalaron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principales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dificultades.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puntajes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consideraron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equivalentes.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39995" y="1083157"/>
            <a:ext cx="3950970" cy="0"/>
          </a:xfrm>
          <a:custGeom>
            <a:avLst/>
            <a:gdLst/>
            <a:ahLst/>
            <a:cxnLst/>
            <a:rect l="l" t="t" r="r" b="b"/>
            <a:pathLst>
              <a:path w="3950970">
                <a:moveTo>
                  <a:pt x="0" y="0"/>
                </a:moveTo>
                <a:lnTo>
                  <a:pt x="395047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360800" y="1086327"/>
            <a:ext cx="0" cy="1322705"/>
          </a:xfrm>
          <a:custGeom>
            <a:avLst/>
            <a:gdLst/>
            <a:ahLst/>
            <a:cxnLst/>
            <a:rect l="l" t="t" r="r" b="b"/>
            <a:pathLst>
              <a:path h="1322705">
                <a:moveTo>
                  <a:pt x="0" y="1322466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3174" y="1086327"/>
            <a:ext cx="0" cy="1322705"/>
          </a:xfrm>
          <a:custGeom>
            <a:avLst/>
            <a:gdLst/>
            <a:ahLst/>
            <a:cxnLst/>
            <a:rect l="l" t="t" r="r" b="b"/>
            <a:pathLst>
              <a:path h="1322705">
                <a:moveTo>
                  <a:pt x="0" y="1322466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4487295" y="1086327"/>
            <a:ext cx="0" cy="1322705"/>
          </a:xfrm>
          <a:custGeom>
            <a:avLst/>
            <a:gdLst/>
            <a:ahLst/>
            <a:cxnLst/>
            <a:rect l="l" t="t" r="r" b="b"/>
            <a:pathLst>
              <a:path h="1322705">
                <a:moveTo>
                  <a:pt x="0" y="1322466"/>
                </a:moveTo>
                <a:lnTo>
                  <a:pt x="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9995" y="2411963"/>
            <a:ext cx="3950970" cy="0"/>
          </a:xfrm>
          <a:custGeom>
            <a:avLst/>
            <a:gdLst/>
            <a:ahLst/>
            <a:cxnLst/>
            <a:rect l="l" t="t" r="r" b="b"/>
            <a:pathLst>
              <a:path w="3950970">
                <a:moveTo>
                  <a:pt x="0" y="0"/>
                </a:moveTo>
                <a:lnTo>
                  <a:pt x="395047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581279" y="1695175"/>
            <a:ext cx="34163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Síntesis</a:t>
            </a:r>
            <a:endParaRPr sz="7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98894" y="1214495"/>
            <a:ext cx="3050540" cy="4343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balanc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clínico,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recursos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consideraciones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implement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ción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favorecen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circunstancias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especiales.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obstante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calid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variabilidad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preferencias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justifican recomendaciones débiles.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98894" y="1749229"/>
            <a:ext cx="3050540" cy="541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contra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fueron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motivadas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consideración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panel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complicaciones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obstétricas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excede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beneficios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intervenciones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favo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condicionadas,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basan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beneficios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intervenciones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superan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plicaciones obstétricas de las mismas en esos casos específicos.</a:t>
            </a:r>
            <a:endParaRPr sz="700">
              <a:latin typeface="Arial"/>
              <a:cs typeface="Arial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678448" y="34835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9" y="21548"/>
                </a:lnTo>
                <a:lnTo>
                  <a:pt x="0" y="59462"/>
                </a:lnTo>
                <a:lnTo>
                  <a:pt x="0" y="59706"/>
                </a:lnTo>
                <a:lnTo>
                  <a:pt x="11619" y="96075"/>
                </a:lnTo>
                <a:lnTo>
                  <a:pt x="45771" y="115827"/>
                </a:lnTo>
                <a:lnTo>
                  <a:pt x="61600" y="116431"/>
                </a:lnTo>
                <a:lnTo>
                  <a:pt x="73172" y="113504"/>
                </a:lnTo>
                <a:lnTo>
                  <a:pt x="86532" y="107084"/>
                </a:lnTo>
                <a:lnTo>
                  <a:pt x="91452" y="102483"/>
                </a:lnTo>
                <a:lnTo>
                  <a:pt x="43925" y="102483"/>
                </a:lnTo>
                <a:lnTo>
                  <a:pt x="33251" y="96821"/>
                </a:lnTo>
                <a:lnTo>
                  <a:pt x="21608" y="85420"/>
                </a:lnTo>
                <a:lnTo>
                  <a:pt x="17047" y="73761"/>
                </a:lnTo>
                <a:lnTo>
                  <a:pt x="15526" y="59706"/>
                </a:lnTo>
                <a:lnTo>
                  <a:pt x="15646" y="54682"/>
                </a:lnTo>
                <a:lnTo>
                  <a:pt x="41716" y="14019"/>
                </a:lnTo>
                <a:lnTo>
                  <a:pt x="54601" y="12004"/>
                </a:lnTo>
                <a:lnTo>
                  <a:pt x="89881" y="12004"/>
                </a:lnTo>
                <a:lnTo>
                  <a:pt x="81573" y="5761"/>
                </a:lnTo>
                <a:lnTo>
                  <a:pt x="72623" y="2073"/>
                </a:lnTo>
                <a:lnTo>
                  <a:pt x="60647" y="87"/>
                </a:lnTo>
                <a:lnTo>
                  <a:pt x="43587" y="0"/>
                </a:lnTo>
                <a:close/>
              </a:path>
              <a:path w="108585" h="116839">
                <a:moveTo>
                  <a:pt x="89881" y="12004"/>
                </a:moveTo>
                <a:lnTo>
                  <a:pt x="62115" y="12004"/>
                </a:lnTo>
                <a:lnTo>
                  <a:pt x="68887" y="13925"/>
                </a:lnTo>
                <a:lnTo>
                  <a:pt x="77013" y="19175"/>
                </a:lnTo>
                <a:lnTo>
                  <a:pt x="84123" y="26927"/>
                </a:lnTo>
                <a:lnTo>
                  <a:pt x="91211" y="41525"/>
                </a:lnTo>
                <a:lnTo>
                  <a:pt x="92479" y="53056"/>
                </a:lnTo>
                <a:lnTo>
                  <a:pt x="92158" y="71294"/>
                </a:lnTo>
                <a:lnTo>
                  <a:pt x="60991" y="102316"/>
                </a:lnTo>
                <a:lnTo>
                  <a:pt x="43925" y="102483"/>
                </a:lnTo>
                <a:lnTo>
                  <a:pt x="91452" y="102483"/>
                </a:lnTo>
                <a:lnTo>
                  <a:pt x="108039" y="65224"/>
                </a:lnTo>
                <a:lnTo>
                  <a:pt x="108294" y="48466"/>
                </a:lnTo>
                <a:lnTo>
                  <a:pt x="105546" y="36524"/>
                </a:lnTo>
                <a:lnTo>
                  <a:pt x="100042" y="23538"/>
                </a:lnTo>
                <a:lnTo>
                  <a:pt x="92313" y="13832"/>
                </a:lnTo>
                <a:lnTo>
                  <a:pt x="89881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93974" y="349552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20" y="61756"/>
                </a:lnTo>
                <a:lnTo>
                  <a:pt x="6082" y="73415"/>
                </a:lnTo>
                <a:lnTo>
                  <a:pt x="17725" y="84817"/>
                </a:lnTo>
                <a:lnTo>
                  <a:pt x="28398" y="90478"/>
                </a:lnTo>
                <a:lnTo>
                  <a:pt x="45465" y="90311"/>
                </a:lnTo>
                <a:lnTo>
                  <a:pt x="76632" y="59289"/>
                </a:lnTo>
                <a:lnTo>
                  <a:pt x="76952" y="41052"/>
                </a:lnTo>
                <a:lnTo>
                  <a:pt x="75684" y="29521"/>
                </a:lnTo>
                <a:lnTo>
                  <a:pt x="68596" y="14923"/>
                </a:lnTo>
                <a:lnTo>
                  <a:pt x="61487" y="7170"/>
                </a:lnTo>
                <a:lnTo>
                  <a:pt x="53361" y="1920"/>
                </a:lnTo>
                <a:lnTo>
                  <a:pt x="46588" y="0"/>
                </a:lnTo>
                <a:lnTo>
                  <a:pt x="39075" y="0"/>
                </a:lnTo>
                <a:lnTo>
                  <a:pt x="2065" y="2927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02190" y="34835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5" y="0"/>
                </a:moveTo>
                <a:lnTo>
                  <a:pt x="10035" y="21548"/>
                </a:lnTo>
                <a:lnTo>
                  <a:pt x="0" y="59461"/>
                </a:lnTo>
                <a:lnTo>
                  <a:pt x="0" y="59705"/>
                </a:lnTo>
                <a:lnTo>
                  <a:pt x="11615" y="96074"/>
                </a:lnTo>
                <a:lnTo>
                  <a:pt x="45764" y="115826"/>
                </a:lnTo>
                <a:lnTo>
                  <a:pt x="61591" y="116430"/>
                </a:lnTo>
                <a:lnTo>
                  <a:pt x="73166" y="113504"/>
                </a:lnTo>
                <a:lnTo>
                  <a:pt x="86524" y="107086"/>
                </a:lnTo>
                <a:lnTo>
                  <a:pt x="91448" y="102483"/>
                </a:lnTo>
                <a:lnTo>
                  <a:pt x="43923" y="102483"/>
                </a:lnTo>
                <a:lnTo>
                  <a:pt x="33249" y="96821"/>
                </a:lnTo>
                <a:lnTo>
                  <a:pt x="21603" y="85422"/>
                </a:lnTo>
                <a:lnTo>
                  <a:pt x="17044" y="73761"/>
                </a:lnTo>
                <a:lnTo>
                  <a:pt x="15523" y="59705"/>
                </a:lnTo>
                <a:lnTo>
                  <a:pt x="15642" y="54688"/>
                </a:lnTo>
                <a:lnTo>
                  <a:pt x="41704" y="14020"/>
                </a:lnTo>
                <a:lnTo>
                  <a:pt x="54589" y="12004"/>
                </a:lnTo>
                <a:lnTo>
                  <a:pt x="89874" y="12004"/>
                </a:lnTo>
                <a:lnTo>
                  <a:pt x="81571" y="5761"/>
                </a:lnTo>
                <a:lnTo>
                  <a:pt x="72622" y="2073"/>
                </a:lnTo>
                <a:lnTo>
                  <a:pt x="60645" y="87"/>
                </a:lnTo>
                <a:lnTo>
                  <a:pt x="43585" y="0"/>
                </a:lnTo>
                <a:close/>
              </a:path>
              <a:path w="108585" h="116839">
                <a:moveTo>
                  <a:pt x="89874" y="12004"/>
                </a:moveTo>
                <a:lnTo>
                  <a:pt x="62112" y="12004"/>
                </a:lnTo>
                <a:lnTo>
                  <a:pt x="68875" y="13924"/>
                </a:lnTo>
                <a:lnTo>
                  <a:pt x="77013" y="19175"/>
                </a:lnTo>
                <a:lnTo>
                  <a:pt x="84122" y="26927"/>
                </a:lnTo>
                <a:lnTo>
                  <a:pt x="91209" y="41525"/>
                </a:lnTo>
                <a:lnTo>
                  <a:pt x="92476" y="53056"/>
                </a:lnTo>
                <a:lnTo>
                  <a:pt x="92155" y="71294"/>
                </a:lnTo>
                <a:lnTo>
                  <a:pt x="60990" y="102316"/>
                </a:lnTo>
                <a:lnTo>
                  <a:pt x="43923" y="102483"/>
                </a:lnTo>
                <a:lnTo>
                  <a:pt x="91448" y="102483"/>
                </a:lnTo>
                <a:lnTo>
                  <a:pt x="108030" y="65228"/>
                </a:lnTo>
                <a:lnTo>
                  <a:pt x="108284" y="48470"/>
                </a:lnTo>
                <a:lnTo>
                  <a:pt x="105541" y="36527"/>
                </a:lnTo>
                <a:lnTo>
                  <a:pt x="100036" y="23543"/>
                </a:lnTo>
                <a:lnTo>
                  <a:pt x="92308" y="13834"/>
                </a:lnTo>
                <a:lnTo>
                  <a:pt x="89874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817714" y="349552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20" y="61757"/>
                </a:lnTo>
                <a:lnTo>
                  <a:pt x="6079" y="73417"/>
                </a:lnTo>
                <a:lnTo>
                  <a:pt x="17726" y="84817"/>
                </a:lnTo>
                <a:lnTo>
                  <a:pt x="28399" y="90478"/>
                </a:lnTo>
                <a:lnTo>
                  <a:pt x="45467" y="90311"/>
                </a:lnTo>
                <a:lnTo>
                  <a:pt x="76632" y="59289"/>
                </a:lnTo>
                <a:lnTo>
                  <a:pt x="76953" y="41052"/>
                </a:lnTo>
                <a:lnTo>
                  <a:pt x="75685" y="29521"/>
                </a:lnTo>
                <a:lnTo>
                  <a:pt x="68599" y="14922"/>
                </a:lnTo>
                <a:lnTo>
                  <a:pt x="61490" y="7170"/>
                </a:lnTo>
                <a:lnTo>
                  <a:pt x="53352" y="1920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25918" y="348352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9" y="21547"/>
                </a:lnTo>
                <a:lnTo>
                  <a:pt x="0" y="59460"/>
                </a:lnTo>
                <a:lnTo>
                  <a:pt x="0" y="59705"/>
                </a:lnTo>
                <a:lnTo>
                  <a:pt x="11624" y="96073"/>
                </a:lnTo>
                <a:lnTo>
                  <a:pt x="45782" y="115825"/>
                </a:lnTo>
                <a:lnTo>
                  <a:pt x="61605" y="116429"/>
                </a:lnTo>
                <a:lnTo>
                  <a:pt x="73180" y="113502"/>
                </a:lnTo>
                <a:lnTo>
                  <a:pt x="86536" y="107082"/>
                </a:lnTo>
                <a:lnTo>
                  <a:pt x="91460" y="102481"/>
                </a:lnTo>
                <a:lnTo>
                  <a:pt x="43930" y="102481"/>
                </a:lnTo>
                <a:lnTo>
                  <a:pt x="33259" y="96819"/>
                </a:lnTo>
                <a:lnTo>
                  <a:pt x="21613" y="85420"/>
                </a:lnTo>
                <a:lnTo>
                  <a:pt x="17056" y="73760"/>
                </a:lnTo>
                <a:lnTo>
                  <a:pt x="15538" y="59705"/>
                </a:lnTo>
                <a:lnTo>
                  <a:pt x="15658" y="54683"/>
                </a:lnTo>
                <a:lnTo>
                  <a:pt x="41720" y="14018"/>
                </a:lnTo>
                <a:lnTo>
                  <a:pt x="54601" y="12003"/>
                </a:lnTo>
                <a:lnTo>
                  <a:pt x="89889" y="12003"/>
                </a:lnTo>
                <a:lnTo>
                  <a:pt x="81578" y="5755"/>
                </a:lnTo>
                <a:lnTo>
                  <a:pt x="72630" y="2070"/>
                </a:lnTo>
                <a:lnTo>
                  <a:pt x="60651" y="86"/>
                </a:lnTo>
                <a:lnTo>
                  <a:pt x="43586" y="0"/>
                </a:lnTo>
                <a:close/>
              </a:path>
              <a:path w="108585" h="116839">
                <a:moveTo>
                  <a:pt x="89889" y="12003"/>
                </a:moveTo>
                <a:lnTo>
                  <a:pt x="62115" y="12003"/>
                </a:lnTo>
                <a:lnTo>
                  <a:pt x="68890" y="13923"/>
                </a:lnTo>
                <a:lnTo>
                  <a:pt x="77020" y="19172"/>
                </a:lnTo>
                <a:lnTo>
                  <a:pt x="84126" y="26924"/>
                </a:lnTo>
                <a:lnTo>
                  <a:pt x="91214" y="41524"/>
                </a:lnTo>
                <a:lnTo>
                  <a:pt x="92479" y="53055"/>
                </a:lnTo>
                <a:lnTo>
                  <a:pt x="92158" y="71294"/>
                </a:lnTo>
                <a:lnTo>
                  <a:pt x="60991" y="102315"/>
                </a:lnTo>
                <a:lnTo>
                  <a:pt x="43930" y="102481"/>
                </a:lnTo>
                <a:lnTo>
                  <a:pt x="91460" y="102481"/>
                </a:lnTo>
                <a:lnTo>
                  <a:pt x="108044" y="65223"/>
                </a:lnTo>
                <a:lnTo>
                  <a:pt x="108296" y="48465"/>
                </a:lnTo>
                <a:lnTo>
                  <a:pt x="105548" y="36523"/>
                </a:lnTo>
                <a:lnTo>
                  <a:pt x="100047" y="23537"/>
                </a:lnTo>
                <a:lnTo>
                  <a:pt x="92319" y="13830"/>
                </a:lnTo>
                <a:lnTo>
                  <a:pt x="89889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41457" y="349552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20" y="84816"/>
                </a:lnTo>
                <a:lnTo>
                  <a:pt x="28391" y="90477"/>
                </a:lnTo>
                <a:lnTo>
                  <a:pt x="45453" y="90311"/>
                </a:lnTo>
                <a:lnTo>
                  <a:pt x="76619" y="59291"/>
                </a:lnTo>
                <a:lnTo>
                  <a:pt x="76940" y="41052"/>
                </a:lnTo>
                <a:lnTo>
                  <a:pt x="75675" y="29521"/>
                </a:lnTo>
                <a:lnTo>
                  <a:pt x="68587" y="14921"/>
                </a:lnTo>
                <a:lnTo>
                  <a:pt x="61482" y="7169"/>
                </a:lnTo>
                <a:lnTo>
                  <a:pt x="53352" y="1920"/>
                </a:lnTo>
                <a:lnTo>
                  <a:pt x="46576" y="0"/>
                </a:lnTo>
                <a:lnTo>
                  <a:pt x="39063" y="0"/>
                </a:lnTo>
                <a:lnTo>
                  <a:pt x="2062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049661" y="348352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7" y="0"/>
                </a:moveTo>
                <a:lnTo>
                  <a:pt x="10039" y="21548"/>
                </a:lnTo>
                <a:lnTo>
                  <a:pt x="0" y="59462"/>
                </a:lnTo>
                <a:lnTo>
                  <a:pt x="0" y="59707"/>
                </a:lnTo>
                <a:lnTo>
                  <a:pt x="11620" y="96076"/>
                </a:lnTo>
                <a:lnTo>
                  <a:pt x="45777" y="115826"/>
                </a:lnTo>
                <a:lnTo>
                  <a:pt x="61602" y="116431"/>
                </a:lnTo>
                <a:lnTo>
                  <a:pt x="73174" y="113503"/>
                </a:lnTo>
                <a:lnTo>
                  <a:pt x="86534" y="107083"/>
                </a:lnTo>
                <a:lnTo>
                  <a:pt x="91457" y="102482"/>
                </a:lnTo>
                <a:lnTo>
                  <a:pt x="43927" y="102482"/>
                </a:lnTo>
                <a:lnTo>
                  <a:pt x="33252" y="96821"/>
                </a:lnTo>
                <a:lnTo>
                  <a:pt x="21613" y="85422"/>
                </a:lnTo>
                <a:lnTo>
                  <a:pt x="17056" y="73762"/>
                </a:lnTo>
                <a:lnTo>
                  <a:pt x="15538" y="59707"/>
                </a:lnTo>
                <a:lnTo>
                  <a:pt x="15657" y="54685"/>
                </a:lnTo>
                <a:lnTo>
                  <a:pt x="41719" y="14019"/>
                </a:lnTo>
                <a:lnTo>
                  <a:pt x="54601" y="12004"/>
                </a:lnTo>
                <a:lnTo>
                  <a:pt x="89887" y="12004"/>
                </a:lnTo>
                <a:lnTo>
                  <a:pt x="81577" y="5757"/>
                </a:lnTo>
                <a:lnTo>
                  <a:pt x="72623" y="2071"/>
                </a:lnTo>
                <a:lnTo>
                  <a:pt x="60649" y="87"/>
                </a:lnTo>
                <a:lnTo>
                  <a:pt x="43587" y="0"/>
                </a:lnTo>
                <a:close/>
              </a:path>
              <a:path w="108585" h="116839">
                <a:moveTo>
                  <a:pt x="89887" y="12004"/>
                </a:moveTo>
                <a:lnTo>
                  <a:pt x="62115" y="12004"/>
                </a:lnTo>
                <a:lnTo>
                  <a:pt x="68890" y="13925"/>
                </a:lnTo>
                <a:lnTo>
                  <a:pt x="77016" y="19176"/>
                </a:lnTo>
                <a:lnTo>
                  <a:pt x="84126" y="26928"/>
                </a:lnTo>
                <a:lnTo>
                  <a:pt x="91214" y="41526"/>
                </a:lnTo>
                <a:lnTo>
                  <a:pt x="92479" y="53057"/>
                </a:lnTo>
                <a:lnTo>
                  <a:pt x="92158" y="71296"/>
                </a:lnTo>
                <a:lnTo>
                  <a:pt x="60990" y="102316"/>
                </a:lnTo>
                <a:lnTo>
                  <a:pt x="43927" y="102482"/>
                </a:lnTo>
                <a:lnTo>
                  <a:pt x="91457" y="102482"/>
                </a:lnTo>
                <a:lnTo>
                  <a:pt x="108042" y="65225"/>
                </a:lnTo>
                <a:lnTo>
                  <a:pt x="108294" y="48466"/>
                </a:lnTo>
                <a:lnTo>
                  <a:pt x="105547" y="36524"/>
                </a:lnTo>
                <a:lnTo>
                  <a:pt x="100046" y="23537"/>
                </a:lnTo>
                <a:lnTo>
                  <a:pt x="92317" y="13831"/>
                </a:lnTo>
                <a:lnTo>
                  <a:pt x="89887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065199" y="349552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701"/>
                </a:moveTo>
                <a:lnTo>
                  <a:pt x="1517" y="61757"/>
                </a:lnTo>
                <a:lnTo>
                  <a:pt x="6074" y="73417"/>
                </a:lnTo>
                <a:lnTo>
                  <a:pt x="17713" y="84816"/>
                </a:lnTo>
                <a:lnTo>
                  <a:pt x="28388" y="90477"/>
                </a:lnTo>
                <a:lnTo>
                  <a:pt x="45451" y="90311"/>
                </a:lnTo>
                <a:lnTo>
                  <a:pt x="76619" y="59292"/>
                </a:lnTo>
                <a:lnTo>
                  <a:pt x="76940" y="41053"/>
                </a:lnTo>
                <a:lnTo>
                  <a:pt x="75676" y="29521"/>
                </a:lnTo>
                <a:lnTo>
                  <a:pt x="68588" y="14924"/>
                </a:lnTo>
                <a:lnTo>
                  <a:pt x="61477" y="7171"/>
                </a:lnTo>
                <a:lnTo>
                  <a:pt x="53352" y="1920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701021" y="3541460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732894" y="350960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540008" y="3843121"/>
            <a:ext cx="1043305" cy="650240"/>
          </a:xfrm>
          <a:custGeom>
            <a:avLst/>
            <a:gdLst/>
            <a:ahLst/>
            <a:cxnLst/>
            <a:rect l="l" t="t" r="r" b="b"/>
            <a:pathLst>
              <a:path w="1043305" h="650239">
                <a:moveTo>
                  <a:pt x="1043046" y="0"/>
                </a:moveTo>
                <a:lnTo>
                  <a:pt x="0" y="0"/>
                </a:lnTo>
                <a:lnTo>
                  <a:pt x="0" y="649641"/>
                </a:lnTo>
                <a:lnTo>
                  <a:pt x="1043046" y="649641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36737" y="3763620"/>
            <a:ext cx="1047750" cy="72580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762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6.2</a:t>
            </a:r>
            <a:endParaRPr sz="7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1678448" y="484432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6" y="21542"/>
                </a:lnTo>
                <a:lnTo>
                  <a:pt x="0" y="59468"/>
                </a:lnTo>
                <a:lnTo>
                  <a:pt x="0" y="59701"/>
                </a:lnTo>
                <a:lnTo>
                  <a:pt x="11620" y="96066"/>
                </a:lnTo>
                <a:lnTo>
                  <a:pt x="45774" y="115815"/>
                </a:lnTo>
                <a:lnTo>
                  <a:pt x="61595" y="116414"/>
                </a:lnTo>
                <a:lnTo>
                  <a:pt x="73169" y="113490"/>
                </a:lnTo>
                <a:lnTo>
                  <a:pt x="86528" y="107075"/>
                </a:lnTo>
                <a:lnTo>
                  <a:pt x="91446" y="102478"/>
                </a:lnTo>
                <a:lnTo>
                  <a:pt x="43925" y="102478"/>
                </a:lnTo>
                <a:lnTo>
                  <a:pt x="33252" y="96810"/>
                </a:lnTo>
                <a:lnTo>
                  <a:pt x="21612" y="85415"/>
                </a:lnTo>
                <a:lnTo>
                  <a:pt x="17056" y="73758"/>
                </a:lnTo>
                <a:lnTo>
                  <a:pt x="15539" y="59701"/>
                </a:lnTo>
                <a:lnTo>
                  <a:pt x="15657" y="54683"/>
                </a:lnTo>
                <a:lnTo>
                  <a:pt x="41711" y="14021"/>
                </a:lnTo>
                <a:lnTo>
                  <a:pt x="54601" y="12007"/>
                </a:lnTo>
                <a:lnTo>
                  <a:pt x="89886" y="12007"/>
                </a:lnTo>
                <a:lnTo>
                  <a:pt x="81571" y="5758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6" y="12007"/>
                </a:moveTo>
                <a:lnTo>
                  <a:pt x="62115" y="12007"/>
                </a:lnTo>
                <a:lnTo>
                  <a:pt x="68887" y="13897"/>
                </a:lnTo>
                <a:lnTo>
                  <a:pt x="77021" y="19154"/>
                </a:lnTo>
                <a:lnTo>
                  <a:pt x="84126" y="26921"/>
                </a:lnTo>
                <a:lnTo>
                  <a:pt x="91210" y="41515"/>
                </a:lnTo>
                <a:lnTo>
                  <a:pt x="92479" y="53049"/>
                </a:lnTo>
                <a:lnTo>
                  <a:pt x="92160" y="71279"/>
                </a:lnTo>
                <a:lnTo>
                  <a:pt x="60989" y="102315"/>
                </a:lnTo>
                <a:lnTo>
                  <a:pt x="43925" y="102478"/>
                </a:lnTo>
                <a:lnTo>
                  <a:pt x="91446" y="102478"/>
                </a:lnTo>
                <a:lnTo>
                  <a:pt x="108039" y="65210"/>
                </a:lnTo>
                <a:lnTo>
                  <a:pt x="108294" y="48469"/>
                </a:lnTo>
                <a:lnTo>
                  <a:pt x="105546" y="36529"/>
                </a:lnTo>
                <a:lnTo>
                  <a:pt x="100044" y="23536"/>
                </a:lnTo>
                <a:lnTo>
                  <a:pt x="92314" y="13832"/>
                </a:lnTo>
                <a:lnTo>
                  <a:pt x="8988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693986" y="48563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9"/>
                </a:moveTo>
                <a:lnTo>
                  <a:pt x="1517" y="61750"/>
                </a:lnTo>
                <a:lnTo>
                  <a:pt x="6073" y="73407"/>
                </a:lnTo>
                <a:lnTo>
                  <a:pt x="17714" y="84803"/>
                </a:lnTo>
                <a:lnTo>
                  <a:pt x="28386" y="90471"/>
                </a:lnTo>
                <a:lnTo>
                  <a:pt x="45450" y="90307"/>
                </a:lnTo>
                <a:lnTo>
                  <a:pt x="76621" y="59271"/>
                </a:lnTo>
                <a:lnTo>
                  <a:pt x="76940" y="41042"/>
                </a:lnTo>
                <a:lnTo>
                  <a:pt x="75671" y="29507"/>
                </a:lnTo>
                <a:lnTo>
                  <a:pt x="68587" y="14913"/>
                </a:lnTo>
                <a:lnTo>
                  <a:pt x="61482" y="7147"/>
                </a:lnTo>
                <a:lnTo>
                  <a:pt x="53349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8"/>
                </a:lnTo>
                <a:lnTo>
                  <a:pt x="0" y="476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802190" y="484433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79" y="0"/>
                </a:moveTo>
                <a:lnTo>
                  <a:pt x="10021" y="21542"/>
                </a:lnTo>
                <a:lnTo>
                  <a:pt x="0" y="59467"/>
                </a:lnTo>
                <a:lnTo>
                  <a:pt x="0" y="59698"/>
                </a:lnTo>
                <a:lnTo>
                  <a:pt x="11614" y="96064"/>
                </a:lnTo>
                <a:lnTo>
                  <a:pt x="45762" y="115814"/>
                </a:lnTo>
                <a:lnTo>
                  <a:pt x="61587" y="116414"/>
                </a:lnTo>
                <a:lnTo>
                  <a:pt x="73162" y="113491"/>
                </a:lnTo>
                <a:lnTo>
                  <a:pt x="86525" y="107077"/>
                </a:lnTo>
                <a:lnTo>
                  <a:pt x="91447" y="102477"/>
                </a:lnTo>
                <a:lnTo>
                  <a:pt x="43921" y="102477"/>
                </a:lnTo>
                <a:lnTo>
                  <a:pt x="33248" y="96809"/>
                </a:lnTo>
                <a:lnTo>
                  <a:pt x="21603" y="85414"/>
                </a:lnTo>
                <a:lnTo>
                  <a:pt x="17044" y="73758"/>
                </a:lnTo>
                <a:lnTo>
                  <a:pt x="15523" y="59698"/>
                </a:lnTo>
                <a:lnTo>
                  <a:pt x="15642" y="54685"/>
                </a:lnTo>
                <a:lnTo>
                  <a:pt x="41700" y="14022"/>
                </a:lnTo>
                <a:lnTo>
                  <a:pt x="54589" y="12007"/>
                </a:lnTo>
                <a:lnTo>
                  <a:pt x="89880" y="12007"/>
                </a:lnTo>
                <a:lnTo>
                  <a:pt x="81568" y="5758"/>
                </a:lnTo>
                <a:lnTo>
                  <a:pt x="72619" y="2061"/>
                </a:lnTo>
                <a:lnTo>
                  <a:pt x="60641" y="83"/>
                </a:lnTo>
                <a:lnTo>
                  <a:pt x="43579" y="0"/>
                </a:lnTo>
                <a:close/>
              </a:path>
              <a:path w="108585" h="116839">
                <a:moveTo>
                  <a:pt x="89880" y="12007"/>
                </a:moveTo>
                <a:lnTo>
                  <a:pt x="62112" y="12007"/>
                </a:lnTo>
                <a:lnTo>
                  <a:pt x="68875" y="13897"/>
                </a:lnTo>
                <a:lnTo>
                  <a:pt x="77021" y="19154"/>
                </a:lnTo>
                <a:lnTo>
                  <a:pt x="84126" y="26921"/>
                </a:lnTo>
                <a:lnTo>
                  <a:pt x="91208" y="41516"/>
                </a:lnTo>
                <a:lnTo>
                  <a:pt x="92477" y="53050"/>
                </a:lnTo>
                <a:lnTo>
                  <a:pt x="92156" y="71280"/>
                </a:lnTo>
                <a:lnTo>
                  <a:pt x="60986" y="102315"/>
                </a:lnTo>
                <a:lnTo>
                  <a:pt x="43921" y="102477"/>
                </a:lnTo>
                <a:lnTo>
                  <a:pt x="91447" y="102477"/>
                </a:lnTo>
                <a:lnTo>
                  <a:pt x="108030" y="65213"/>
                </a:lnTo>
                <a:lnTo>
                  <a:pt x="108284" y="48472"/>
                </a:lnTo>
                <a:lnTo>
                  <a:pt x="105541" y="36532"/>
                </a:lnTo>
                <a:lnTo>
                  <a:pt x="100034" y="23541"/>
                </a:lnTo>
                <a:lnTo>
                  <a:pt x="92310" y="13834"/>
                </a:lnTo>
                <a:lnTo>
                  <a:pt x="89880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817714" y="48563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9"/>
                </a:moveTo>
                <a:lnTo>
                  <a:pt x="1520" y="61750"/>
                </a:lnTo>
                <a:lnTo>
                  <a:pt x="6079" y="73407"/>
                </a:lnTo>
                <a:lnTo>
                  <a:pt x="17725" y="84801"/>
                </a:lnTo>
                <a:lnTo>
                  <a:pt x="28397" y="90470"/>
                </a:lnTo>
                <a:lnTo>
                  <a:pt x="45462" y="90307"/>
                </a:lnTo>
                <a:lnTo>
                  <a:pt x="76633" y="59273"/>
                </a:lnTo>
                <a:lnTo>
                  <a:pt x="76953" y="41043"/>
                </a:lnTo>
                <a:lnTo>
                  <a:pt x="75685" y="29508"/>
                </a:lnTo>
                <a:lnTo>
                  <a:pt x="68602" y="14913"/>
                </a:lnTo>
                <a:lnTo>
                  <a:pt x="61497" y="7146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79"/>
                </a:lnTo>
                <a:lnTo>
                  <a:pt x="0" y="476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25918" y="484433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6" y="21541"/>
                </a:lnTo>
                <a:lnTo>
                  <a:pt x="0" y="59466"/>
                </a:lnTo>
                <a:lnTo>
                  <a:pt x="0" y="59701"/>
                </a:lnTo>
                <a:lnTo>
                  <a:pt x="11630" y="96063"/>
                </a:lnTo>
                <a:lnTo>
                  <a:pt x="45779" y="115813"/>
                </a:lnTo>
                <a:lnTo>
                  <a:pt x="61601" y="116412"/>
                </a:lnTo>
                <a:lnTo>
                  <a:pt x="73177" y="113488"/>
                </a:lnTo>
                <a:lnTo>
                  <a:pt x="86533" y="107073"/>
                </a:lnTo>
                <a:lnTo>
                  <a:pt x="91454" y="102475"/>
                </a:lnTo>
                <a:lnTo>
                  <a:pt x="43928" y="102475"/>
                </a:lnTo>
                <a:lnTo>
                  <a:pt x="33258" y="96807"/>
                </a:lnTo>
                <a:lnTo>
                  <a:pt x="21613" y="85413"/>
                </a:lnTo>
                <a:lnTo>
                  <a:pt x="17056" y="73756"/>
                </a:lnTo>
                <a:lnTo>
                  <a:pt x="15539" y="59701"/>
                </a:lnTo>
                <a:lnTo>
                  <a:pt x="15657" y="54686"/>
                </a:lnTo>
                <a:lnTo>
                  <a:pt x="41712" y="14021"/>
                </a:lnTo>
                <a:lnTo>
                  <a:pt x="54601" y="12006"/>
                </a:lnTo>
                <a:lnTo>
                  <a:pt x="89891" y="12006"/>
                </a:lnTo>
                <a:lnTo>
                  <a:pt x="81575" y="5752"/>
                </a:lnTo>
                <a:lnTo>
                  <a:pt x="72627" y="2058"/>
                </a:lnTo>
                <a:lnTo>
                  <a:pt x="60648" y="81"/>
                </a:lnTo>
                <a:lnTo>
                  <a:pt x="43581" y="0"/>
                </a:lnTo>
                <a:close/>
              </a:path>
              <a:path w="108585" h="116839">
                <a:moveTo>
                  <a:pt x="89891" y="12006"/>
                </a:moveTo>
                <a:lnTo>
                  <a:pt x="62127" y="12006"/>
                </a:lnTo>
                <a:lnTo>
                  <a:pt x="68890" y="13896"/>
                </a:lnTo>
                <a:lnTo>
                  <a:pt x="77030" y="19153"/>
                </a:lnTo>
                <a:lnTo>
                  <a:pt x="84131" y="26920"/>
                </a:lnTo>
                <a:lnTo>
                  <a:pt x="91217" y="41517"/>
                </a:lnTo>
                <a:lnTo>
                  <a:pt x="92487" y="53052"/>
                </a:lnTo>
                <a:lnTo>
                  <a:pt x="92168" y="71283"/>
                </a:lnTo>
                <a:lnTo>
                  <a:pt x="60987" y="102313"/>
                </a:lnTo>
                <a:lnTo>
                  <a:pt x="43928" y="102475"/>
                </a:lnTo>
                <a:lnTo>
                  <a:pt x="91454" y="102475"/>
                </a:lnTo>
                <a:lnTo>
                  <a:pt x="108044" y="65208"/>
                </a:lnTo>
                <a:lnTo>
                  <a:pt x="108296" y="48467"/>
                </a:lnTo>
                <a:lnTo>
                  <a:pt x="105547" y="36527"/>
                </a:lnTo>
                <a:lnTo>
                  <a:pt x="100044" y="23535"/>
                </a:lnTo>
                <a:lnTo>
                  <a:pt x="92316" y="13830"/>
                </a:lnTo>
                <a:lnTo>
                  <a:pt x="8989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941457" y="48563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9"/>
                </a:moveTo>
                <a:lnTo>
                  <a:pt x="1517" y="61750"/>
                </a:lnTo>
                <a:lnTo>
                  <a:pt x="6074" y="73407"/>
                </a:lnTo>
                <a:lnTo>
                  <a:pt x="17719" y="84800"/>
                </a:lnTo>
                <a:lnTo>
                  <a:pt x="28389" y="90469"/>
                </a:lnTo>
                <a:lnTo>
                  <a:pt x="45449" y="90307"/>
                </a:lnTo>
                <a:lnTo>
                  <a:pt x="76629" y="59277"/>
                </a:lnTo>
                <a:lnTo>
                  <a:pt x="76949" y="41046"/>
                </a:lnTo>
                <a:lnTo>
                  <a:pt x="75679" y="29511"/>
                </a:lnTo>
                <a:lnTo>
                  <a:pt x="68592" y="14913"/>
                </a:lnTo>
                <a:lnTo>
                  <a:pt x="61491" y="7147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1"/>
                </a:lnTo>
                <a:lnTo>
                  <a:pt x="0" y="476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49661" y="4844329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6" y="21542"/>
                </a:lnTo>
                <a:lnTo>
                  <a:pt x="0" y="59468"/>
                </a:lnTo>
                <a:lnTo>
                  <a:pt x="0" y="59701"/>
                </a:lnTo>
                <a:lnTo>
                  <a:pt x="11620" y="96066"/>
                </a:lnTo>
                <a:lnTo>
                  <a:pt x="45774" y="115815"/>
                </a:lnTo>
                <a:lnTo>
                  <a:pt x="61598" y="116413"/>
                </a:lnTo>
                <a:lnTo>
                  <a:pt x="73171" y="113489"/>
                </a:lnTo>
                <a:lnTo>
                  <a:pt x="86531" y="107074"/>
                </a:lnTo>
                <a:lnTo>
                  <a:pt x="91451" y="102477"/>
                </a:lnTo>
                <a:lnTo>
                  <a:pt x="43927" y="102477"/>
                </a:lnTo>
                <a:lnTo>
                  <a:pt x="33256" y="96808"/>
                </a:lnTo>
                <a:lnTo>
                  <a:pt x="21613" y="85414"/>
                </a:lnTo>
                <a:lnTo>
                  <a:pt x="17056" y="73758"/>
                </a:lnTo>
                <a:lnTo>
                  <a:pt x="15539" y="59701"/>
                </a:lnTo>
                <a:lnTo>
                  <a:pt x="15657" y="54682"/>
                </a:lnTo>
                <a:lnTo>
                  <a:pt x="41715" y="14021"/>
                </a:lnTo>
                <a:lnTo>
                  <a:pt x="54601" y="12007"/>
                </a:lnTo>
                <a:lnTo>
                  <a:pt x="89889" y="12007"/>
                </a:lnTo>
                <a:lnTo>
                  <a:pt x="81574" y="5754"/>
                </a:lnTo>
                <a:lnTo>
                  <a:pt x="72621" y="2060"/>
                </a:lnTo>
                <a:lnTo>
                  <a:pt x="60645" y="82"/>
                </a:lnTo>
                <a:lnTo>
                  <a:pt x="43581" y="0"/>
                </a:lnTo>
                <a:close/>
              </a:path>
              <a:path w="108585" h="116839">
                <a:moveTo>
                  <a:pt x="89889" y="12007"/>
                </a:moveTo>
                <a:lnTo>
                  <a:pt x="62115" y="12007"/>
                </a:lnTo>
                <a:lnTo>
                  <a:pt x="68890" y="13897"/>
                </a:lnTo>
                <a:lnTo>
                  <a:pt x="77023" y="19155"/>
                </a:lnTo>
                <a:lnTo>
                  <a:pt x="84129" y="26922"/>
                </a:lnTo>
                <a:lnTo>
                  <a:pt x="91214" y="41516"/>
                </a:lnTo>
                <a:lnTo>
                  <a:pt x="92479" y="53050"/>
                </a:lnTo>
                <a:lnTo>
                  <a:pt x="92159" y="71282"/>
                </a:lnTo>
                <a:lnTo>
                  <a:pt x="60988" y="102315"/>
                </a:lnTo>
                <a:lnTo>
                  <a:pt x="43927" y="102477"/>
                </a:lnTo>
                <a:lnTo>
                  <a:pt x="91451" y="102477"/>
                </a:lnTo>
                <a:lnTo>
                  <a:pt x="108042" y="65210"/>
                </a:lnTo>
                <a:lnTo>
                  <a:pt x="108294" y="48468"/>
                </a:lnTo>
                <a:lnTo>
                  <a:pt x="105546" y="36528"/>
                </a:lnTo>
                <a:lnTo>
                  <a:pt x="100043" y="23536"/>
                </a:lnTo>
                <a:lnTo>
                  <a:pt x="92314" y="13831"/>
                </a:lnTo>
                <a:lnTo>
                  <a:pt x="89889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065199" y="4856337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9"/>
                </a:moveTo>
                <a:lnTo>
                  <a:pt x="1517" y="61750"/>
                </a:lnTo>
                <a:lnTo>
                  <a:pt x="6074" y="73407"/>
                </a:lnTo>
                <a:lnTo>
                  <a:pt x="17718" y="84800"/>
                </a:lnTo>
                <a:lnTo>
                  <a:pt x="28388" y="90469"/>
                </a:lnTo>
                <a:lnTo>
                  <a:pt x="45449" y="90307"/>
                </a:lnTo>
                <a:lnTo>
                  <a:pt x="76621" y="59274"/>
                </a:lnTo>
                <a:lnTo>
                  <a:pt x="76941" y="41043"/>
                </a:lnTo>
                <a:lnTo>
                  <a:pt x="75675" y="29508"/>
                </a:lnTo>
                <a:lnTo>
                  <a:pt x="68591" y="14914"/>
                </a:lnTo>
                <a:lnTo>
                  <a:pt x="61484" y="7148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7"/>
                </a:lnTo>
                <a:lnTo>
                  <a:pt x="0" y="47689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701021" y="4902274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732894" y="4870389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8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40008" y="5203931"/>
            <a:ext cx="1043305" cy="1130935"/>
          </a:xfrm>
          <a:custGeom>
            <a:avLst/>
            <a:gdLst/>
            <a:ahLst/>
            <a:cxnLst/>
            <a:rect l="l" t="t" r="r" b="b"/>
            <a:pathLst>
              <a:path w="1043305" h="1130935">
                <a:moveTo>
                  <a:pt x="1043046" y="0"/>
                </a:moveTo>
                <a:lnTo>
                  <a:pt x="0" y="0"/>
                </a:lnTo>
                <a:lnTo>
                  <a:pt x="0" y="1130842"/>
                </a:lnTo>
                <a:lnTo>
                  <a:pt x="1043046" y="1130842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678448" y="61403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1"/>
                </a:lnTo>
                <a:lnTo>
                  <a:pt x="11621" y="96056"/>
                </a:lnTo>
                <a:lnTo>
                  <a:pt x="45772" y="115807"/>
                </a:lnTo>
                <a:lnTo>
                  <a:pt x="61592" y="116404"/>
                </a:lnTo>
                <a:lnTo>
                  <a:pt x="73166" y="113481"/>
                </a:lnTo>
                <a:lnTo>
                  <a:pt x="86524" y="107070"/>
                </a:lnTo>
                <a:lnTo>
                  <a:pt x="91448" y="102469"/>
                </a:lnTo>
                <a:lnTo>
                  <a:pt x="43925" y="102469"/>
                </a:lnTo>
                <a:lnTo>
                  <a:pt x="33252" y="96804"/>
                </a:lnTo>
                <a:lnTo>
                  <a:pt x="21611" y="85404"/>
                </a:lnTo>
                <a:lnTo>
                  <a:pt x="17055" y="73746"/>
                </a:lnTo>
                <a:lnTo>
                  <a:pt x="15539" y="59691"/>
                </a:lnTo>
                <a:lnTo>
                  <a:pt x="15657" y="54676"/>
                </a:lnTo>
                <a:lnTo>
                  <a:pt x="41712" y="14012"/>
                </a:lnTo>
                <a:lnTo>
                  <a:pt x="54601" y="11998"/>
                </a:lnTo>
                <a:lnTo>
                  <a:pt x="89881" y="11998"/>
                </a:lnTo>
                <a:lnTo>
                  <a:pt x="81574" y="5757"/>
                </a:lnTo>
                <a:lnTo>
                  <a:pt x="72624" y="2066"/>
                </a:lnTo>
                <a:lnTo>
                  <a:pt x="60647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1" y="11998"/>
                </a:moveTo>
                <a:lnTo>
                  <a:pt x="62115" y="11998"/>
                </a:lnTo>
                <a:lnTo>
                  <a:pt x="68887" y="13891"/>
                </a:lnTo>
                <a:lnTo>
                  <a:pt x="77019" y="19147"/>
                </a:lnTo>
                <a:lnTo>
                  <a:pt x="84125" y="26910"/>
                </a:lnTo>
                <a:lnTo>
                  <a:pt x="91210" y="41505"/>
                </a:lnTo>
                <a:lnTo>
                  <a:pt x="92479" y="53041"/>
                </a:lnTo>
                <a:lnTo>
                  <a:pt x="92160" y="71271"/>
                </a:lnTo>
                <a:lnTo>
                  <a:pt x="60990" y="102307"/>
                </a:lnTo>
                <a:lnTo>
                  <a:pt x="43925" y="102469"/>
                </a:lnTo>
                <a:lnTo>
                  <a:pt x="91448" y="102469"/>
                </a:lnTo>
                <a:lnTo>
                  <a:pt x="108040" y="65207"/>
                </a:lnTo>
                <a:lnTo>
                  <a:pt x="108295" y="48464"/>
                </a:lnTo>
                <a:lnTo>
                  <a:pt x="105549" y="36526"/>
                </a:lnTo>
                <a:lnTo>
                  <a:pt x="100051" y="23529"/>
                </a:lnTo>
                <a:lnTo>
                  <a:pt x="92320" y="13831"/>
                </a:lnTo>
                <a:lnTo>
                  <a:pt x="89881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693986" y="61523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2" y="73405"/>
                </a:lnTo>
                <a:lnTo>
                  <a:pt x="17713" y="84805"/>
                </a:lnTo>
                <a:lnTo>
                  <a:pt x="28386" y="90470"/>
                </a:lnTo>
                <a:lnTo>
                  <a:pt x="45452" y="90308"/>
                </a:lnTo>
                <a:lnTo>
                  <a:pt x="76622" y="59272"/>
                </a:lnTo>
                <a:lnTo>
                  <a:pt x="76941" y="41042"/>
                </a:lnTo>
                <a:lnTo>
                  <a:pt x="75672" y="29507"/>
                </a:lnTo>
                <a:lnTo>
                  <a:pt x="68587" y="14912"/>
                </a:lnTo>
                <a:lnTo>
                  <a:pt x="61481" y="7148"/>
                </a:lnTo>
                <a:lnTo>
                  <a:pt x="53349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8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802190" y="61403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4" y="0"/>
                </a:moveTo>
                <a:lnTo>
                  <a:pt x="10026" y="21535"/>
                </a:lnTo>
                <a:lnTo>
                  <a:pt x="0" y="59458"/>
                </a:lnTo>
                <a:lnTo>
                  <a:pt x="0" y="59688"/>
                </a:lnTo>
                <a:lnTo>
                  <a:pt x="11615" y="96054"/>
                </a:lnTo>
                <a:lnTo>
                  <a:pt x="45760" y="115807"/>
                </a:lnTo>
                <a:lnTo>
                  <a:pt x="61584" y="116405"/>
                </a:lnTo>
                <a:lnTo>
                  <a:pt x="73159" y="113482"/>
                </a:lnTo>
                <a:lnTo>
                  <a:pt x="86521" y="107072"/>
                </a:lnTo>
                <a:lnTo>
                  <a:pt x="91449" y="102468"/>
                </a:lnTo>
                <a:lnTo>
                  <a:pt x="43920" y="102468"/>
                </a:lnTo>
                <a:lnTo>
                  <a:pt x="33248" y="96802"/>
                </a:lnTo>
                <a:lnTo>
                  <a:pt x="21602" y="85403"/>
                </a:lnTo>
                <a:lnTo>
                  <a:pt x="17043" y="73745"/>
                </a:lnTo>
                <a:lnTo>
                  <a:pt x="15523" y="59688"/>
                </a:lnTo>
                <a:lnTo>
                  <a:pt x="15642" y="54677"/>
                </a:lnTo>
                <a:lnTo>
                  <a:pt x="41701" y="14013"/>
                </a:lnTo>
                <a:lnTo>
                  <a:pt x="54589" y="11998"/>
                </a:lnTo>
                <a:lnTo>
                  <a:pt x="89875" y="11998"/>
                </a:lnTo>
                <a:lnTo>
                  <a:pt x="81572" y="5757"/>
                </a:lnTo>
                <a:lnTo>
                  <a:pt x="72623" y="2066"/>
                </a:lnTo>
                <a:lnTo>
                  <a:pt x="60645" y="85"/>
                </a:lnTo>
                <a:lnTo>
                  <a:pt x="43584" y="0"/>
                </a:lnTo>
                <a:close/>
              </a:path>
              <a:path w="108585" h="116839">
                <a:moveTo>
                  <a:pt x="89875" y="11998"/>
                </a:moveTo>
                <a:lnTo>
                  <a:pt x="62112" y="11998"/>
                </a:lnTo>
                <a:lnTo>
                  <a:pt x="68875" y="13891"/>
                </a:lnTo>
                <a:lnTo>
                  <a:pt x="77019" y="19147"/>
                </a:lnTo>
                <a:lnTo>
                  <a:pt x="84125" y="26910"/>
                </a:lnTo>
                <a:lnTo>
                  <a:pt x="91209" y="41506"/>
                </a:lnTo>
                <a:lnTo>
                  <a:pt x="92477" y="53042"/>
                </a:lnTo>
                <a:lnTo>
                  <a:pt x="92157" y="71272"/>
                </a:lnTo>
                <a:lnTo>
                  <a:pt x="60987" y="102306"/>
                </a:lnTo>
                <a:lnTo>
                  <a:pt x="43920" y="102468"/>
                </a:lnTo>
                <a:lnTo>
                  <a:pt x="91449" y="102468"/>
                </a:lnTo>
                <a:lnTo>
                  <a:pt x="108030" y="65210"/>
                </a:lnTo>
                <a:lnTo>
                  <a:pt x="108285" y="48467"/>
                </a:lnTo>
                <a:lnTo>
                  <a:pt x="105544" y="36529"/>
                </a:lnTo>
                <a:lnTo>
                  <a:pt x="100042" y="23534"/>
                </a:lnTo>
                <a:lnTo>
                  <a:pt x="92316" y="13833"/>
                </a:lnTo>
                <a:lnTo>
                  <a:pt x="89875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817714" y="61523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20" y="61747"/>
                </a:lnTo>
                <a:lnTo>
                  <a:pt x="6078" y="73404"/>
                </a:lnTo>
                <a:lnTo>
                  <a:pt x="17724" y="84804"/>
                </a:lnTo>
                <a:lnTo>
                  <a:pt x="28397" y="90469"/>
                </a:lnTo>
                <a:lnTo>
                  <a:pt x="45464" y="90308"/>
                </a:lnTo>
                <a:lnTo>
                  <a:pt x="76634" y="59274"/>
                </a:lnTo>
                <a:lnTo>
                  <a:pt x="76953" y="41043"/>
                </a:lnTo>
                <a:lnTo>
                  <a:pt x="75685" y="29508"/>
                </a:lnTo>
                <a:lnTo>
                  <a:pt x="68602" y="14912"/>
                </a:lnTo>
                <a:lnTo>
                  <a:pt x="61496" y="7148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79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925918" y="614033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4"/>
                </a:lnTo>
                <a:lnTo>
                  <a:pt x="0" y="59457"/>
                </a:lnTo>
                <a:lnTo>
                  <a:pt x="0" y="59691"/>
                </a:lnTo>
                <a:lnTo>
                  <a:pt x="11631" y="96053"/>
                </a:lnTo>
                <a:lnTo>
                  <a:pt x="45777" y="115806"/>
                </a:lnTo>
                <a:lnTo>
                  <a:pt x="61598" y="116403"/>
                </a:lnTo>
                <a:lnTo>
                  <a:pt x="73174" y="113479"/>
                </a:lnTo>
                <a:lnTo>
                  <a:pt x="86529" y="107068"/>
                </a:lnTo>
                <a:lnTo>
                  <a:pt x="91457" y="102465"/>
                </a:lnTo>
                <a:lnTo>
                  <a:pt x="43928" y="102465"/>
                </a:lnTo>
                <a:lnTo>
                  <a:pt x="33257" y="96800"/>
                </a:lnTo>
                <a:lnTo>
                  <a:pt x="21612" y="85401"/>
                </a:lnTo>
                <a:lnTo>
                  <a:pt x="17055" y="73744"/>
                </a:lnTo>
                <a:lnTo>
                  <a:pt x="15539" y="59691"/>
                </a:lnTo>
                <a:lnTo>
                  <a:pt x="15657" y="54678"/>
                </a:lnTo>
                <a:lnTo>
                  <a:pt x="41713" y="14012"/>
                </a:lnTo>
                <a:lnTo>
                  <a:pt x="54601" y="11997"/>
                </a:lnTo>
                <a:lnTo>
                  <a:pt x="89886" y="11997"/>
                </a:lnTo>
                <a:lnTo>
                  <a:pt x="81579" y="5751"/>
                </a:lnTo>
                <a:lnTo>
                  <a:pt x="72630" y="2063"/>
                </a:lnTo>
                <a:lnTo>
                  <a:pt x="60652" y="84"/>
                </a:lnTo>
                <a:lnTo>
                  <a:pt x="43586" y="0"/>
                </a:lnTo>
                <a:close/>
              </a:path>
              <a:path w="108585" h="116839">
                <a:moveTo>
                  <a:pt x="89886" y="11997"/>
                </a:moveTo>
                <a:lnTo>
                  <a:pt x="62127" y="11997"/>
                </a:lnTo>
                <a:lnTo>
                  <a:pt x="68890" y="13889"/>
                </a:lnTo>
                <a:lnTo>
                  <a:pt x="77029" y="19145"/>
                </a:lnTo>
                <a:lnTo>
                  <a:pt x="84130" y="26909"/>
                </a:lnTo>
                <a:lnTo>
                  <a:pt x="91218" y="41507"/>
                </a:lnTo>
                <a:lnTo>
                  <a:pt x="92488" y="53044"/>
                </a:lnTo>
                <a:lnTo>
                  <a:pt x="92169" y="71275"/>
                </a:lnTo>
                <a:lnTo>
                  <a:pt x="60989" y="102305"/>
                </a:lnTo>
                <a:lnTo>
                  <a:pt x="43928" y="102465"/>
                </a:lnTo>
                <a:lnTo>
                  <a:pt x="91457" y="102465"/>
                </a:lnTo>
                <a:lnTo>
                  <a:pt x="108044" y="65205"/>
                </a:lnTo>
                <a:lnTo>
                  <a:pt x="108297" y="48462"/>
                </a:lnTo>
                <a:lnTo>
                  <a:pt x="105550" y="36524"/>
                </a:lnTo>
                <a:lnTo>
                  <a:pt x="100051" y="23528"/>
                </a:lnTo>
                <a:lnTo>
                  <a:pt x="92322" y="13828"/>
                </a:lnTo>
                <a:lnTo>
                  <a:pt x="89886" y="1199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941457" y="61523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9" y="84803"/>
                </a:lnTo>
                <a:lnTo>
                  <a:pt x="28389" y="90468"/>
                </a:lnTo>
                <a:lnTo>
                  <a:pt x="45450" y="90308"/>
                </a:lnTo>
                <a:lnTo>
                  <a:pt x="76630" y="59278"/>
                </a:lnTo>
                <a:lnTo>
                  <a:pt x="76949" y="41047"/>
                </a:lnTo>
                <a:lnTo>
                  <a:pt x="75679" y="29510"/>
                </a:lnTo>
                <a:lnTo>
                  <a:pt x="68591" y="14912"/>
                </a:lnTo>
                <a:lnTo>
                  <a:pt x="61490" y="7148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60" y="29281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049661" y="6140336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6" y="0"/>
                </a:moveTo>
                <a:lnTo>
                  <a:pt x="10031" y="21536"/>
                </a:lnTo>
                <a:lnTo>
                  <a:pt x="0" y="59458"/>
                </a:lnTo>
                <a:lnTo>
                  <a:pt x="0" y="59691"/>
                </a:lnTo>
                <a:lnTo>
                  <a:pt x="11621" y="96056"/>
                </a:lnTo>
                <a:lnTo>
                  <a:pt x="45772" y="115807"/>
                </a:lnTo>
                <a:lnTo>
                  <a:pt x="61594" y="116404"/>
                </a:lnTo>
                <a:lnTo>
                  <a:pt x="73168" y="113480"/>
                </a:lnTo>
                <a:lnTo>
                  <a:pt x="86527" y="107068"/>
                </a:lnTo>
                <a:lnTo>
                  <a:pt x="91454" y="102467"/>
                </a:lnTo>
                <a:lnTo>
                  <a:pt x="43927" y="102467"/>
                </a:lnTo>
                <a:lnTo>
                  <a:pt x="33256" y="96801"/>
                </a:lnTo>
                <a:lnTo>
                  <a:pt x="21612" y="85403"/>
                </a:lnTo>
                <a:lnTo>
                  <a:pt x="17055" y="73745"/>
                </a:lnTo>
                <a:lnTo>
                  <a:pt x="15539" y="59691"/>
                </a:lnTo>
                <a:lnTo>
                  <a:pt x="15657" y="54674"/>
                </a:lnTo>
                <a:lnTo>
                  <a:pt x="41716" y="14012"/>
                </a:lnTo>
                <a:lnTo>
                  <a:pt x="54601" y="11998"/>
                </a:lnTo>
                <a:lnTo>
                  <a:pt x="89884" y="11998"/>
                </a:lnTo>
                <a:lnTo>
                  <a:pt x="81578" y="5753"/>
                </a:lnTo>
                <a:lnTo>
                  <a:pt x="72624" y="2064"/>
                </a:lnTo>
                <a:lnTo>
                  <a:pt x="60649" y="85"/>
                </a:lnTo>
                <a:lnTo>
                  <a:pt x="43586" y="0"/>
                </a:lnTo>
                <a:close/>
              </a:path>
              <a:path w="108585" h="116839">
                <a:moveTo>
                  <a:pt x="89884" y="11998"/>
                </a:moveTo>
                <a:lnTo>
                  <a:pt x="62115" y="11998"/>
                </a:lnTo>
                <a:lnTo>
                  <a:pt x="68890" y="13891"/>
                </a:lnTo>
                <a:lnTo>
                  <a:pt x="77022" y="19148"/>
                </a:lnTo>
                <a:lnTo>
                  <a:pt x="84129" y="26911"/>
                </a:lnTo>
                <a:lnTo>
                  <a:pt x="91214" y="41506"/>
                </a:lnTo>
                <a:lnTo>
                  <a:pt x="92480" y="53042"/>
                </a:lnTo>
                <a:lnTo>
                  <a:pt x="92160" y="71273"/>
                </a:lnTo>
                <a:lnTo>
                  <a:pt x="60989" y="102307"/>
                </a:lnTo>
                <a:lnTo>
                  <a:pt x="43927" y="102467"/>
                </a:lnTo>
                <a:lnTo>
                  <a:pt x="91454" y="102467"/>
                </a:lnTo>
                <a:lnTo>
                  <a:pt x="108042" y="65206"/>
                </a:lnTo>
                <a:lnTo>
                  <a:pt x="108295" y="48463"/>
                </a:lnTo>
                <a:lnTo>
                  <a:pt x="105549" y="36525"/>
                </a:lnTo>
                <a:lnTo>
                  <a:pt x="100051" y="23529"/>
                </a:lnTo>
                <a:lnTo>
                  <a:pt x="92320" y="13830"/>
                </a:lnTo>
                <a:lnTo>
                  <a:pt x="89884" y="1199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065199" y="615233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5"/>
                </a:moveTo>
                <a:lnTo>
                  <a:pt x="1517" y="61747"/>
                </a:lnTo>
                <a:lnTo>
                  <a:pt x="6073" y="73404"/>
                </a:lnTo>
                <a:lnTo>
                  <a:pt x="17717" y="84803"/>
                </a:lnTo>
                <a:lnTo>
                  <a:pt x="28388" y="90468"/>
                </a:lnTo>
                <a:lnTo>
                  <a:pt x="45451" y="90308"/>
                </a:lnTo>
                <a:lnTo>
                  <a:pt x="76621" y="59275"/>
                </a:lnTo>
                <a:lnTo>
                  <a:pt x="76941" y="41043"/>
                </a:lnTo>
                <a:lnTo>
                  <a:pt x="75675" y="29507"/>
                </a:lnTo>
                <a:lnTo>
                  <a:pt x="68590" y="14913"/>
                </a:lnTo>
                <a:lnTo>
                  <a:pt x="61483" y="7149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60" y="29277"/>
                </a:lnTo>
                <a:lnTo>
                  <a:pt x="0" y="47685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701021" y="6198271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732894" y="6166398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542284" y="5126734"/>
            <a:ext cx="1040130" cy="61912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42545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6.3</a:t>
            </a:r>
            <a:endParaRPr sz="700">
              <a:latin typeface="Arial"/>
              <a:cs typeface="Arial"/>
            </a:endParaRPr>
          </a:p>
        </p:txBody>
      </p:sp>
      <p:sp>
        <p:nvSpPr>
          <p:cNvPr id="53" name="object 53"/>
          <p:cNvSpPr/>
          <p:nvPr/>
        </p:nvSpPr>
        <p:spPr>
          <a:xfrm>
            <a:off x="1678448" y="701648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3" y="0"/>
                </a:moveTo>
                <a:lnTo>
                  <a:pt x="10031" y="21544"/>
                </a:lnTo>
                <a:lnTo>
                  <a:pt x="0" y="59468"/>
                </a:lnTo>
                <a:lnTo>
                  <a:pt x="0" y="59699"/>
                </a:lnTo>
                <a:lnTo>
                  <a:pt x="11620" y="96064"/>
                </a:lnTo>
                <a:lnTo>
                  <a:pt x="45773" y="115814"/>
                </a:lnTo>
                <a:lnTo>
                  <a:pt x="61593" y="116414"/>
                </a:lnTo>
                <a:lnTo>
                  <a:pt x="73167" y="113490"/>
                </a:lnTo>
                <a:lnTo>
                  <a:pt x="86526" y="107078"/>
                </a:lnTo>
                <a:lnTo>
                  <a:pt x="91447" y="102479"/>
                </a:lnTo>
                <a:lnTo>
                  <a:pt x="43925" y="102479"/>
                </a:lnTo>
                <a:lnTo>
                  <a:pt x="33252" y="96814"/>
                </a:lnTo>
                <a:lnTo>
                  <a:pt x="21611" y="85413"/>
                </a:lnTo>
                <a:lnTo>
                  <a:pt x="17055" y="73755"/>
                </a:lnTo>
                <a:lnTo>
                  <a:pt x="15539" y="59699"/>
                </a:lnTo>
                <a:lnTo>
                  <a:pt x="15657" y="54686"/>
                </a:lnTo>
                <a:lnTo>
                  <a:pt x="41711" y="14024"/>
                </a:lnTo>
                <a:lnTo>
                  <a:pt x="54601" y="12010"/>
                </a:lnTo>
                <a:lnTo>
                  <a:pt x="89890" y="12010"/>
                </a:lnTo>
                <a:lnTo>
                  <a:pt x="81570" y="5764"/>
                </a:lnTo>
                <a:lnTo>
                  <a:pt x="72620" y="2071"/>
                </a:lnTo>
                <a:lnTo>
                  <a:pt x="60644" y="86"/>
                </a:lnTo>
                <a:lnTo>
                  <a:pt x="43583" y="0"/>
                </a:lnTo>
                <a:close/>
              </a:path>
              <a:path w="108585" h="116840">
                <a:moveTo>
                  <a:pt x="89890" y="12010"/>
                </a:moveTo>
                <a:lnTo>
                  <a:pt x="62115" y="12010"/>
                </a:lnTo>
                <a:lnTo>
                  <a:pt x="68887" y="13903"/>
                </a:lnTo>
                <a:lnTo>
                  <a:pt x="77020" y="19160"/>
                </a:lnTo>
                <a:lnTo>
                  <a:pt x="84126" y="26922"/>
                </a:lnTo>
                <a:lnTo>
                  <a:pt x="91211" y="41519"/>
                </a:lnTo>
                <a:lnTo>
                  <a:pt x="92479" y="53055"/>
                </a:lnTo>
                <a:lnTo>
                  <a:pt x="92159" y="71285"/>
                </a:lnTo>
                <a:lnTo>
                  <a:pt x="60991" y="102314"/>
                </a:lnTo>
                <a:lnTo>
                  <a:pt x="43925" y="102479"/>
                </a:lnTo>
                <a:lnTo>
                  <a:pt x="91447" y="102479"/>
                </a:lnTo>
                <a:lnTo>
                  <a:pt x="108039" y="65211"/>
                </a:lnTo>
                <a:lnTo>
                  <a:pt x="108294" y="48468"/>
                </a:lnTo>
                <a:lnTo>
                  <a:pt x="105548" y="36527"/>
                </a:lnTo>
                <a:lnTo>
                  <a:pt x="100049" y="23535"/>
                </a:lnTo>
                <a:lnTo>
                  <a:pt x="92318" y="13833"/>
                </a:lnTo>
                <a:lnTo>
                  <a:pt x="89890" y="1201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693986" y="702849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2" y="73402"/>
                </a:lnTo>
                <a:lnTo>
                  <a:pt x="17713" y="84803"/>
                </a:lnTo>
                <a:lnTo>
                  <a:pt x="28386" y="90468"/>
                </a:lnTo>
                <a:lnTo>
                  <a:pt x="45452" y="90303"/>
                </a:lnTo>
                <a:lnTo>
                  <a:pt x="76620" y="59274"/>
                </a:lnTo>
                <a:lnTo>
                  <a:pt x="76940" y="41044"/>
                </a:lnTo>
                <a:lnTo>
                  <a:pt x="75672" y="29508"/>
                </a:lnTo>
                <a:lnTo>
                  <a:pt x="68587" y="14911"/>
                </a:lnTo>
                <a:lnTo>
                  <a:pt x="61481" y="7149"/>
                </a:lnTo>
                <a:lnTo>
                  <a:pt x="53349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5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802190" y="701648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1" y="0"/>
                </a:moveTo>
                <a:lnTo>
                  <a:pt x="10026" y="21544"/>
                </a:lnTo>
                <a:lnTo>
                  <a:pt x="0" y="59468"/>
                </a:lnTo>
                <a:lnTo>
                  <a:pt x="0" y="59696"/>
                </a:lnTo>
                <a:lnTo>
                  <a:pt x="11614" y="96062"/>
                </a:lnTo>
                <a:lnTo>
                  <a:pt x="45761" y="115814"/>
                </a:lnTo>
                <a:lnTo>
                  <a:pt x="61586" y="116414"/>
                </a:lnTo>
                <a:lnTo>
                  <a:pt x="73161" y="113491"/>
                </a:lnTo>
                <a:lnTo>
                  <a:pt x="86523" y="107080"/>
                </a:lnTo>
                <a:lnTo>
                  <a:pt x="91448" y="102478"/>
                </a:lnTo>
                <a:lnTo>
                  <a:pt x="43920" y="102478"/>
                </a:lnTo>
                <a:lnTo>
                  <a:pt x="33248" y="96813"/>
                </a:lnTo>
                <a:lnTo>
                  <a:pt x="21602" y="85412"/>
                </a:lnTo>
                <a:lnTo>
                  <a:pt x="17043" y="73755"/>
                </a:lnTo>
                <a:lnTo>
                  <a:pt x="15523" y="59696"/>
                </a:lnTo>
                <a:lnTo>
                  <a:pt x="15642" y="54688"/>
                </a:lnTo>
                <a:lnTo>
                  <a:pt x="41700" y="14025"/>
                </a:lnTo>
                <a:lnTo>
                  <a:pt x="54589" y="12010"/>
                </a:lnTo>
                <a:lnTo>
                  <a:pt x="89885" y="12010"/>
                </a:lnTo>
                <a:lnTo>
                  <a:pt x="81568" y="5764"/>
                </a:lnTo>
                <a:lnTo>
                  <a:pt x="72619" y="2071"/>
                </a:lnTo>
                <a:lnTo>
                  <a:pt x="60642" y="86"/>
                </a:lnTo>
                <a:lnTo>
                  <a:pt x="43581" y="0"/>
                </a:lnTo>
                <a:close/>
              </a:path>
              <a:path w="108585" h="116840">
                <a:moveTo>
                  <a:pt x="89885" y="12010"/>
                </a:moveTo>
                <a:lnTo>
                  <a:pt x="62112" y="12010"/>
                </a:lnTo>
                <a:lnTo>
                  <a:pt x="68875" y="13903"/>
                </a:lnTo>
                <a:lnTo>
                  <a:pt x="77020" y="19159"/>
                </a:lnTo>
                <a:lnTo>
                  <a:pt x="84125" y="26922"/>
                </a:lnTo>
                <a:lnTo>
                  <a:pt x="91209" y="41520"/>
                </a:lnTo>
                <a:lnTo>
                  <a:pt x="92477" y="53055"/>
                </a:lnTo>
                <a:lnTo>
                  <a:pt x="92156" y="71286"/>
                </a:lnTo>
                <a:lnTo>
                  <a:pt x="60988" y="102314"/>
                </a:lnTo>
                <a:lnTo>
                  <a:pt x="43920" y="102478"/>
                </a:lnTo>
                <a:lnTo>
                  <a:pt x="91448" y="102478"/>
                </a:lnTo>
                <a:lnTo>
                  <a:pt x="108030" y="65214"/>
                </a:lnTo>
                <a:lnTo>
                  <a:pt x="108285" y="48472"/>
                </a:lnTo>
                <a:lnTo>
                  <a:pt x="105543" y="36530"/>
                </a:lnTo>
                <a:lnTo>
                  <a:pt x="100040" y="23540"/>
                </a:lnTo>
                <a:lnTo>
                  <a:pt x="92314" y="13835"/>
                </a:lnTo>
                <a:lnTo>
                  <a:pt x="89885" y="1201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817714" y="702849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20" y="61744"/>
                </a:lnTo>
                <a:lnTo>
                  <a:pt x="6078" y="73401"/>
                </a:lnTo>
                <a:lnTo>
                  <a:pt x="17724" y="84802"/>
                </a:lnTo>
                <a:lnTo>
                  <a:pt x="28397" y="90467"/>
                </a:lnTo>
                <a:lnTo>
                  <a:pt x="45464" y="90303"/>
                </a:lnTo>
                <a:lnTo>
                  <a:pt x="76632" y="59276"/>
                </a:lnTo>
                <a:lnTo>
                  <a:pt x="76953" y="41045"/>
                </a:lnTo>
                <a:lnTo>
                  <a:pt x="75686" y="29509"/>
                </a:lnTo>
                <a:lnTo>
                  <a:pt x="68602" y="14911"/>
                </a:lnTo>
                <a:lnTo>
                  <a:pt x="61496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6" y="0"/>
                </a:lnTo>
                <a:lnTo>
                  <a:pt x="2060" y="29277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925918" y="701648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2" y="0"/>
                </a:moveTo>
                <a:lnTo>
                  <a:pt x="10031" y="21543"/>
                </a:lnTo>
                <a:lnTo>
                  <a:pt x="0" y="59466"/>
                </a:lnTo>
                <a:lnTo>
                  <a:pt x="0" y="59699"/>
                </a:lnTo>
                <a:lnTo>
                  <a:pt x="11630" y="96061"/>
                </a:lnTo>
                <a:lnTo>
                  <a:pt x="45778" y="115813"/>
                </a:lnTo>
                <a:lnTo>
                  <a:pt x="61599" y="116412"/>
                </a:lnTo>
                <a:lnTo>
                  <a:pt x="73175" y="113488"/>
                </a:lnTo>
                <a:lnTo>
                  <a:pt x="86531" y="107076"/>
                </a:lnTo>
                <a:lnTo>
                  <a:pt x="91455" y="102476"/>
                </a:lnTo>
                <a:lnTo>
                  <a:pt x="43928" y="102476"/>
                </a:lnTo>
                <a:lnTo>
                  <a:pt x="33257" y="96811"/>
                </a:lnTo>
                <a:lnTo>
                  <a:pt x="21612" y="85411"/>
                </a:lnTo>
                <a:lnTo>
                  <a:pt x="17055" y="73753"/>
                </a:lnTo>
                <a:lnTo>
                  <a:pt x="15539" y="59699"/>
                </a:lnTo>
                <a:lnTo>
                  <a:pt x="15657" y="54689"/>
                </a:lnTo>
                <a:lnTo>
                  <a:pt x="41713" y="14024"/>
                </a:lnTo>
                <a:lnTo>
                  <a:pt x="54601" y="12009"/>
                </a:lnTo>
                <a:lnTo>
                  <a:pt x="89895" y="12009"/>
                </a:lnTo>
                <a:lnTo>
                  <a:pt x="81575" y="5758"/>
                </a:lnTo>
                <a:lnTo>
                  <a:pt x="72627" y="2068"/>
                </a:lnTo>
                <a:lnTo>
                  <a:pt x="60648" y="85"/>
                </a:lnTo>
                <a:lnTo>
                  <a:pt x="43582" y="0"/>
                </a:lnTo>
                <a:close/>
              </a:path>
              <a:path w="108585" h="116840">
                <a:moveTo>
                  <a:pt x="89895" y="12009"/>
                </a:moveTo>
                <a:lnTo>
                  <a:pt x="62127" y="12009"/>
                </a:lnTo>
                <a:lnTo>
                  <a:pt x="68890" y="13902"/>
                </a:lnTo>
                <a:lnTo>
                  <a:pt x="77029" y="19158"/>
                </a:lnTo>
                <a:lnTo>
                  <a:pt x="84130" y="26921"/>
                </a:lnTo>
                <a:lnTo>
                  <a:pt x="91218" y="41521"/>
                </a:lnTo>
                <a:lnTo>
                  <a:pt x="92487" y="53057"/>
                </a:lnTo>
                <a:lnTo>
                  <a:pt x="92167" y="71290"/>
                </a:lnTo>
                <a:lnTo>
                  <a:pt x="60989" y="102312"/>
                </a:lnTo>
                <a:lnTo>
                  <a:pt x="43928" y="102476"/>
                </a:lnTo>
                <a:lnTo>
                  <a:pt x="91455" y="102476"/>
                </a:lnTo>
                <a:lnTo>
                  <a:pt x="108044" y="65209"/>
                </a:lnTo>
                <a:lnTo>
                  <a:pt x="108297" y="48466"/>
                </a:lnTo>
                <a:lnTo>
                  <a:pt x="105549" y="36526"/>
                </a:lnTo>
                <a:lnTo>
                  <a:pt x="100049" y="23534"/>
                </a:lnTo>
                <a:lnTo>
                  <a:pt x="92320" y="13831"/>
                </a:lnTo>
                <a:lnTo>
                  <a:pt x="89895" y="1200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941457" y="702849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9" y="84801"/>
                </a:lnTo>
                <a:lnTo>
                  <a:pt x="28389" y="90466"/>
                </a:lnTo>
                <a:lnTo>
                  <a:pt x="45451" y="90303"/>
                </a:lnTo>
                <a:lnTo>
                  <a:pt x="76629" y="59280"/>
                </a:lnTo>
                <a:lnTo>
                  <a:pt x="76949" y="41048"/>
                </a:lnTo>
                <a:lnTo>
                  <a:pt x="75679" y="29511"/>
                </a:lnTo>
                <a:lnTo>
                  <a:pt x="68592" y="14912"/>
                </a:lnTo>
                <a:lnTo>
                  <a:pt x="61491" y="7149"/>
                </a:lnTo>
                <a:lnTo>
                  <a:pt x="53352" y="1892"/>
                </a:lnTo>
                <a:lnTo>
                  <a:pt x="46588" y="0"/>
                </a:lnTo>
                <a:lnTo>
                  <a:pt x="39063" y="0"/>
                </a:lnTo>
                <a:lnTo>
                  <a:pt x="2059" y="29278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49661" y="7016484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40">
                <a:moveTo>
                  <a:pt x="43583" y="0"/>
                </a:moveTo>
                <a:lnTo>
                  <a:pt x="10031" y="21544"/>
                </a:lnTo>
                <a:lnTo>
                  <a:pt x="0" y="59468"/>
                </a:lnTo>
                <a:lnTo>
                  <a:pt x="0" y="59699"/>
                </a:lnTo>
                <a:lnTo>
                  <a:pt x="11620" y="96064"/>
                </a:lnTo>
                <a:lnTo>
                  <a:pt x="45773" y="115814"/>
                </a:lnTo>
                <a:lnTo>
                  <a:pt x="61596" y="116413"/>
                </a:lnTo>
                <a:lnTo>
                  <a:pt x="73169" y="113489"/>
                </a:lnTo>
                <a:lnTo>
                  <a:pt x="86529" y="107077"/>
                </a:lnTo>
                <a:lnTo>
                  <a:pt x="91453" y="102477"/>
                </a:lnTo>
                <a:lnTo>
                  <a:pt x="43927" y="102477"/>
                </a:lnTo>
                <a:lnTo>
                  <a:pt x="33256" y="96812"/>
                </a:lnTo>
                <a:lnTo>
                  <a:pt x="21612" y="85412"/>
                </a:lnTo>
                <a:lnTo>
                  <a:pt x="17055" y="73755"/>
                </a:lnTo>
                <a:lnTo>
                  <a:pt x="15539" y="59699"/>
                </a:lnTo>
                <a:lnTo>
                  <a:pt x="15657" y="54685"/>
                </a:lnTo>
                <a:lnTo>
                  <a:pt x="41715" y="14024"/>
                </a:lnTo>
                <a:lnTo>
                  <a:pt x="54601" y="12010"/>
                </a:lnTo>
                <a:lnTo>
                  <a:pt x="89894" y="12010"/>
                </a:lnTo>
                <a:lnTo>
                  <a:pt x="81574" y="5760"/>
                </a:lnTo>
                <a:lnTo>
                  <a:pt x="72621" y="2069"/>
                </a:lnTo>
                <a:lnTo>
                  <a:pt x="60645" y="86"/>
                </a:lnTo>
                <a:lnTo>
                  <a:pt x="43583" y="0"/>
                </a:lnTo>
                <a:close/>
              </a:path>
              <a:path w="108585" h="116840">
                <a:moveTo>
                  <a:pt x="89894" y="12010"/>
                </a:moveTo>
                <a:lnTo>
                  <a:pt x="62115" y="12010"/>
                </a:lnTo>
                <a:lnTo>
                  <a:pt x="68890" y="13903"/>
                </a:lnTo>
                <a:lnTo>
                  <a:pt x="77022" y="19161"/>
                </a:lnTo>
                <a:lnTo>
                  <a:pt x="84129" y="26923"/>
                </a:lnTo>
                <a:lnTo>
                  <a:pt x="91215" y="41519"/>
                </a:lnTo>
                <a:lnTo>
                  <a:pt x="92479" y="53056"/>
                </a:lnTo>
                <a:lnTo>
                  <a:pt x="92159" y="71288"/>
                </a:lnTo>
                <a:lnTo>
                  <a:pt x="60990" y="102314"/>
                </a:lnTo>
                <a:lnTo>
                  <a:pt x="43927" y="102477"/>
                </a:lnTo>
                <a:lnTo>
                  <a:pt x="91453" y="102477"/>
                </a:lnTo>
                <a:lnTo>
                  <a:pt x="108042" y="65211"/>
                </a:lnTo>
                <a:lnTo>
                  <a:pt x="108294" y="48468"/>
                </a:lnTo>
                <a:lnTo>
                  <a:pt x="105548" y="36527"/>
                </a:lnTo>
                <a:lnTo>
                  <a:pt x="100049" y="23535"/>
                </a:lnTo>
                <a:lnTo>
                  <a:pt x="92318" y="13832"/>
                </a:lnTo>
                <a:lnTo>
                  <a:pt x="89894" y="12010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065199" y="7028495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82"/>
                </a:moveTo>
                <a:lnTo>
                  <a:pt x="1517" y="61744"/>
                </a:lnTo>
                <a:lnTo>
                  <a:pt x="6073" y="73401"/>
                </a:lnTo>
                <a:lnTo>
                  <a:pt x="17717" y="84801"/>
                </a:lnTo>
                <a:lnTo>
                  <a:pt x="28388" y="90466"/>
                </a:lnTo>
                <a:lnTo>
                  <a:pt x="45451" y="90303"/>
                </a:lnTo>
                <a:lnTo>
                  <a:pt x="76620" y="59277"/>
                </a:lnTo>
                <a:lnTo>
                  <a:pt x="76941" y="41045"/>
                </a:lnTo>
                <a:lnTo>
                  <a:pt x="75676" y="29508"/>
                </a:lnTo>
                <a:lnTo>
                  <a:pt x="68591" y="14912"/>
                </a:lnTo>
                <a:lnTo>
                  <a:pt x="61484" y="7150"/>
                </a:lnTo>
                <a:lnTo>
                  <a:pt x="53352" y="1892"/>
                </a:lnTo>
                <a:lnTo>
                  <a:pt x="46576" y="0"/>
                </a:lnTo>
                <a:lnTo>
                  <a:pt x="39063" y="0"/>
                </a:lnTo>
                <a:lnTo>
                  <a:pt x="2059" y="29275"/>
                </a:lnTo>
                <a:lnTo>
                  <a:pt x="0" y="47682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701021" y="7074428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732894" y="7042555"/>
            <a:ext cx="0" cy="64135"/>
          </a:xfrm>
          <a:custGeom>
            <a:avLst/>
            <a:gdLst/>
            <a:ahLst/>
            <a:cxnLst/>
            <a:rect l="l" t="t" r="r" b="b"/>
            <a:pathLst>
              <a:path h="64134">
                <a:moveTo>
                  <a:pt x="0" y="63745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536737" y="3763620"/>
            <a:ext cx="1047140" cy="7252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542284" y="5126734"/>
            <a:ext cx="1039916" cy="618951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2883334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6" name="object 16"/>
          <p:cNvGraphicFramePr>
            <a:graphicFrameLocks noGrp="1"/>
          </p:cNvGraphicFramePr>
          <p:nvPr/>
        </p:nvGraphicFramePr>
        <p:xfrm>
          <a:off x="536833" y="2573959"/>
          <a:ext cx="3966845" cy="110744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54827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6.1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remitir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colposcopia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despué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prime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trimestre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barazo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ASC-US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positivo, ASC-H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mayor;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vo,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28" name="object 28"/>
          <p:cNvGraphicFramePr>
            <a:graphicFrameLocks noGrp="1"/>
          </p:cNvGraphicFramePr>
          <p:nvPr/>
        </p:nvGraphicFramePr>
        <p:xfrm>
          <a:off x="536833" y="3839946"/>
          <a:ext cx="3966845" cy="120205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9650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remitir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colposcopia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tamizadas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regular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 sospeche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grado,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excepto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hay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cha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citológica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carcinoma;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disminuir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en contra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2988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51" name="object 51"/>
          <p:cNvGraphicFramePr>
            <a:graphicFrameLocks noGrp="1"/>
          </p:cNvGraphicFramePr>
          <p:nvPr/>
        </p:nvGraphicFramePr>
        <p:xfrm>
          <a:off x="536833" y="5200744"/>
          <a:ext cx="3966845" cy="2013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06368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9314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584847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64769" marR="1016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(sospecha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III)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infiltración);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3009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a favor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73000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57149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72997">
                <a:tc>
                  <a:txBody>
                    <a:bodyPr/>
                    <a:lstStyle/>
                    <a:p>
                      <a:pPr marL="444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6.4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endocerv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ical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rutina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embarazadas con el fin de disminuir complicaciones 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3012">
                <a:tc>
                  <a:txBody>
                    <a:bodyPr/>
                    <a:lstStyle/>
                    <a:p>
                      <a:pPr marL="118745" marR="128905" indent="793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FUERZA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lnB w="12700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4769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Débil en contra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72997">
                <a:tc>
                  <a:txBody>
                    <a:bodyPr/>
                    <a:lstStyle/>
                    <a:p>
                      <a:pPr marL="280670" marR="183515" indent="-104139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CALIDA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6349">
                      <a:solidFill>
                        <a:srgbClr val="000000"/>
                      </a:solidFill>
                      <a:prstDash val="solid"/>
                    </a:lnR>
                    <a:lnT w="12700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540008" y="1083157"/>
            <a:ext cx="1043305" cy="1079500"/>
          </a:xfrm>
          <a:custGeom>
            <a:avLst/>
            <a:gdLst/>
            <a:ahLst/>
            <a:cxnLst/>
            <a:rect l="l" t="t" r="r" b="b"/>
            <a:pathLst>
              <a:path w="1043305" h="1079500">
                <a:moveTo>
                  <a:pt x="1043046" y="0"/>
                </a:moveTo>
                <a:lnTo>
                  <a:pt x="0" y="0"/>
                </a:lnTo>
                <a:lnTo>
                  <a:pt x="0" y="1079377"/>
                </a:lnTo>
                <a:lnTo>
                  <a:pt x="1043046" y="1079377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0008" y="2162545"/>
            <a:ext cx="1043305" cy="273050"/>
          </a:xfrm>
          <a:custGeom>
            <a:avLst/>
            <a:gdLst/>
            <a:ahLst/>
            <a:cxnLst/>
            <a:rect l="l" t="t" r="r" b="b"/>
            <a:pathLst>
              <a:path w="1043305" h="273050">
                <a:moveTo>
                  <a:pt x="1043046" y="0"/>
                </a:moveTo>
                <a:lnTo>
                  <a:pt x="0" y="0"/>
                </a:lnTo>
                <a:lnTo>
                  <a:pt x="0" y="272998"/>
                </a:lnTo>
                <a:lnTo>
                  <a:pt x="1043046" y="272998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617975" y="188956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617975" y="2162545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617975" y="1083157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621154" y="1086327"/>
            <a:ext cx="0" cy="1346200"/>
          </a:xfrm>
          <a:custGeom>
            <a:avLst/>
            <a:gdLst/>
            <a:ahLst/>
            <a:cxnLst/>
            <a:rect l="l" t="t" r="r" b="b"/>
            <a:pathLst>
              <a:path h="1346200">
                <a:moveTo>
                  <a:pt x="0" y="0"/>
                </a:moveTo>
                <a:lnTo>
                  <a:pt x="0" y="1346057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496836" y="1086327"/>
            <a:ext cx="0" cy="1346200"/>
          </a:xfrm>
          <a:custGeom>
            <a:avLst/>
            <a:gdLst/>
            <a:ahLst/>
            <a:cxnLst/>
            <a:rect l="l" t="t" r="r" b="b"/>
            <a:pathLst>
              <a:path h="1346200">
                <a:moveTo>
                  <a:pt x="0" y="0"/>
                </a:moveTo>
                <a:lnTo>
                  <a:pt x="0" y="1346057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17975" y="2435555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539995" y="1889567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39995" y="2162545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72159" y="1430786"/>
            <a:ext cx="979169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6.5</a:t>
            </a:r>
            <a:endParaRPr sz="7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659230" y="1113947"/>
            <a:ext cx="2799715" cy="75438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(tradicional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radiofr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cuencia)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solamente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micro-infiltrante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colposcópicamente 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exista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sospecha </a:t>
            </a:r>
            <a:r>
              <a:rPr sz="7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muy fundamentada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infiltración;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cáncer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complicaciones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tétricas.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casos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decisió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gestacional,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madurez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fetal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preferenci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paciente.</a:t>
            </a:r>
            <a:endParaRPr sz="7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46299" y="1920359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659230" y="1973699"/>
            <a:ext cx="5594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Débil a favor</a:t>
            </a:r>
            <a:endParaRPr sz="7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04712" y="2193371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678448" y="224112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4"/>
                </a:lnTo>
                <a:lnTo>
                  <a:pt x="11620" y="96053"/>
                </a:lnTo>
                <a:lnTo>
                  <a:pt x="45764" y="115810"/>
                </a:lnTo>
                <a:lnTo>
                  <a:pt x="61589" y="116409"/>
                </a:lnTo>
                <a:lnTo>
                  <a:pt x="73163" y="113485"/>
                </a:lnTo>
                <a:lnTo>
                  <a:pt x="86518" y="107070"/>
                </a:lnTo>
                <a:lnTo>
                  <a:pt x="91454" y="102460"/>
                </a:lnTo>
                <a:lnTo>
                  <a:pt x="43926" y="102460"/>
                </a:lnTo>
                <a:lnTo>
                  <a:pt x="33252" y="96800"/>
                </a:lnTo>
                <a:lnTo>
                  <a:pt x="21608" y="85401"/>
                </a:lnTo>
                <a:lnTo>
                  <a:pt x="17047" y="73750"/>
                </a:lnTo>
                <a:lnTo>
                  <a:pt x="15526" y="59684"/>
                </a:lnTo>
                <a:lnTo>
                  <a:pt x="15646" y="54658"/>
                </a:lnTo>
                <a:lnTo>
                  <a:pt x="41716" y="13996"/>
                </a:lnTo>
                <a:lnTo>
                  <a:pt x="54601" y="11981"/>
                </a:lnTo>
                <a:lnTo>
                  <a:pt x="89854" y="11981"/>
                </a:lnTo>
                <a:lnTo>
                  <a:pt x="81582" y="5768"/>
                </a:lnTo>
                <a:lnTo>
                  <a:pt x="72631" y="2068"/>
                </a:lnTo>
                <a:lnTo>
                  <a:pt x="60656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54" y="11981"/>
                </a:moveTo>
                <a:lnTo>
                  <a:pt x="62115" y="11981"/>
                </a:lnTo>
                <a:lnTo>
                  <a:pt x="68887" y="13871"/>
                </a:lnTo>
                <a:lnTo>
                  <a:pt x="77025" y="19131"/>
                </a:lnTo>
                <a:lnTo>
                  <a:pt x="84128" y="26899"/>
                </a:lnTo>
                <a:lnTo>
                  <a:pt x="91210" y="41498"/>
                </a:lnTo>
                <a:lnTo>
                  <a:pt x="92480" y="53028"/>
                </a:lnTo>
                <a:lnTo>
                  <a:pt x="92162" y="71263"/>
                </a:lnTo>
                <a:lnTo>
                  <a:pt x="60992" y="102299"/>
                </a:lnTo>
                <a:lnTo>
                  <a:pt x="43926" y="102460"/>
                </a:lnTo>
                <a:lnTo>
                  <a:pt x="91454" y="102460"/>
                </a:lnTo>
                <a:lnTo>
                  <a:pt x="108040" y="65215"/>
                </a:lnTo>
                <a:lnTo>
                  <a:pt x="108296" y="48478"/>
                </a:lnTo>
                <a:lnTo>
                  <a:pt x="105552" y="36535"/>
                </a:lnTo>
                <a:lnTo>
                  <a:pt x="100054" y="23536"/>
                </a:lnTo>
                <a:lnTo>
                  <a:pt x="92323" y="13836"/>
                </a:lnTo>
                <a:lnTo>
                  <a:pt x="89854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93974" y="22531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69"/>
                </a:lnTo>
                <a:lnTo>
                  <a:pt x="6082" y="73420"/>
                </a:lnTo>
                <a:lnTo>
                  <a:pt x="17725" y="84818"/>
                </a:lnTo>
                <a:lnTo>
                  <a:pt x="28399" y="90479"/>
                </a:lnTo>
                <a:lnTo>
                  <a:pt x="45466" y="90318"/>
                </a:lnTo>
                <a:lnTo>
                  <a:pt x="76635" y="59282"/>
                </a:lnTo>
                <a:lnTo>
                  <a:pt x="76953" y="41047"/>
                </a:lnTo>
                <a:lnTo>
                  <a:pt x="75683" y="29517"/>
                </a:lnTo>
                <a:lnTo>
                  <a:pt x="68601" y="14917"/>
                </a:lnTo>
                <a:lnTo>
                  <a:pt x="61498" y="7150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5" y="29277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02190" y="224112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8" y="0"/>
                </a:moveTo>
                <a:lnTo>
                  <a:pt x="10035" y="21513"/>
                </a:lnTo>
                <a:lnTo>
                  <a:pt x="0" y="59438"/>
                </a:lnTo>
                <a:lnTo>
                  <a:pt x="0" y="59682"/>
                </a:lnTo>
                <a:lnTo>
                  <a:pt x="11616" y="96052"/>
                </a:lnTo>
                <a:lnTo>
                  <a:pt x="45758" y="115809"/>
                </a:lnTo>
                <a:lnTo>
                  <a:pt x="61581" y="116408"/>
                </a:lnTo>
                <a:lnTo>
                  <a:pt x="73157" y="113485"/>
                </a:lnTo>
                <a:lnTo>
                  <a:pt x="86511" y="107072"/>
                </a:lnTo>
                <a:lnTo>
                  <a:pt x="91451" y="102460"/>
                </a:lnTo>
                <a:lnTo>
                  <a:pt x="43924" y="102460"/>
                </a:lnTo>
                <a:lnTo>
                  <a:pt x="33250" y="96800"/>
                </a:lnTo>
                <a:lnTo>
                  <a:pt x="21603" y="85403"/>
                </a:lnTo>
                <a:lnTo>
                  <a:pt x="17044" y="73751"/>
                </a:lnTo>
                <a:lnTo>
                  <a:pt x="15523" y="59682"/>
                </a:lnTo>
                <a:lnTo>
                  <a:pt x="15642" y="54665"/>
                </a:lnTo>
                <a:lnTo>
                  <a:pt x="41704" y="13997"/>
                </a:lnTo>
                <a:lnTo>
                  <a:pt x="54589" y="11981"/>
                </a:lnTo>
                <a:lnTo>
                  <a:pt x="89847" y="11981"/>
                </a:lnTo>
                <a:lnTo>
                  <a:pt x="81580" y="5768"/>
                </a:lnTo>
                <a:lnTo>
                  <a:pt x="72630" y="2068"/>
                </a:lnTo>
                <a:lnTo>
                  <a:pt x="60654" y="86"/>
                </a:lnTo>
                <a:lnTo>
                  <a:pt x="43598" y="0"/>
                </a:lnTo>
                <a:close/>
              </a:path>
              <a:path w="108585" h="116839">
                <a:moveTo>
                  <a:pt x="89847" y="11981"/>
                </a:moveTo>
                <a:lnTo>
                  <a:pt x="62112" y="11981"/>
                </a:lnTo>
                <a:lnTo>
                  <a:pt x="68875" y="13870"/>
                </a:lnTo>
                <a:lnTo>
                  <a:pt x="77024" y="19130"/>
                </a:lnTo>
                <a:lnTo>
                  <a:pt x="84127" y="26898"/>
                </a:lnTo>
                <a:lnTo>
                  <a:pt x="91208" y="41498"/>
                </a:lnTo>
                <a:lnTo>
                  <a:pt x="92477" y="53028"/>
                </a:lnTo>
                <a:lnTo>
                  <a:pt x="92159" y="71263"/>
                </a:lnTo>
                <a:lnTo>
                  <a:pt x="60991" y="102299"/>
                </a:lnTo>
                <a:lnTo>
                  <a:pt x="43924" y="102460"/>
                </a:lnTo>
                <a:lnTo>
                  <a:pt x="91451" y="102460"/>
                </a:lnTo>
                <a:lnTo>
                  <a:pt x="108031" y="65219"/>
                </a:lnTo>
                <a:lnTo>
                  <a:pt x="108287" y="48482"/>
                </a:lnTo>
                <a:lnTo>
                  <a:pt x="105547" y="36539"/>
                </a:lnTo>
                <a:lnTo>
                  <a:pt x="100048" y="23541"/>
                </a:lnTo>
                <a:lnTo>
                  <a:pt x="92318" y="13837"/>
                </a:lnTo>
                <a:lnTo>
                  <a:pt x="89847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17714" y="22531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20" y="61770"/>
                </a:lnTo>
                <a:lnTo>
                  <a:pt x="6079" y="73422"/>
                </a:lnTo>
                <a:lnTo>
                  <a:pt x="17726" y="84819"/>
                </a:lnTo>
                <a:lnTo>
                  <a:pt x="28401" y="90479"/>
                </a:lnTo>
                <a:lnTo>
                  <a:pt x="45467" y="90318"/>
                </a:lnTo>
                <a:lnTo>
                  <a:pt x="76635" y="59282"/>
                </a:lnTo>
                <a:lnTo>
                  <a:pt x="76954" y="41047"/>
                </a:lnTo>
                <a:lnTo>
                  <a:pt x="75685" y="29517"/>
                </a:lnTo>
                <a:lnTo>
                  <a:pt x="68604" y="14917"/>
                </a:lnTo>
                <a:lnTo>
                  <a:pt x="61501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61" y="29281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925918" y="224112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99" y="0"/>
                </a:moveTo>
                <a:lnTo>
                  <a:pt x="10039" y="21512"/>
                </a:lnTo>
                <a:lnTo>
                  <a:pt x="0" y="59437"/>
                </a:lnTo>
                <a:lnTo>
                  <a:pt x="0" y="59685"/>
                </a:lnTo>
                <a:lnTo>
                  <a:pt x="11631" y="96051"/>
                </a:lnTo>
                <a:lnTo>
                  <a:pt x="45775" y="115809"/>
                </a:lnTo>
                <a:lnTo>
                  <a:pt x="61595" y="116407"/>
                </a:lnTo>
                <a:lnTo>
                  <a:pt x="73171" y="113483"/>
                </a:lnTo>
                <a:lnTo>
                  <a:pt x="86523" y="107068"/>
                </a:lnTo>
                <a:lnTo>
                  <a:pt x="91462" y="102458"/>
                </a:lnTo>
                <a:lnTo>
                  <a:pt x="43931" y="102458"/>
                </a:lnTo>
                <a:lnTo>
                  <a:pt x="33259" y="96797"/>
                </a:lnTo>
                <a:lnTo>
                  <a:pt x="21613" y="85401"/>
                </a:lnTo>
                <a:lnTo>
                  <a:pt x="17056" y="73750"/>
                </a:lnTo>
                <a:lnTo>
                  <a:pt x="15539" y="59685"/>
                </a:lnTo>
                <a:lnTo>
                  <a:pt x="15657" y="54666"/>
                </a:lnTo>
                <a:lnTo>
                  <a:pt x="41717" y="13996"/>
                </a:lnTo>
                <a:lnTo>
                  <a:pt x="54601" y="11979"/>
                </a:lnTo>
                <a:lnTo>
                  <a:pt x="89861" y="11979"/>
                </a:lnTo>
                <a:lnTo>
                  <a:pt x="81587" y="5763"/>
                </a:lnTo>
                <a:lnTo>
                  <a:pt x="72638" y="2065"/>
                </a:lnTo>
                <a:lnTo>
                  <a:pt x="60660" y="85"/>
                </a:lnTo>
                <a:lnTo>
                  <a:pt x="43599" y="0"/>
                </a:lnTo>
                <a:close/>
              </a:path>
              <a:path w="108585" h="116839">
                <a:moveTo>
                  <a:pt x="89861" y="11979"/>
                </a:moveTo>
                <a:lnTo>
                  <a:pt x="62127" y="11979"/>
                </a:lnTo>
                <a:lnTo>
                  <a:pt x="68890" y="13869"/>
                </a:lnTo>
                <a:lnTo>
                  <a:pt x="77034" y="19129"/>
                </a:lnTo>
                <a:lnTo>
                  <a:pt x="84132" y="26897"/>
                </a:lnTo>
                <a:lnTo>
                  <a:pt x="91217" y="41499"/>
                </a:lnTo>
                <a:lnTo>
                  <a:pt x="92488" y="53030"/>
                </a:lnTo>
                <a:lnTo>
                  <a:pt x="92170" y="71266"/>
                </a:lnTo>
                <a:lnTo>
                  <a:pt x="60992" y="102298"/>
                </a:lnTo>
                <a:lnTo>
                  <a:pt x="43931" y="102458"/>
                </a:lnTo>
                <a:lnTo>
                  <a:pt x="91462" y="102458"/>
                </a:lnTo>
                <a:lnTo>
                  <a:pt x="108045" y="65214"/>
                </a:lnTo>
                <a:lnTo>
                  <a:pt x="108299" y="48477"/>
                </a:lnTo>
                <a:lnTo>
                  <a:pt x="105554" y="36534"/>
                </a:lnTo>
                <a:lnTo>
                  <a:pt x="100059" y="23535"/>
                </a:lnTo>
                <a:lnTo>
                  <a:pt x="92329" y="13833"/>
                </a:lnTo>
                <a:lnTo>
                  <a:pt x="89861" y="11979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41457" y="22531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21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31" y="59286"/>
                </a:lnTo>
                <a:lnTo>
                  <a:pt x="76949" y="41050"/>
                </a:lnTo>
                <a:lnTo>
                  <a:pt x="75678" y="29519"/>
                </a:lnTo>
                <a:lnTo>
                  <a:pt x="68593" y="14917"/>
                </a:lnTo>
                <a:lnTo>
                  <a:pt x="61495" y="7149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61" y="29282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049661" y="2241120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600" y="0"/>
                </a:moveTo>
                <a:lnTo>
                  <a:pt x="10039" y="21514"/>
                </a:lnTo>
                <a:lnTo>
                  <a:pt x="0" y="59438"/>
                </a:lnTo>
                <a:lnTo>
                  <a:pt x="0" y="59685"/>
                </a:lnTo>
                <a:lnTo>
                  <a:pt x="11621" y="96054"/>
                </a:lnTo>
                <a:lnTo>
                  <a:pt x="45770" y="115810"/>
                </a:lnTo>
                <a:lnTo>
                  <a:pt x="61591" y="116409"/>
                </a:lnTo>
                <a:lnTo>
                  <a:pt x="73165" y="113484"/>
                </a:lnTo>
                <a:lnTo>
                  <a:pt x="86521" y="107068"/>
                </a:lnTo>
                <a:lnTo>
                  <a:pt x="91459" y="102459"/>
                </a:lnTo>
                <a:lnTo>
                  <a:pt x="43930" y="102459"/>
                </a:lnTo>
                <a:lnTo>
                  <a:pt x="33258" y="96799"/>
                </a:lnTo>
                <a:lnTo>
                  <a:pt x="21613" y="85403"/>
                </a:lnTo>
                <a:lnTo>
                  <a:pt x="17056" y="73752"/>
                </a:lnTo>
                <a:lnTo>
                  <a:pt x="15539" y="59685"/>
                </a:lnTo>
                <a:lnTo>
                  <a:pt x="15657" y="54661"/>
                </a:lnTo>
                <a:lnTo>
                  <a:pt x="41719" y="13996"/>
                </a:lnTo>
                <a:lnTo>
                  <a:pt x="54601" y="11981"/>
                </a:lnTo>
                <a:lnTo>
                  <a:pt x="89860" y="11981"/>
                </a:lnTo>
                <a:lnTo>
                  <a:pt x="81585" y="5764"/>
                </a:lnTo>
                <a:lnTo>
                  <a:pt x="72631" y="2066"/>
                </a:lnTo>
                <a:lnTo>
                  <a:pt x="60658" y="86"/>
                </a:lnTo>
                <a:lnTo>
                  <a:pt x="43600" y="0"/>
                </a:lnTo>
                <a:close/>
              </a:path>
              <a:path w="108585" h="116839">
                <a:moveTo>
                  <a:pt x="89860" y="11981"/>
                </a:moveTo>
                <a:lnTo>
                  <a:pt x="62115" y="11981"/>
                </a:lnTo>
                <a:lnTo>
                  <a:pt x="68890" y="13871"/>
                </a:lnTo>
                <a:lnTo>
                  <a:pt x="77027" y="19132"/>
                </a:lnTo>
                <a:lnTo>
                  <a:pt x="84131" y="26899"/>
                </a:lnTo>
                <a:lnTo>
                  <a:pt x="91213" y="41498"/>
                </a:lnTo>
                <a:lnTo>
                  <a:pt x="92480" y="53028"/>
                </a:lnTo>
                <a:lnTo>
                  <a:pt x="92162" y="71264"/>
                </a:lnTo>
                <a:lnTo>
                  <a:pt x="60993" y="102299"/>
                </a:lnTo>
                <a:lnTo>
                  <a:pt x="43930" y="102459"/>
                </a:lnTo>
                <a:lnTo>
                  <a:pt x="91459" y="102459"/>
                </a:lnTo>
                <a:lnTo>
                  <a:pt x="108042" y="65216"/>
                </a:lnTo>
                <a:lnTo>
                  <a:pt x="108296" y="48478"/>
                </a:lnTo>
                <a:lnTo>
                  <a:pt x="105553" y="36535"/>
                </a:lnTo>
                <a:lnTo>
                  <a:pt x="100058" y="23536"/>
                </a:lnTo>
                <a:lnTo>
                  <a:pt x="92327" y="13835"/>
                </a:lnTo>
                <a:lnTo>
                  <a:pt x="89860" y="11981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065199" y="2253102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5">
                <a:moveTo>
                  <a:pt x="0" y="47701"/>
                </a:moveTo>
                <a:lnTo>
                  <a:pt x="1517" y="61770"/>
                </a:lnTo>
                <a:lnTo>
                  <a:pt x="6074" y="73422"/>
                </a:lnTo>
                <a:lnTo>
                  <a:pt x="17719" y="84818"/>
                </a:lnTo>
                <a:lnTo>
                  <a:pt x="28392" y="90478"/>
                </a:lnTo>
                <a:lnTo>
                  <a:pt x="45454" y="90318"/>
                </a:lnTo>
                <a:lnTo>
                  <a:pt x="76623" y="59283"/>
                </a:lnTo>
                <a:lnTo>
                  <a:pt x="76941" y="41047"/>
                </a:lnTo>
                <a:lnTo>
                  <a:pt x="75675" y="29516"/>
                </a:lnTo>
                <a:lnTo>
                  <a:pt x="68592" y="14918"/>
                </a:lnTo>
                <a:lnTo>
                  <a:pt x="61488" y="7150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61" y="29279"/>
                </a:lnTo>
                <a:lnTo>
                  <a:pt x="0" y="47701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701021" y="2299065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732894" y="2267183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540008" y="2492705"/>
            <a:ext cx="1043305" cy="652780"/>
          </a:xfrm>
          <a:custGeom>
            <a:avLst/>
            <a:gdLst/>
            <a:ahLst/>
            <a:cxnLst/>
            <a:rect l="l" t="t" r="r" b="b"/>
            <a:pathLst>
              <a:path w="1043305" h="652780">
                <a:moveTo>
                  <a:pt x="1043046" y="0"/>
                </a:moveTo>
                <a:lnTo>
                  <a:pt x="0" y="0"/>
                </a:lnTo>
                <a:lnTo>
                  <a:pt x="0" y="652669"/>
                </a:lnTo>
                <a:lnTo>
                  <a:pt x="1043046" y="652669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540008" y="3145403"/>
            <a:ext cx="1043305" cy="273050"/>
          </a:xfrm>
          <a:custGeom>
            <a:avLst/>
            <a:gdLst/>
            <a:ahLst/>
            <a:cxnLst/>
            <a:rect l="l" t="t" r="r" b="b"/>
            <a:pathLst>
              <a:path w="1043305" h="273050">
                <a:moveTo>
                  <a:pt x="1043046" y="0"/>
                </a:moveTo>
                <a:lnTo>
                  <a:pt x="0" y="0"/>
                </a:lnTo>
                <a:lnTo>
                  <a:pt x="0" y="272998"/>
                </a:lnTo>
                <a:lnTo>
                  <a:pt x="1043046" y="272998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617975" y="2872394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617975" y="3145403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617975" y="2492705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621154" y="2495875"/>
            <a:ext cx="0" cy="919480"/>
          </a:xfrm>
          <a:custGeom>
            <a:avLst/>
            <a:gdLst/>
            <a:ahLst/>
            <a:cxnLst/>
            <a:rect l="l" t="t" r="r" b="b"/>
            <a:pathLst>
              <a:path h="919479">
                <a:moveTo>
                  <a:pt x="0" y="0"/>
                </a:moveTo>
                <a:lnTo>
                  <a:pt x="0" y="919337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4496836" y="2495875"/>
            <a:ext cx="0" cy="919480"/>
          </a:xfrm>
          <a:custGeom>
            <a:avLst/>
            <a:gdLst/>
            <a:ahLst/>
            <a:cxnLst/>
            <a:rect l="l" t="t" r="r" b="b"/>
            <a:pathLst>
              <a:path h="919479">
                <a:moveTo>
                  <a:pt x="0" y="0"/>
                </a:moveTo>
                <a:lnTo>
                  <a:pt x="0" y="919337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17975" y="3418382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539995" y="2872394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539995" y="314540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 txBox="1"/>
          <p:nvPr/>
        </p:nvSpPr>
        <p:spPr>
          <a:xfrm>
            <a:off x="572159" y="2626988"/>
            <a:ext cx="979169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6.6</a:t>
            </a:r>
            <a:endParaRPr sz="7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659230" y="2523508"/>
            <a:ext cx="2799715" cy="327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durant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embaraz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histológico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intra-epitelial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grado;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complicaciones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obstétricas.</a:t>
            </a:r>
            <a:endParaRPr sz="7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646299" y="2903200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1659230" y="2956540"/>
            <a:ext cx="668020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Débil en contra</a:t>
            </a:r>
            <a:endParaRPr sz="70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704712" y="3176212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47" name="object 47"/>
          <p:cNvSpPr/>
          <p:nvPr/>
        </p:nvSpPr>
        <p:spPr>
          <a:xfrm>
            <a:off x="1678448" y="322395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0"/>
                </a:lnTo>
                <a:lnTo>
                  <a:pt x="11622" y="96051"/>
                </a:lnTo>
                <a:lnTo>
                  <a:pt x="45768" y="115807"/>
                </a:lnTo>
                <a:lnTo>
                  <a:pt x="61595" y="116404"/>
                </a:lnTo>
                <a:lnTo>
                  <a:pt x="73168" y="113479"/>
                </a:lnTo>
                <a:lnTo>
                  <a:pt x="86526" y="107060"/>
                </a:lnTo>
                <a:lnTo>
                  <a:pt x="91435" y="102474"/>
                </a:lnTo>
                <a:lnTo>
                  <a:pt x="43909" y="102474"/>
                </a:lnTo>
                <a:lnTo>
                  <a:pt x="33241" y="96795"/>
                </a:lnTo>
                <a:lnTo>
                  <a:pt x="21598" y="85388"/>
                </a:lnTo>
                <a:lnTo>
                  <a:pt x="17044" y="73724"/>
                </a:lnTo>
                <a:lnTo>
                  <a:pt x="15527" y="59690"/>
                </a:lnTo>
                <a:lnTo>
                  <a:pt x="15645" y="54682"/>
                </a:lnTo>
                <a:lnTo>
                  <a:pt x="41711" y="14022"/>
                </a:lnTo>
                <a:lnTo>
                  <a:pt x="54601" y="12008"/>
                </a:lnTo>
                <a:lnTo>
                  <a:pt x="89893" y="12008"/>
                </a:lnTo>
                <a:lnTo>
                  <a:pt x="81572" y="5759"/>
                </a:lnTo>
                <a:lnTo>
                  <a:pt x="72621" y="2062"/>
                </a:lnTo>
                <a:lnTo>
                  <a:pt x="60645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3" y="12008"/>
                </a:moveTo>
                <a:lnTo>
                  <a:pt x="62115" y="12008"/>
                </a:lnTo>
                <a:lnTo>
                  <a:pt x="68887" y="13897"/>
                </a:lnTo>
                <a:lnTo>
                  <a:pt x="77018" y="19152"/>
                </a:lnTo>
                <a:lnTo>
                  <a:pt x="84125" y="26905"/>
                </a:lnTo>
                <a:lnTo>
                  <a:pt x="91211" y="41508"/>
                </a:lnTo>
                <a:lnTo>
                  <a:pt x="92479" y="53047"/>
                </a:lnTo>
                <a:lnTo>
                  <a:pt x="92158" y="71274"/>
                </a:lnTo>
                <a:lnTo>
                  <a:pt x="60976" y="102316"/>
                </a:lnTo>
                <a:lnTo>
                  <a:pt x="43909" y="102474"/>
                </a:lnTo>
                <a:lnTo>
                  <a:pt x="91435" y="102474"/>
                </a:lnTo>
                <a:lnTo>
                  <a:pt x="108040" y="65199"/>
                </a:lnTo>
                <a:lnTo>
                  <a:pt x="108295" y="48455"/>
                </a:lnTo>
                <a:lnTo>
                  <a:pt x="105547" y="36520"/>
                </a:lnTo>
                <a:lnTo>
                  <a:pt x="100040" y="23527"/>
                </a:lnTo>
                <a:lnTo>
                  <a:pt x="92311" y="13823"/>
                </a:lnTo>
                <a:lnTo>
                  <a:pt x="89893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693974" y="32359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8" y="61716"/>
                </a:lnTo>
                <a:lnTo>
                  <a:pt x="6072" y="73380"/>
                </a:lnTo>
                <a:lnTo>
                  <a:pt x="17714" y="84787"/>
                </a:lnTo>
                <a:lnTo>
                  <a:pt x="28383" y="90466"/>
                </a:lnTo>
                <a:lnTo>
                  <a:pt x="45450" y="90308"/>
                </a:lnTo>
                <a:lnTo>
                  <a:pt x="76632" y="59266"/>
                </a:lnTo>
                <a:lnTo>
                  <a:pt x="76952" y="41039"/>
                </a:lnTo>
                <a:lnTo>
                  <a:pt x="75685" y="29500"/>
                </a:lnTo>
                <a:lnTo>
                  <a:pt x="68599" y="14897"/>
                </a:lnTo>
                <a:lnTo>
                  <a:pt x="61492" y="7143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2" y="2927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802190" y="3223952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1" y="0"/>
                </a:moveTo>
                <a:lnTo>
                  <a:pt x="10023" y="21540"/>
                </a:lnTo>
                <a:lnTo>
                  <a:pt x="0" y="59465"/>
                </a:lnTo>
                <a:lnTo>
                  <a:pt x="0" y="59688"/>
                </a:lnTo>
                <a:lnTo>
                  <a:pt x="11617" y="96050"/>
                </a:lnTo>
                <a:lnTo>
                  <a:pt x="45762" y="115806"/>
                </a:lnTo>
                <a:lnTo>
                  <a:pt x="61587" y="116404"/>
                </a:lnTo>
                <a:lnTo>
                  <a:pt x="73163" y="113478"/>
                </a:lnTo>
                <a:lnTo>
                  <a:pt x="86519" y="107063"/>
                </a:lnTo>
                <a:lnTo>
                  <a:pt x="91431" y="102474"/>
                </a:lnTo>
                <a:lnTo>
                  <a:pt x="43908" y="102474"/>
                </a:lnTo>
                <a:lnTo>
                  <a:pt x="33238" y="96795"/>
                </a:lnTo>
                <a:lnTo>
                  <a:pt x="21593" y="85389"/>
                </a:lnTo>
                <a:lnTo>
                  <a:pt x="17041" y="73725"/>
                </a:lnTo>
                <a:lnTo>
                  <a:pt x="15524" y="59688"/>
                </a:lnTo>
                <a:lnTo>
                  <a:pt x="15641" y="54688"/>
                </a:lnTo>
                <a:lnTo>
                  <a:pt x="41700" y="14023"/>
                </a:lnTo>
                <a:lnTo>
                  <a:pt x="54589" y="12007"/>
                </a:lnTo>
                <a:lnTo>
                  <a:pt x="89886" y="12007"/>
                </a:lnTo>
                <a:lnTo>
                  <a:pt x="81569" y="5759"/>
                </a:lnTo>
                <a:lnTo>
                  <a:pt x="72620" y="2062"/>
                </a:lnTo>
                <a:lnTo>
                  <a:pt x="60643" y="83"/>
                </a:lnTo>
                <a:lnTo>
                  <a:pt x="43581" y="0"/>
                </a:lnTo>
                <a:close/>
              </a:path>
              <a:path w="108585" h="116839">
                <a:moveTo>
                  <a:pt x="89886" y="12007"/>
                </a:moveTo>
                <a:lnTo>
                  <a:pt x="62112" y="12007"/>
                </a:lnTo>
                <a:lnTo>
                  <a:pt x="68875" y="13897"/>
                </a:lnTo>
                <a:lnTo>
                  <a:pt x="77018" y="19151"/>
                </a:lnTo>
                <a:lnTo>
                  <a:pt x="84125" y="26905"/>
                </a:lnTo>
                <a:lnTo>
                  <a:pt x="91210" y="41508"/>
                </a:lnTo>
                <a:lnTo>
                  <a:pt x="92476" y="53047"/>
                </a:lnTo>
                <a:lnTo>
                  <a:pt x="92155" y="71274"/>
                </a:lnTo>
                <a:lnTo>
                  <a:pt x="60975" y="102316"/>
                </a:lnTo>
                <a:lnTo>
                  <a:pt x="43908" y="102474"/>
                </a:lnTo>
                <a:lnTo>
                  <a:pt x="91431" y="102474"/>
                </a:lnTo>
                <a:lnTo>
                  <a:pt x="108031" y="65202"/>
                </a:lnTo>
                <a:lnTo>
                  <a:pt x="108286" y="48459"/>
                </a:lnTo>
                <a:lnTo>
                  <a:pt x="105542" y="36523"/>
                </a:lnTo>
                <a:lnTo>
                  <a:pt x="100034" y="23532"/>
                </a:lnTo>
                <a:lnTo>
                  <a:pt x="92306" y="13825"/>
                </a:lnTo>
                <a:lnTo>
                  <a:pt x="89886" y="12007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817714" y="32359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8" y="61717"/>
                </a:lnTo>
                <a:lnTo>
                  <a:pt x="6069" y="73381"/>
                </a:lnTo>
                <a:lnTo>
                  <a:pt x="17715" y="84787"/>
                </a:lnTo>
                <a:lnTo>
                  <a:pt x="28384" y="90466"/>
                </a:lnTo>
                <a:lnTo>
                  <a:pt x="45452" y="90308"/>
                </a:lnTo>
                <a:lnTo>
                  <a:pt x="76632" y="59266"/>
                </a:lnTo>
                <a:lnTo>
                  <a:pt x="76953" y="41039"/>
                </a:lnTo>
                <a:lnTo>
                  <a:pt x="75686" y="29500"/>
                </a:lnTo>
                <a:lnTo>
                  <a:pt x="68601" y="14897"/>
                </a:lnTo>
                <a:lnTo>
                  <a:pt x="61494" y="7143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7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925918" y="3223953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4"/>
                </a:lnTo>
                <a:lnTo>
                  <a:pt x="0" y="59691"/>
                </a:lnTo>
                <a:lnTo>
                  <a:pt x="11632" y="96049"/>
                </a:lnTo>
                <a:lnTo>
                  <a:pt x="45779" y="115805"/>
                </a:lnTo>
                <a:lnTo>
                  <a:pt x="61601" y="116403"/>
                </a:lnTo>
                <a:lnTo>
                  <a:pt x="73176" y="113477"/>
                </a:lnTo>
                <a:lnTo>
                  <a:pt x="86531" y="107059"/>
                </a:lnTo>
                <a:lnTo>
                  <a:pt x="91443" y="102472"/>
                </a:lnTo>
                <a:lnTo>
                  <a:pt x="43915" y="102472"/>
                </a:lnTo>
                <a:lnTo>
                  <a:pt x="33248" y="96793"/>
                </a:lnTo>
                <a:lnTo>
                  <a:pt x="21603" y="85388"/>
                </a:lnTo>
                <a:lnTo>
                  <a:pt x="17053" y="73724"/>
                </a:lnTo>
                <a:lnTo>
                  <a:pt x="15540" y="59691"/>
                </a:lnTo>
                <a:lnTo>
                  <a:pt x="15656" y="54689"/>
                </a:lnTo>
                <a:lnTo>
                  <a:pt x="41712" y="14022"/>
                </a:lnTo>
                <a:lnTo>
                  <a:pt x="54601" y="12006"/>
                </a:lnTo>
                <a:lnTo>
                  <a:pt x="89901" y="12006"/>
                </a:lnTo>
                <a:lnTo>
                  <a:pt x="81577" y="5753"/>
                </a:lnTo>
                <a:lnTo>
                  <a:pt x="72628" y="2059"/>
                </a:lnTo>
                <a:lnTo>
                  <a:pt x="60649" y="82"/>
                </a:lnTo>
                <a:lnTo>
                  <a:pt x="43582" y="0"/>
                </a:lnTo>
                <a:close/>
              </a:path>
              <a:path w="108585" h="116839">
                <a:moveTo>
                  <a:pt x="89901" y="12006"/>
                </a:moveTo>
                <a:lnTo>
                  <a:pt x="62127" y="12006"/>
                </a:lnTo>
                <a:lnTo>
                  <a:pt x="68890" y="13896"/>
                </a:lnTo>
                <a:lnTo>
                  <a:pt x="77027" y="19150"/>
                </a:lnTo>
                <a:lnTo>
                  <a:pt x="84129" y="26904"/>
                </a:lnTo>
                <a:lnTo>
                  <a:pt x="91218" y="41510"/>
                </a:lnTo>
                <a:lnTo>
                  <a:pt x="92487" y="53049"/>
                </a:lnTo>
                <a:lnTo>
                  <a:pt x="92167" y="71277"/>
                </a:lnTo>
                <a:lnTo>
                  <a:pt x="60977" y="102314"/>
                </a:lnTo>
                <a:lnTo>
                  <a:pt x="43915" y="102472"/>
                </a:lnTo>
                <a:lnTo>
                  <a:pt x="91443" y="102472"/>
                </a:lnTo>
                <a:lnTo>
                  <a:pt x="108045" y="65197"/>
                </a:lnTo>
                <a:lnTo>
                  <a:pt x="108298" y="48454"/>
                </a:lnTo>
                <a:lnTo>
                  <a:pt x="105549" y="36519"/>
                </a:lnTo>
                <a:lnTo>
                  <a:pt x="100044" y="23526"/>
                </a:lnTo>
                <a:lnTo>
                  <a:pt x="92317" y="13821"/>
                </a:lnTo>
                <a:lnTo>
                  <a:pt x="89901" y="12006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941457" y="32359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9" y="84786"/>
                </a:lnTo>
                <a:lnTo>
                  <a:pt x="28376" y="90465"/>
                </a:lnTo>
                <a:lnTo>
                  <a:pt x="45438" y="90308"/>
                </a:lnTo>
                <a:lnTo>
                  <a:pt x="76628" y="59270"/>
                </a:lnTo>
                <a:lnTo>
                  <a:pt x="76949" y="41043"/>
                </a:lnTo>
                <a:lnTo>
                  <a:pt x="75680" y="29503"/>
                </a:lnTo>
                <a:lnTo>
                  <a:pt x="68591" y="14897"/>
                </a:lnTo>
                <a:lnTo>
                  <a:pt x="61488" y="7143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77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049661" y="3223951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3" y="0"/>
                </a:moveTo>
                <a:lnTo>
                  <a:pt x="10027" y="21540"/>
                </a:lnTo>
                <a:lnTo>
                  <a:pt x="0" y="59465"/>
                </a:lnTo>
                <a:lnTo>
                  <a:pt x="0" y="59691"/>
                </a:lnTo>
                <a:lnTo>
                  <a:pt x="11622" y="96052"/>
                </a:lnTo>
                <a:lnTo>
                  <a:pt x="45774" y="115806"/>
                </a:lnTo>
                <a:lnTo>
                  <a:pt x="61597" y="116404"/>
                </a:lnTo>
                <a:lnTo>
                  <a:pt x="73170" y="113478"/>
                </a:lnTo>
                <a:lnTo>
                  <a:pt x="86529" y="107059"/>
                </a:lnTo>
                <a:lnTo>
                  <a:pt x="91440" y="102473"/>
                </a:lnTo>
                <a:lnTo>
                  <a:pt x="43914" y="102473"/>
                </a:lnTo>
                <a:lnTo>
                  <a:pt x="33247" y="96794"/>
                </a:lnTo>
                <a:lnTo>
                  <a:pt x="21603" y="85389"/>
                </a:lnTo>
                <a:lnTo>
                  <a:pt x="17053" y="73725"/>
                </a:lnTo>
                <a:lnTo>
                  <a:pt x="15540" y="59691"/>
                </a:lnTo>
                <a:lnTo>
                  <a:pt x="15656" y="54685"/>
                </a:lnTo>
                <a:lnTo>
                  <a:pt x="41715" y="14022"/>
                </a:lnTo>
                <a:lnTo>
                  <a:pt x="54601" y="12008"/>
                </a:lnTo>
                <a:lnTo>
                  <a:pt x="89899" y="12008"/>
                </a:lnTo>
                <a:lnTo>
                  <a:pt x="81575" y="5755"/>
                </a:lnTo>
                <a:lnTo>
                  <a:pt x="72622" y="2060"/>
                </a:lnTo>
                <a:lnTo>
                  <a:pt x="60646" y="83"/>
                </a:lnTo>
                <a:lnTo>
                  <a:pt x="43583" y="0"/>
                </a:lnTo>
                <a:close/>
              </a:path>
              <a:path w="108585" h="116839">
                <a:moveTo>
                  <a:pt x="89899" y="12008"/>
                </a:moveTo>
                <a:lnTo>
                  <a:pt x="62115" y="12008"/>
                </a:lnTo>
                <a:lnTo>
                  <a:pt x="68890" y="13897"/>
                </a:lnTo>
                <a:lnTo>
                  <a:pt x="77020" y="19152"/>
                </a:lnTo>
                <a:lnTo>
                  <a:pt x="84128" y="26906"/>
                </a:lnTo>
                <a:lnTo>
                  <a:pt x="91215" y="41508"/>
                </a:lnTo>
                <a:lnTo>
                  <a:pt x="92479" y="53048"/>
                </a:lnTo>
                <a:lnTo>
                  <a:pt x="92158" y="71275"/>
                </a:lnTo>
                <a:lnTo>
                  <a:pt x="60977" y="102316"/>
                </a:lnTo>
                <a:lnTo>
                  <a:pt x="43914" y="102473"/>
                </a:lnTo>
                <a:lnTo>
                  <a:pt x="91440" y="102473"/>
                </a:lnTo>
                <a:lnTo>
                  <a:pt x="108042" y="65199"/>
                </a:lnTo>
                <a:lnTo>
                  <a:pt x="108295" y="48455"/>
                </a:lnTo>
                <a:lnTo>
                  <a:pt x="105548" y="36520"/>
                </a:lnTo>
                <a:lnTo>
                  <a:pt x="100044" y="23527"/>
                </a:lnTo>
                <a:lnTo>
                  <a:pt x="92315" y="13822"/>
                </a:lnTo>
                <a:lnTo>
                  <a:pt x="89899" y="12008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065199" y="3235960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4" y="61717"/>
                </a:lnTo>
                <a:lnTo>
                  <a:pt x="6064" y="73381"/>
                </a:lnTo>
                <a:lnTo>
                  <a:pt x="17708" y="84786"/>
                </a:lnTo>
                <a:lnTo>
                  <a:pt x="28375" y="90465"/>
                </a:lnTo>
                <a:lnTo>
                  <a:pt x="45438" y="90308"/>
                </a:lnTo>
                <a:lnTo>
                  <a:pt x="76620" y="59267"/>
                </a:lnTo>
                <a:lnTo>
                  <a:pt x="76941" y="41039"/>
                </a:lnTo>
                <a:lnTo>
                  <a:pt x="75676" y="29500"/>
                </a:lnTo>
                <a:lnTo>
                  <a:pt x="68590" y="14898"/>
                </a:lnTo>
                <a:lnTo>
                  <a:pt x="61481" y="7144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7" y="29274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701021" y="328189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732894" y="3250011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33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40008" y="3475532"/>
            <a:ext cx="1043305" cy="617220"/>
          </a:xfrm>
          <a:custGeom>
            <a:avLst/>
            <a:gdLst/>
            <a:ahLst/>
            <a:cxnLst/>
            <a:rect l="l" t="t" r="r" b="b"/>
            <a:pathLst>
              <a:path w="1043305" h="617220">
                <a:moveTo>
                  <a:pt x="1043046" y="0"/>
                </a:moveTo>
                <a:lnTo>
                  <a:pt x="0" y="0"/>
                </a:lnTo>
                <a:lnTo>
                  <a:pt x="0" y="616659"/>
                </a:lnTo>
                <a:lnTo>
                  <a:pt x="1043046" y="616659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540008" y="4092204"/>
            <a:ext cx="1043305" cy="273050"/>
          </a:xfrm>
          <a:custGeom>
            <a:avLst/>
            <a:gdLst/>
            <a:ahLst/>
            <a:cxnLst/>
            <a:rect l="l" t="t" r="r" b="b"/>
            <a:pathLst>
              <a:path w="1043305" h="273050">
                <a:moveTo>
                  <a:pt x="1043046" y="0"/>
                </a:moveTo>
                <a:lnTo>
                  <a:pt x="0" y="0"/>
                </a:lnTo>
                <a:lnTo>
                  <a:pt x="0" y="272998"/>
                </a:lnTo>
                <a:lnTo>
                  <a:pt x="1043046" y="272998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540008" y="4365213"/>
            <a:ext cx="1043305" cy="1020444"/>
          </a:xfrm>
          <a:custGeom>
            <a:avLst/>
            <a:gdLst/>
            <a:ahLst/>
            <a:cxnLst/>
            <a:rect l="l" t="t" r="r" b="b"/>
            <a:pathLst>
              <a:path w="1043305" h="1020445">
                <a:moveTo>
                  <a:pt x="1043046" y="0"/>
                </a:moveTo>
                <a:lnTo>
                  <a:pt x="0" y="0"/>
                </a:lnTo>
                <a:lnTo>
                  <a:pt x="0" y="1019930"/>
                </a:lnTo>
                <a:lnTo>
                  <a:pt x="1043046" y="1019930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617975" y="4092204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617975" y="4365213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617975" y="3475532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621154" y="3478702"/>
            <a:ext cx="0" cy="1903730"/>
          </a:xfrm>
          <a:custGeom>
            <a:avLst/>
            <a:gdLst/>
            <a:ahLst/>
            <a:cxnLst/>
            <a:rect l="l" t="t" r="r" b="b"/>
            <a:pathLst>
              <a:path h="1903729">
                <a:moveTo>
                  <a:pt x="0" y="0"/>
                </a:moveTo>
                <a:lnTo>
                  <a:pt x="0" y="1903274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496836" y="3478702"/>
            <a:ext cx="0" cy="1903730"/>
          </a:xfrm>
          <a:custGeom>
            <a:avLst/>
            <a:gdLst/>
            <a:ahLst/>
            <a:cxnLst/>
            <a:rect l="l" t="t" r="r" b="b"/>
            <a:pathLst>
              <a:path h="1903729">
                <a:moveTo>
                  <a:pt x="0" y="0"/>
                </a:moveTo>
                <a:lnTo>
                  <a:pt x="0" y="1903274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617975" y="5385156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539995" y="4092204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39995" y="436521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539995" y="4638192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617975" y="4638192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 txBox="1"/>
          <p:nvPr/>
        </p:nvSpPr>
        <p:spPr>
          <a:xfrm>
            <a:off x="572159" y="3728320"/>
            <a:ext cx="979169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6.7</a:t>
            </a:r>
            <a:endParaRPr sz="7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659230" y="3518160"/>
            <a:ext cx="2799715" cy="5410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reevaluar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gestante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III)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semanas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despué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tomar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decisión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terapéutica;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prevenir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progresión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invasivo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646299" y="4123036"/>
            <a:ext cx="830580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79375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FUERZA</a:t>
            </a:r>
            <a:r>
              <a:rPr sz="700" b="1" spc="-1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endParaRPr sz="7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659230" y="4176376"/>
            <a:ext cx="55943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b="1" dirty="0">
                <a:solidFill>
                  <a:srgbClr val="231F20"/>
                </a:solidFill>
                <a:latin typeface="Arial"/>
                <a:cs typeface="Arial"/>
              </a:rPr>
              <a:t>Débil a favor</a:t>
            </a:r>
            <a:endParaRPr sz="7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704712" y="4396035"/>
            <a:ext cx="716915" cy="22097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6205" marR="5080" indent="-104139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CALIDA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LA</a:t>
            </a:r>
            <a:r>
              <a:rPr sz="700" b="1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EVIDENCIA</a:t>
            </a:r>
            <a:endParaRPr sz="700">
              <a:latin typeface="Arial"/>
              <a:cs typeface="Arial"/>
            </a:endParaRPr>
          </a:p>
        </p:txBody>
      </p:sp>
      <p:sp>
        <p:nvSpPr>
          <p:cNvPr id="75" name="object 75"/>
          <p:cNvSpPr/>
          <p:nvPr/>
        </p:nvSpPr>
        <p:spPr>
          <a:xfrm>
            <a:off x="1678448" y="444376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1"/>
                </a:lnTo>
                <a:lnTo>
                  <a:pt x="0" y="59694"/>
                </a:lnTo>
                <a:lnTo>
                  <a:pt x="11620" y="96059"/>
                </a:lnTo>
                <a:lnTo>
                  <a:pt x="45764" y="115802"/>
                </a:lnTo>
                <a:lnTo>
                  <a:pt x="61589" y="116401"/>
                </a:lnTo>
                <a:lnTo>
                  <a:pt x="73164" y="113480"/>
                </a:lnTo>
                <a:lnTo>
                  <a:pt x="86521" y="107073"/>
                </a:lnTo>
                <a:lnTo>
                  <a:pt x="91452" y="102473"/>
                </a:lnTo>
                <a:lnTo>
                  <a:pt x="43918" y="102473"/>
                </a:lnTo>
                <a:lnTo>
                  <a:pt x="33248" y="96797"/>
                </a:lnTo>
                <a:lnTo>
                  <a:pt x="21608" y="85393"/>
                </a:lnTo>
                <a:lnTo>
                  <a:pt x="17047" y="73743"/>
                </a:lnTo>
                <a:lnTo>
                  <a:pt x="15528" y="59694"/>
                </a:lnTo>
                <a:lnTo>
                  <a:pt x="15645" y="54679"/>
                </a:lnTo>
                <a:lnTo>
                  <a:pt x="41711" y="14017"/>
                </a:lnTo>
                <a:lnTo>
                  <a:pt x="54601" y="12004"/>
                </a:lnTo>
                <a:lnTo>
                  <a:pt x="89881" y="12004"/>
                </a:lnTo>
                <a:lnTo>
                  <a:pt x="81571" y="5759"/>
                </a:lnTo>
                <a:lnTo>
                  <a:pt x="72621" y="2071"/>
                </a:lnTo>
                <a:lnTo>
                  <a:pt x="60644" y="86"/>
                </a:lnTo>
                <a:lnTo>
                  <a:pt x="43582" y="0"/>
                </a:lnTo>
                <a:close/>
              </a:path>
              <a:path w="108585" h="116839">
                <a:moveTo>
                  <a:pt x="89881" y="12004"/>
                </a:moveTo>
                <a:lnTo>
                  <a:pt x="62115" y="12004"/>
                </a:lnTo>
                <a:lnTo>
                  <a:pt x="68887" y="13893"/>
                </a:lnTo>
                <a:lnTo>
                  <a:pt x="77022" y="19151"/>
                </a:lnTo>
                <a:lnTo>
                  <a:pt x="84127" y="26918"/>
                </a:lnTo>
                <a:lnTo>
                  <a:pt x="91213" y="41512"/>
                </a:lnTo>
                <a:lnTo>
                  <a:pt x="92479" y="53053"/>
                </a:lnTo>
                <a:lnTo>
                  <a:pt x="92157" y="71284"/>
                </a:lnTo>
                <a:lnTo>
                  <a:pt x="60985" y="102313"/>
                </a:lnTo>
                <a:lnTo>
                  <a:pt x="43918" y="102473"/>
                </a:lnTo>
                <a:lnTo>
                  <a:pt x="91452" y="102473"/>
                </a:lnTo>
                <a:lnTo>
                  <a:pt x="108039" y="65203"/>
                </a:lnTo>
                <a:lnTo>
                  <a:pt x="108294" y="48463"/>
                </a:lnTo>
                <a:lnTo>
                  <a:pt x="105545" y="36522"/>
                </a:lnTo>
                <a:lnTo>
                  <a:pt x="100041" y="23535"/>
                </a:lnTo>
                <a:lnTo>
                  <a:pt x="92311" y="13830"/>
                </a:lnTo>
                <a:lnTo>
                  <a:pt x="89881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693974" y="445576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39"/>
                </a:lnTo>
                <a:lnTo>
                  <a:pt x="6082" y="73389"/>
                </a:lnTo>
                <a:lnTo>
                  <a:pt x="17721" y="84793"/>
                </a:lnTo>
                <a:lnTo>
                  <a:pt x="28391" y="90469"/>
                </a:lnTo>
                <a:lnTo>
                  <a:pt x="45459" y="90309"/>
                </a:lnTo>
                <a:lnTo>
                  <a:pt x="76631" y="59280"/>
                </a:lnTo>
                <a:lnTo>
                  <a:pt x="76952" y="41049"/>
                </a:lnTo>
                <a:lnTo>
                  <a:pt x="75686" y="29508"/>
                </a:lnTo>
                <a:lnTo>
                  <a:pt x="68600" y="14914"/>
                </a:lnTo>
                <a:lnTo>
                  <a:pt x="61495" y="7147"/>
                </a:lnTo>
                <a:lnTo>
                  <a:pt x="53361" y="1889"/>
                </a:lnTo>
                <a:lnTo>
                  <a:pt x="46588" y="0"/>
                </a:lnTo>
                <a:lnTo>
                  <a:pt x="39075" y="0"/>
                </a:lnTo>
                <a:lnTo>
                  <a:pt x="2062" y="29281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02190" y="444376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0" y="0"/>
                </a:moveTo>
                <a:lnTo>
                  <a:pt x="10023" y="21538"/>
                </a:lnTo>
                <a:lnTo>
                  <a:pt x="0" y="59461"/>
                </a:lnTo>
                <a:lnTo>
                  <a:pt x="0" y="59692"/>
                </a:lnTo>
                <a:lnTo>
                  <a:pt x="11616" y="96058"/>
                </a:lnTo>
                <a:lnTo>
                  <a:pt x="45757" y="115802"/>
                </a:lnTo>
                <a:lnTo>
                  <a:pt x="61580" y="116401"/>
                </a:lnTo>
                <a:lnTo>
                  <a:pt x="73158" y="113480"/>
                </a:lnTo>
                <a:lnTo>
                  <a:pt x="86514" y="107075"/>
                </a:lnTo>
                <a:lnTo>
                  <a:pt x="91448" y="102472"/>
                </a:lnTo>
                <a:lnTo>
                  <a:pt x="43916" y="102472"/>
                </a:lnTo>
                <a:lnTo>
                  <a:pt x="33245" y="96797"/>
                </a:lnTo>
                <a:lnTo>
                  <a:pt x="21603" y="85395"/>
                </a:lnTo>
                <a:lnTo>
                  <a:pt x="17044" y="73744"/>
                </a:lnTo>
                <a:lnTo>
                  <a:pt x="15525" y="59692"/>
                </a:lnTo>
                <a:lnTo>
                  <a:pt x="15641" y="54685"/>
                </a:lnTo>
                <a:lnTo>
                  <a:pt x="41700" y="14018"/>
                </a:lnTo>
                <a:lnTo>
                  <a:pt x="54589" y="12003"/>
                </a:lnTo>
                <a:lnTo>
                  <a:pt x="89874" y="12003"/>
                </a:lnTo>
                <a:lnTo>
                  <a:pt x="81568" y="5759"/>
                </a:lnTo>
                <a:lnTo>
                  <a:pt x="72619" y="2071"/>
                </a:lnTo>
                <a:lnTo>
                  <a:pt x="60642" y="86"/>
                </a:lnTo>
                <a:lnTo>
                  <a:pt x="43580" y="0"/>
                </a:lnTo>
                <a:close/>
              </a:path>
              <a:path w="108585" h="116839">
                <a:moveTo>
                  <a:pt x="89874" y="12003"/>
                </a:moveTo>
                <a:lnTo>
                  <a:pt x="62112" y="12003"/>
                </a:lnTo>
                <a:lnTo>
                  <a:pt x="68875" y="13893"/>
                </a:lnTo>
                <a:lnTo>
                  <a:pt x="77021" y="19151"/>
                </a:lnTo>
                <a:lnTo>
                  <a:pt x="84126" y="26917"/>
                </a:lnTo>
                <a:lnTo>
                  <a:pt x="91211" y="41512"/>
                </a:lnTo>
                <a:lnTo>
                  <a:pt x="92476" y="53053"/>
                </a:lnTo>
                <a:lnTo>
                  <a:pt x="92154" y="71284"/>
                </a:lnTo>
                <a:lnTo>
                  <a:pt x="60984" y="102312"/>
                </a:lnTo>
                <a:lnTo>
                  <a:pt x="43916" y="102472"/>
                </a:lnTo>
                <a:lnTo>
                  <a:pt x="91448" y="102472"/>
                </a:lnTo>
                <a:lnTo>
                  <a:pt x="108030" y="65207"/>
                </a:lnTo>
                <a:lnTo>
                  <a:pt x="108284" y="48467"/>
                </a:lnTo>
                <a:lnTo>
                  <a:pt x="105541" y="36525"/>
                </a:lnTo>
                <a:lnTo>
                  <a:pt x="100035" y="23540"/>
                </a:lnTo>
                <a:lnTo>
                  <a:pt x="92306" y="13832"/>
                </a:lnTo>
                <a:lnTo>
                  <a:pt x="89874" y="12003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817714" y="445576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20" y="61740"/>
                </a:lnTo>
                <a:lnTo>
                  <a:pt x="6079" y="73391"/>
                </a:lnTo>
                <a:lnTo>
                  <a:pt x="17722" y="84793"/>
                </a:lnTo>
                <a:lnTo>
                  <a:pt x="28392" y="90469"/>
                </a:lnTo>
                <a:lnTo>
                  <a:pt x="45461" y="90309"/>
                </a:lnTo>
                <a:lnTo>
                  <a:pt x="76631" y="59281"/>
                </a:lnTo>
                <a:lnTo>
                  <a:pt x="76953" y="41049"/>
                </a:lnTo>
                <a:lnTo>
                  <a:pt x="75688" y="29508"/>
                </a:lnTo>
                <a:lnTo>
                  <a:pt x="68603" y="14913"/>
                </a:lnTo>
                <a:lnTo>
                  <a:pt x="61498" y="7147"/>
                </a:lnTo>
                <a:lnTo>
                  <a:pt x="53352" y="1889"/>
                </a:lnTo>
                <a:lnTo>
                  <a:pt x="46588" y="0"/>
                </a:lnTo>
                <a:lnTo>
                  <a:pt x="39066" y="0"/>
                </a:lnTo>
                <a:lnTo>
                  <a:pt x="2058" y="29285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925918" y="4443767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7"/>
                </a:lnTo>
                <a:lnTo>
                  <a:pt x="0" y="59459"/>
                </a:lnTo>
                <a:lnTo>
                  <a:pt x="0" y="59695"/>
                </a:lnTo>
                <a:lnTo>
                  <a:pt x="11631" y="96057"/>
                </a:lnTo>
                <a:lnTo>
                  <a:pt x="45775" y="115801"/>
                </a:lnTo>
                <a:lnTo>
                  <a:pt x="61594" y="116400"/>
                </a:lnTo>
                <a:lnTo>
                  <a:pt x="73172" y="113478"/>
                </a:lnTo>
                <a:lnTo>
                  <a:pt x="86526" y="107071"/>
                </a:lnTo>
                <a:lnTo>
                  <a:pt x="91460" y="102470"/>
                </a:lnTo>
                <a:lnTo>
                  <a:pt x="43923" y="102470"/>
                </a:lnTo>
                <a:lnTo>
                  <a:pt x="33255" y="96794"/>
                </a:lnTo>
                <a:lnTo>
                  <a:pt x="21613" y="85394"/>
                </a:lnTo>
                <a:lnTo>
                  <a:pt x="17056" y="73742"/>
                </a:lnTo>
                <a:lnTo>
                  <a:pt x="15541" y="59695"/>
                </a:lnTo>
                <a:lnTo>
                  <a:pt x="15656" y="54686"/>
                </a:lnTo>
                <a:lnTo>
                  <a:pt x="41712" y="14018"/>
                </a:lnTo>
                <a:lnTo>
                  <a:pt x="54601" y="12002"/>
                </a:lnTo>
                <a:lnTo>
                  <a:pt x="89889" y="12002"/>
                </a:lnTo>
                <a:lnTo>
                  <a:pt x="81575" y="5753"/>
                </a:lnTo>
                <a:lnTo>
                  <a:pt x="72627" y="2068"/>
                </a:lnTo>
                <a:lnTo>
                  <a:pt x="60648" y="85"/>
                </a:lnTo>
                <a:lnTo>
                  <a:pt x="43582" y="0"/>
                </a:lnTo>
                <a:close/>
              </a:path>
              <a:path w="108585" h="116839">
                <a:moveTo>
                  <a:pt x="89889" y="12002"/>
                </a:moveTo>
                <a:lnTo>
                  <a:pt x="62127" y="12002"/>
                </a:lnTo>
                <a:lnTo>
                  <a:pt x="68890" y="13892"/>
                </a:lnTo>
                <a:lnTo>
                  <a:pt x="77031" y="19150"/>
                </a:lnTo>
                <a:lnTo>
                  <a:pt x="84131" y="26917"/>
                </a:lnTo>
                <a:lnTo>
                  <a:pt x="91220" y="41513"/>
                </a:lnTo>
                <a:lnTo>
                  <a:pt x="92487" y="53055"/>
                </a:lnTo>
                <a:lnTo>
                  <a:pt x="92166" y="71287"/>
                </a:lnTo>
                <a:lnTo>
                  <a:pt x="60986" y="102311"/>
                </a:lnTo>
                <a:lnTo>
                  <a:pt x="43923" y="102470"/>
                </a:lnTo>
                <a:lnTo>
                  <a:pt x="91460" y="102470"/>
                </a:lnTo>
                <a:lnTo>
                  <a:pt x="108044" y="65202"/>
                </a:lnTo>
                <a:lnTo>
                  <a:pt x="108296" y="48462"/>
                </a:lnTo>
                <a:lnTo>
                  <a:pt x="105547" y="36520"/>
                </a:lnTo>
                <a:lnTo>
                  <a:pt x="100045" y="23534"/>
                </a:lnTo>
                <a:lnTo>
                  <a:pt x="92317" y="13828"/>
                </a:lnTo>
                <a:lnTo>
                  <a:pt x="89889" y="12002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941457" y="445576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16" y="84792"/>
                </a:lnTo>
                <a:lnTo>
                  <a:pt x="28384" y="90468"/>
                </a:lnTo>
                <a:lnTo>
                  <a:pt x="45447" y="90309"/>
                </a:lnTo>
                <a:lnTo>
                  <a:pt x="76627" y="59285"/>
                </a:lnTo>
                <a:lnTo>
                  <a:pt x="76948" y="41052"/>
                </a:lnTo>
                <a:lnTo>
                  <a:pt x="75681" y="29511"/>
                </a:lnTo>
                <a:lnTo>
                  <a:pt x="68593" y="14914"/>
                </a:lnTo>
                <a:lnTo>
                  <a:pt x="61492" y="7147"/>
                </a:lnTo>
                <a:lnTo>
                  <a:pt x="53352" y="1889"/>
                </a:lnTo>
                <a:lnTo>
                  <a:pt x="46588" y="0"/>
                </a:lnTo>
                <a:lnTo>
                  <a:pt x="39063" y="0"/>
                </a:lnTo>
                <a:lnTo>
                  <a:pt x="2058" y="29286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049661" y="4443765"/>
            <a:ext cx="108585" cy="116839"/>
          </a:xfrm>
          <a:custGeom>
            <a:avLst/>
            <a:gdLst/>
            <a:ahLst/>
            <a:cxnLst/>
            <a:rect l="l" t="t" r="r" b="b"/>
            <a:pathLst>
              <a:path w="108585" h="116839">
                <a:moveTo>
                  <a:pt x="43582" y="0"/>
                </a:moveTo>
                <a:lnTo>
                  <a:pt x="10027" y="21538"/>
                </a:lnTo>
                <a:lnTo>
                  <a:pt x="0" y="59461"/>
                </a:lnTo>
                <a:lnTo>
                  <a:pt x="0" y="59695"/>
                </a:lnTo>
                <a:lnTo>
                  <a:pt x="11621" y="96060"/>
                </a:lnTo>
                <a:lnTo>
                  <a:pt x="45770" y="115802"/>
                </a:lnTo>
                <a:lnTo>
                  <a:pt x="61591" y="116401"/>
                </a:lnTo>
                <a:lnTo>
                  <a:pt x="73165" y="113479"/>
                </a:lnTo>
                <a:lnTo>
                  <a:pt x="86524" y="107072"/>
                </a:lnTo>
                <a:lnTo>
                  <a:pt x="91457" y="102472"/>
                </a:lnTo>
                <a:lnTo>
                  <a:pt x="43922" y="102472"/>
                </a:lnTo>
                <a:lnTo>
                  <a:pt x="33254" y="96796"/>
                </a:lnTo>
                <a:lnTo>
                  <a:pt x="21613" y="85395"/>
                </a:lnTo>
                <a:lnTo>
                  <a:pt x="17056" y="73744"/>
                </a:lnTo>
                <a:lnTo>
                  <a:pt x="15540" y="59695"/>
                </a:lnTo>
                <a:lnTo>
                  <a:pt x="15656" y="54682"/>
                </a:lnTo>
                <a:lnTo>
                  <a:pt x="41715" y="14017"/>
                </a:lnTo>
                <a:lnTo>
                  <a:pt x="54601" y="12004"/>
                </a:lnTo>
                <a:lnTo>
                  <a:pt x="89887" y="12004"/>
                </a:lnTo>
                <a:lnTo>
                  <a:pt x="81574" y="5755"/>
                </a:lnTo>
                <a:lnTo>
                  <a:pt x="72621" y="2070"/>
                </a:lnTo>
                <a:lnTo>
                  <a:pt x="60645" y="86"/>
                </a:lnTo>
                <a:lnTo>
                  <a:pt x="43582" y="0"/>
                </a:lnTo>
                <a:close/>
              </a:path>
              <a:path w="108585" h="116839">
                <a:moveTo>
                  <a:pt x="89887" y="12004"/>
                </a:moveTo>
                <a:lnTo>
                  <a:pt x="62115" y="12004"/>
                </a:lnTo>
                <a:lnTo>
                  <a:pt x="68890" y="13893"/>
                </a:lnTo>
                <a:lnTo>
                  <a:pt x="77024" y="19152"/>
                </a:lnTo>
                <a:lnTo>
                  <a:pt x="84130" y="26918"/>
                </a:lnTo>
                <a:lnTo>
                  <a:pt x="91216" y="41512"/>
                </a:lnTo>
                <a:lnTo>
                  <a:pt x="92479" y="53053"/>
                </a:lnTo>
                <a:lnTo>
                  <a:pt x="92157" y="71286"/>
                </a:lnTo>
                <a:lnTo>
                  <a:pt x="60986" y="102313"/>
                </a:lnTo>
                <a:lnTo>
                  <a:pt x="43922" y="102472"/>
                </a:lnTo>
                <a:lnTo>
                  <a:pt x="91457" y="102472"/>
                </a:lnTo>
                <a:lnTo>
                  <a:pt x="108042" y="65203"/>
                </a:lnTo>
                <a:lnTo>
                  <a:pt x="108294" y="48464"/>
                </a:lnTo>
                <a:lnTo>
                  <a:pt x="105546" y="36522"/>
                </a:lnTo>
                <a:lnTo>
                  <a:pt x="100045" y="23534"/>
                </a:lnTo>
                <a:lnTo>
                  <a:pt x="92315" y="13829"/>
                </a:lnTo>
                <a:lnTo>
                  <a:pt x="89887" y="12004"/>
                </a:lnTo>
                <a:close/>
              </a:path>
            </a:pathLst>
          </a:custGeom>
          <a:solidFill>
            <a:srgbClr val="7EA15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065199" y="4455769"/>
            <a:ext cx="77470" cy="90805"/>
          </a:xfrm>
          <a:custGeom>
            <a:avLst/>
            <a:gdLst/>
            <a:ahLst/>
            <a:cxnLst/>
            <a:rect l="l" t="t" r="r" b="b"/>
            <a:pathLst>
              <a:path w="77469" h="90804">
                <a:moveTo>
                  <a:pt x="0" y="47670"/>
                </a:moveTo>
                <a:lnTo>
                  <a:pt x="1517" y="61740"/>
                </a:lnTo>
                <a:lnTo>
                  <a:pt x="6074" y="73391"/>
                </a:lnTo>
                <a:lnTo>
                  <a:pt x="17715" y="84792"/>
                </a:lnTo>
                <a:lnTo>
                  <a:pt x="28383" y="90468"/>
                </a:lnTo>
                <a:lnTo>
                  <a:pt x="45447" y="90309"/>
                </a:lnTo>
                <a:lnTo>
                  <a:pt x="76618" y="59282"/>
                </a:lnTo>
                <a:lnTo>
                  <a:pt x="76940" y="41049"/>
                </a:lnTo>
                <a:lnTo>
                  <a:pt x="75678" y="29508"/>
                </a:lnTo>
                <a:lnTo>
                  <a:pt x="68592" y="14914"/>
                </a:lnTo>
                <a:lnTo>
                  <a:pt x="61485" y="7148"/>
                </a:lnTo>
                <a:lnTo>
                  <a:pt x="53352" y="1889"/>
                </a:lnTo>
                <a:lnTo>
                  <a:pt x="46576" y="0"/>
                </a:lnTo>
                <a:lnTo>
                  <a:pt x="39063" y="0"/>
                </a:lnTo>
                <a:lnTo>
                  <a:pt x="2057" y="29282"/>
                </a:lnTo>
                <a:lnTo>
                  <a:pt x="0" y="47670"/>
                </a:lnTo>
                <a:close/>
              </a:path>
            </a:pathLst>
          </a:custGeom>
          <a:ln w="3175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701021" y="4501703"/>
            <a:ext cx="64135" cy="0"/>
          </a:xfrm>
          <a:custGeom>
            <a:avLst/>
            <a:gdLst/>
            <a:ahLst/>
            <a:cxnLst/>
            <a:rect l="l" t="t" r="r" b="b"/>
            <a:pathLst>
              <a:path w="64135">
                <a:moveTo>
                  <a:pt x="0" y="0"/>
                </a:moveTo>
                <a:lnTo>
                  <a:pt x="63745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732894" y="4469820"/>
            <a:ext cx="0" cy="64135"/>
          </a:xfrm>
          <a:custGeom>
            <a:avLst/>
            <a:gdLst/>
            <a:ahLst/>
            <a:cxnLst/>
            <a:rect l="l" t="t" r="r" b="b"/>
            <a:pathLst>
              <a:path h="64135">
                <a:moveTo>
                  <a:pt x="0" y="63764"/>
                </a:moveTo>
                <a:lnTo>
                  <a:pt x="0" y="0"/>
                </a:lnTo>
              </a:path>
            </a:pathLst>
          </a:custGeom>
          <a:ln w="12700">
            <a:solidFill>
              <a:srgbClr val="7EA157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895786" y="472103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49" y="0"/>
                </a:moveTo>
                <a:lnTo>
                  <a:pt x="120353" y="6264"/>
                </a:lnTo>
                <a:lnTo>
                  <a:pt x="83304" y="22231"/>
                </a:lnTo>
                <a:lnTo>
                  <a:pt x="51499" y="46923"/>
                </a:lnTo>
                <a:lnTo>
                  <a:pt x="26233" y="79358"/>
                </a:lnTo>
                <a:lnTo>
                  <a:pt x="8805" y="118557"/>
                </a:lnTo>
                <a:lnTo>
                  <a:pt x="511" y="163541"/>
                </a:lnTo>
                <a:lnTo>
                  <a:pt x="0" y="179652"/>
                </a:lnTo>
                <a:lnTo>
                  <a:pt x="1744" y="193719"/>
                </a:lnTo>
                <a:lnTo>
                  <a:pt x="13761" y="233385"/>
                </a:lnTo>
                <a:lnTo>
                  <a:pt x="35036" y="268190"/>
                </a:lnTo>
                <a:lnTo>
                  <a:pt x="64389" y="296769"/>
                </a:lnTo>
                <a:lnTo>
                  <a:pt x="100637" y="317759"/>
                </a:lnTo>
                <a:lnTo>
                  <a:pt x="142599" y="329794"/>
                </a:lnTo>
                <a:lnTo>
                  <a:pt x="173165" y="332169"/>
                </a:lnTo>
                <a:lnTo>
                  <a:pt x="187706" y="330886"/>
                </a:lnTo>
                <a:lnTo>
                  <a:pt x="228800" y="319920"/>
                </a:lnTo>
                <a:lnTo>
                  <a:pt x="264967" y="299412"/>
                </a:lnTo>
                <a:lnTo>
                  <a:pt x="294748" y="270819"/>
                </a:lnTo>
                <a:lnTo>
                  <a:pt x="316686" y="235599"/>
                </a:lnTo>
                <a:lnTo>
                  <a:pt x="329321" y="195211"/>
                </a:lnTo>
                <a:lnTo>
                  <a:pt x="331856" y="166134"/>
                </a:lnTo>
                <a:lnTo>
                  <a:pt x="331502" y="155191"/>
                </a:lnTo>
                <a:lnTo>
                  <a:pt x="323344" y="113593"/>
                </a:lnTo>
                <a:lnTo>
                  <a:pt x="305379" y="76418"/>
                </a:lnTo>
                <a:lnTo>
                  <a:pt x="278900" y="45068"/>
                </a:lnTo>
                <a:lnTo>
                  <a:pt x="245205" y="20947"/>
                </a:lnTo>
                <a:lnTo>
                  <a:pt x="205589" y="5457"/>
                </a:lnTo>
                <a:lnTo>
                  <a:pt x="16134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895786" y="472103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6" y="166134"/>
                </a:moveTo>
                <a:lnTo>
                  <a:pt x="326233" y="209158"/>
                </a:lnTo>
                <a:lnTo>
                  <a:pt x="310335" y="247986"/>
                </a:lnTo>
                <a:lnTo>
                  <a:pt x="285621" y="281158"/>
                </a:lnTo>
                <a:lnTo>
                  <a:pt x="253549" y="307218"/>
                </a:lnTo>
                <a:lnTo>
                  <a:pt x="215578" y="324708"/>
                </a:lnTo>
                <a:lnTo>
                  <a:pt x="173165" y="332169"/>
                </a:lnTo>
                <a:lnTo>
                  <a:pt x="157652" y="331580"/>
                </a:lnTo>
                <a:lnTo>
                  <a:pt x="114047" y="322833"/>
                </a:lnTo>
                <a:lnTo>
                  <a:pt x="75763" y="304677"/>
                </a:lnTo>
                <a:lnTo>
                  <a:pt x="43981" y="278476"/>
                </a:lnTo>
                <a:lnTo>
                  <a:pt x="19882" y="245595"/>
                </a:lnTo>
                <a:lnTo>
                  <a:pt x="4648" y="207397"/>
                </a:lnTo>
                <a:lnTo>
                  <a:pt x="0" y="179652"/>
                </a:lnTo>
                <a:lnTo>
                  <a:pt x="511" y="163541"/>
                </a:lnTo>
                <a:lnTo>
                  <a:pt x="8805" y="118557"/>
                </a:lnTo>
                <a:lnTo>
                  <a:pt x="26233" y="79358"/>
                </a:lnTo>
                <a:lnTo>
                  <a:pt x="51499" y="46923"/>
                </a:lnTo>
                <a:lnTo>
                  <a:pt x="83304" y="22231"/>
                </a:lnTo>
                <a:lnTo>
                  <a:pt x="120353" y="6264"/>
                </a:lnTo>
                <a:lnTo>
                  <a:pt x="161349" y="0"/>
                </a:lnTo>
                <a:lnTo>
                  <a:pt x="176529" y="617"/>
                </a:lnTo>
                <a:lnTo>
                  <a:pt x="219372" y="9575"/>
                </a:lnTo>
                <a:lnTo>
                  <a:pt x="257159" y="28098"/>
                </a:lnTo>
                <a:lnTo>
                  <a:pt x="288592" y="54784"/>
                </a:lnTo>
                <a:lnTo>
                  <a:pt x="312377" y="88231"/>
                </a:lnTo>
                <a:lnTo>
                  <a:pt x="327217" y="127037"/>
                </a:lnTo>
                <a:lnTo>
                  <a:pt x="331856" y="166134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959513" y="4922659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62"/>
                </a:moveTo>
                <a:lnTo>
                  <a:pt x="0" y="11868"/>
                </a:lnTo>
                <a:lnTo>
                  <a:pt x="109667" y="0"/>
                </a:lnTo>
                <a:lnTo>
                  <a:pt x="200119" y="21467"/>
                </a:lnTo>
                <a:lnTo>
                  <a:pt x="42455" y="37862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969215" y="4803485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0" y="86157"/>
                </a:lnTo>
                <a:lnTo>
                  <a:pt x="3941" y="87919"/>
                </a:lnTo>
                <a:lnTo>
                  <a:pt x="77784" y="142521"/>
                </a:lnTo>
                <a:lnTo>
                  <a:pt x="84012" y="141939"/>
                </a:lnTo>
                <a:lnTo>
                  <a:pt x="124214" y="98776"/>
                </a:lnTo>
                <a:lnTo>
                  <a:pt x="73913" y="98776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92"/>
                </a:lnTo>
                <a:lnTo>
                  <a:pt x="83631" y="94420"/>
                </a:lnTo>
                <a:lnTo>
                  <a:pt x="80153" y="98182"/>
                </a:lnTo>
                <a:lnTo>
                  <a:pt x="73913" y="98776"/>
                </a:lnTo>
                <a:lnTo>
                  <a:pt x="124214" y="98776"/>
                </a:lnTo>
                <a:lnTo>
                  <a:pt x="201585" y="15727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881554" y="4710324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6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2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7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93268" y="304799"/>
                </a:moveTo>
                <a:lnTo>
                  <a:pt x="45381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3268" y="304799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3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5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90769" y="304799"/>
                </a:lnTo>
                <a:lnTo>
                  <a:pt x="88446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2" y="134111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5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89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605" y="277367"/>
                </a:lnTo>
                <a:lnTo>
                  <a:pt x="335657" y="268223"/>
                </a:lnTo>
                <a:lnTo>
                  <a:pt x="351303" y="231647"/>
                </a:lnTo>
                <a:lnTo>
                  <a:pt x="359845" y="182879"/>
                </a:lnTo>
                <a:lnTo>
                  <a:pt x="359706" y="170687"/>
                </a:lnTo>
                <a:lnTo>
                  <a:pt x="350388" y="118871"/>
                </a:lnTo>
                <a:lnTo>
                  <a:pt x="340422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8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1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3" y="274319"/>
                </a:lnTo>
                <a:lnTo>
                  <a:pt x="34308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1" y="295655"/>
                </a:lnTo>
                <a:lnTo>
                  <a:pt x="77458" y="295655"/>
                </a:lnTo>
                <a:lnTo>
                  <a:pt x="74706" y="292607"/>
                </a:lnTo>
                <a:lnTo>
                  <a:pt x="72551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0" y="286511"/>
                </a:lnTo>
                <a:lnTo>
                  <a:pt x="51358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8118" y="265175"/>
                </a:lnTo>
                <a:lnTo>
                  <a:pt x="36512" y="262127"/>
                </a:lnTo>
                <a:lnTo>
                  <a:pt x="18832" y="225551"/>
                </a:lnTo>
                <a:lnTo>
                  <a:pt x="10230" y="185927"/>
                </a:lnTo>
                <a:lnTo>
                  <a:pt x="9740" y="173735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5169" y="51815"/>
                </a:lnTo>
                <a:lnTo>
                  <a:pt x="67958" y="48767"/>
                </a:lnTo>
                <a:lnTo>
                  <a:pt x="70613" y="45719"/>
                </a:lnTo>
                <a:lnTo>
                  <a:pt x="78963" y="39623"/>
                </a:lnTo>
                <a:lnTo>
                  <a:pt x="89598" y="33527"/>
                </a:lnTo>
                <a:lnTo>
                  <a:pt x="100705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52" y="12191"/>
                </a:lnTo>
                <a:lnTo>
                  <a:pt x="163117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2551" y="289559"/>
                </a:lnTo>
                <a:lnTo>
                  <a:pt x="70396" y="286511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4817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7" y="70103"/>
                </a:lnTo>
                <a:lnTo>
                  <a:pt x="307009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7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3" y="9143"/>
                </a:lnTo>
                <a:lnTo>
                  <a:pt x="200725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4" y="27431"/>
                </a:lnTo>
                <a:lnTo>
                  <a:pt x="259564" y="33527"/>
                </a:lnTo>
                <a:lnTo>
                  <a:pt x="262612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6246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8" y="24383"/>
                </a:lnTo>
                <a:lnTo>
                  <a:pt x="272911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 txBox="1"/>
          <p:nvPr/>
        </p:nvSpPr>
        <p:spPr>
          <a:xfrm>
            <a:off x="527296" y="4905928"/>
            <a:ext cx="3985895" cy="22199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14427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ologí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oncológic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endParaRPr sz="700">
              <a:latin typeface="Arial"/>
              <a:cs typeface="Arial"/>
            </a:endParaRPr>
          </a:p>
          <a:p>
            <a:pPr marL="114427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confirme cualquier grado de infiltración en mujeres gestantes.</a:t>
            </a:r>
            <a:endParaRPr sz="700">
              <a:latin typeface="Arial"/>
              <a:cs typeface="Arial"/>
            </a:endParaRPr>
          </a:p>
          <a:p>
            <a:pPr marL="306070" marR="3042285" indent="-170180">
              <a:lnSpc>
                <a:spcPct val="100000"/>
              </a:lnSpc>
              <a:spcBef>
                <a:spcPts val="185"/>
              </a:spcBef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5.7 Lesión de bajo grado (NIC I) en mujeres post-menopaúsicas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postmenopáu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I),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¿cuál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(escisión,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prevenir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grado?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5.7.1 Resumen de la evidencia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sistemáticas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literatur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metanálisis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evaluaran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escisión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tivos,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histerectomí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métodos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postmenopáusica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escamos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ausenci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30"/>
            <a:ext cx="3985895" cy="52959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realizó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búsqued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tampoco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relevantes.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5.7.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2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evidenci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recomendación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3174" y="1637406"/>
            <a:ext cx="817880" cy="273050"/>
          </a:xfrm>
          <a:custGeom>
            <a:avLst/>
            <a:gdLst/>
            <a:ahLst/>
            <a:cxnLst/>
            <a:rect l="l" t="t" r="r" b="b"/>
            <a:pathLst>
              <a:path w="817880" h="273050">
                <a:moveTo>
                  <a:pt x="817625" y="0"/>
                </a:moveTo>
                <a:lnTo>
                  <a:pt x="0" y="0"/>
                </a:lnTo>
                <a:lnTo>
                  <a:pt x="0" y="272998"/>
                </a:lnTo>
                <a:lnTo>
                  <a:pt x="817625" y="272998"/>
                </a:lnTo>
                <a:lnTo>
                  <a:pt x="81762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60800" y="1637406"/>
            <a:ext cx="1371600" cy="273050"/>
          </a:xfrm>
          <a:custGeom>
            <a:avLst/>
            <a:gdLst/>
            <a:ahLst/>
            <a:cxnLst/>
            <a:rect l="l" t="t" r="r" b="b"/>
            <a:pathLst>
              <a:path w="1371600" h="273050">
                <a:moveTo>
                  <a:pt x="1371599" y="0"/>
                </a:moveTo>
                <a:lnTo>
                  <a:pt x="0" y="0"/>
                </a:lnTo>
                <a:lnTo>
                  <a:pt x="0" y="272998"/>
                </a:lnTo>
                <a:lnTo>
                  <a:pt x="1371599" y="272998"/>
                </a:lnTo>
                <a:lnTo>
                  <a:pt x="137159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32400" y="1637406"/>
            <a:ext cx="1755139" cy="273050"/>
          </a:xfrm>
          <a:custGeom>
            <a:avLst/>
            <a:gdLst/>
            <a:ahLst/>
            <a:cxnLst/>
            <a:rect l="l" t="t" r="r" b="b"/>
            <a:pathLst>
              <a:path w="1755139" h="273050">
                <a:moveTo>
                  <a:pt x="1754898" y="0"/>
                </a:moveTo>
                <a:lnTo>
                  <a:pt x="0" y="0"/>
                </a:lnTo>
                <a:lnTo>
                  <a:pt x="0" y="272998"/>
                </a:lnTo>
                <a:lnTo>
                  <a:pt x="1754898" y="272998"/>
                </a:lnTo>
                <a:lnTo>
                  <a:pt x="1754898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 txBox="1"/>
          <p:nvPr/>
        </p:nvSpPr>
        <p:spPr>
          <a:xfrm>
            <a:off x="2883334" y="7602293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12" name="object 12"/>
          <p:cNvGraphicFramePr>
            <a:graphicFrameLocks noGrp="1"/>
          </p:cNvGraphicFramePr>
          <p:nvPr/>
        </p:nvGraphicFramePr>
        <p:xfrm>
          <a:off x="539999" y="1637406"/>
          <a:ext cx="3960495" cy="531558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48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078">
                <a:tc>
                  <a:txBody>
                    <a:bodyPr/>
                    <a:lstStyle/>
                    <a:p>
                      <a:pPr marL="193675" marR="62865" indent="-113664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DOMINI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DECISIÓN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41910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RAZÓ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AR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-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JUICIO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5034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desenlace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seables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pruebas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grupo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balanceó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falsos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falsos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negativo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abordaje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conservador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orienten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accio-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posteriores.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14141"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Confianza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estimadore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(calidad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evidencia)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enteramente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consenso de expertos.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29494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alores y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preferencias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intervención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creen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escenari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ya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variable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tener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psicosociale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desarrolla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podría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motivar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rapéuticos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conservadores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(histerecto-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mía)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esquema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700">
                        <a:latin typeface="Times New Roman"/>
                        <a:cs typeface="Times New Roman"/>
                      </a:endParaRPr>
                    </a:p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informació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ginecólog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oncólog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diferentes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(efectividad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efecto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versos)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permitirí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orienta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alternativa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servadoras,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siempre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oncológico.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202460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3.4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1.7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3.5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opinaron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todas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nativas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aproximadamente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equivalen-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términos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recursos,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x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cepto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recursos.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favorecida,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540008" y="3621532"/>
            <a:ext cx="1043305" cy="560070"/>
          </a:xfrm>
          <a:custGeom>
            <a:avLst/>
            <a:gdLst/>
            <a:ahLst/>
            <a:cxnLst/>
            <a:rect l="l" t="t" r="r" b="b"/>
            <a:pathLst>
              <a:path w="1043305" h="560070">
                <a:moveTo>
                  <a:pt x="1043046" y="0"/>
                </a:moveTo>
                <a:lnTo>
                  <a:pt x="0" y="0"/>
                </a:lnTo>
                <a:lnTo>
                  <a:pt x="0" y="559487"/>
                </a:lnTo>
                <a:lnTo>
                  <a:pt x="1043046" y="559487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540008" y="4181053"/>
            <a:ext cx="1043305" cy="1020444"/>
          </a:xfrm>
          <a:custGeom>
            <a:avLst/>
            <a:gdLst/>
            <a:ahLst/>
            <a:cxnLst/>
            <a:rect l="l" t="t" r="r" b="b"/>
            <a:pathLst>
              <a:path w="1043305" h="1020445">
                <a:moveTo>
                  <a:pt x="1043046" y="0"/>
                </a:moveTo>
                <a:lnTo>
                  <a:pt x="0" y="0"/>
                </a:lnTo>
                <a:lnTo>
                  <a:pt x="0" y="1019926"/>
                </a:lnTo>
                <a:lnTo>
                  <a:pt x="1043046" y="1019926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5200990"/>
            <a:ext cx="1043305" cy="747395"/>
          </a:xfrm>
          <a:custGeom>
            <a:avLst/>
            <a:gdLst/>
            <a:ahLst/>
            <a:cxnLst/>
            <a:rect l="l" t="t" r="r" b="b"/>
            <a:pathLst>
              <a:path w="1043305" h="747395">
                <a:moveTo>
                  <a:pt x="1043046" y="0"/>
                </a:moveTo>
                <a:lnTo>
                  <a:pt x="0" y="0"/>
                </a:lnTo>
                <a:lnTo>
                  <a:pt x="0" y="746952"/>
                </a:lnTo>
                <a:lnTo>
                  <a:pt x="1043046" y="746952"/>
                </a:lnTo>
                <a:lnTo>
                  <a:pt x="1043046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539995" y="418105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539995" y="4927993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539995" y="5200990"/>
            <a:ext cx="1043305" cy="0"/>
          </a:xfrm>
          <a:custGeom>
            <a:avLst/>
            <a:gdLst/>
            <a:ahLst/>
            <a:cxnLst/>
            <a:rect l="l" t="t" r="r" b="b"/>
            <a:pathLst>
              <a:path w="1043305">
                <a:moveTo>
                  <a:pt x="0" y="0"/>
                </a:moveTo>
                <a:lnTo>
                  <a:pt x="1043059" y="0"/>
                </a:lnTo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621154" y="3624732"/>
            <a:ext cx="0" cy="2320290"/>
          </a:xfrm>
          <a:custGeom>
            <a:avLst/>
            <a:gdLst/>
            <a:ahLst/>
            <a:cxnLst/>
            <a:rect l="l" t="t" r="r" b="b"/>
            <a:pathLst>
              <a:path h="2320290">
                <a:moveTo>
                  <a:pt x="0" y="0"/>
                </a:moveTo>
                <a:lnTo>
                  <a:pt x="0" y="232003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4496836" y="3624732"/>
            <a:ext cx="0" cy="2320290"/>
          </a:xfrm>
          <a:custGeom>
            <a:avLst/>
            <a:gdLst/>
            <a:ahLst/>
            <a:cxnLst/>
            <a:rect l="l" t="t" r="r" b="b"/>
            <a:pathLst>
              <a:path h="2320290">
                <a:moveTo>
                  <a:pt x="0" y="0"/>
                </a:moveTo>
                <a:lnTo>
                  <a:pt x="0" y="232003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617975" y="5947930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17975" y="3621532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17975" y="4927993"/>
            <a:ext cx="2882265" cy="0"/>
          </a:xfrm>
          <a:custGeom>
            <a:avLst/>
            <a:gdLst/>
            <a:ahLst/>
            <a:cxnLst/>
            <a:rect l="l" t="t" r="r" b="b"/>
            <a:pathLst>
              <a:path w="2882265">
                <a:moveTo>
                  <a:pt x="0" y="0"/>
                </a:moveTo>
                <a:lnTo>
                  <a:pt x="2882030" y="0"/>
                </a:lnTo>
              </a:path>
            </a:pathLst>
          </a:custGeom>
          <a:ln w="634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95783" y="426386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67" y="0"/>
                </a:moveTo>
                <a:lnTo>
                  <a:pt x="120368" y="6261"/>
                </a:lnTo>
                <a:lnTo>
                  <a:pt x="83315" y="22226"/>
                </a:lnTo>
                <a:lnTo>
                  <a:pt x="51507" y="46915"/>
                </a:lnTo>
                <a:lnTo>
                  <a:pt x="26238" y="79349"/>
                </a:lnTo>
                <a:lnTo>
                  <a:pt x="8808" y="118546"/>
                </a:lnTo>
                <a:lnTo>
                  <a:pt x="511" y="163526"/>
                </a:lnTo>
                <a:lnTo>
                  <a:pt x="0" y="179635"/>
                </a:lnTo>
                <a:lnTo>
                  <a:pt x="1741" y="193703"/>
                </a:lnTo>
                <a:lnTo>
                  <a:pt x="13753" y="233372"/>
                </a:lnTo>
                <a:lnTo>
                  <a:pt x="35025" y="268179"/>
                </a:lnTo>
                <a:lnTo>
                  <a:pt x="64376" y="296761"/>
                </a:lnTo>
                <a:lnTo>
                  <a:pt x="100623" y="317752"/>
                </a:lnTo>
                <a:lnTo>
                  <a:pt x="142584" y="329788"/>
                </a:lnTo>
                <a:lnTo>
                  <a:pt x="173149" y="332164"/>
                </a:lnTo>
                <a:lnTo>
                  <a:pt x="187691" y="330883"/>
                </a:lnTo>
                <a:lnTo>
                  <a:pt x="228790" y="319922"/>
                </a:lnTo>
                <a:lnTo>
                  <a:pt x="264961" y="299418"/>
                </a:lnTo>
                <a:lnTo>
                  <a:pt x="294746" y="270829"/>
                </a:lnTo>
                <a:lnTo>
                  <a:pt x="316686" y="235613"/>
                </a:lnTo>
                <a:lnTo>
                  <a:pt x="329323" y="195228"/>
                </a:lnTo>
                <a:lnTo>
                  <a:pt x="331859" y="166152"/>
                </a:lnTo>
                <a:lnTo>
                  <a:pt x="331504" y="155207"/>
                </a:lnTo>
                <a:lnTo>
                  <a:pt x="323347" y="113601"/>
                </a:lnTo>
                <a:lnTo>
                  <a:pt x="305382" y="76422"/>
                </a:lnTo>
                <a:lnTo>
                  <a:pt x="278905" y="45070"/>
                </a:lnTo>
                <a:lnTo>
                  <a:pt x="245212" y="20948"/>
                </a:lnTo>
                <a:lnTo>
                  <a:pt x="205601" y="5457"/>
                </a:lnTo>
                <a:lnTo>
                  <a:pt x="161367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95783" y="4263861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9" y="166152"/>
                </a:moveTo>
                <a:lnTo>
                  <a:pt x="326235" y="209174"/>
                </a:lnTo>
                <a:lnTo>
                  <a:pt x="310335" y="247998"/>
                </a:lnTo>
                <a:lnTo>
                  <a:pt x="285617" y="281167"/>
                </a:lnTo>
                <a:lnTo>
                  <a:pt x="253541" y="307223"/>
                </a:lnTo>
                <a:lnTo>
                  <a:pt x="215566" y="324708"/>
                </a:lnTo>
                <a:lnTo>
                  <a:pt x="173149" y="332164"/>
                </a:lnTo>
                <a:lnTo>
                  <a:pt x="157636" y="331575"/>
                </a:lnTo>
                <a:lnTo>
                  <a:pt x="114033" y="322826"/>
                </a:lnTo>
                <a:lnTo>
                  <a:pt x="75750" y="304669"/>
                </a:lnTo>
                <a:lnTo>
                  <a:pt x="43970" y="278466"/>
                </a:lnTo>
                <a:lnTo>
                  <a:pt x="19873" y="245582"/>
                </a:lnTo>
                <a:lnTo>
                  <a:pt x="4643" y="207382"/>
                </a:lnTo>
                <a:lnTo>
                  <a:pt x="0" y="179635"/>
                </a:lnTo>
                <a:lnTo>
                  <a:pt x="511" y="163526"/>
                </a:lnTo>
                <a:lnTo>
                  <a:pt x="8808" y="118546"/>
                </a:lnTo>
                <a:lnTo>
                  <a:pt x="26238" y="79349"/>
                </a:lnTo>
                <a:lnTo>
                  <a:pt x="51507" y="46915"/>
                </a:lnTo>
                <a:lnTo>
                  <a:pt x="83315" y="22226"/>
                </a:lnTo>
                <a:lnTo>
                  <a:pt x="120368" y="6261"/>
                </a:lnTo>
                <a:lnTo>
                  <a:pt x="161367" y="0"/>
                </a:lnTo>
                <a:lnTo>
                  <a:pt x="176545" y="617"/>
                </a:lnTo>
                <a:lnTo>
                  <a:pt x="219383" y="9575"/>
                </a:lnTo>
                <a:lnTo>
                  <a:pt x="257165" y="28099"/>
                </a:lnTo>
                <a:lnTo>
                  <a:pt x="288596" y="54787"/>
                </a:lnTo>
                <a:lnTo>
                  <a:pt x="312380" y="88237"/>
                </a:lnTo>
                <a:lnTo>
                  <a:pt x="327220" y="127047"/>
                </a:lnTo>
                <a:lnTo>
                  <a:pt x="331859" y="166152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959513" y="4465492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56"/>
                </a:moveTo>
                <a:lnTo>
                  <a:pt x="0" y="11887"/>
                </a:lnTo>
                <a:lnTo>
                  <a:pt x="109667" y="0"/>
                </a:lnTo>
                <a:lnTo>
                  <a:pt x="200119" y="21457"/>
                </a:lnTo>
                <a:lnTo>
                  <a:pt x="42455" y="37856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69215" y="4346316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43"/>
                </a:moveTo>
                <a:lnTo>
                  <a:pt x="17681" y="62697"/>
                </a:lnTo>
                <a:lnTo>
                  <a:pt x="0" y="86166"/>
                </a:lnTo>
                <a:lnTo>
                  <a:pt x="3941" y="87934"/>
                </a:lnTo>
                <a:lnTo>
                  <a:pt x="77784" y="142524"/>
                </a:lnTo>
                <a:lnTo>
                  <a:pt x="84012" y="141945"/>
                </a:lnTo>
                <a:lnTo>
                  <a:pt x="87498" y="138165"/>
                </a:lnTo>
                <a:lnTo>
                  <a:pt x="124192" y="98785"/>
                </a:lnTo>
                <a:lnTo>
                  <a:pt x="73913" y="98785"/>
                </a:lnTo>
                <a:lnTo>
                  <a:pt x="23588" y="61843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92"/>
                </a:lnTo>
                <a:lnTo>
                  <a:pt x="83631" y="94427"/>
                </a:lnTo>
                <a:lnTo>
                  <a:pt x="80153" y="98176"/>
                </a:lnTo>
                <a:lnTo>
                  <a:pt x="73913" y="98785"/>
                </a:lnTo>
                <a:lnTo>
                  <a:pt x="124192" y="98785"/>
                </a:lnTo>
                <a:lnTo>
                  <a:pt x="201585" y="15727"/>
                </a:lnTo>
                <a:lnTo>
                  <a:pt x="205063" y="11948"/>
                </a:lnTo>
                <a:lnTo>
                  <a:pt x="208599" y="9509"/>
                </a:lnTo>
                <a:lnTo>
                  <a:pt x="204846" y="6035"/>
                </a:lnTo>
                <a:lnTo>
                  <a:pt x="201347" y="3505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81554" y="4253161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49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8" y="341375"/>
                </a:lnTo>
                <a:lnTo>
                  <a:pt x="106139" y="344423"/>
                </a:lnTo>
                <a:lnTo>
                  <a:pt x="117886" y="347471"/>
                </a:lnTo>
                <a:lnTo>
                  <a:pt x="130346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3" y="353567"/>
                </a:lnTo>
                <a:lnTo>
                  <a:pt x="220129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6025" y="304799"/>
                </a:lnTo>
                <a:lnTo>
                  <a:pt x="47311" y="307847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4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1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4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0650" y="295655"/>
                </a:lnTo>
                <a:close/>
              </a:path>
              <a:path w="360044" h="356870">
                <a:moveTo>
                  <a:pt x="308844" y="301751"/>
                </a:move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8327" y="310895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7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0" y="313943"/>
                </a:lnTo>
                <a:lnTo>
                  <a:pt x="300749" y="310895"/>
                </a:lnTo>
                <a:lnTo>
                  <a:pt x="306366" y="304799"/>
                </a:lnTo>
                <a:lnTo>
                  <a:pt x="308844" y="301751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2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3" y="85343"/>
                </a:lnTo>
                <a:lnTo>
                  <a:pt x="317903" y="88391"/>
                </a:lnTo>
                <a:lnTo>
                  <a:pt x="319570" y="91439"/>
                </a:lnTo>
                <a:lnTo>
                  <a:pt x="336753" y="134111"/>
                </a:lnTo>
                <a:lnTo>
                  <a:pt x="341148" y="173735"/>
                </a:lnTo>
                <a:lnTo>
                  <a:pt x="340251" y="185927"/>
                </a:lnTo>
                <a:lnTo>
                  <a:pt x="330728" y="228599"/>
                </a:lnTo>
                <a:lnTo>
                  <a:pt x="319458" y="249935"/>
                </a:lnTo>
                <a:lnTo>
                  <a:pt x="312272" y="262127"/>
                </a:lnTo>
                <a:lnTo>
                  <a:pt x="304035" y="271271"/>
                </a:lnTo>
                <a:lnTo>
                  <a:pt x="301986" y="274319"/>
                </a:lnTo>
                <a:lnTo>
                  <a:pt x="299390" y="277367"/>
                </a:lnTo>
                <a:lnTo>
                  <a:pt x="297091" y="280415"/>
                </a:lnTo>
                <a:lnTo>
                  <a:pt x="293531" y="283463"/>
                </a:lnTo>
                <a:lnTo>
                  <a:pt x="291757" y="286511"/>
                </a:lnTo>
                <a:lnTo>
                  <a:pt x="290102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310807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613" y="277367"/>
                </a:lnTo>
                <a:lnTo>
                  <a:pt x="335663" y="268223"/>
                </a:lnTo>
                <a:lnTo>
                  <a:pt x="351305" y="231647"/>
                </a:lnTo>
                <a:lnTo>
                  <a:pt x="359845" y="182879"/>
                </a:lnTo>
                <a:lnTo>
                  <a:pt x="359706" y="170687"/>
                </a:lnTo>
                <a:lnTo>
                  <a:pt x="350388" y="118871"/>
                </a:lnTo>
                <a:lnTo>
                  <a:pt x="340422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3" y="0"/>
                </a:lnTo>
                <a:lnTo>
                  <a:pt x="133264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59" y="88391"/>
                </a:lnTo>
                <a:lnTo>
                  <a:pt x="17159" y="100583"/>
                </a:lnTo>
                <a:lnTo>
                  <a:pt x="11853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5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8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0" y="182879"/>
                </a:lnTo>
                <a:lnTo>
                  <a:pt x="1303" y="195071"/>
                </a:lnTo>
                <a:lnTo>
                  <a:pt x="3218" y="210311"/>
                </a:lnTo>
                <a:lnTo>
                  <a:pt x="6222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9929" y="268223"/>
                </a:lnTo>
                <a:lnTo>
                  <a:pt x="38118" y="265175"/>
                </a:lnTo>
                <a:lnTo>
                  <a:pt x="36512" y="262127"/>
                </a:lnTo>
                <a:lnTo>
                  <a:pt x="27603" y="246887"/>
                </a:lnTo>
                <a:lnTo>
                  <a:pt x="22999" y="237743"/>
                </a:lnTo>
                <a:lnTo>
                  <a:pt x="11632" y="198119"/>
                </a:lnTo>
                <a:lnTo>
                  <a:pt x="9740" y="173735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35667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3" y="57911"/>
                </a:lnTo>
                <a:lnTo>
                  <a:pt x="58921" y="57911"/>
                </a:lnTo>
                <a:lnTo>
                  <a:pt x="61002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705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52" y="12191"/>
                </a:lnTo>
                <a:lnTo>
                  <a:pt x="163117" y="9143"/>
                </a:lnTo>
                <a:lnTo>
                  <a:pt x="238371" y="9143"/>
                </a:lnTo>
                <a:lnTo>
                  <a:pt x="225092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7159" y="283463"/>
                </a:moveTo>
                <a:lnTo>
                  <a:pt x="66504" y="283463"/>
                </a:lnTo>
                <a:lnTo>
                  <a:pt x="60109" y="289559"/>
                </a:lnTo>
                <a:lnTo>
                  <a:pt x="71474" y="289559"/>
                </a:lnTo>
                <a:lnTo>
                  <a:pt x="68241" y="286511"/>
                </a:lnTo>
                <a:lnTo>
                  <a:pt x="67159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818" y="57911"/>
                </a:lnTo>
                <a:lnTo>
                  <a:pt x="295461" y="60959"/>
                </a:lnTo>
                <a:lnTo>
                  <a:pt x="298164" y="64007"/>
                </a:lnTo>
                <a:lnTo>
                  <a:pt x="302748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1" y="70103"/>
                </a:lnTo>
                <a:lnTo>
                  <a:pt x="321655" y="67055"/>
                </a:lnTo>
                <a:lnTo>
                  <a:pt x="319939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7627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38371" y="9143"/>
                </a:moveTo>
                <a:lnTo>
                  <a:pt x="188673" y="9143"/>
                </a:lnTo>
                <a:lnTo>
                  <a:pt x="200725" y="12191"/>
                </a:lnTo>
                <a:lnTo>
                  <a:pt x="212199" y="15239"/>
                </a:lnTo>
                <a:lnTo>
                  <a:pt x="226056" y="18287"/>
                </a:lnTo>
                <a:lnTo>
                  <a:pt x="238560" y="21335"/>
                </a:lnTo>
                <a:lnTo>
                  <a:pt x="249725" y="27431"/>
                </a:lnTo>
                <a:lnTo>
                  <a:pt x="259564" y="33527"/>
                </a:lnTo>
                <a:lnTo>
                  <a:pt x="262612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6247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3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5" y="18287"/>
                </a:lnTo>
                <a:lnTo>
                  <a:pt x="249909" y="12191"/>
                </a:lnTo>
                <a:lnTo>
                  <a:pt x="238371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95785" y="5283819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161355" y="0"/>
                </a:moveTo>
                <a:lnTo>
                  <a:pt x="120358" y="6263"/>
                </a:lnTo>
                <a:lnTo>
                  <a:pt x="83308" y="22229"/>
                </a:lnTo>
                <a:lnTo>
                  <a:pt x="51501" y="46920"/>
                </a:lnTo>
                <a:lnTo>
                  <a:pt x="26235" y="79354"/>
                </a:lnTo>
                <a:lnTo>
                  <a:pt x="8806" y="118552"/>
                </a:lnTo>
                <a:lnTo>
                  <a:pt x="511" y="163534"/>
                </a:lnTo>
                <a:lnTo>
                  <a:pt x="0" y="179645"/>
                </a:lnTo>
                <a:lnTo>
                  <a:pt x="1743" y="193711"/>
                </a:lnTo>
                <a:lnTo>
                  <a:pt x="13760" y="233378"/>
                </a:lnTo>
                <a:lnTo>
                  <a:pt x="35035" y="268183"/>
                </a:lnTo>
                <a:lnTo>
                  <a:pt x="64387" y="296763"/>
                </a:lnTo>
                <a:lnTo>
                  <a:pt x="100635" y="317752"/>
                </a:lnTo>
                <a:lnTo>
                  <a:pt x="142597" y="329788"/>
                </a:lnTo>
                <a:lnTo>
                  <a:pt x="173163" y="332163"/>
                </a:lnTo>
                <a:lnTo>
                  <a:pt x="187704" y="330880"/>
                </a:lnTo>
                <a:lnTo>
                  <a:pt x="228799" y="319915"/>
                </a:lnTo>
                <a:lnTo>
                  <a:pt x="264966" y="299407"/>
                </a:lnTo>
                <a:lnTo>
                  <a:pt x="294748" y="270814"/>
                </a:lnTo>
                <a:lnTo>
                  <a:pt x="316686" y="235595"/>
                </a:lnTo>
                <a:lnTo>
                  <a:pt x="329321" y="195207"/>
                </a:lnTo>
                <a:lnTo>
                  <a:pt x="331857" y="166131"/>
                </a:lnTo>
                <a:lnTo>
                  <a:pt x="331502" y="155196"/>
                </a:lnTo>
                <a:lnTo>
                  <a:pt x="323347" y="113597"/>
                </a:lnTo>
                <a:lnTo>
                  <a:pt x="305382" y="76421"/>
                </a:lnTo>
                <a:lnTo>
                  <a:pt x="278904" y="45071"/>
                </a:lnTo>
                <a:lnTo>
                  <a:pt x="245210" y="20949"/>
                </a:lnTo>
                <a:lnTo>
                  <a:pt x="205595" y="5457"/>
                </a:lnTo>
                <a:lnTo>
                  <a:pt x="161355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95785" y="5283819"/>
            <a:ext cx="332105" cy="332740"/>
          </a:xfrm>
          <a:custGeom>
            <a:avLst/>
            <a:gdLst/>
            <a:ahLst/>
            <a:cxnLst/>
            <a:rect l="l" t="t" r="r" b="b"/>
            <a:pathLst>
              <a:path w="332105" h="332739">
                <a:moveTo>
                  <a:pt x="331857" y="166131"/>
                </a:moveTo>
                <a:lnTo>
                  <a:pt x="326233" y="209154"/>
                </a:lnTo>
                <a:lnTo>
                  <a:pt x="310335" y="247981"/>
                </a:lnTo>
                <a:lnTo>
                  <a:pt x="285620" y="281154"/>
                </a:lnTo>
                <a:lnTo>
                  <a:pt x="253548" y="307213"/>
                </a:lnTo>
                <a:lnTo>
                  <a:pt x="215576" y="324702"/>
                </a:lnTo>
                <a:lnTo>
                  <a:pt x="173163" y="332163"/>
                </a:lnTo>
                <a:lnTo>
                  <a:pt x="157650" y="331574"/>
                </a:lnTo>
                <a:lnTo>
                  <a:pt x="114046" y="322826"/>
                </a:lnTo>
                <a:lnTo>
                  <a:pt x="75762" y="304670"/>
                </a:lnTo>
                <a:lnTo>
                  <a:pt x="43980" y="278469"/>
                </a:lnTo>
                <a:lnTo>
                  <a:pt x="19881" y="245587"/>
                </a:lnTo>
                <a:lnTo>
                  <a:pt x="4647" y="207389"/>
                </a:lnTo>
                <a:lnTo>
                  <a:pt x="0" y="179645"/>
                </a:lnTo>
                <a:lnTo>
                  <a:pt x="511" y="163534"/>
                </a:lnTo>
                <a:lnTo>
                  <a:pt x="8806" y="118552"/>
                </a:lnTo>
                <a:lnTo>
                  <a:pt x="26235" y="79354"/>
                </a:lnTo>
                <a:lnTo>
                  <a:pt x="51501" y="46920"/>
                </a:lnTo>
                <a:lnTo>
                  <a:pt x="83308" y="22229"/>
                </a:lnTo>
                <a:lnTo>
                  <a:pt x="120358" y="6263"/>
                </a:lnTo>
                <a:lnTo>
                  <a:pt x="161355" y="0"/>
                </a:lnTo>
                <a:lnTo>
                  <a:pt x="176536" y="617"/>
                </a:lnTo>
                <a:lnTo>
                  <a:pt x="219377" y="9576"/>
                </a:lnTo>
                <a:lnTo>
                  <a:pt x="257163" y="28099"/>
                </a:lnTo>
                <a:lnTo>
                  <a:pt x="288596" y="54787"/>
                </a:lnTo>
                <a:lnTo>
                  <a:pt x="312380" y="88235"/>
                </a:lnTo>
                <a:lnTo>
                  <a:pt x="327219" y="127041"/>
                </a:lnTo>
                <a:lnTo>
                  <a:pt x="331857" y="166131"/>
                </a:lnTo>
                <a:close/>
              </a:path>
            </a:pathLst>
          </a:custGeom>
          <a:ln w="127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959513" y="5485432"/>
            <a:ext cx="200660" cy="38100"/>
          </a:xfrm>
          <a:custGeom>
            <a:avLst/>
            <a:gdLst/>
            <a:ahLst/>
            <a:cxnLst/>
            <a:rect l="l" t="t" r="r" b="b"/>
            <a:pathLst>
              <a:path w="200659" h="38100">
                <a:moveTo>
                  <a:pt x="42455" y="37871"/>
                </a:moveTo>
                <a:lnTo>
                  <a:pt x="0" y="11881"/>
                </a:lnTo>
                <a:lnTo>
                  <a:pt x="109667" y="0"/>
                </a:lnTo>
                <a:lnTo>
                  <a:pt x="200119" y="21476"/>
                </a:lnTo>
                <a:lnTo>
                  <a:pt x="42455" y="37871"/>
                </a:lnTo>
                <a:close/>
              </a:path>
            </a:pathLst>
          </a:custGeom>
          <a:ln w="952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969215" y="5366274"/>
            <a:ext cx="208915" cy="142875"/>
          </a:xfrm>
          <a:custGeom>
            <a:avLst/>
            <a:gdLst/>
            <a:ahLst/>
            <a:cxnLst/>
            <a:rect l="l" t="t" r="r" b="b"/>
            <a:pathLst>
              <a:path w="208915" h="142875">
                <a:moveTo>
                  <a:pt x="23588" y="61828"/>
                </a:moveTo>
                <a:lnTo>
                  <a:pt x="17681" y="62697"/>
                </a:lnTo>
                <a:lnTo>
                  <a:pt x="3096" y="82070"/>
                </a:lnTo>
                <a:lnTo>
                  <a:pt x="0" y="86151"/>
                </a:lnTo>
                <a:lnTo>
                  <a:pt x="3941" y="87916"/>
                </a:lnTo>
                <a:lnTo>
                  <a:pt x="77784" y="142518"/>
                </a:lnTo>
                <a:lnTo>
                  <a:pt x="84012" y="141933"/>
                </a:lnTo>
                <a:lnTo>
                  <a:pt x="124208" y="98773"/>
                </a:lnTo>
                <a:lnTo>
                  <a:pt x="73913" y="98773"/>
                </a:lnTo>
                <a:lnTo>
                  <a:pt x="23588" y="61828"/>
                </a:lnTo>
                <a:close/>
              </a:path>
              <a:path w="208915" h="142875">
                <a:moveTo>
                  <a:pt x="197598" y="0"/>
                </a:moveTo>
                <a:lnTo>
                  <a:pt x="191679" y="213"/>
                </a:lnTo>
                <a:lnTo>
                  <a:pt x="188180" y="3986"/>
                </a:lnTo>
                <a:lnTo>
                  <a:pt x="83631" y="94414"/>
                </a:lnTo>
                <a:lnTo>
                  <a:pt x="80153" y="98166"/>
                </a:lnTo>
                <a:lnTo>
                  <a:pt x="73913" y="98773"/>
                </a:lnTo>
                <a:lnTo>
                  <a:pt x="124208" y="98773"/>
                </a:lnTo>
                <a:lnTo>
                  <a:pt x="201585" y="15727"/>
                </a:lnTo>
                <a:lnTo>
                  <a:pt x="205063" y="11954"/>
                </a:lnTo>
                <a:lnTo>
                  <a:pt x="208599" y="9512"/>
                </a:lnTo>
                <a:lnTo>
                  <a:pt x="204846" y="6022"/>
                </a:lnTo>
                <a:lnTo>
                  <a:pt x="201347" y="3486"/>
                </a:lnTo>
                <a:lnTo>
                  <a:pt x="19759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1554" y="5273108"/>
            <a:ext cx="360045" cy="356870"/>
          </a:xfrm>
          <a:custGeom>
            <a:avLst/>
            <a:gdLst/>
            <a:ahLst/>
            <a:cxnLst/>
            <a:rect l="l" t="t" r="r" b="b"/>
            <a:pathLst>
              <a:path w="360044" h="356870">
                <a:moveTo>
                  <a:pt x="278401" y="326135"/>
                </a:moveTo>
                <a:lnTo>
                  <a:pt x="208450" y="326135"/>
                </a:lnTo>
                <a:lnTo>
                  <a:pt x="202878" y="329183"/>
                </a:lnTo>
                <a:lnTo>
                  <a:pt x="77172" y="329183"/>
                </a:lnTo>
                <a:lnTo>
                  <a:pt x="94937" y="341375"/>
                </a:lnTo>
                <a:lnTo>
                  <a:pt x="106138" y="344423"/>
                </a:lnTo>
                <a:lnTo>
                  <a:pt x="117885" y="347471"/>
                </a:lnTo>
                <a:lnTo>
                  <a:pt x="130345" y="353567"/>
                </a:lnTo>
                <a:lnTo>
                  <a:pt x="143687" y="356615"/>
                </a:lnTo>
                <a:lnTo>
                  <a:pt x="207294" y="356615"/>
                </a:lnTo>
                <a:lnTo>
                  <a:pt x="213784" y="353567"/>
                </a:lnTo>
                <a:lnTo>
                  <a:pt x="220130" y="353567"/>
                </a:lnTo>
                <a:lnTo>
                  <a:pt x="224333" y="350519"/>
                </a:lnTo>
                <a:lnTo>
                  <a:pt x="232690" y="350519"/>
                </a:lnTo>
                <a:lnTo>
                  <a:pt x="236750" y="347471"/>
                </a:lnTo>
                <a:lnTo>
                  <a:pt x="240801" y="347471"/>
                </a:lnTo>
                <a:lnTo>
                  <a:pt x="244824" y="344423"/>
                </a:lnTo>
                <a:lnTo>
                  <a:pt x="248921" y="344423"/>
                </a:lnTo>
                <a:lnTo>
                  <a:pt x="252621" y="341375"/>
                </a:lnTo>
                <a:lnTo>
                  <a:pt x="256480" y="338327"/>
                </a:lnTo>
                <a:lnTo>
                  <a:pt x="260278" y="338327"/>
                </a:lnTo>
                <a:lnTo>
                  <a:pt x="264194" y="335279"/>
                </a:lnTo>
                <a:lnTo>
                  <a:pt x="267709" y="335279"/>
                </a:lnTo>
                <a:lnTo>
                  <a:pt x="278401" y="326135"/>
                </a:lnTo>
                <a:close/>
              </a:path>
              <a:path w="360044" h="356870">
                <a:moveTo>
                  <a:pt x="80650" y="295655"/>
                </a:moveTo>
                <a:lnTo>
                  <a:pt x="49502" y="295655"/>
                </a:lnTo>
                <a:lnTo>
                  <a:pt x="49646" y="298703"/>
                </a:lnTo>
                <a:lnTo>
                  <a:pt x="49277" y="298703"/>
                </a:lnTo>
                <a:lnTo>
                  <a:pt x="43595" y="304799"/>
                </a:lnTo>
                <a:lnTo>
                  <a:pt x="45382" y="304799"/>
                </a:lnTo>
                <a:lnTo>
                  <a:pt x="49859" y="310895"/>
                </a:lnTo>
                <a:lnTo>
                  <a:pt x="55004" y="313943"/>
                </a:lnTo>
                <a:lnTo>
                  <a:pt x="58323" y="316991"/>
                </a:lnTo>
                <a:lnTo>
                  <a:pt x="62100" y="320039"/>
                </a:lnTo>
                <a:lnTo>
                  <a:pt x="65825" y="323087"/>
                </a:lnTo>
                <a:lnTo>
                  <a:pt x="71396" y="326135"/>
                </a:lnTo>
                <a:lnTo>
                  <a:pt x="74194" y="329183"/>
                </a:lnTo>
                <a:lnTo>
                  <a:pt x="159000" y="329183"/>
                </a:lnTo>
                <a:lnTo>
                  <a:pt x="146395" y="326135"/>
                </a:lnTo>
                <a:lnTo>
                  <a:pt x="135273" y="323087"/>
                </a:lnTo>
                <a:lnTo>
                  <a:pt x="131512" y="323087"/>
                </a:lnTo>
                <a:lnTo>
                  <a:pt x="128025" y="320039"/>
                </a:lnTo>
                <a:lnTo>
                  <a:pt x="124355" y="320039"/>
                </a:lnTo>
                <a:lnTo>
                  <a:pt x="118915" y="316991"/>
                </a:lnTo>
                <a:lnTo>
                  <a:pt x="113666" y="316991"/>
                </a:lnTo>
                <a:lnTo>
                  <a:pt x="110200" y="313943"/>
                </a:lnTo>
                <a:lnTo>
                  <a:pt x="106616" y="313943"/>
                </a:lnTo>
                <a:lnTo>
                  <a:pt x="103223" y="310895"/>
                </a:lnTo>
                <a:lnTo>
                  <a:pt x="90769" y="304799"/>
                </a:lnTo>
                <a:lnTo>
                  <a:pt x="88447" y="301751"/>
                </a:lnTo>
                <a:lnTo>
                  <a:pt x="83768" y="298703"/>
                </a:lnTo>
                <a:lnTo>
                  <a:pt x="80650" y="295655"/>
                </a:lnTo>
                <a:close/>
              </a:path>
              <a:path w="360044" h="356870">
                <a:moveTo>
                  <a:pt x="327440" y="73151"/>
                </a:moveTo>
                <a:lnTo>
                  <a:pt x="308333" y="73151"/>
                </a:lnTo>
                <a:lnTo>
                  <a:pt x="309783" y="76199"/>
                </a:lnTo>
                <a:lnTo>
                  <a:pt x="311344" y="79247"/>
                </a:lnTo>
                <a:lnTo>
                  <a:pt x="312880" y="82295"/>
                </a:lnTo>
                <a:lnTo>
                  <a:pt x="314666" y="82295"/>
                </a:lnTo>
                <a:lnTo>
                  <a:pt x="316334" y="85343"/>
                </a:lnTo>
                <a:lnTo>
                  <a:pt x="317903" y="88391"/>
                </a:lnTo>
                <a:lnTo>
                  <a:pt x="319571" y="91439"/>
                </a:lnTo>
                <a:lnTo>
                  <a:pt x="336754" y="134111"/>
                </a:lnTo>
                <a:lnTo>
                  <a:pt x="341147" y="173735"/>
                </a:lnTo>
                <a:lnTo>
                  <a:pt x="340250" y="185927"/>
                </a:lnTo>
                <a:lnTo>
                  <a:pt x="330724" y="228599"/>
                </a:lnTo>
                <a:lnTo>
                  <a:pt x="319455" y="249935"/>
                </a:lnTo>
                <a:lnTo>
                  <a:pt x="312270" y="262127"/>
                </a:lnTo>
                <a:lnTo>
                  <a:pt x="304035" y="271271"/>
                </a:lnTo>
                <a:lnTo>
                  <a:pt x="301987" y="274319"/>
                </a:lnTo>
                <a:lnTo>
                  <a:pt x="299390" y="277367"/>
                </a:lnTo>
                <a:lnTo>
                  <a:pt x="297092" y="280415"/>
                </a:lnTo>
                <a:lnTo>
                  <a:pt x="293531" y="283463"/>
                </a:lnTo>
                <a:lnTo>
                  <a:pt x="291758" y="286511"/>
                </a:lnTo>
                <a:lnTo>
                  <a:pt x="284497" y="292607"/>
                </a:lnTo>
                <a:lnTo>
                  <a:pt x="278672" y="298703"/>
                </a:lnTo>
                <a:lnTo>
                  <a:pt x="273125" y="301751"/>
                </a:lnTo>
                <a:lnTo>
                  <a:pt x="270257" y="301751"/>
                </a:lnTo>
                <a:lnTo>
                  <a:pt x="267672" y="304799"/>
                </a:lnTo>
                <a:lnTo>
                  <a:pt x="264575" y="307847"/>
                </a:lnTo>
                <a:lnTo>
                  <a:pt x="261457" y="307847"/>
                </a:lnTo>
                <a:lnTo>
                  <a:pt x="255169" y="310895"/>
                </a:lnTo>
                <a:lnTo>
                  <a:pt x="252112" y="313943"/>
                </a:lnTo>
                <a:lnTo>
                  <a:pt x="248659" y="313943"/>
                </a:lnTo>
                <a:lnTo>
                  <a:pt x="245361" y="316991"/>
                </a:lnTo>
                <a:lnTo>
                  <a:pt x="241978" y="316991"/>
                </a:lnTo>
                <a:lnTo>
                  <a:pt x="238786" y="320039"/>
                </a:lnTo>
                <a:lnTo>
                  <a:pt x="235217" y="320039"/>
                </a:lnTo>
                <a:lnTo>
                  <a:pt x="228237" y="323087"/>
                </a:lnTo>
                <a:lnTo>
                  <a:pt x="224714" y="323087"/>
                </a:lnTo>
                <a:lnTo>
                  <a:pt x="221202" y="326135"/>
                </a:lnTo>
                <a:lnTo>
                  <a:pt x="281912" y="326135"/>
                </a:lnTo>
                <a:lnTo>
                  <a:pt x="285268" y="323087"/>
                </a:lnTo>
                <a:lnTo>
                  <a:pt x="288664" y="320039"/>
                </a:lnTo>
                <a:lnTo>
                  <a:pt x="295891" y="313943"/>
                </a:lnTo>
                <a:lnTo>
                  <a:pt x="300749" y="310895"/>
                </a:lnTo>
                <a:lnTo>
                  <a:pt x="306367" y="304799"/>
                </a:lnTo>
                <a:lnTo>
                  <a:pt x="308845" y="301751"/>
                </a:lnTo>
                <a:lnTo>
                  <a:pt x="314724" y="295655"/>
                </a:lnTo>
                <a:lnTo>
                  <a:pt x="317239" y="292607"/>
                </a:lnTo>
                <a:lnTo>
                  <a:pt x="320012" y="289559"/>
                </a:lnTo>
                <a:lnTo>
                  <a:pt x="328599" y="277367"/>
                </a:lnTo>
                <a:lnTo>
                  <a:pt x="335652" y="268223"/>
                </a:lnTo>
                <a:lnTo>
                  <a:pt x="351301" y="231647"/>
                </a:lnTo>
                <a:lnTo>
                  <a:pt x="359845" y="182879"/>
                </a:lnTo>
                <a:lnTo>
                  <a:pt x="359707" y="170687"/>
                </a:lnTo>
                <a:lnTo>
                  <a:pt x="350391" y="118871"/>
                </a:lnTo>
                <a:lnTo>
                  <a:pt x="340423" y="97535"/>
                </a:lnTo>
                <a:lnTo>
                  <a:pt x="335085" y="85343"/>
                </a:lnTo>
                <a:lnTo>
                  <a:pt x="333061" y="82295"/>
                </a:lnTo>
                <a:lnTo>
                  <a:pt x="331156" y="79247"/>
                </a:lnTo>
                <a:lnTo>
                  <a:pt x="329370" y="76199"/>
                </a:lnTo>
                <a:lnTo>
                  <a:pt x="327440" y="73151"/>
                </a:lnTo>
                <a:close/>
              </a:path>
              <a:path w="360044" h="356870">
                <a:moveTo>
                  <a:pt x="209810" y="0"/>
                </a:moveTo>
                <a:lnTo>
                  <a:pt x="148973" y="0"/>
                </a:lnTo>
                <a:lnTo>
                  <a:pt x="133263" y="3047"/>
                </a:lnTo>
                <a:lnTo>
                  <a:pt x="121854" y="6095"/>
                </a:lnTo>
                <a:lnTo>
                  <a:pt x="75879" y="30479"/>
                </a:lnTo>
                <a:lnTo>
                  <a:pt x="64392" y="39623"/>
                </a:lnTo>
                <a:lnTo>
                  <a:pt x="55173" y="48767"/>
                </a:lnTo>
                <a:lnTo>
                  <a:pt x="46363" y="54863"/>
                </a:lnTo>
                <a:lnTo>
                  <a:pt x="38059" y="67055"/>
                </a:lnTo>
                <a:lnTo>
                  <a:pt x="30359" y="76199"/>
                </a:lnTo>
                <a:lnTo>
                  <a:pt x="23360" y="88391"/>
                </a:lnTo>
                <a:lnTo>
                  <a:pt x="17159" y="100583"/>
                </a:lnTo>
                <a:lnTo>
                  <a:pt x="11854" y="109727"/>
                </a:lnTo>
                <a:lnTo>
                  <a:pt x="10497" y="115823"/>
                </a:lnTo>
                <a:lnTo>
                  <a:pt x="9153" y="118871"/>
                </a:lnTo>
                <a:lnTo>
                  <a:pt x="7781" y="121919"/>
                </a:lnTo>
                <a:lnTo>
                  <a:pt x="6486" y="128015"/>
                </a:lnTo>
                <a:lnTo>
                  <a:pt x="5733" y="131063"/>
                </a:lnTo>
                <a:lnTo>
                  <a:pt x="4676" y="134111"/>
                </a:lnTo>
                <a:lnTo>
                  <a:pt x="3209" y="140207"/>
                </a:lnTo>
                <a:lnTo>
                  <a:pt x="2295" y="146303"/>
                </a:lnTo>
                <a:lnTo>
                  <a:pt x="1759" y="149351"/>
                </a:lnTo>
                <a:lnTo>
                  <a:pt x="972" y="155447"/>
                </a:lnTo>
                <a:lnTo>
                  <a:pt x="0" y="170687"/>
                </a:lnTo>
                <a:lnTo>
                  <a:pt x="221" y="182879"/>
                </a:lnTo>
                <a:lnTo>
                  <a:pt x="1304" y="195071"/>
                </a:lnTo>
                <a:lnTo>
                  <a:pt x="3218" y="210311"/>
                </a:lnTo>
                <a:lnTo>
                  <a:pt x="6221" y="222503"/>
                </a:lnTo>
                <a:lnTo>
                  <a:pt x="10105" y="234695"/>
                </a:lnTo>
                <a:lnTo>
                  <a:pt x="14806" y="243839"/>
                </a:lnTo>
                <a:lnTo>
                  <a:pt x="20260" y="256031"/>
                </a:lnTo>
                <a:lnTo>
                  <a:pt x="26810" y="268223"/>
                </a:lnTo>
                <a:lnTo>
                  <a:pt x="28465" y="271271"/>
                </a:lnTo>
                <a:lnTo>
                  <a:pt x="30404" y="274319"/>
                </a:lnTo>
                <a:lnTo>
                  <a:pt x="34308" y="277367"/>
                </a:lnTo>
                <a:lnTo>
                  <a:pt x="36893" y="283463"/>
                </a:lnTo>
                <a:lnTo>
                  <a:pt x="39502" y="286511"/>
                </a:lnTo>
                <a:lnTo>
                  <a:pt x="42382" y="289559"/>
                </a:lnTo>
                <a:lnTo>
                  <a:pt x="48692" y="295655"/>
                </a:lnTo>
                <a:lnTo>
                  <a:pt x="77459" y="295655"/>
                </a:lnTo>
                <a:lnTo>
                  <a:pt x="74706" y="292607"/>
                </a:lnTo>
                <a:lnTo>
                  <a:pt x="71474" y="289559"/>
                </a:lnTo>
                <a:lnTo>
                  <a:pt x="58253" y="289559"/>
                </a:lnTo>
                <a:lnTo>
                  <a:pt x="57848" y="286511"/>
                </a:lnTo>
                <a:lnTo>
                  <a:pt x="55681" y="286511"/>
                </a:lnTo>
                <a:lnTo>
                  <a:pt x="51359" y="280415"/>
                </a:lnTo>
                <a:lnTo>
                  <a:pt x="48277" y="277367"/>
                </a:lnTo>
                <a:lnTo>
                  <a:pt x="45967" y="274319"/>
                </a:lnTo>
                <a:lnTo>
                  <a:pt x="43574" y="271271"/>
                </a:lnTo>
                <a:lnTo>
                  <a:pt x="38118" y="265175"/>
                </a:lnTo>
                <a:lnTo>
                  <a:pt x="36512" y="262127"/>
                </a:lnTo>
                <a:lnTo>
                  <a:pt x="18832" y="225551"/>
                </a:lnTo>
                <a:lnTo>
                  <a:pt x="10230" y="185927"/>
                </a:lnTo>
                <a:lnTo>
                  <a:pt x="9741" y="173735"/>
                </a:lnTo>
                <a:lnTo>
                  <a:pt x="10247" y="158495"/>
                </a:lnTo>
                <a:lnTo>
                  <a:pt x="10567" y="155447"/>
                </a:lnTo>
                <a:lnTo>
                  <a:pt x="11329" y="152399"/>
                </a:lnTo>
                <a:lnTo>
                  <a:pt x="11841" y="149351"/>
                </a:lnTo>
                <a:lnTo>
                  <a:pt x="12713" y="143255"/>
                </a:lnTo>
                <a:lnTo>
                  <a:pt x="14127" y="137159"/>
                </a:lnTo>
                <a:lnTo>
                  <a:pt x="15139" y="134111"/>
                </a:lnTo>
                <a:lnTo>
                  <a:pt x="15831" y="128015"/>
                </a:lnTo>
                <a:lnTo>
                  <a:pt x="17081" y="124967"/>
                </a:lnTo>
                <a:lnTo>
                  <a:pt x="18379" y="121919"/>
                </a:lnTo>
                <a:lnTo>
                  <a:pt x="19666" y="118871"/>
                </a:lnTo>
                <a:lnTo>
                  <a:pt x="23649" y="109727"/>
                </a:lnTo>
                <a:lnTo>
                  <a:pt x="29267" y="97535"/>
                </a:lnTo>
                <a:lnTo>
                  <a:pt x="35669" y="85343"/>
                </a:lnTo>
                <a:lnTo>
                  <a:pt x="43001" y="76199"/>
                </a:lnTo>
                <a:lnTo>
                  <a:pt x="47143" y="70103"/>
                </a:lnTo>
                <a:lnTo>
                  <a:pt x="52444" y="64007"/>
                </a:lnTo>
                <a:lnTo>
                  <a:pt x="57254" y="57911"/>
                </a:lnTo>
                <a:lnTo>
                  <a:pt x="58921" y="57911"/>
                </a:lnTo>
                <a:lnTo>
                  <a:pt x="61003" y="54863"/>
                </a:lnTo>
                <a:lnTo>
                  <a:pt x="65169" y="51815"/>
                </a:lnTo>
                <a:lnTo>
                  <a:pt x="67958" y="48767"/>
                </a:lnTo>
                <a:lnTo>
                  <a:pt x="100704" y="27431"/>
                </a:lnTo>
                <a:lnTo>
                  <a:pt x="112278" y="24383"/>
                </a:lnTo>
                <a:lnTo>
                  <a:pt x="124313" y="18287"/>
                </a:lnTo>
                <a:lnTo>
                  <a:pt x="149752" y="12191"/>
                </a:lnTo>
                <a:lnTo>
                  <a:pt x="163118" y="9143"/>
                </a:lnTo>
                <a:lnTo>
                  <a:pt x="238369" y="9143"/>
                </a:lnTo>
                <a:lnTo>
                  <a:pt x="225091" y="3047"/>
                </a:lnTo>
                <a:lnTo>
                  <a:pt x="209810" y="0"/>
                </a:lnTo>
                <a:close/>
              </a:path>
              <a:path w="360044" h="356870">
                <a:moveTo>
                  <a:pt x="66611" y="283463"/>
                </a:moveTo>
                <a:lnTo>
                  <a:pt x="60110" y="289559"/>
                </a:lnTo>
                <a:lnTo>
                  <a:pt x="71474" y="289559"/>
                </a:lnTo>
                <a:lnTo>
                  <a:pt x="68242" y="286511"/>
                </a:lnTo>
                <a:lnTo>
                  <a:pt x="66611" y="283463"/>
                </a:lnTo>
                <a:close/>
              </a:path>
              <a:path w="360044" h="356870">
                <a:moveTo>
                  <a:pt x="305592" y="48767"/>
                </a:moveTo>
                <a:lnTo>
                  <a:pt x="284878" y="48767"/>
                </a:lnTo>
                <a:lnTo>
                  <a:pt x="286317" y="51815"/>
                </a:lnTo>
                <a:lnTo>
                  <a:pt x="291389" y="54863"/>
                </a:lnTo>
                <a:lnTo>
                  <a:pt x="294818" y="57911"/>
                </a:lnTo>
                <a:lnTo>
                  <a:pt x="298164" y="64007"/>
                </a:lnTo>
                <a:lnTo>
                  <a:pt x="302749" y="67055"/>
                </a:lnTo>
                <a:lnTo>
                  <a:pt x="303998" y="70103"/>
                </a:lnTo>
                <a:lnTo>
                  <a:pt x="305678" y="70103"/>
                </a:lnTo>
                <a:lnTo>
                  <a:pt x="307010" y="73151"/>
                </a:lnTo>
                <a:lnTo>
                  <a:pt x="325310" y="73151"/>
                </a:lnTo>
                <a:lnTo>
                  <a:pt x="323512" y="70103"/>
                </a:lnTo>
                <a:lnTo>
                  <a:pt x="319939" y="64007"/>
                </a:lnTo>
                <a:lnTo>
                  <a:pt x="318370" y="64007"/>
                </a:lnTo>
                <a:lnTo>
                  <a:pt x="316772" y="60959"/>
                </a:lnTo>
                <a:lnTo>
                  <a:pt x="315215" y="57911"/>
                </a:lnTo>
                <a:lnTo>
                  <a:pt x="313880" y="57911"/>
                </a:lnTo>
                <a:lnTo>
                  <a:pt x="308476" y="51815"/>
                </a:lnTo>
                <a:lnTo>
                  <a:pt x="305592" y="48767"/>
                </a:lnTo>
                <a:close/>
              </a:path>
              <a:path w="360044" h="356870">
                <a:moveTo>
                  <a:pt x="295842" y="39623"/>
                </a:moveTo>
                <a:lnTo>
                  <a:pt x="273174" y="39623"/>
                </a:lnTo>
                <a:lnTo>
                  <a:pt x="275411" y="42671"/>
                </a:lnTo>
                <a:lnTo>
                  <a:pt x="279672" y="45719"/>
                </a:lnTo>
                <a:lnTo>
                  <a:pt x="281556" y="45719"/>
                </a:lnTo>
                <a:lnTo>
                  <a:pt x="283412" y="48767"/>
                </a:lnTo>
                <a:lnTo>
                  <a:pt x="305379" y="48767"/>
                </a:lnTo>
                <a:lnTo>
                  <a:pt x="295842" y="39623"/>
                </a:lnTo>
                <a:close/>
              </a:path>
              <a:path w="360044" h="356870">
                <a:moveTo>
                  <a:pt x="292626" y="36575"/>
                </a:moveTo>
                <a:lnTo>
                  <a:pt x="268233" y="36575"/>
                </a:lnTo>
                <a:lnTo>
                  <a:pt x="270888" y="39623"/>
                </a:lnTo>
                <a:lnTo>
                  <a:pt x="294248" y="39623"/>
                </a:lnTo>
                <a:lnTo>
                  <a:pt x="292626" y="36575"/>
                </a:lnTo>
                <a:close/>
              </a:path>
              <a:path w="360044" h="356870">
                <a:moveTo>
                  <a:pt x="238369" y="9143"/>
                </a:moveTo>
                <a:lnTo>
                  <a:pt x="188675" y="9143"/>
                </a:lnTo>
                <a:lnTo>
                  <a:pt x="200728" y="12191"/>
                </a:lnTo>
                <a:lnTo>
                  <a:pt x="212204" y="15239"/>
                </a:lnTo>
                <a:lnTo>
                  <a:pt x="226060" y="18287"/>
                </a:lnTo>
                <a:lnTo>
                  <a:pt x="238562" y="21335"/>
                </a:lnTo>
                <a:lnTo>
                  <a:pt x="249726" y="27431"/>
                </a:lnTo>
                <a:lnTo>
                  <a:pt x="259565" y="33527"/>
                </a:lnTo>
                <a:lnTo>
                  <a:pt x="265505" y="36575"/>
                </a:lnTo>
                <a:lnTo>
                  <a:pt x="290569" y="36575"/>
                </a:lnTo>
                <a:lnTo>
                  <a:pt x="288496" y="33527"/>
                </a:lnTo>
                <a:lnTo>
                  <a:pt x="283805" y="30479"/>
                </a:lnTo>
                <a:lnTo>
                  <a:pt x="281339" y="30479"/>
                </a:lnTo>
                <a:lnTo>
                  <a:pt x="278804" y="27431"/>
                </a:lnTo>
                <a:lnTo>
                  <a:pt x="275899" y="24383"/>
                </a:lnTo>
                <a:lnTo>
                  <a:pt x="272912" y="24383"/>
                </a:lnTo>
                <a:lnTo>
                  <a:pt x="269757" y="21335"/>
                </a:lnTo>
                <a:lnTo>
                  <a:pt x="259963" y="18287"/>
                </a:lnTo>
                <a:lnTo>
                  <a:pt x="249906" y="12191"/>
                </a:lnTo>
                <a:lnTo>
                  <a:pt x="238369" y="9143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 txBox="1"/>
          <p:nvPr/>
        </p:nvSpPr>
        <p:spPr>
          <a:xfrm>
            <a:off x="527296" y="3953732"/>
            <a:ext cx="3985895" cy="31654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57150" algn="just">
              <a:lnSpc>
                <a:spcPct val="100000"/>
              </a:lnSpc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700" b="1" spc="20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7.1</a:t>
            </a:r>
            <a:endParaRPr sz="700">
              <a:latin typeface="Arial"/>
              <a:cs typeface="Arial"/>
            </a:endParaRPr>
          </a:p>
          <a:p>
            <a:pPr marL="1144270" marR="59055" algn="just">
              <a:lnSpc>
                <a:spcPct val="100000"/>
              </a:lnSpc>
              <a:spcBef>
                <a:spcPts val="15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hacer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segu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miento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postmenopaúsica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cuya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inicial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haya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ASC-US;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detectar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pro-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gresió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orienta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conducta.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3"/>
              </a:spcBef>
            </a:pPr>
            <a:endParaRPr sz="600">
              <a:latin typeface="Times New Roman"/>
              <a:cs typeface="Times New Roman"/>
            </a:endParaRPr>
          </a:p>
          <a:p>
            <a:pPr marL="131445" marR="3041015" indent="3175" algn="ctr">
              <a:lnSpc>
                <a:spcPct val="100000"/>
              </a:lnSpc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  <a:p>
            <a:pPr marL="131445" marR="3041015" algn="ctr">
              <a:lnSpc>
                <a:spcPct val="100000"/>
              </a:lnSpc>
              <a:spcBef>
                <a:spcPts val="470"/>
              </a:spcBef>
            </a:pP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RECOMENDACIÓN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7.2</a:t>
            </a:r>
            <a:endParaRPr sz="700">
              <a:latin typeface="Arial"/>
              <a:cs typeface="Arial"/>
            </a:endParaRPr>
          </a:p>
          <a:p>
            <a:pPr marL="1144270" marR="59055" algn="just">
              <a:lnSpc>
                <a:spcPct val="100000"/>
              </a:lnSpc>
              <a:spcBef>
                <a:spcPts val="420"/>
              </a:spcBef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postmenopaúsica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cuya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cial haya sido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ASC-H, LEI-BG o peor; con el fin de prevenir progresión 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mortalidad.</a:t>
            </a:r>
            <a:endParaRPr sz="700">
              <a:latin typeface="Arial"/>
              <a:cs typeface="Arial"/>
            </a:endParaRPr>
          </a:p>
          <a:p>
            <a:pPr marL="136525" marR="3042285" algn="ctr">
              <a:lnSpc>
                <a:spcPct val="100000"/>
              </a:lnSpc>
              <a:spcBef>
                <a:spcPts val="420"/>
              </a:spcBef>
            </a:pP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PUN</a:t>
            </a:r>
            <a:r>
              <a:rPr sz="700" b="1" spc="-1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700" b="1" spc="-1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700" b="1" spc="1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spc="-5" dirty="0">
                <a:solidFill>
                  <a:srgbClr val="FFFFFF"/>
                </a:solidFill>
                <a:latin typeface="Arial"/>
                <a:cs typeface="Arial"/>
              </a:rPr>
              <a:t>BUENA</a:t>
            </a:r>
            <a:r>
              <a:rPr sz="700" b="1" spc="-5" dirty="0">
                <a:solidFill>
                  <a:srgbClr val="FFFFFF"/>
                </a:solidFill>
                <a:latin typeface="Times New Roman"/>
                <a:cs typeface="Times New Roman"/>
              </a:rPr>
              <a:t> </a:t>
            </a:r>
            <a:r>
              <a:rPr sz="700" b="1" dirty="0">
                <a:solidFill>
                  <a:srgbClr val="FFFFFF"/>
                </a:solidFill>
                <a:latin typeface="Arial"/>
                <a:cs typeface="Arial"/>
              </a:rPr>
              <a:t>PRÁCTICA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Detalles de la recomendación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caso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únicament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ésta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arroj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inmediatamente para decidir su remisión a colposcopia.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ADN-VPH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 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positivo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sugiere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(LE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3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Conización)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sugiere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continuar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esquem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recomendado</a:t>
            </a:r>
            <a:endParaRPr sz="900">
              <a:latin typeface="Arial"/>
              <a:cs typeface="Arial"/>
            </a:endParaRPr>
          </a:p>
        </p:txBody>
      </p:sp>
      <p:sp>
        <p:nvSpPr>
          <p:cNvPr id="30" name="object 30"/>
          <p:cNvSpPr/>
          <p:nvPr/>
        </p:nvSpPr>
        <p:spPr>
          <a:xfrm>
            <a:off x="879329" y="3525908"/>
            <a:ext cx="359844" cy="356615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39999" y="1079982"/>
          <a:ext cx="3954145" cy="237998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176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7159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75489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317101">
                <a:tc>
                  <a:txBody>
                    <a:bodyPr/>
                    <a:lstStyle/>
                    <a:p>
                      <a:pPr marL="47625" marR="36195" algn="just">
                        <a:lnSpc>
                          <a:spcPct val="100000"/>
                        </a:lnSpc>
                      </a:pP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Consideraciones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139190" algn="l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3.8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	3.3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263015" algn="r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4.1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  <a:tabLst>
                          <a:tab pos="1139190" algn="l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4.0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señalaron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requerimientos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principales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dificultades.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Histerectomía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 salieron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favorecidos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mientras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abla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LLET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mejor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puntuados.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56131">
                <a:tc>
                  <a:txBody>
                    <a:bodyPr/>
                    <a:lstStyle/>
                    <a:p>
                      <a:pPr marL="4699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Síntesis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2"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balance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percepción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expertos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razón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costo- efectividad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favorece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identificación 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postmenopáusica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intraepitelial.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alguna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larmente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ausencia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evidencia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justifican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emisión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puntos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buena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práctic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30"/>
            <a:ext cx="3985895" cy="121666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grup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edad.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8"/>
              </a:spcBef>
            </a:pPr>
            <a:endParaRPr sz="7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Necesidades de investigación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descriptivo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muestren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postmenopáusica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lueg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intraepitelia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(NIC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I).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Adicionalmente,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cualquier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comparación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postmenopáusicas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subgrupos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incluyen.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3326" y="760500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61209"/>
            <a:ext cx="3985895" cy="62642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01600">
              <a:lnSpc>
                <a:spcPct val="100000"/>
              </a:lnSpc>
              <a:tabLst>
                <a:tab pos="494665" algn="l"/>
              </a:tabLst>
            </a:pP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6.</a:t>
            </a:r>
            <a:r>
              <a:rPr sz="1200" b="1" dirty="0">
                <a:solidFill>
                  <a:srgbClr val="5D9732"/>
                </a:solidFill>
                <a:latin typeface="Times New Roman"/>
                <a:cs typeface="Times New Roman"/>
              </a:rPr>
              <a:t>	</a:t>
            </a:r>
            <a:r>
              <a:rPr sz="1200" b="1" spc="-7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P</a:t>
            </a:r>
            <a:r>
              <a:rPr sz="1200" b="1" spc="-140" dirty="0">
                <a:solidFill>
                  <a:srgbClr val="5D9732"/>
                </a:solidFill>
                <a:latin typeface="Arial Black"/>
                <a:cs typeface="Arial Black"/>
              </a:rPr>
              <a:t>LEMEN</a:t>
            </a:r>
            <a:r>
              <a:rPr sz="1200" b="1" spc="-180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25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35" dirty="0">
                <a:solidFill>
                  <a:srgbClr val="5D9732"/>
                </a:solidFill>
                <a:latin typeface="Arial Black"/>
                <a:cs typeface="Arial Black"/>
              </a:rPr>
              <a:t>CIÓN</a:t>
            </a:r>
            <a:endParaRPr sz="12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165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La implementación de la guía de práctica clínica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(GPC)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instrumento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objetivo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variabilidad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médica,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ejecución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inefectivo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inadecuado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promove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gasto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escoge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apropiada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particula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científica,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acordes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condiciones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clínicas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contextos sociales.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demostrado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existencia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aplica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correcta.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sentido,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grande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aumenta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conocimiento,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actitude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comportamientos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 de salud para modificar los resultados (70).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capítulo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antecedente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involucrados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equip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trabajo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articulad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generadas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basado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piloto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(71),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recomendaciones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algunos</a:t>
            </a:r>
            <a:r>
              <a:rPr sz="900" spc="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indicadores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capítulo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00">
              <a:latin typeface="Times New Roman"/>
              <a:cs typeface="Times New Roman"/>
            </a:endParaRPr>
          </a:p>
          <a:p>
            <a:pPr marL="219710" lvl="1" indent="-207010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2"/>
              <a:tabLst>
                <a:tab pos="220345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Antecedentes de implementación de guías de práctica clínica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1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tamización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región,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pocos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países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iniciado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VPH;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estos países </a:t>
            </a:r>
            <a:r>
              <a:rPr sz="900" spc="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Unidos,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México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Argentina.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Unidos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 que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más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tempranamente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introdujo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9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paralela con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(Co-testing)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mayores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intervalo cada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años;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primaria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conductas no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sino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también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relación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resultado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resaltar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protocol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GPC,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aunqu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recomienda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paralela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(VPH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misma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visita), 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solamente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procesa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aquellas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primaria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análisi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retrospectivo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Kaise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Estados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uyó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330,00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cotest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increment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marginal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NIC3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+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añade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ventajas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primaria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(72).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país,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American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Society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(ACS),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American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Society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Colposcopy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(ASCCP)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American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Society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(ASCP)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U.S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Preventive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Force,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estuviero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podía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realizarse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cotesting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cinco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endParaRPr sz="9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50904" y="1017749"/>
            <a:ext cx="274955" cy="275590"/>
          </a:xfrm>
          <a:custGeom>
            <a:avLst/>
            <a:gdLst/>
            <a:ahLst/>
            <a:cxnLst/>
            <a:rect l="l" t="t" r="r" b="b"/>
            <a:pathLst>
              <a:path w="274955" h="275590">
                <a:moveTo>
                  <a:pt x="137144" y="275018"/>
                </a:moveTo>
                <a:lnTo>
                  <a:pt x="179773" y="268290"/>
                </a:lnTo>
                <a:lnTo>
                  <a:pt x="216971" y="249523"/>
                </a:lnTo>
                <a:lnTo>
                  <a:pt x="246611" y="220842"/>
                </a:lnTo>
                <a:lnTo>
                  <a:pt x="266569" y="184372"/>
                </a:lnTo>
                <a:lnTo>
                  <a:pt x="274720" y="142237"/>
                </a:lnTo>
                <a:lnTo>
                  <a:pt x="273988" y="126937"/>
                </a:lnTo>
                <a:lnTo>
                  <a:pt x="263418" y="84552"/>
                </a:lnTo>
                <a:lnTo>
                  <a:pt x="241853" y="48844"/>
                </a:lnTo>
                <a:lnTo>
                  <a:pt x="211311" y="21619"/>
                </a:lnTo>
                <a:lnTo>
                  <a:pt x="173810" y="4682"/>
                </a:lnTo>
                <a:lnTo>
                  <a:pt x="145939" y="0"/>
                </a:lnTo>
                <a:lnTo>
                  <a:pt x="130163" y="675"/>
                </a:lnTo>
                <a:lnTo>
                  <a:pt x="86740" y="10867"/>
                </a:lnTo>
                <a:lnTo>
                  <a:pt x="50396" y="31799"/>
                </a:lnTo>
                <a:lnTo>
                  <a:pt x="22696" y="61534"/>
                </a:lnTo>
                <a:lnTo>
                  <a:pt x="5209" y="98137"/>
                </a:lnTo>
                <a:lnTo>
                  <a:pt x="0" y="125396"/>
                </a:lnTo>
                <a:lnTo>
                  <a:pt x="617" y="141541"/>
                </a:lnTo>
                <a:lnTo>
                  <a:pt x="10474" y="185772"/>
                </a:lnTo>
                <a:lnTo>
                  <a:pt x="30880" y="222621"/>
                </a:lnTo>
                <a:lnTo>
                  <a:pt x="59958" y="250701"/>
                </a:lnTo>
                <a:lnTo>
                  <a:pt x="95832" y="268629"/>
                </a:lnTo>
                <a:lnTo>
                  <a:pt x="136625" y="275017"/>
                </a:lnTo>
                <a:lnTo>
                  <a:pt x="137144" y="275018"/>
                </a:lnTo>
                <a:close/>
              </a:path>
            </a:pathLst>
          </a:custGeom>
          <a:ln w="12700">
            <a:solidFill>
              <a:srgbClr val="5D9732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59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343" y="1057830"/>
            <a:ext cx="3986529" cy="62865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años.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descalificada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grupo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desarrollador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puntaj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rigor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metodológico.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encontrad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adherenci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menores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(73).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situación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incrementa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potenciales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transitorias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baj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México,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pesar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bajas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vaginal</a:t>
            </a:r>
            <a:r>
              <a:rPr sz="9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(~30%), se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observad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descens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tasas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útero durante los últimos 20 años, relacionado con la disminución de las tasas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natalidad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mejoría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vida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componentes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(74).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secundaria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incluy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vacunación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clasificación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positivas.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automatizado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garantizan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(73).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nacional 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logró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luego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analizar 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 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pilot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demostrativo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(75).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igualment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estudiado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rendimiento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autotóm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recomendados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mejorar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alcanzad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(76),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particularmente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rurales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concentración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indígena.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Argentina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iniciado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introducción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 mediante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piloto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(77).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 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ementó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sector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decisió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gobiern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á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capacidad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comprar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ofrecerla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manera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gratuit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s.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promovid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centralizados.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sentido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exitosa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mostrado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tasa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detección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lesiones 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pre-neoplásicas superior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alcanzado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previa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citología.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experiencias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disponible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así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ventajas de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Argentina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iniciado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otras</a:t>
            </a:r>
            <a:r>
              <a:rPr sz="900" spc="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provincias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promovid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autotoma.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paíse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región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continuar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encuentran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frente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retos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nuev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reportado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Chil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(78).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basados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aún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realizado;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este país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registrado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descenso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significativo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cuello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explica,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algunos,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otros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alcanza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población.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región,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ntado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Perú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evaluad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rendimiento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(78,79).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Luego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aprobada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internacionales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(80)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promovida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OPS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(81),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difundid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alternativ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3335" y="7602301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5029193" y="7389204"/>
            <a:ext cx="10795" cy="530860"/>
          </a:xfrm>
          <a:custGeom>
            <a:avLst/>
            <a:gdLst/>
            <a:ahLst/>
            <a:cxnLst/>
            <a:rect l="l" t="t" r="r" b="b"/>
            <a:pathLst>
              <a:path w="10795" h="530859">
                <a:moveTo>
                  <a:pt x="0" y="530769"/>
                </a:moveTo>
                <a:lnTo>
                  <a:pt x="10796" y="530769"/>
                </a:lnTo>
                <a:lnTo>
                  <a:pt x="10796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530400" y="2189303"/>
            <a:ext cx="1971039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LUZ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MARCELA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CELIS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AMÓRTEGUI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8737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 MSc. Salud Pública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530400" y="2821764"/>
            <a:ext cx="164782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LUIS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JAIR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BONILLA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OSMA,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237490">
              <a:lnSpc>
                <a:spcPts val="900"/>
              </a:lnSpc>
              <a:spcBef>
                <a:spcPts val="25"/>
              </a:spcBef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Diplomado en Colposcopia y Patología Cervical</a:t>
            </a:r>
            <a:endParaRPr sz="75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530400" y="3454224"/>
            <a:ext cx="151384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ASCH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ORTIZ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ORTIZ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03505">
              <a:lnSpc>
                <a:spcPts val="900"/>
              </a:lnSpc>
              <a:spcBef>
                <a:spcPts val="25"/>
              </a:spcBef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ts val="869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Clínica del Country</a:t>
            </a:r>
            <a:endParaRPr sz="75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530400" y="4086685"/>
            <a:ext cx="198247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EDGARDO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VIER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85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ASP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COS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Patología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5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Countr</a:t>
            </a:r>
            <a:r>
              <a:rPr sz="750" i="1" spc="-6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Fundación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Universitaria de Ciencias de la Salud</a:t>
            </a:r>
            <a:endParaRPr sz="75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530400" y="4719145"/>
            <a:ext cx="194945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WIESNER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CEBALLOS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en Epidemiología Clínica, Filosofía de las Ciencias y Gerencia de Proyectos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ts val="869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682788" y="5305886"/>
            <a:ext cx="1259840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ALUACIÓN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ECONÓMICA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530388" y="5717366"/>
            <a:ext cx="195072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OSCAR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GAMBOA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GAR</a:t>
            </a:r>
            <a:r>
              <a:rPr sz="800" b="1" spc="-7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138555" algn="just">
              <a:lnSpc>
                <a:spcPts val="900"/>
              </a:lnSpc>
              <a:spcBef>
                <a:spcPts val="25"/>
              </a:spcBef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Estadística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Economía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INC - IECAS</a:t>
            </a:r>
            <a:endParaRPr sz="75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530400" y="6349827"/>
            <a:ext cx="134302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MILENA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QUIJANO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Ocupacional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IECAS</a:t>
            </a:r>
            <a:endParaRPr sz="750">
              <a:latin typeface="Arial"/>
              <a:cs typeface="Arial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0" y="7388978"/>
            <a:ext cx="61594" cy="531495"/>
          </a:xfrm>
          <a:custGeom>
            <a:avLst/>
            <a:gdLst/>
            <a:ahLst/>
            <a:cxnLst/>
            <a:rect l="l" t="t" r="r" b="b"/>
            <a:pathLst>
              <a:path w="61594" h="531495">
                <a:moveTo>
                  <a:pt x="0" y="530995"/>
                </a:moveTo>
                <a:lnTo>
                  <a:pt x="61543" y="530995"/>
                </a:lnTo>
                <a:lnTo>
                  <a:pt x="61543" y="0"/>
                </a:lnTo>
                <a:lnTo>
                  <a:pt x="0" y="0"/>
                </a:lnTo>
                <a:lnTo>
                  <a:pt x="0" y="530995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21534" y="7388978"/>
            <a:ext cx="3707765" cy="531495"/>
          </a:xfrm>
          <a:custGeom>
            <a:avLst/>
            <a:gdLst/>
            <a:ahLst/>
            <a:cxnLst/>
            <a:rect l="l" t="t" r="r" b="b"/>
            <a:pathLst>
              <a:path w="3707765" h="531495">
                <a:moveTo>
                  <a:pt x="0" y="530995"/>
                </a:moveTo>
                <a:lnTo>
                  <a:pt x="3707659" y="530995"/>
                </a:lnTo>
                <a:lnTo>
                  <a:pt x="3707659" y="0"/>
                </a:lnTo>
                <a:lnTo>
                  <a:pt x="0" y="0"/>
                </a:lnTo>
                <a:lnTo>
                  <a:pt x="0" y="530995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61543" y="7388978"/>
            <a:ext cx="1260475" cy="531495"/>
          </a:xfrm>
          <a:custGeom>
            <a:avLst/>
            <a:gdLst/>
            <a:ahLst/>
            <a:cxnLst/>
            <a:rect l="l" t="t" r="r" b="b"/>
            <a:pathLst>
              <a:path w="1260475" h="531495">
                <a:moveTo>
                  <a:pt x="0" y="530995"/>
                </a:moveTo>
                <a:lnTo>
                  <a:pt x="1259991" y="530995"/>
                </a:lnTo>
                <a:lnTo>
                  <a:pt x="1259991" y="0"/>
                </a:lnTo>
                <a:lnTo>
                  <a:pt x="0" y="0"/>
                </a:lnTo>
                <a:lnTo>
                  <a:pt x="0" y="530995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586048" y="7388978"/>
            <a:ext cx="0" cy="531495"/>
          </a:xfrm>
          <a:custGeom>
            <a:avLst/>
            <a:gdLst/>
            <a:ahLst/>
            <a:cxnLst/>
            <a:rect l="l" t="t" r="r" b="b"/>
            <a:pathLst>
              <a:path h="531495">
                <a:moveTo>
                  <a:pt x="0" y="530995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527296" y="1575970"/>
            <a:ext cx="1856739" cy="4476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100" b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11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100" b="1" spc="-5" dirty="0">
                <a:solidFill>
                  <a:srgbClr val="5D9732"/>
                </a:solidFill>
                <a:latin typeface="Arial"/>
                <a:cs typeface="Arial"/>
              </a:rPr>
              <a:t>DESARROLLADOR</a:t>
            </a:r>
            <a:endParaRPr sz="11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2"/>
              </a:spcBef>
            </a:pPr>
            <a:endParaRPr sz="1050">
              <a:latin typeface="Times New Roman"/>
              <a:cs typeface="Times New Roman"/>
            </a:endParaRPr>
          </a:p>
          <a:p>
            <a:pPr marL="164465">
              <a:lnSpc>
                <a:spcPct val="10000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LÍDER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endParaRPr sz="8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527284" y="2185963"/>
            <a:ext cx="1812925" cy="59118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MAURICIO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AÑEDA,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264795">
              <a:lnSpc>
                <a:spcPts val="900"/>
              </a:lnSpc>
              <a:spcBef>
                <a:spcPts val="20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Ginecología Oncológica INC Asociación Colombiana de Ginecología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Oncológica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79684" y="2940344"/>
            <a:ext cx="135763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COORDINACIÓ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GENERAL</a:t>
            </a:r>
            <a:endParaRPr sz="8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527284" y="3184184"/>
            <a:ext cx="17418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RANGEL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651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Coordinador de Investigación Clínica 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679684" y="3816644"/>
            <a:ext cx="170053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COORDINACIÓ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ME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ODOLÓGICA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27284" y="4106205"/>
            <a:ext cx="159829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RINCÓ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MARTÍNEZ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679684" y="4738665"/>
            <a:ext cx="143891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COORDINACIÓ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OPER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TI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endParaRPr sz="8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527284" y="5028226"/>
            <a:ext cx="193738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ADRIAN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MARCELA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OQUICA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ESPITIA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Bacterióloga y Laboratorista Clínica</a:t>
            </a:r>
            <a:endParaRPr sz="750">
              <a:latin typeface="Arial"/>
              <a:cs typeface="Arial"/>
            </a:endParaRPr>
          </a:p>
          <a:p>
            <a:pPr marL="120650" marR="12065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Gerencia y</a:t>
            </a:r>
            <a:r>
              <a:rPr sz="75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Auditoría de la Calidad en Salud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679684" y="5660686"/>
            <a:ext cx="109093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EXPER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CLÍNICOS</a:t>
            </a:r>
            <a:endParaRPr sz="8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27284" y="5950246"/>
            <a:ext cx="18434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RAÚ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MURILLO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MORENO,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Directo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 (INC)</a:t>
            </a:r>
            <a:endParaRPr sz="7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7296" y="6582705"/>
            <a:ext cx="182245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JAIR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AM</a:t>
            </a:r>
            <a:r>
              <a:rPr sz="800" b="1" spc="-7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85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GUIO,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Prof. Universidad Nacional de Colombia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634555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mundo.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Organizaciones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gubernamentales 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TH,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organizació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ánim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lucro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promu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even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introducció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innovadoras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tecnologías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apropiadas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 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contextos, 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ha promovido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igualmente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implementacion 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estrategia.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TH  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colaboración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JHPIEGO,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adscrita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Universidad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10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John Hopkins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(Johns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Hopkins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International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Education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 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Gynecology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Obstetrics),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educativ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garantiza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prime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adquiera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competencias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inmediato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period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semana,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teórico-prácti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difundi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gracia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trabajo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Escuela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Latinoamerican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sede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Perú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convirtió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capacitación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técnica.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participó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adelantad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proyect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pilot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demostrativ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(78)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cinco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Actualmente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tres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educació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(82).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7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235585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Actores relevantes para la guía de tamización y manejo de lesiones preneoplásicas de cuello uterino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múltiples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responsabilidades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específicas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logro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implementación.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-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presentan 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ucrado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IETS,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Secretarías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Aseguradores,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Prestadoras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supuesto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profesionale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ginecología,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bacteriólogo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citohistotecnólogos,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pacientes.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marR="508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Manual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definido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(83)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consideraron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siguientes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respectivas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responsabilidades: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6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6.3.1 Ministerio de Salud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2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Actualizar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criterios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otro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instrumento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reglamentarios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metas,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Adelantar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ante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INVIMA</a:t>
            </a:r>
            <a:r>
              <a:rPr sz="9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trámites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necesarios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revisión y aprobación </a:t>
            </a:r>
            <a:r>
              <a:rPr sz="9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pruebas de VPH en el mercado, que cuenten con criterios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validez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Incorporar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acreditació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requisitos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incorpora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centralización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procesamiento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número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mínimo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muestras procesadas al año e indicadores de calidad.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98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Revisa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reglam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30"/>
            <a:ext cx="3985895" cy="63271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algn="just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plásica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mediante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crioterapia,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remotas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fácil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mecanismos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recolección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calcular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Incorporar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dato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necesari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SISPRO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respons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abilidade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obtenció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mismos.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6.3.2 Instituto de Evaluación de </a:t>
            </a:r>
            <a:r>
              <a:rPr sz="1000" b="1" spc="-8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ecnologías en salud IETS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425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herramienta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disemina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Conforma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faciliten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adopció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9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Brindar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SGSSS,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favorecer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endParaRPr sz="900">
              <a:latin typeface="Arial"/>
              <a:cs typeface="Arial"/>
            </a:endParaRPr>
          </a:p>
          <a:p>
            <a:pPr marL="15621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 exitosa de las GPC.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Participar</a:t>
            </a:r>
            <a:r>
              <a:rPr sz="9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ajust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endParaRPr sz="900">
              <a:latin typeface="Arial"/>
              <a:cs typeface="Arial"/>
            </a:endParaRPr>
          </a:p>
          <a:p>
            <a:pPr marL="156210" algn="just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exitosa de las 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Diseñar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acompañar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diseño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estudios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permitan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mejores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ón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Registra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avance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asoci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6.3.3 Instituto Nacional de Cancerología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2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Asesorar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políticas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proyecto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relacionados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tema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9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Promover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Asesorar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erritoriale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asistencias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relacionadas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técnicas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apoy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social,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Academia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asociaciones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científicas,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competencias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Mantener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proyecto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eficacia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6.3.4 Instituto Nacional de Salud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425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directrice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coordin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Entidades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erritorial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país,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desarrollar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actividades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citología y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VPH,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utilizadas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departamento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detección 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1415" y="759960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7868"/>
            <a:ext cx="3985895" cy="63576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Brindar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Entidades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territoriales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desarrollo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actividades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externo,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elaborar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socializar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protocolo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detección temprana</a:t>
            </a:r>
            <a:r>
              <a:rPr sz="9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coordinación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Capacita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asesora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territoriales</a:t>
            </a:r>
            <a:r>
              <a:rPr sz="9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demá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sobre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Analizar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vigilancia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departamento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6.3.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5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Direcció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8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erritoria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1000" b="1" spc="3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5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Salud</a:t>
            </a:r>
            <a:r>
              <a:rPr sz="1000" b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DTS</a:t>
            </a:r>
            <a:endParaRPr sz="1000">
              <a:latin typeface="Arial"/>
              <a:cs typeface="Arial"/>
            </a:endParaRPr>
          </a:p>
          <a:p>
            <a:pPr marL="156210" indent="-143510">
              <a:lnSpc>
                <a:spcPts val="1040"/>
              </a:lnSpc>
              <a:spcBef>
                <a:spcPts val="4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Diseñar y ejecutar el plan de implementación local de las 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Implementar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inici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contratación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 de tamización con VPH.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Revisa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ajusta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Brindar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vigilar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municipios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localidades.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Capacita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persona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Empresas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Administradoras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Beneficios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–EAPB,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prestadores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1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departamento 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distrit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presente.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Brindar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asistenci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municipios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monitoreo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visual,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aquella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regiones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dond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permanent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externo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diferentes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realizadas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departamento/distrito.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elar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metas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establecidas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 </a:t>
            </a:r>
            <a:r>
              <a:rPr sz="900" spc="-114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Decenal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2012-2021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líne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estratégica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referente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6.3.6 Empresas Promotoras de Salud EPS</a:t>
            </a:r>
            <a:endParaRPr sz="1000">
              <a:latin typeface="Arial"/>
              <a:cs typeface="Arial"/>
            </a:endParaRPr>
          </a:p>
          <a:p>
            <a:pPr marL="156210" indent="-143510">
              <a:lnSpc>
                <a:spcPts val="1040"/>
              </a:lnSpc>
              <a:spcBef>
                <a:spcPts val="1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Diseñar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ejecutar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planes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incentivos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personal</a:t>
            </a:r>
            <a:r>
              <a:rPr sz="9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endParaRPr sz="900">
              <a:latin typeface="Arial"/>
              <a:cs typeface="Arial"/>
            </a:endParaRPr>
          </a:p>
          <a:p>
            <a:pPr marL="15621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contribuya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efectiv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Promover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conformación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articulació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nivele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continum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administrativa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autorizacione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parciales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requieren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oportuno.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9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positivas.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Establecer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contratos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atención</a:t>
            </a:r>
            <a:r>
              <a:rPr sz="9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afiliada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prestadores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garantice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centralización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laboratori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preneoplásicas.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7868"/>
            <a:ext cx="3985895" cy="63398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Implementar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lineamient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asesorí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adecuadament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dirigida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 del cáncer del cuello uterino, entre su población afiliada.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cobertura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aplicació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entre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 población afiliada.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9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anormal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adherenci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propósit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brindarle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oportuno.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Analizar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suministrada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privada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red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encargadas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toma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muestra,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procesamient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Realiza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reporte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450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2012.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induc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través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invitació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mujeres,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prestadores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teniendo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cuenta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esquema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definido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8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6.3.7 Prestadores de servicios de salud</a:t>
            </a:r>
            <a:endParaRPr sz="1000">
              <a:latin typeface="Arial"/>
              <a:cs typeface="Arial"/>
            </a:endParaRPr>
          </a:p>
          <a:p>
            <a:pPr marL="156210" indent="-143510">
              <a:lnSpc>
                <a:spcPts val="1040"/>
              </a:lnSpc>
              <a:spcBef>
                <a:spcPts val="4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establecido.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Diseñar y ejecutar el plan de implementación local de la 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Revisa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ajusta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sistemas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registro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procedimientos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acuerd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estándare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propuesto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toma,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procesamie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lectur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cada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habilitado.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Dar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cumplimiento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estándares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exigidos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normatividad 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vigente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habil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itación,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ofertados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oferta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y/o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contratar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actividade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control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interno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diferente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Generar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envia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informació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normativida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vigente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respecto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(Res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450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2012).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trabajo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intrainstit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ucional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fomentar</a:t>
            </a:r>
            <a:r>
              <a:rPr sz="9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demand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inducida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realización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detección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temprana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65"/>
              </a:spcBef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6.3.8 Profesionales de la salud</a:t>
            </a:r>
            <a:endParaRPr sz="10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14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  <a:tab pos="184467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ales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médicos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(ginecólogos,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patólogos),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bacteriólogos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9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citólogos,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	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citotecnólogos,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citohistotecnólogos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  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histocitotecnólogo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enfermeras):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actualizació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9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educació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competencias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relacionadas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indent="-143510">
              <a:lnSpc>
                <a:spcPts val="94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Contribui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cultura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servicios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utilizació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convierta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mecanismo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garantí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calidad.</a:t>
            </a:r>
            <a:endParaRPr sz="9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8723" y="7607686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6810"/>
            <a:ext cx="3985895" cy="514604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6.3.9 Pacientes  Familiares y cuidadores de pacientes</a:t>
            </a:r>
            <a:endParaRPr sz="10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spcBef>
                <a:spcPts val="325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GPC,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riesgos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beneficios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</a:t>
            </a:r>
            <a:r>
              <a:rPr sz="9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endParaRPr sz="900">
              <a:latin typeface="Arial"/>
              <a:cs typeface="Arial"/>
            </a:endParaRPr>
          </a:p>
          <a:p>
            <a:pPr marL="156210">
              <a:lnSpc>
                <a:spcPts val="100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preneoplasicas.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diseminació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Proponer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modificaciones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propias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experiencias</a:t>
            </a:r>
            <a:endParaRPr sz="900">
              <a:latin typeface="Arial"/>
              <a:cs typeface="Arial"/>
            </a:endParaRPr>
          </a:p>
          <a:p>
            <a:pPr marL="156210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atención.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"/>
              </a:spcBef>
            </a:pPr>
            <a:endParaRPr sz="10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6.3.1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0</a:t>
            </a:r>
            <a:r>
              <a:rPr sz="10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000" b="1" spc="-5" dirty="0">
                <a:solidFill>
                  <a:srgbClr val="5D9732"/>
                </a:solidFill>
                <a:latin typeface="Arial"/>
                <a:cs typeface="Arial"/>
              </a:rPr>
              <a:t>Academia</a:t>
            </a:r>
            <a:endParaRPr sz="1000">
              <a:latin typeface="Arial"/>
              <a:cs typeface="Arial"/>
            </a:endParaRPr>
          </a:p>
          <a:p>
            <a:pPr marL="156210" indent="-143510" algn="just">
              <a:lnSpc>
                <a:spcPts val="1040"/>
              </a:lnSpc>
              <a:spcBef>
                <a:spcPts val="18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Diseña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ejecuta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participar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involucrarse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programas </a:t>
            </a:r>
            <a:r>
              <a:rPr sz="9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educación</a:t>
            </a:r>
            <a:endParaRPr sz="900">
              <a:latin typeface="Arial"/>
              <a:cs typeface="Arial"/>
            </a:endParaRPr>
          </a:p>
          <a:p>
            <a:pPr marL="156210">
              <a:lnSpc>
                <a:spcPts val="1000"/>
              </a:lnSpc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egresado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spcBef>
                <a:spcPts val="60"/>
              </a:spcBef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acuerdo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conocimiento,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acompañar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salud,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Ministerio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Protección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IETS,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proceso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GPC.</a:t>
            </a:r>
            <a:endParaRPr sz="900">
              <a:latin typeface="Arial"/>
              <a:cs typeface="Arial"/>
            </a:endParaRPr>
          </a:p>
          <a:p>
            <a:pPr marL="156210" marR="5080" indent="-143510" algn="just">
              <a:lnSpc>
                <a:spcPts val="1000"/>
              </a:lnSpc>
              <a:buClr>
                <a:srgbClr val="231F20"/>
              </a:buClr>
              <a:buFont typeface="Wingdings"/>
              <a:buChar char=""/>
              <a:tabLst>
                <a:tab pos="15684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Promover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discusione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acadé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desarrolla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investigacione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9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permitan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identificar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documentar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efectividad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herramientas de implementación, e identificar tópicos de actualización de las GPC.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1"/>
              </a:spcBef>
            </a:pPr>
            <a:endParaRPr sz="95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6.3.</a:t>
            </a:r>
            <a:r>
              <a:rPr sz="1000" b="1" spc="-55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Asociaciones científicas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Asociación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agremi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númer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important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especialistas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agrupado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capítulos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dependiend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zona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país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sentido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constituye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fundamental</a:t>
            </a:r>
            <a:r>
              <a:rPr sz="9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difusió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as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í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esper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tenga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pape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protagónico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conocimien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to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múltiples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aspecto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nado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diagnóstic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lesione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pre-neoplásica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6.4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Análisis de las barreras para la implementación de la guía de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1000" b="1" spc="-10" dirty="0">
                <a:solidFill>
                  <a:srgbClr val="5D9732"/>
                </a:solidFill>
                <a:latin typeface="Arial"/>
                <a:cs typeface="Arial"/>
              </a:rPr>
              <a:t>tamización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una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hecho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complejo,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particularment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cuando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involucr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múltiples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actore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(84,85).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implica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identificar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superar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dificultades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entorno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local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garantizar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realmente</a:t>
            </a:r>
            <a:r>
              <a:rPr sz="9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ponga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(86,87)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implic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cambios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comportamiento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individuos,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instituciones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contexto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(87).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análisis</a:t>
            </a:r>
            <a:r>
              <a:rPr sz="9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las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implementación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tiene como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experiencia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piloto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desarrollada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900" spc="-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(71).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continuación se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principale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barrera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conocer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capítulo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consulte</a:t>
            </a:r>
            <a:r>
              <a:rPr sz="9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completa.</a:t>
            </a:r>
            <a:endParaRPr sz="9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8901"/>
            <a:ext cx="295275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i="1" spc="-3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3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Resume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barreras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proceso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implementación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27296" y="6697784"/>
            <a:ext cx="3985895" cy="5854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algn="just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6.5 Barreras específicas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425"/>
              </a:spcBef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spc="-1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abla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resume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barreras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identificadas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(y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estrategias</a:t>
            </a:r>
            <a:r>
              <a:rPr sz="9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correspondientes 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solución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facilitadoras)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durante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consenso</a:t>
            </a:r>
            <a:r>
              <a:rPr sz="9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por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parte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expertos</a:t>
            </a:r>
            <a:r>
              <a:rPr sz="9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relación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trazadoras.</a:t>
            </a:r>
            <a:endParaRPr sz="9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894121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9" name="object 9"/>
          <p:cNvGraphicFramePr>
            <a:graphicFrameLocks noGrp="1"/>
          </p:cNvGraphicFramePr>
          <p:nvPr/>
        </p:nvGraphicFramePr>
        <p:xfrm>
          <a:off x="539999" y="1240739"/>
          <a:ext cx="3954145" cy="536321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83537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3669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97205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3643">
                <a:tc>
                  <a:txBody>
                    <a:bodyPr/>
                    <a:lstStyle/>
                    <a:p>
                      <a:pPr marL="145415" marR="131445" algn="ctr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Categorí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actuació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barreras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213995">
                        <a:lnSpc>
                          <a:spcPct val="100000"/>
                        </a:lnSpc>
                      </a:pPr>
                      <a:r>
                        <a:rPr sz="700" b="1" spc="-1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ipo de barreras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52768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Propuesta de </a:t>
                      </a:r>
                      <a:r>
                        <a:rPr sz="700" b="1" spc="-40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rabajo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106"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B w="6349">
                      <a:solidFill>
                        <a:srgbClr val="231F2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71245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53149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Cultura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Conocimiento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representaciones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sociales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están construidas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estructur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prejuicio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consideradas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participació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69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años,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independiente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nivel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edu-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cativo.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toma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decisiones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manera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concertada.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4298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Innovación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555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Factibilidad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Accesibilidad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recomendaciones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incluye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tecnologías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muchas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experiencias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país.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este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sentido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novació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convierte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barrer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sibilidad.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85764">
                <a:tc>
                  <a:txBody>
                    <a:bodyPr/>
                    <a:lstStyle/>
                    <a:p>
                      <a:pPr marL="47625" marR="3937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Individual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sional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48309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Concientización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Conocimiento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Actitud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Motivación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continua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humano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99770">
                <a:tc>
                  <a:txBody>
                    <a:bodyPr/>
                    <a:lstStyle/>
                    <a:p>
                      <a:pPr marL="47625" marR="3937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Contexto  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organi-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zacional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556260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Capacidades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Estructuras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centralización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lectur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plataformas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automatizada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garantice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oportunidad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procesamient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muestras.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Igualme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garantiza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seguimiento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842771">
                <a:tc>
                  <a:txBody>
                    <a:bodyPr/>
                    <a:lstStyle/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Contexto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político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762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económico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24447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Acuerdos financieros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Regulaciones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Políticas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concebidas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difícile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 Sin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apertur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mercado.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714292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Guía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previa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evaluación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hiciero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pilot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recomendaciones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Guía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2007.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experiencias se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incluyero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beneficios.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8901"/>
            <a:ext cx="398589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i="1" spc="-3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4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Resume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barreras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implementación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estrategia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solució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10" dirty="0">
                <a:solidFill>
                  <a:srgbClr val="5D9732"/>
                </a:solidFill>
                <a:latin typeface="Arial"/>
                <a:cs typeface="Arial"/>
              </a:rPr>
              <a:t>según</a:t>
            </a:r>
            <a:r>
              <a:rPr sz="800" b="1" i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recomendació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trazadora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543174" y="1362659"/>
            <a:ext cx="1581150" cy="273050"/>
          </a:xfrm>
          <a:custGeom>
            <a:avLst/>
            <a:gdLst/>
            <a:ahLst/>
            <a:cxnLst/>
            <a:rect l="l" t="t" r="r" b="b"/>
            <a:pathLst>
              <a:path w="1581150" h="273050">
                <a:moveTo>
                  <a:pt x="1580829" y="0"/>
                </a:moveTo>
                <a:lnTo>
                  <a:pt x="0" y="0"/>
                </a:lnTo>
                <a:lnTo>
                  <a:pt x="0" y="273010"/>
                </a:lnTo>
                <a:lnTo>
                  <a:pt x="1580829" y="273010"/>
                </a:lnTo>
                <a:lnTo>
                  <a:pt x="158082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124004" y="1362659"/>
            <a:ext cx="1050925" cy="273050"/>
          </a:xfrm>
          <a:custGeom>
            <a:avLst/>
            <a:gdLst/>
            <a:ahLst/>
            <a:cxnLst/>
            <a:rect l="l" t="t" r="r" b="b"/>
            <a:pathLst>
              <a:path w="1050925" h="273050">
                <a:moveTo>
                  <a:pt x="1050700" y="0"/>
                </a:moveTo>
                <a:lnTo>
                  <a:pt x="0" y="0"/>
                </a:lnTo>
                <a:lnTo>
                  <a:pt x="0" y="273010"/>
                </a:lnTo>
                <a:lnTo>
                  <a:pt x="1050700" y="273010"/>
                </a:lnTo>
                <a:lnTo>
                  <a:pt x="1050700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174708" y="1362659"/>
            <a:ext cx="1316355" cy="273050"/>
          </a:xfrm>
          <a:custGeom>
            <a:avLst/>
            <a:gdLst/>
            <a:ahLst/>
            <a:cxnLst/>
            <a:rect l="l" t="t" r="r" b="b"/>
            <a:pathLst>
              <a:path w="1316354" h="273050">
                <a:moveTo>
                  <a:pt x="1315769" y="0"/>
                </a:moveTo>
                <a:lnTo>
                  <a:pt x="0" y="0"/>
                </a:lnTo>
                <a:lnTo>
                  <a:pt x="0" y="273010"/>
                </a:lnTo>
                <a:lnTo>
                  <a:pt x="1315769" y="273010"/>
                </a:lnTo>
                <a:lnTo>
                  <a:pt x="1315769" y="0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11" name="object 11"/>
          <p:cNvGraphicFramePr>
            <a:graphicFrameLocks noGrp="1"/>
          </p:cNvGraphicFramePr>
          <p:nvPr/>
        </p:nvGraphicFramePr>
        <p:xfrm>
          <a:off x="539999" y="1362659"/>
          <a:ext cx="3963670" cy="587375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0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11109">
                <a:tc>
                  <a:txBody>
                    <a:bodyPr/>
                    <a:lstStyle/>
                    <a:p>
                      <a:pPr marL="222250">
                        <a:lnSpc>
                          <a:spcPct val="100000"/>
                        </a:lnSpc>
                      </a:pPr>
                      <a:r>
                        <a:rPr sz="70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b="1" spc="2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priorizada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66675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Barreras  potenciales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89255" marR="107314" indent="-274320">
                        <a:lnSpc>
                          <a:spcPct val="100000"/>
                        </a:lnSpc>
                      </a:pPr>
                      <a:r>
                        <a:rPr sz="70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Estrategias de solución y facilitadores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12700">
                      <a:solidFill>
                        <a:srgbClr val="FFFFFF"/>
                      </a:solidFill>
                      <a:prstDash val="solid"/>
                    </a:lnL>
                    <a:lnR w="12700">
                      <a:solidFill>
                        <a:srgbClr val="FFFFFF"/>
                      </a:solidFill>
                      <a:prstDash val="solid"/>
                    </a:lnR>
                    <a:lnB w="6349">
                      <a:solidFill>
                        <a:srgbClr val="231F20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25403">
                <a:tc rowSpan="3"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detecten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Duda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frente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mercado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semiautomáti-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procesamient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centralizado.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Adelantar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INVIMA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trámites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rantizar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aprob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 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mercado,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validez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9049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operativos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ofert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cesamiento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tralizado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Incorporar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habilitació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acreditació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laboratorios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centraliza-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laboratorio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procesamient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9757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231F2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Planificación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normativa: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asegu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priorida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cumplimie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metas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reglamentación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costo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cumplimiento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Acuerdo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029/20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Resolució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552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2013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así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Plan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889537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clasificación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(triage)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tamización,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ADN-VPH,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centralización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fortalecer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control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importa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centralización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boratorio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y/o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procesamient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–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VPH,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incorporándolo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habilitació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acreditación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marco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implementació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Funcionales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Oncológicos,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lución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2003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2014,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específi-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camente,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entendien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mismas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garantizar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“la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calidad,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oportuni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diagnóstico”.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156014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inicia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 de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edad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finalizarla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edad,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Adelantar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Ministerio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Protección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Social,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industri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farmacéutica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VIMA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trámites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garantiza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dad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mercado,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validez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3334" y="7602302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079982"/>
          <a:ext cx="3957320" cy="62541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0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019769">
                <a:tc rowSpan="6"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ección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ácido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acético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lugol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(VIA-VILI),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guid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inmediat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tre los 30 y 50 años con difícil acceso 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intervalos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deben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superar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años,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el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9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Desconocimient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alguno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torios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existencia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visual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acétic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lugo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tanto,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existencia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código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CUPS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facturación.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técnica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normat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vidad.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713036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Aunque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crioterapia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encuentr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habilit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protección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específica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tempra-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412/200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2003/2014)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está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autorizand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criotera-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prime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alguno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territorios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Colombia.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Revisa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reglamentación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respe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nivele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atenció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autoriz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preneoplásica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mediante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crioterapia,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protecció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cífica,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temprana,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zonas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motas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cuenten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acces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fácil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41695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rotación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Asistencia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técnica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tadores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9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estabilidad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human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06412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brig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crioterapia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territorios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problema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orden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público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sidad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poblacional.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64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prestadore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debe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portát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CO2.</a:t>
                      </a:r>
                      <a:endParaRPr sz="700">
                        <a:latin typeface="Arial"/>
                        <a:cs typeface="Arial"/>
                      </a:endParaRPr>
                    </a:p>
                    <a:p>
                      <a:pPr marL="46990" marR="39370" algn="just">
                        <a:lnSpc>
                          <a:spcPct val="100000"/>
                        </a:lnSpc>
                        <a:spcBef>
                          <a:spcPts val="280"/>
                        </a:spcBef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regiones.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4670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rápidas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Adelantar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Ministerio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Protección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Social,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industri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farmacéutica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VIMA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trámites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necesarios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garantiza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rápidas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mercado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cuenten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criterios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cali-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validez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clínica.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9757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Desconocimiento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“ver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tar”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necólogo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reciben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exigen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citología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rino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atenció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Incrementar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capacitación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depa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tamentos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dond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impl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graphicFrame>
        <p:nvGraphicFramePr>
          <p:cNvPr id="7" name="object 7"/>
          <p:cNvGraphicFramePr>
            <a:graphicFrameLocks noGrp="1"/>
          </p:cNvGraphicFramePr>
          <p:nvPr/>
        </p:nvGraphicFramePr>
        <p:xfrm>
          <a:off x="539999" y="1079982"/>
          <a:ext cx="3957320" cy="511810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0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99729">
                <a:tc>
                  <a:txBody>
                    <a:bodyPr/>
                    <a:lstStyle/>
                    <a:p>
                      <a:endParaRPr sz="900">
                        <a:latin typeface="Calibri"/>
                        <a:cs typeface="Calibri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Sobrecarga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labora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persona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regiones,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recurso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human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sea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suficiente.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exclusividad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 ciertos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tiempos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(brigadas)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trabajo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99698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primer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vez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intraepiteli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(LEI-BG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/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I),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>
                        <a:lnSpc>
                          <a:spcPct val="100000"/>
                        </a:lnSpc>
                        <a:tabLst>
                          <a:tab pos="635635" algn="l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Insuficiente	capacita-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ginecólogos.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así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9689">
                <a:tc rowSpan="2"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procedimientos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escisionale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radiofrecuencia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stico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alto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3),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700" spc="-9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reducir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>
                        <a:lnSpc>
                          <a:spcPct val="100000"/>
                        </a:lnSpc>
                        <a:tabLst>
                          <a:tab pos="635635" algn="l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Insuficiente	capacita-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ginecólogos.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así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636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Insuficiencia  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 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equ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radiofrecuencia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ciertas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Promoción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centros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poscopia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preneoplásicas.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06409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histere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tomía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intraepite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ause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ncia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logía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base;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40640">
                        <a:lnSpc>
                          <a:spcPct val="100000"/>
                        </a:lnSpc>
                        <a:tabLst>
                          <a:tab pos="635635" algn="l"/>
                        </a:tabLst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Insuficiente	capacita-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ginecólogos.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Promover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estrategi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pacitació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así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806384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conización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bistur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í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más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raspado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endocérvix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residual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orientar 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manejo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sospecha</a:t>
                      </a:r>
                      <a:r>
                        <a:rPr sz="7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adenocarcinoma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situ;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vasivo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Insuficiente   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ciertas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encargado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tralización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ginecológic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adecuadamente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dotada.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233117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observació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estricta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(seguimiento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700" spc="-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 raspado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endocervic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)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adenocarcinom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satisfecha,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nizació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esté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libre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adenocarcinom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situ,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tanto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borde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quirúrgico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como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raspa-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endocervical;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prevenir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69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27296" y="4098234"/>
            <a:ext cx="3985895" cy="22218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6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Indicadores</a:t>
            </a:r>
            <a:endParaRPr sz="1000">
              <a:latin typeface="Arial"/>
              <a:cs typeface="Arial"/>
            </a:endParaRPr>
          </a:p>
          <a:p>
            <a:pPr marL="12700" marR="5080" algn="just">
              <a:lnSpc>
                <a:spcPts val="1000"/>
              </a:lnSpc>
              <a:spcBef>
                <a:spcPts val="28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icadores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relacionados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constituyen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elementos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medibles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del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desempeño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en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práctica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 </a:t>
            </a:r>
            <a:r>
              <a:rPr sz="9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estrechamente relacionados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calidad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atenció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medida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1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que</a:t>
            </a:r>
            <a:r>
              <a:rPr sz="9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reflejan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aceptación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uso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de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las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que </a:t>
            </a:r>
            <a:r>
              <a:rPr sz="9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están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1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abl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present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lo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indicadore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r>
              <a:rPr sz="9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recomendaciones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trazadoras.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700">
              <a:latin typeface="Times New Roman"/>
              <a:cs typeface="Times New Roman"/>
            </a:endParaRPr>
          </a:p>
          <a:p>
            <a:pPr marL="224154" lvl="1" indent="-211454" algn="just">
              <a:lnSpc>
                <a:spcPct val="100000"/>
              </a:lnSpc>
              <a:buClr>
                <a:srgbClr val="5D9732"/>
              </a:buClr>
              <a:buFont typeface="Arial"/>
              <a:buAutoNum type="arabicPeriod" startAt="7"/>
              <a:tabLst>
                <a:tab pos="224790" algn="l"/>
              </a:tabLst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Estrategias de implementación seleccionadas</a:t>
            </a:r>
            <a:endParaRPr sz="10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325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Estas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estrategia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describe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detall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completa.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  <a:spcBef>
                <a:spcPts val="770"/>
              </a:spcBef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6.7.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Educación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continua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tamización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9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9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endParaRPr sz="900">
              <a:latin typeface="Arial"/>
              <a:cs typeface="Arial"/>
            </a:endParaRPr>
          </a:p>
          <a:p>
            <a:pPr marL="298450" lvl="2" indent="-285750" algn="just">
              <a:lnSpc>
                <a:spcPct val="100000"/>
              </a:lnSpc>
              <a:spcBef>
                <a:spcPts val="770"/>
              </a:spcBef>
              <a:buClr>
                <a:srgbClr val="231F20"/>
              </a:buClr>
              <a:buFont typeface="Arial"/>
              <a:buAutoNum type="arabicPeriod" startAt="2"/>
              <a:tabLst>
                <a:tab pos="299085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Curso: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Técnicas de Inspección </a:t>
            </a:r>
            <a:r>
              <a:rPr sz="900" spc="-2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isual VIA-VILI y tratamiento inmediato</a:t>
            </a:r>
            <a:endParaRPr sz="900">
              <a:latin typeface="Arial"/>
              <a:cs typeface="Arial"/>
            </a:endParaRPr>
          </a:p>
          <a:p>
            <a:pPr marL="316865" lvl="2" indent="-304165" algn="just">
              <a:lnSpc>
                <a:spcPts val="1040"/>
              </a:lnSpc>
              <a:spcBef>
                <a:spcPts val="770"/>
              </a:spcBef>
              <a:buClr>
                <a:srgbClr val="231F20"/>
              </a:buClr>
              <a:buFont typeface="Arial"/>
              <a:buAutoNum type="arabicPeriod" startAt="2"/>
              <a:tabLst>
                <a:tab pos="317500" algn="l"/>
              </a:tabLst>
            </a:pP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Curso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VPH: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aspectos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biológicos,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epidemiológicos,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clínicos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su </a:t>
            </a:r>
            <a:r>
              <a:rPr sz="900" spc="-10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90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endParaRPr sz="900">
              <a:latin typeface="Arial"/>
              <a:cs typeface="Arial"/>
            </a:endParaRPr>
          </a:p>
          <a:p>
            <a:pPr marL="12700" algn="just">
              <a:lnSpc>
                <a:spcPts val="1040"/>
              </a:lnSpc>
            </a:pPr>
            <a:r>
              <a:rPr sz="900" spc="-5" dirty="0">
                <a:solidFill>
                  <a:srgbClr val="231F20"/>
                </a:solidFill>
                <a:latin typeface="Arial"/>
                <a:cs typeface="Arial"/>
              </a:rPr>
              <a:t>pública</a:t>
            </a:r>
            <a:endParaRPr sz="9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886018" y="7605003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539999" y="1079982"/>
          <a:ext cx="3957320" cy="28524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5808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050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1576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126449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remitir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colposcopia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azadas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25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tamizadas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fuera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del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program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regula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pech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baj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grado,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excepto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cuando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hay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sospecha</a:t>
                      </a:r>
                      <a:r>
                        <a:rPr sz="7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gica o clínica de carcinoma; con el fin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minuir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46990" marR="40005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Insuficiente    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disponibilida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insumo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ciertas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gione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país.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rowSpan="3">
                  <a:txBody>
                    <a:bodyPr/>
                    <a:lstStyle/>
                    <a:p>
                      <a:pPr marL="46990" marR="39370" algn="just">
                        <a:lnSpc>
                          <a:spcPct val="100000"/>
                        </a:lnSpc>
                      </a:pP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capacitaciones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los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profesionale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áre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salud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encargado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tralización</a:t>
                      </a:r>
                      <a:r>
                        <a:rPr sz="700" spc="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procedimie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servicios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cirugía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ginecológic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adecuadamente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dotada.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3058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ante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(sospecha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7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(NIC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III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infiltración);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7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vasivo,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700" spc="8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700" spc="8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nui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complicaciones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06409">
                <a:tc>
                  <a:txBody>
                    <a:bodyPr/>
                    <a:lstStyle/>
                    <a:p>
                      <a:pPr marL="47625" marR="39370" algn="just">
                        <a:lnSpc>
                          <a:spcPct val="100000"/>
                        </a:lnSpc>
                      </a:pP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test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estudio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7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una </a:t>
                      </a:r>
                      <a:r>
                        <a:rPr sz="7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 sospechosa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LEIB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7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postmenopaúsica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haya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7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sido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tamizadas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únicament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citología,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confirmar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7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diagnóstico y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orienta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7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7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7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tratamiento.</a:t>
                      </a:r>
                      <a:endParaRPr sz="700">
                        <a:latin typeface="Arial"/>
                        <a:cs typeface="Arial"/>
                      </a:endParaRPr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lnL w="6349">
                      <a:solidFill>
                        <a:srgbClr val="000000"/>
                      </a:solidFill>
                      <a:prstDash val="solid"/>
                    </a:lnL>
                    <a:lnR w="6349">
                      <a:solidFill>
                        <a:srgbClr val="000000"/>
                      </a:solidFill>
                      <a:prstDash val="solid"/>
                    </a:lnR>
                    <a:lnT w="6349">
                      <a:solidFill>
                        <a:srgbClr val="000000"/>
                      </a:solidFill>
                      <a:prstDash val="solid"/>
                    </a:lnT>
                    <a:lnB w="6349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6" y="529983"/>
                </a:lnTo>
                <a:lnTo>
                  <a:pt x="229726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0"/>
                </a:moveTo>
                <a:lnTo>
                  <a:pt x="0" y="530769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679684" y="1807719"/>
            <a:ext cx="1271270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ME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ODOLÓGICO</a:t>
            </a:r>
            <a:endParaRPr sz="8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27284" y="2097279"/>
            <a:ext cx="159829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RINCÓ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MARTÍNEZ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Fonoaudióloga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27296" y="2729739"/>
            <a:ext cx="17418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ANDRÉ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RANGEL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5651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Coordinador de Investigación Clínica 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27296" y="3362200"/>
            <a:ext cx="174815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CASTILLO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NIUMAN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Epidemiología Clínica</a:t>
            </a:r>
            <a:endParaRPr sz="75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Hospital Central de la Policia Nacional 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27296" y="3994660"/>
            <a:ext cx="15894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0" dirty="0">
                <a:solidFill>
                  <a:srgbClr val="5D9732"/>
                </a:solidFill>
                <a:latin typeface="Arial"/>
                <a:cs typeface="Arial"/>
              </a:rPr>
              <a:t>F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ABI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SIERRA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AMOROS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Psicólogo</a:t>
            </a:r>
            <a:endParaRPr sz="75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27296" y="4627121"/>
            <a:ext cx="15894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R="160020" algn="ctr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MÓNICA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6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TIANA</a:t>
            </a:r>
            <a:r>
              <a:rPr sz="800" b="1" spc="-4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ANDRADE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Fisioterapeuta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527296" y="5259569"/>
            <a:ext cx="163703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LUISA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MO</a:t>
            </a:r>
            <a:r>
              <a:rPr sz="800" b="1" spc="-85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ARIZA</a:t>
            </a:r>
            <a:endParaRPr sz="800">
              <a:latin typeface="Arial"/>
              <a:cs typeface="Arial"/>
            </a:endParaRPr>
          </a:p>
          <a:p>
            <a:pPr marL="120650" marR="508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Bacterióloga y Laboratorista Clínica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General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79684" y="5838689"/>
            <a:ext cx="1316355" cy="24892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>
              <a:lnSpc>
                <a:spcPct val="10000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ANÁLISIS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SITUACIONAL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IMPLEMEN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ACIÓN</a:t>
            </a:r>
            <a:endParaRPr sz="8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527284" y="6250170"/>
            <a:ext cx="189039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WIESNER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CEBALLOS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4635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en Epidemiología Clínica, Filosofía de las Ciencias y Gerencia de Proyectos MSc. Salud Pública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2605407" y="1807719"/>
            <a:ext cx="179451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LIDA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JANNET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H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SALAZAR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0" dirty="0">
                <a:solidFill>
                  <a:srgbClr val="5D9732"/>
                </a:solidFill>
                <a:latin typeface="Arial"/>
                <a:cs typeface="Arial"/>
              </a:rPr>
              <a:t>F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AJARDO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Bacterióloga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2605407" y="2386839"/>
            <a:ext cx="1663064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DEV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NEREID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PUER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JIMÉNEZ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50">
              <a:latin typeface="Arial"/>
              <a:cs typeface="Arial"/>
            </a:endParaRPr>
          </a:p>
          <a:p>
            <a:pPr marL="120650" marR="88265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 Gerencia de la Salud Pública MSc.</a:t>
            </a:r>
            <a:r>
              <a:rPr sz="75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Administración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757794" y="3019300"/>
            <a:ext cx="1448435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GRUPO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GUÍA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ACIENTES</a:t>
            </a:r>
            <a:endParaRPr sz="8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2605394" y="3308860"/>
            <a:ext cx="15894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ÁVIL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PIN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2605407" y="3941308"/>
            <a:ext cx="181165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JOAN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BEDOLL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DELGADO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INC, Universidad Nacional de Colombia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605407" y="4573768"/>
            <a:ext cx="1589405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MANOSA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ROA</a:t>
            </a:r>
            <a:endParaRPr sz="800">
              <a:latin typeface="Arial"/>
              <a:cs typeface="Arial"/>
            </a:endParaRPr>
          </a:p>
          <a:p>
            <a:pPr marL="120650" marR="894715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Historia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ts val="869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605407" y="5206241"/>
            <a:ext cx="1822450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ctr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ARGA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FRANCO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Enfermera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757794" y="5724389"/>
            <a:ext cx="1755139" cy="127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REPRESEN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ANTE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ACIENTES</a:t>
            </a:r>
            <a:endParaRPr sz="8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605394" y="6013949"/>
            <a:ext cx="1800860" cy="469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ÁNGEL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SALAZAR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endParaRPr sz="750">
              <a:latin typeface="Arial"/>
              <a:cs typeface="Arial"/>
            </a:endParaRPr>
          </a:p>
          <a:p>
            <a:pPr marL="120650" marR="508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Asociación de Usuarios y Familiares de Pacientes del INC</a:t>
            </a:r>
            <a:endParaRPr sz="7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2605407" y="6646416"/>
            <a:ext cx="1551305" cy="3549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SANDRA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BAUTIS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endParaRPr sz="800">
              <a:latin typeface="Arial"/>
              <a:cs typeface="Arial"/>
            </a:endParaRPr>
          </a:p>
          <a:p>
            <a:pPr marL="120650" marR="75565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Paciente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Saludcoop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EPS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27829" y="201352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 txBox="1"/>
          <p:nvPr/>
        </p:nvSpPr>
        <p:spPr>
          <a:xfrm>
            <a:off x="823609" y="5134933"/>
            <a:ext cx="95250" cy="3670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50" b="1" dirty="0">
                <a:solidFill>
                  <a:srgbClr val="FFFFFF"/>
                </a:solidFill>
                <a:latin typeface="Arial"/>
                <a:cs typeface="Arial"/>
              </a:rPr>
              <a:t>propuesto</a:t>
            </a:r>
            <a:endParaRPr sz="5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209445" y="5664857"/>
            <a:ext cx="88900" cy="16852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5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23139" y="5664690"/>
            <a:ext cx="88900" cy="1685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30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edad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finalizarla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los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65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edad,</a:t>
            </a:r>
            <a:endParaRPr sz="5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66297" y="5026690"/>
            <a:ext cx="88900" cy="583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població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30-</a:t>
            </a:r>
            <a:endParaRPr sz="5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979387" y="5664954"/>
            <a:ext cx="88900" cy="16852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clasificación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diagnóstica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(triage)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pos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31787" y="5664803"/>
            <a:ext cx="88900" cy="16852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5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981036" y="5664898"/>
            <a:ext cx="88900" cy="16852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clasificación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diagnóstica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(triage)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las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pacientes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pos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3133437" y="5664747"/>
            <a:ext cx="88900" cy="168528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reducir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incidenci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cáncer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endParaRPr sz="5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88035" y="5026479"/>
            <a:ext cx="88900" cy="5842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zación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con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VPH </a:t>
            </a:r>
            <a:r>
              <a:rPr sz="5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500">
              <a:latin typeface="Arial"/>
              <a:cs typeface="Arial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2740435" y="5026581"/>
            <a:ext cx="88900" cy="583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población</a:t>
            </a:r>
            <a:r>
              <a:rPr sz="5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50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3488338" y="5026498"/>
            <a:ext cx="88900" cy="583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confirmación  </a:t>
            </a:r>
            <a:r>
              <a:rPr sz="5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dia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endParaRPr sz="50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099248" y="5664729"/>
            <a:ext cx="88900" cy="16859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lesión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alto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grado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NIC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II-III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infiltración);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500" spc="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fin</a:t>
            </a:r>
            <a:endParaRPr sz="50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251649" y="5846272"/>
            <a:ext cx="88900" cy="15043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mortalidad</a:t>
            </a:r>
            <a:r>
              <a:rPr sz="5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5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disminui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5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spc="-5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5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compliaciones</a:t>
            </a:r>
            <a:r>
              <a:rPr sz="5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500" dirty="0">
                <a:solidFill>
                  <a:srgbClr val="231F20"/>
                </a:solidFill>
                <a:latin typeface="Arial"/>
                <a:cs typeface="Arial"/>
              </a:rPr>
              <a:t>obstétricas.</a:t>
            </a:r>
            <a:endParaRPr sz="50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518942" y="3930429"/>
            <a:ext cx="127000" cy="34607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b="1" i="1" spc="-3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abl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5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.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Indicadores</a:t>
            </a:r>
            <a:r>
              <a:rPr sz="800" b="1" i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seguimient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las</a:t>
            </a:r>
            <a:r>
              <a:rPr sz="800" b="1" i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spc="-5" dirty="0">
                <a:solidFill>
                  <a:srgbClr val="5D9732"/>
                </a:solidFill>
                <a:latin typeface="Arial"/>
                <a:cs typeface="Arial"/>
              </a:rPr>
              <a:t>recomendacione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i="1" spc="2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i="1" dirty="0">
                <a:solidFill>
                  <a:srgbClr val="5D9732"/>
                </a:solidFill>
                <a:latin typeface="Arial"/>
                <a:cs typeface="Arial"/>
              </a:rPr>
              <a:t>trazadoras</a:t>
            </a:r>
            <a:endParaRPr sz="800">
              <a:latin typeface="Arial"/>
              <a:cs typeface="Arial"/>
            </a:endParaRPr>
          </a:p>
        </p:txBody>
      </p:sp>
      <p:graphicFrame>
        <p:nvGraphicFramePr>
          <p:cNvPr id="8" name="object 8"/>
          <p:cNvGraphicFramePr>
            <a:graphicFrameLocks noGrp="1"/>
          </p:cNvGraphicFramePr>
          <p:nvPr/>
        </p:nvGraphicFramePr>
        <p:xfrm>
          <a:off x="689906" y="1088062"/>
          <a:ext cx="3813175" cy="6292215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860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774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099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33828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0730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354899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507278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14451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60304">
                <a:tc rowSpan="6">
                  <a:txBody>
                    <a:bodyPr/>
                    <a:lstStyle/>
                    <a:p>
                      <a:pPr marL="99695" algn="ctr">
                        <a:lnSpc>
                          <a:spcPts val="590"/>
                        </a:lnSpc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Forma</a:t>
                      </a:r>
                      <a:r>
                        <a:rPr sz="550" b="1" spc="10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5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Medición</a:t>
                      </a:r>
                      <a:endParaRPr sz="550">
                        <a:latin typeface="Arial"/>
                        <a:cs typeface="Arial"/>
                      </a:endParaRPr>
                    </a:p>
                    <a:p>
                      <a:pPr marL="340995">
                        <a:lnSpc>
                          <a:spcPts val="295"/>
                        </a:lnSpc>
                        <a:tabLst>
                          <a:tab pos="3053715" algn="l"/>
                          <a:tab pos="3645535" algn="l"/>
                        </a:tabLst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Definición	Periodicidad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Meta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33985">
                        <a:lnSpc>
                          <a:spcPct val="100000"/>
                        </a:lnSpc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Fuente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10-12%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4-6%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3111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Menos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100%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62660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Anual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0352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15303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Bases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dato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EPS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719693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1204595">
                        <a:lnSpc>
                          <a:spcPct val="100000"/>
                        </a:lnSpc>
                        <a:tabLst>
                          <a:tab pos="1893570" algn="l"/>
                        </a:tabLst>
                      </a:pP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endParaRPr sz="55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otal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 afiliadas.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total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tamizadas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riesgo,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riodo.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 con VPH.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de VPH 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odas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0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Denominado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ota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sospecha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sión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NIC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II-III o infiltración 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36274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tamizadas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</a:t>
                      </a:r>
                      <a:r>
                        <a:rPr sz="5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virales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número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según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periodo.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positivas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gía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positivas.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  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positiva 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Suma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tiempos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dife-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rencia,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días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realización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cervical.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Numerador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: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númer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liz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26249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lnB w="6349">
                      <a:solidFill>
                        <a:srgbClr val="FFFFFF"/>
                      </a:solidFill>
                      <a:prstDash val="solid"/>
                    </a:lnB>
                    <a:solidFill>
                      <a:srgbClr val="5D9732"/>
                    </a:solidFill>
                  </a:tcPr>
                </a:tc>
                <a:tc>
                  <a:txBody>
                    <a:bodyPr/>
                    <a:lstStyle/>
                    <a:p>
                      <a:pPr marL="37465" marR="30480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referencia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mujeres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30-65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 realizan    pruebas  de </a:t>
                      </a:r>
                      <a:r>
                        <a:rPr sz="500" spc="-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detecte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virales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mujeres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 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 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detección 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cuyo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resultado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 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mujeres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entre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30-65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años,</a:t>
                      </a:r>
                      <a:r>
                        <a:rPr sz="500" spc="3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vas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relación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proporción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mujeres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VPH</a:t>
                      </a:r>
                      <a:r>
                        <a:rPr sz="500" spc="-1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realizado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referencia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tiempo </a:t>
                      </a:r>
                      <a:r>
                        <a:rPr sz="500" spc="-5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tran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currido</a:t>
                      </a:r>
                      <a:r>
                        <a:rPr sz="5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entr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5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positiv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momento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ción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cervical.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Hace 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referencia 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 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las 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quienes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biopsia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cer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500" spc="1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disminui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3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compliaciones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obstétricas.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38245">
                <a:tc rowSpan="2" gridSpan="2">
                  <a:txBody>
                    <a:bodyPr/>
                    <a:lstStyle/>
                    <a:p>
                      <a:pPr marL="433070">
                        <a:lnSpc>
                          <a:spcPct val="100000"/>
                        </a:lnSpc>
                        <a:tabLst>
                          <a:tab pos="1901825" algn="l"/>
                        </a:tabLst>
                      </a:pPr>
                      <a:r>
                        <a:rPr sz="550" b="1" spc="-5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Recomendació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50" b="1" spc="15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trazadora</a:t>
                      </a:r>
                      <a:r>
                        <a:rPr sz="550" b="1" dirty="0">
                          <a:solidFill>
                            <a:srgbClr val="FFFFFF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825" b="1" baseline="35353" dirty="0">
                          <a:solidFill>
                            <a:srgbClr val="FFFFFF"/>
                          </a:solidFill>
                          <a:latin typeface="Arial"/>
                          <a:cs typeface="Arial"/>
                        </a:rPr>
                        <a:t>Indicador</a:t>
                      </a:r>
                      <a:endParaRPr sz="825" baseline="35353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Cobertur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zación con VPH  en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65 años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sitividad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Porcentaje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sitividad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citologia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30-65 años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Cobertur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5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triage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209">
                        <a:lnSpc>
                          <a:spcPct val="200000"/>
                        </a:lnSpc>
                        <a:tabLst>
                          <a:tab pos="525145" algn="l"/>
                        </a:tabLst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Oportunidad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	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nóstica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30480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Pacientes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</a:t>
                      </a:r>
                      <a:r>
                        <a:rPr sz="500" spc="-4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zadas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 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sospe-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chosas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lesión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grado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739956">
                <a:tc gridSpan="2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 vert="vert270">
                    <a:lnT w="6349">
                      <a:solidFill>
                        <a:srgbClr val="FFFFFF"/>
                      </a:solidFill>
                      <a:prstDash val="solid"/>
                    </a:lnT>
                    <a:solidFill>
                      <a:srgbClr val="5D9732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29209" algn="just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uso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5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que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tecten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tipos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virales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alt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riesgo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uterino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en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población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general,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 marL="37465" marR="29209" algn="just">
                        <a:lnSpc>
                          <a:spcPct val="200000"/>
                        </a:lnSpc>
                        <a:spcBef>
                          <a:spcPts val="70"/>
                        </a:spcBef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iniciar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500" spc="2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 ADN-VPH con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incidencia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y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mortalidad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por</a:t>
                      </a:r>
                      <a:r>
                        <a:rPr sz="500" spc="-1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 marL="37465" algn="just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marL="37465" marR="29845" algn="just">
                        <a:lnSpc>
                          <a:spcPct val="2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ADN-VPH,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gridSpan="3">
                  <a:txBody>
                    <a:bodyPr/>
                    <a:lstStyle/>
                    <a:p>
                      <a:pPr marL="37465" marR="29845" algn="just">
                        <a:lnSpc>
                          <a:spcPct val="2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recomienda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citología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cuello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para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tivas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tamización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pruebas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de</a:t>
                      </a:r>
                      <a:r>
                        <a:rPr sz="500" spc="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ADN-VPH,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con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el</a:t>
                      </a:r>
                      <a:r>
                        <a:rPr sz="500" spc="3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fin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uterin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o</a:t>
                      </a:r>
                      <a:r>
                        <a:rPr sz="500" spc="1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invasivo.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 h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L="37465" marR="29845">
                        <a:lnSpc>
                          <a:spcPct val="100000"/>
                        </a:lnSpc>
                      </a:pP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sugiere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realizar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biopsi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mujeres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embarazada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única-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mente</a:t>
                      </a:r>
                      <a:r>
                        <a:rPr sz="500" spc="6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ant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hallazgo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cambios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mayores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6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(sospecha</a:t>
                      </a:r>
                      <a:endParaRPr sz="500">
                        <a:latin typeface="Arial"/>
                        <a:cs typeface="Arial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25"/>
                        </a:spcBef>
                      </a:pPr>
                      <a:endParaRPr sz="500">
                        <a:latin typeface="Times New Roman"/>
                        <a:cs typeface="Times New Roman"/>
                      </a:endParaRPr>
                    </a:p>
                    <a:p>
                      <a:pPr marL="37465">
                        <a:lnSpc>
                          <a:spcPct val="100000"/>
                        </a:lnSpc>
                      </a:pP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preveni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a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progresió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d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e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45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u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n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cáncer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invasivo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,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reducir</a:t>
                      </a:r>
                      <a:r>
                        <a:rPr sz="500" spc="20" dirty="0">
                          <a:solidFill>
                            <a:srgbClr val="231F20"/>
                          </a:solidFill>
                          <a:latin typeface="Times New Roman"/>
                          <a:cs typeface="Times New Roman"/>
                        </a:rPr>
                        <a:t> </a:t>
                      </a:r>
                      <a:r>
                        <a:rPr sz="500" spc="-5" dirty="0">
                          <a:solidFill>
                            <a:srgbClr val="231F20"/>
                          </a:solidFill>
                          <a:latin typeface="Arial"/>
                          <a:cs typeface="Arial"/>
                        </a:rPr>
                        <a:t>la</a:t>
                      </a:r>
                      <a:endParaRPr sz="500">
                        <a:latin typeface="Arial"/>
                        <a:cs typeface="Arial"/>
                      </a:endParaRPr>
                    </a:p>
                  </a:txBody>
                  <a:tcPr marL="0" marR="0" marT="0" marB="0" vert="vert270">
                    <a:lnL w="5003">
                      <a:solidFill>
                        <a:srgbClr val="000000"/>
                      </a:solidFill>
                      <a:prstDash val="solid"/>
                    </a:lnL>
                    <a:lnR w="5003">
                      <a:solidFill>
                        <a:srgbClr val="000000"/>
                      </a:solidFill>
                      <a:prstDash val="solid"/>
                    </a:lnR>
                    <a:lnT w="5003">
                      <a:solidFill>
                        <a:srgbClr val="000000"/>
                      </a:solidFill>
                      <a:prstDash val="solid"/>
                    </a:lnT>
                    <a:lnB w="5003">
                      <a:solidFill>
                        <a:srgbClr val="000000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69509"/>
            <a:ext cx="3990340" cy="607631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72415">
              <a:lnSpc>
                <a:spcPct val="100000"/>
              </a:lnSpc>
            </a:pPr>
            <a:r>
              <a:rPr sz="1000" spc="-75" dirty="0">
                <a:solidFill>
                  <a:srgbClr val="5D9732"/>
                </a:solidFill>
                <a:latin typeface="Arial Unicode MS"/>
                <a:cs typeface="Arial Unicode MS"/>
              </a:rPr>
              <a:t>REFEREN</a:t>
            </a:r>
            <a:r>
              <a:rPr sz="1000" spc="-10" dirty="0">
                <a:solidFill>
                  <a:srgbClr val="5D9732"/>
                </a:solidFill>
                <a:latin typeface="Arial Unicode MS"/>
                <a:cs typeface="Arial Unicode MS"/>
              </a:rPr>
              <a:t>CIAS</a:t>
            </a:r>
            <a:endParaRPr sz="1000">
              <a:latin typeface="Arial Unicode MS"/>
              <a:cs typeface="Arial Unicode MS"/>
            </a:endParaRPr>
          </a:p>
          <a:p>
            <a:pPr>
              <a:lnSpc>
                <a:spcPct val="100000"/>
              </a:lnSpc>
            </a:pPr>
            <a:endParaRPr sz="1000">
              <a:latin typeface="Times New Roman"/>
              <a:cs typeface="Times New Roman"/>
            </a:endParaRPr>
          </a:p>
          <a:p>
            <a:pPr marL="241300" marR="10795" indent="-228600" algn="just">
              <a:lnSpc>
                <a:spcPts val="800"/>
              </a:lnSpc>
              <a:spcBef>
                <a:spcPts val="69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Soerjomatara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EM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v1.0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/>
            </a:pPr>
            <a:endParaRPr sz="700">
              <a:latin typeface="Times New Roman"/>
              <a:cs typeface="Times New Roman"/>
            </a:endParaRPr>
          </a:p>
          <a:p>
            <a:pPr marL="241300" marR="1079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Soerjomatara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Ervi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Dikshi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Rebel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Forman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Bray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v1.0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CancerBase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Lyon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  <a:hlinkClick r:id="rId3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24/02/2015.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/>
            </a:pPr>
            <a:endParaRPr sz="700">
              <a:latin typeface="Times New Roman"/>
              <a:cs typeface="Times New Roman"/>
            </a:endParaRPr>
          </a:p>
          <a:p>
            <a:pPr marL="241300" marR="1079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B-RL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Broton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Cosan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Muño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S, 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é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Informatio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Centre)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 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[country]201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[Dat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Accesse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Novembe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25/2014]].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cifra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2002-2006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cancer.gov.co/~incancer/instituto/inc_estadisticas/graficos/exportar.php?id_esta=3&amp;id_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cont=2&amp;para=&amp;para2=&amp;para3=.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Vries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inequalitie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prematur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educationa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1998-2007.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1079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uterino: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teóric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normativo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INdC-Md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editor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Bogotá1990.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Md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Resolució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412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70"/>
              </a:spcBef>
              <a:buClr>
                <a:srgbClr val="231F20"/>
              </a:buClr>
              <a:buFont typeface="Arial"/>
              <a:buAutoNum type="arabicPeriod" startAt="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Precancerous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70"/>
              </a:spcBef>
              <a:buClr>
                <a:srgbClr val="231F20"/>
              </a:buClr>
              <a:buFont typeface="Arial"/>
              <a:buAutoNum type="arabicPeriod" startAt="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ZurHause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infections--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majo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Biochimic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et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biophysic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acta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1996;1288(2):F55-78.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570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ZurHause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Applie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1987;5(1):19-24.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0"/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  <a:buClr>
                <a:srgbClr val="231F20"/>
              </a:buClr>
              <a:buFont typeface="Arial"/>
              <a:buAutoNum type="arabicPeriod" startAt="10"/>
            </a:pPr>
            <a:endParaRPr sz="550">
              <a:latin typeface="Times New Roman"/>
              <a:cs typeface="Times New Roman"/>
            </a:endParaRPr>
          </a:p>
          <a:p>
            <a:pPr marL="241300" marR="1143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Kaldo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stat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Britis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1988;57(1):1-5.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0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1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case-contro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studies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IARC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scientifi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publications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1992(119):251-61.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1206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Walboomer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Jacob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KummerJA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Human 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necessar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1999;189(1):12-9.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3"/>
            </a:pPr>
            <a:endParaRPr sz="700">
              <a:latin typeface="Times New Roman"/>
              <a:cs typeface="Times New Roman"/>
            </a:endParaRPr>
          </a:p>
          <a:p>
            <a:pPr marL="241300" marR="1079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Castellsagu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Cliffor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prevalence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genotyp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distributio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2007;7(7):453-9.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541794" y="1194257"/>
            <a:ext cx="72390" cy="120650"/>
          </a:xfrm>
          <a:custGeom>
            <a:avLst/>
            <a:gdLst/>
            <a:ahLst/>
            <a:cxnLst/>
            <a:rect l="l" t="t" r="r" b="b"/>
            <a:pathLst>
              <a:path w="72390" h="120650">
                <a:moveTo>
                  <a:pt x="0" y="120152"/>
                </a:moveTo>
                <a:lnTo>
                  <a:pt x="71997" y="120152"/>
                </a:lnTo>
                <a:lnTo>
                  <a:pt x="71997" y="0"/>
                </a:lnTo>
                <a:lnTo>
                  <a:pt x="0" y="0"/>
                </a:lnTo>
                <a:lnTo>
                  <a:pt x="0" y="1201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540008" y="1079969"/>
            <a:ext cx="114300" cy="114300"/>
          </a:xfrm>
          <a:custGeom>
            <a:avLst/>
            <a:gdLst/>
            <a:ahLst/>
            <a:cxnLst/>
            <a:rect l="l" t="t" r="r" b="b"/>
            <a:pathLst>
              <a:path w="114300" h="114300">
                <a:moveTo>
                  <a:pt x="0" y="114288"/>
                </a:moveTo>
                <a:lnTo>
                  <a:pt x="114299" y="114288"/>
                </a:lnTo>
                <a:lnTo>
                  <a:pt x="114299" y="0"/>
                </a:lnTo>
                <a:lnTo>
                  <a:pt x="0" y="0"/>
                </a:lnTo>
                <a:lnTo>
                  <a:pt x="0" y="114288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2883334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9959"/>
            <a:ext cx="3985260" cy="6236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Rondero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Incidence, duration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determinant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infectiou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2004;190(12):2077-87.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5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5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GLOBOCA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worldwid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Agenc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from: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http://globocan.iarc.fr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5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1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Parki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Chapte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HPV-relate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2006;2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3:S3/11-25.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Moscick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Schiffma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Burchel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Alber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Giulian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Goodma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MT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Updatin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natura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anogenita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5:F24- 33.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Moscick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Wibbelsma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Power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Darrag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Farha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adolescent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youn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Obstetric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2008;112(6):1335-42.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Garci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Cid-Arregu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Schmit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Castill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Bricen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Aristizaba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Sensitive Detectio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Genotypin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Multiple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Lumine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Technolog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Cohor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Abnorma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virolog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2011;5:70-9.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Gonzále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Acost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Orti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Rincó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Espinos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Estrategi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Instiut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 Cancerología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Osori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Bonill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Cendale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naked-ey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inspectio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0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2015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16];109(3):230–4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http://www.ncbi.nlm.nih.gov/pubmed/20347442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Pinero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Trujill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Corte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Ardil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(HPV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 </a:t>
            </a:r>
            <a:r>
              <a:rPr sz="700" spc="-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 acceptabilit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amongs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adolescent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areas]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2010;12(6):961-73.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Carrasquill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Pulid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Muño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Guerrer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Metodológica 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elaboració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Clínic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Económic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Sistema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Segurida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http://gpc.minsalud.gov.co/recursos/Documents/Gu%C3%ADa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Metodol%C3%B3gica_Web.pdf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Introduction- 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1];64(4):383–94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http://www.ncbi.nlm.nih.gov/pubmed/21195583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Atkin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Framing 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questio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decidin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importan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26];64(4):395–400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7"/>
              </a:rPr>
              <a:t>http://www.ncbi.nlm.nih.gov/pubmed/21194891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1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1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Balshe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Schüneman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GRADE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26];64(4):401–6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8"/>
              </a:rPr>
              <a:t>http://www.ncbi.nlm.nih.gov/pubmed/21208779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5260" cy="60572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4.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limitation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bias)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1];64(4):407–15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http://www.ncbi.nlm.nih.gov/pubmed/21247734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Montor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Rating 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evidence--publicatio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1];64(12):1277–82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http://www.ncbi.nlm.nih.gov/pubmed/21802904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6.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evidence--imprecision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1];64(12):1283–93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http://www.ncbi.nlm.nih.gov/pubmed/21839614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Woodcoc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7.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evidence--inconsistency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1];64(12):1294–302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http://www.ncbi.nlm.nih.gov/pubmed/21803546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8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Woodcoc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8. 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evidence--indirectness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Nov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1];64(12):1303–10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7"/>
              </a:rPr>
              <a:t>http://www.ncbi.nlm.nih.gov/pubmed/21802903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28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2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Glaszio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guidelines:</a:t>
            </a:r>
            <a:endParaRPr sz="700">
              <a:latin typeface="Arial"/>
              <a:cs typeface="Arial"/>
            </a:endParaRPr>
          </a:p>
          <a:p>
            <a:pPr marL="241300" marR="5715" algn="just">
              <a:lnSpc>
                <a:spcPts val="800"/>
              </a:lnSpc>
              <a:spcBef>
                <a:spcPts val="40"/>
              </a:spcBef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26];64(12):1311–6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8"/>
              </a:rPr>
              <a:t>http://www.ncbi.nlm.nih.gov/pubmed/21802902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3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Brunett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Shemil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Considering resourc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economi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15]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9"/>
              </a:rPr>
              <a:t>http://www.ncbi.nlm.nih.gov/pubmed/22863410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34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3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Sulta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Glaszio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Alonso-Coell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 11-makin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overal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confidenc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effec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estimate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singl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10"/>
              </a:rPr>
              <a:t>http://www.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ncbi.nlm.nih.gov/pubmed/22542023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34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3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Santess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Helfan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12. Preparin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tables-binar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18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1"/>
              </a:rPr>
              <a:t>http://www.ncbi.nlm.nih.gov/pubmed/22609141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34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34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Thorlun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Walte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Furukaw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endParaRPr sz="700">
              <a:latin typeface="Arial"/>
              <a:cs typeface="Arial"/>
            </a:endParaRPr>
          </a:p>
          <a:p>
            <a:pPr marL="241300" marR="5715" algn="just">
              <a:lnSpc>
                <a:spcPts val="800"/>
              </a:lnSpc>
              <a:spcBef>
                <a:spcPts val="40"/>
              </a:spcBef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Preparin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Summar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Finding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profiles-continuou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Elsevie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15]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10"/>
              </a:rPr>
              <a:t>http://www.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ncbi.nlm.nih.gov/pubmed/23116689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Andrew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Guyat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Alderso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Falck-Ytte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14. 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significanc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presentatio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recommendations.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Elsevier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8];66(7):719–25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from: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2"/>
              </a:rPr>
              <a:t>http://www.jclinepi.com/article/S0895435612001382/fulltext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38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38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Andrew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Schüneman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Oxma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Potti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Meerpoh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GRADE 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recommendation-determinant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recommendation’s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directio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strength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Epidemio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9];66(7):726–35.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13"/>
              </a:rPr>
              <a:t>http://www.ncbi.nlm.nih.gov/pubmed/23570745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94121" y="7605001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9959"/>
            <a:ext cx="3985260" cy="61353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4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Brouwer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Browma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Cluzea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AGRE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II: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advancin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development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reportin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evaluatio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3];182(18):E839–42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http://www.cmaj.ca/content/182/18/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E839.short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0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Eikerman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Holzman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Rüthe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assessin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are neede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effectiv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-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comparison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2];7(1):853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http://www.ncbi.nlm.nih.gov/pubmed/25427972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0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Grimsha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Andersso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Developmen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AMSTAR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measuremen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asses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methodologica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qualit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Methodo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7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16];7:10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pubmedcentral.nih.gov/articlerender.fcgi?artid=1810543&amp;tool=pmcentrez&amp;rendertype=abstract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0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Scottis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Intercollegiat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Network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Critica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appraisal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checklist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SIG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developer’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handbook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2]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sign.ac.uk/methodology/checklists.html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0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4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Dickinso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Tsakona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Gorbe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Lewi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Recommendations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Cmaj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2013;185(1):35-45.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4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Approve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Committee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Screening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Precancerou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Health Organizatio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Copyrigh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5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4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Wilkinso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Gravle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Harve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Haye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service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adults.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System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Improvement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4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Saslo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Solomo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Lawso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HW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Killacke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Kulasinga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SL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America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Cancer Society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Colposcop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earl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2012;62(3):147-72.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7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Pilegg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Flott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Bianc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Nobil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Pavi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specificit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comparable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tha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Result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controlle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trials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2014;135(1):166-77.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7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Murph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Kenned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McLachli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Gzi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testing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Gynaeco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2012;34(5):443-52.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7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4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Sankaranarayana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Esm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Rajkuma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Muwong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Swaminatha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Shanthakumar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S,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Effec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Nadu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cluster-randomise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2007;370(9585):398-406.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47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47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Sankaranarayana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Shastr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Jayan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Muwong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Buduk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HPV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rura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2009;360(14):1385-94.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52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Giorgi-Ross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Carozz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Confortin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Mistr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Efficacy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invasiv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controlle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2010;11(3):249-57.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5260" cy="623697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Anttil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Kotaniemi-Talone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Leinone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Hakam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Lauril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Tarkkane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sever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primar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DNA 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programme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BMJ.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2010;340:c1804.}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53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Tsoumpo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Arby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Kyrgio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Wentzense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Koliopoulo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Martin-Hirsc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al. p16(INK4a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immunostainin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histologica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Trea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3];35(3):210–20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3"/>
              </a:rPr>
              <a:t>http://www.ncbi.nlm.nih.gov/pmc/articles/PMC2784486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53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Darrag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Colga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Henr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Luf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Lowe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Anogenital 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Terminolog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Standardizatio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projec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HPV-associate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backgroun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 consensu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recommendation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Colleg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Pathologist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American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Colposcop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5];32(1):76–115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4"/>
              </a:rPr>
              <a:t>http://www.ncbi.nlm.nih.gov/pubmed/23202792.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53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Fetter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Fische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“Effectivenes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Papanicolao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Smea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After Tota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Benig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”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275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(1996)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940-947.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53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Stokes-Lampar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Wilso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Waddel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Rya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Holde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Kehoe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“Vagina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vaul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smears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afte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hysterectom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forreason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othe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malignancy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literature.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”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BJOG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(2006)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1354–1365.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53"/>
            </a:pPr>
            <a:endParaRPr sz="700">
              <a:latin typeface="Times New Roman"/>
              <a:cs typeface="Times New Roman"/>
            </a:endParaRPr>
          </a:p>
          <a:p>
            <a:pPr marL="241300" indent="-228600" algn="ctr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5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Martin-Hirsc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Paraskevaidi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Bryan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Dickinso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Surger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6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intraepithelial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Cochran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Databas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Sys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2013;12:CD001318.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indent="-228600" algn="ctr">
              <a:lnSpc>
                <a:spcPts val="819"/>
              </a:lnSpc>
              <a:spcBef>
                <a:spcPts val="570"/>
              </a:spcBef>
              <a:buClr>
                <a:srgbClr val="231F20"/>
              </a:buClr>
              <a:buFont typeface="Arial"/>
              <a:buAutoNum type="arabicPeriod" startAt="59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electrosurgica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excisio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6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procedure</a:t>
            </a:r>
            <a:endParaRPr sz="700">
              <a:latin typeface="Arial"/>
              <a:cs typeface="Arial"/>
            </a:endParaRPr>
          </a:p>
          <a:p>
            <a:pPr marR="61594" algn="ctr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(LEEP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)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2014;289(1):85-99.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6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Kocke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Uijterwaa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Vrie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Berkho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Helmerhors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High-risk 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versu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predictin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post-treatmen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high-grad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meta-analysis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9];125(2):500–7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5"/>
              </a:rPr>
              <a:t>http://www.ncbi.nlm.nih.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gov/pubmed/22266548.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0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Treatmen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2–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3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 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[Internet]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4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[cite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24]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Availabl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  <a:hlinkClick r:id="rId6"/>
              </a:rPr>
              <a:t>http://www.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ncbi.nlm.nih.gov/books/NBK206775/.}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0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Baalberge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Helmerhors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TJM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 </a:t>
            </a:r>
            <a:r>
              <a:rPr sz="700" spc="3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Cervix—A Systemati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Gynecologica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2014;24(9):1543-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10.097/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IGC.0000000000000260.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0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Approve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Revie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Committee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 </a:t>
            </a:r>
            <a:r>
              <a:rPr sz="700" spc="-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Cryotherap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Geneva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 </a:t>
            </a:r>
            <a:r>
              <a:rPr sz="700" spc="-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 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Organization.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0"/>
            </a:pPr>
            <a:endParaRPr sz="700">
              <a:latin typeface="Times New Roman"/>
              <a:cs typeface="Times New Roman"/>
            </a:endParaRPr>
          </a:p>
          <a:p>
            <a:pPr marL="241300" indent="-228600" algn="ctr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6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managemen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intraepithelial</a:t>
            </a:r>
            <a:endParaRPr sz="700">
              <a:latin typeface="Arial"/>
              <a:cs typeface="Arial"/>
            </a:endParaRPr>
          </a:p>
          <a:p>
            <a:pPr marR="40640" algn="ctr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postpartu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2014;289(5):1071-7.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241300" indent="-228600" algn="ctr">
              <a:lnSpc>
                <a:spcPts val="819"/>
              </a:lnSpc>
              <a:spcBef>
                <a:spcPts val="570"/>
              </a:spcBef>
              <a:buClr>
                <a:srgbClr val="231F20"/>
              </a:buClr>
              <a:buFont typeface="Arial"/>
              <a:buAutoNum type="arabicPeriod" startAt="6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Zh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Perinata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2013;288(6):1237-42.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0634" y="7605004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7296" y="1059959"/>
            <a:ext cx="3985895" cy="621411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715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Hatschbac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Linhare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Guerreir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Minar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Maestr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[High-grade 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servic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souther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Brasil]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Gineco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2009;31(12):604-8.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Fambrin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Penn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Fallan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Pierall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Matte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Scarsell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Feasibilit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outcome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conizatio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performe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withi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18t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gestation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2007;17(1):127-31.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Kapla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Daint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Dolinsk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Carlso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McHal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Prognosi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recurrence ris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squamou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lesion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diagnose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durin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2004;102(4):228-32.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Bangsbøl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Andreasso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intraepithelia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neoplasi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pregnancy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Act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Obstet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Gyneco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Scand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2000;79(4):306-10.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Baiardin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Braid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Compalat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Canonic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GW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doctor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patient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follow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opinio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allerg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immunology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2009;9(3):228-33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(44)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Gambo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Piñero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Gonzále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Hernánde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 </a:t>
            </a:r>
            <a:r>
              <a:rPr sz="700" spc="4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Molan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RJ. Barrera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ADN-VP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técnic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tamizació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primari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para 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áre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demostrativ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revcolombcancerol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2013;17(3).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Katk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Kinne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WK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Fetterma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Poitra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Cheun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risk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undergoin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concurren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population-base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routin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2011;12(7):663-72.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Castl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PE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Sanjos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Qia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Belinso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Lazcano-Ponc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Kinne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Introductio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of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world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year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experience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2012;30 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5:F117-22.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66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66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Piñero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Murill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Wiesne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Tova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Cobertur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citologí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8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factore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relacionado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Publica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2007;9(3):327-41.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635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7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Lazcano-Ponc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Lorinc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Salmero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Fernande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Hernande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9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pilot 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cytolog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testin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50,15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9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routin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Mexica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Security Program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cause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&amp;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CCC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2010;21(10):1693-700.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75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7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Lazcano-Ponc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Lorinc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Torre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Salmero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Roja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Specime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self-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collectio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pilo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stud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100,24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2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women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7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2014;135(1):109-16.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75"/>
            </a:pPr>
            <a:endParaRPr sz="700">
              <a:latin typeface="Times New Roman"/>
              <a:cs typeface="Times New Roman"/>
            </a:endParaRPr>
          </a:p>
          <a:p>
            <a:pPr marL="241300" marR="698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75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Naciona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Cancerologí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(INC)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Program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contro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cuello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teóric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normativo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INC-Ministeri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editor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Bogotá1990.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75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7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Franc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Herrer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Lazcano-Ponc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Hildeshei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Muno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Integratio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7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of huma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papillomaviru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vaccinatio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Lati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Americ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Caribbean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Vaccine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2008;2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11:L88-95.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75"/>
            </a:pPr>
            <a:endParaRPr sz="700">
              <a:latin typeface="Times New Roman"/>
              <a:cs typeface="Times New Roman"/>
            </a:endParaRPr>
          </a:p>
          <a:p>
            <a:pPr marL="241300" marR="5715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75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Almont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Ferrecci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Winkle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Cuzic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Roble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visual inspection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HP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V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testing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liquid-base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conventiona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cytolog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Amazonia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Peru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 International 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internationa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2007;121(4):796-802.</a:t>
            </a:r>
            <a:endParaRPr sz="7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77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7296" y="1059959"/>
            <a:ext cx="3984625" cy="300037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8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Sankaranarayana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Ramada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Muwong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Thoma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Anj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u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term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effec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screenin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mortalit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randomize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tria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Kerala,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India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oncology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2013;49(4):314-21.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0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8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Organizacio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Panamerican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(OPS)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Cuell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Uterin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Ácido Acétic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(IVAA)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Reseñ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Crític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Artículo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seleccionados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Washingto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D.C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OP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2003.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2003.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0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80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Jhpieg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INEN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Inspecció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Visua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ácid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acétic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crioterapi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prevenció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cánce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cervical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57"/>
              </a:spcBef>
            </a:pPr>
            <a:endParaRPr sz="5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8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Ministeri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Protecció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Social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Manua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implementació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guía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práctic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clínica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basada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institucione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prestadora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servicio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salu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Colombia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4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Bogotá,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2014.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3"/>
            </a:pPr>
            <a:endParaRPr sz="70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spcBef>
                <a:spcPts val="610"/>
              </a:spcBef>
              <a:buClr>
                <a:srgbClr val="231F20"/>
              </a:buClr>
              <a:buFont typeface="Arial"/>
              <a:buAutoNum type="arabicPeriod" startAt="8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Wensin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Wha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drive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change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?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Barrier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incentive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achievin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evidence-based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Medica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journa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f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Australia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2004;180(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6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Suppl):S57-60.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3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ct val="100000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83"/>
              <a:tabLst>
                <a:tab pos="241300" algn="l"/>
              </a:tabLst>
            </a:pP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Institut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Theor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glance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fo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promotio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Bethesda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2008.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3"/>
            </a:pPr>
            <a:endParaRPr sz="700">
              <a:latin typeface="Times New Roman"/>
              <a:cs typeface="Times New Roman"/>
            </a:endParaRPr>
          </a:p>
          <a:p>
            <a:pPr>
              <a:lnSpc>
                <a:spcPct val="100000"/>
              </a:lnSpc>
              <a:spcBef>
                <a:spcPts val="0"/>
              </a:spcBef>
              <a:buClr>
                <a:srgbClr val="231F20"/>
              </a:buClr>
              <a:buFont typeface="Arial"/>
              <a:buAutoNum type="arabicPeriod" startAt="83"/>
            </a:pPr>
            <a:endParaRPr sz="550">
              <a:latin typeface="Times New Roman"/>
              <a:cs typeface="Times New Roman"/>
            </a:endParaRPr>
          </a:p>
          <a:p>
            <a:pPr marL="241300" marR="5080" indent="-228600" algn="just">
              <a:lnSpc>
                <a:spcPts val="800"/>
              </a:lnSpc>
              <a:buClr>
                <a:srgbClr val="231F20"/>
              </a:buClr>
              <a:buFont typeface="Arial"/>
              <a:buAutoNum type="arabicPeriod" startAt="8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Fede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Eccle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20" dirty="0">
                <a:solidFill>
                  <a:srgbClr val="231F20"/>
                </a:solidFill>
                <a:latin typeface="Arial"/>
                <a:cs typeface="Arial"/>
              </a:rPr>
              <a:t>M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Griffith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Grimsha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w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usin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guidelines.</a:t>
            </a:r>
            <a:r>
              <a:rPr sz="700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BM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J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(Clinica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researc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ed)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1999;318(7185):728-30.</a:t>
            </a:r>
            <a:endParaRPr sz="700">
              <a:latin typeface="Arial"/>
              <a:cs typeface="Arial"/>
            </a:endParaRPr>
          </a:p>
          <a:p>
            <a:pPr>
              <a:lnSpc>
                <a:spcPct val="100000"/>
              </a:lnSpc>
              <a:buClr>
                <a:srgbClr val="231F20"/>
              </a:buClr>
              <a:buFont typeface="Arial"/>
              <a:buAutoNum type="arabicPeriod" startAt="83"/>
            </a:pPr>
            <a:endParaRPr sz="700">
              <a:latin typeface="Times New Roman"/>
              <a:cs typeface="Times New Roman"/>
            </a:endParaRPr>
          </a:p>
          <a:p>
            <a:pPr marL="241300" indent="-228600">
              <a:lnSpc>
                <a:spcPts val="819"/>
              </a:lnSpc>
              <a:spcBef>
                <a:spcPts val="550"/>
              </a:spcBef>
              <a:buClr>
                <a:srgbClr val="231F20"/>
              </a:buClr>
              <a:buFont typeface="Arial"/>
              <a:buAutoNum type="arabicPeriod" startAt="83"/>
              <a:tabLst>
                <a:tab pos="241300" algn="l"/>
              </a:tabLst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Wilso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RR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Sowe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,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Effectiv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Healt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h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Care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Gettin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evidenc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int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practice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Reporting</a:t>
            </a:r>
            <a:endParaRPr sz="700">
              <a:latin typeface="Arial"/>
              <a:cs typeface="Arial"/>
            </a:endParaRPr>
          </a:p>
          <a:p>
            <a:pPr marL="241300">
              <a:lnSpc>
                <a:spcPts val="819"/>
              </a:lnSpc>
            </a:pP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an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Disemination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.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Toronto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: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Universida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York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;</a:t>
            </a:r>
            <a:r>
              <a:rPr sz="7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0" dirty="0">
                <a:solidFill>
                  <a:srgbClr val="231F20"/>
                </a:solidFill>
                <a:latin typeface="Arial"/>
                <a:cs typeface="Arial"/>
              </a:rPr>
              <a:t>1999.</a:t>
            </a:r>
            <a:endParaRPr sz="7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883326" y="7602295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78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21231" y="1097679"/>
            <a:ext cx="320675" cy="62852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1435"/>
              </a:lnSpc>
            </a:pP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ANE</a:t>
            </a:r>
            <a:r>
              <a:rPr sz="1200" b="1" spc="-50" dirty="0">
                <a:solidFill>
                  <a:srgbClr val="5D9732"/>
                </a:solidFill>
                <a:latin typeface="Arial Black"/>
                <a:cs typeface="Arial Black"/>
              </a:rPr>
              <a:t>X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95" dirty="0">
                <a:solidFill>
                  <a:srgbClr val="5D9732"/>
                </a:solidFill>
                <a:latin typeface="Arial Black"/>
                <a:cs typeface="Arial Black"/>
              </a:rPr>
              <a:t>1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.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30" dirty="0">
                <a:solidFill>
                  <a:srgbClr val="5D9732"/>
                </a:solidFill>
                <a:latin typeface="Arial Black"/>
                <a:cs typeface="Arial Black"/>
              </a:rPr>
              <a:t>L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G</a:t>
            </a:r>
            <a:r>
              <a:rPr sz="1200" b="1" spc="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spc="10" dirty="0">
                <a:solidFill>
                  <a:srgbClr val="5D9732"/>
                </a:solidFill>
                <a:latin typeface="Arial Black"/>
                <a:cs typeface="Arial Black"/>
              </a:rPr>
              <a:t>R</a:t>
            </a:r>
            <a:r>
              <a:rPr sz="1200" b="1" spc="-10" dirty="0">
                <a:solidFill>
                  <a:srgbClr val="5D9732"/>
                </a:solidFill>
                <a:latin typeface="Arial Black"/>
                <a:cs typeface="Arial Black"/>
              </a:rPr>
              <a:t>I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T</a:t>
            </a:r>
            <a:r>
              <a:rPr sz="1200" b="1" spc="-10" dirty="0">
                <a:solidFill>
                  <a:srgbClr val="5D9732"/>
                </a:solidFill>
                <a:latin typeface="Arial Black"/>
                <a:cs typeface="Arial Black"/>
              </a:rPr>
              <a:t>M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O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S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15" dirty="0">
                <a:solidFill>
                  <a:srgbClr val="5D9732"/>
                </a:solidFill>
                <a:latin typeface="Arial Black"/>
                <a:cs typeface="Arial Black"/>
              </a:rPr>
              <a:t>D</a:t>
            </a:r>
            <a:r>
              <a:rPr sz="1200" b="1" dirty="0">
                <a:solidFill>
                  <a:srgbClr val="5D9732"/>
                </a:solidFill>
                <a:latin typeface="Arial Black"/>
                <a:cs typeface="Arial Black"/>
              </a:rPr>
              <a:t>E</a:t>
            </a:r>
            <a:r>
              <a:rPr sz="1200" b="1" spc="1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1200" b="1" spc="-60" dirty="0">
                <a:solidFill>
                  <a:srgbClr val="5D9732"/>
                </a:solidFill>
                <a:latin typeface="Arial Black"/>
                <a:cs typeface="Arial Black"/>
              </a:rPr>
              <a:t>A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TE</a:t>
            </a:r>
            <a:r>
              <a:rPr sz="1200" b="1" spc="10" dirty="0">
                <a:solidFill>
                  <a:srgbClr val="5D9732"/>
                </a:solidFill>
                <a:latin typeface="Arial Black"/>
                <a:cs typeface="Arial Black"/>
              </a:rPr>
              <a:t>N</a:t>
            </a:r>
            <a:r>
              <a:rPr sz="1200" b="1" spc="-5" dirty="0">
                <a:solidFill>
                  <a:srgbClr val="5D9732"/>
                </a:solidFill>
                <a:latin typeface="Arial Black"/>
                <a:cs typeface="Arial Black"/>
              </a:rPr>
              <a:t>CIÓN</a:t>
            </a:r>
            <a:endParaRPr sz="1200">
              <a:latin typeface="Arial Black"/>
              <a:cs typeface="Arial Black"/>
            </a:endParaRPr>
          </a:p>
          <a:p>
            <a:pPr marL="12700">
              <a:lnSpc>
                <a:spcPts val="1135"/>
              </a:lnSpc>
            </a:pP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Algoritmo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1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spc="-7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amización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para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cáncer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30-65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años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pruebas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-3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ADN-VPH</a:t>
            </a:r>
            <a:endParaRPr sz="95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63076" y="4873223"/>
            <a:ext cx="2524760" cy="1772285"/>
          </a:xfrm>
          <a:custGeom>
            <a:avLst/>
            <a:gdLst/>
            <a:ahLst/>
            <a:cxnLst/>
            <a:rect l="l" t="t" r="r" b="b"/>
            <a:pathLst>
              <a:path w="2524760" h="1772284">
                <a:moveTo>
                  <a:pt x="0" y="0"/>
                </a:moveTo>
                <a:lnTo>
                  <a:pt x="0" y="1771887"/>
                </a:lnTo>
                <a:lnTo>
                  <a:pt x="2524560" y="1771887"/>
                </a:lnTo>
                <a:lnTo>
                  <a:pt x="252456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439061" y="483149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4">
                <a:moveTo>
                  <a:pt x="24015" y="0"/>
                </a:moveTo>
                <a:lnTo>
                  <a:pt x="0" y="58789"/>
                </a:lnTo>
                <a:lnTo>
                  <a:pt x="24015" y="44848"/>
                </a:lnTo>
                <a:lnTo>
                  <a:pt x="42335" y="44848"/>
                </a:lnTo>
                <a:lnTo>
                  <a:pt x="24015" y="0"/>
                </a:lnTo>
                <a:close/>
              </a:path>
              <a:path w="48259" h="59054">
                <a:moveTo>
                  <a:pt x="42335" y="44848"/>
                </a:moveTo>
                <a:lnTo>
                  <a:pt x="24015" y="44848"/>
                </a:lnTo>
                <a:lnTo>
                  <a:pt x="48030" y="58789"/>
                </a:lnTo>
                <a:lnTo>
                  <a:pt x="42335" y="44848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963618" y="483149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89"/>
                </a:lnTo>
                <a:lnTo>
                  <a:pt x="24018" y="44848"/>
                </a:lnTo>
                <a:lnTo>
                  <a:pt x="42340" y="44848"/>
                </a:lnTo>
                <a:lnTo>
                  <a:pt x="24018" y="0"/>
                </a:lnTo>
                <a:close/>
              </a:path>
              <a:path w="48260" h="59054">
                <a:moveTo>
                  <a:pt x="42340" y="44848"/>
                </a:moveTo>
                <a:lnTo>
                  <a:pt x="24018" y="44848"/>
                </a:lnTo>
                <a:lnTo>
                  <a:pt x="48036" y="58789"/>
                </a:lnTo>
                <a:lnTo>
                  <a:pt x="42340" y="44848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1463076" y="2615813"/>
            <a:ext cx="0" cy="1043305"/>
          </a:xfrm>
          <a:custGeom>
            <a:avLst/>
            <a:gdLst/>
            <a:ahLst/>
            <a:cxnLst/>
            <a:rect l="l" t="t" r="r" b="b"/>
            <a:pathLst>
              <a:path h="1043304">
                <a:moveTo>
                  <a:pt x="0" y="1043147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39061" y="2574117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5">
                <a:moveTo>
                  <a:pt x="24015" y="0"/>
                </a:moveTo>
                <a:lnTo>
                  <a:pt x="0" y="58765"/>
                </a:lnTo>
                <a:lnTo>
                  <a:pt x="24015" y="44836"/>
                </a:lnTo>
                <a:lnTo>
                  <a:pt x="42337" y="44836"/>
                </a:lnTo>
                <a:lnTo>
                  <a:pt x="24015" y="0"/>
                </a:lnTo>
                <a:close/>
              </a:path>
              <a:path w="48259" h="59055">
                <a:moveTo>
                  <a:pt x="42337" y="44836"/>
                </a:moveTo>
                <a:lnTo>
                  <a:pt x="24015" y="44836"/>
                </a:lnTo>
                <a:lnTo>
                  <a:pt x="48030" y="58765"/>
                </a:lnTo>
                <a:lnTo>
                  <a:pt x="42337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009887" y="2736514"/>
            <a:ext cx="0" cy="899160"/>
          </a:xfrm>
          <a:custGeom>
            <a:avLst/>
            <a:gdLst/>
            <a:ahLst/>
            <a:cxnLst/>
            <a:rect l="l" t="t" r="r" b="b"/>
            <a:pathLst>
              <a:path h="899160">
                <a:moveTo>
                  <a:pt x="0" y="899159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985869" y="2694787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8" y="0"/>
                </a:moveTo>
                <a:lnTo>
                  <a:pt x="0" y="58795"/>
                </a:lnTo>
                <a:lnTo>
                  <a:pt x="24018" y="44836"/>
                </a:lnTo>
                <a:lnTo>
                  <a:pt x="42333" y="44836"/>
                </a:lnTo>
                <a:lnTo>
                  <a:pt x="24018" y="0"/>
                </a:lnTo>
                <a:close/>
              </a:path>
              <a:path w="48260" h="59055">
                <a:moveTo>
                  <a:pt x="42333" y="44836"/>
                </a:moveTo>
                <a:lnTo>
                  <a:pt x="24018" y="44836"/>
                </a:lnTo>
                <a:lnTo>
                  <a:pt x="48036" y="58795"/>
                </a:lnTo>
                <a:lnTo>
                  <a:pt x="4233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526612" y="5935119"/>
            <a:ext cx="370840" cy="1410335"/>
          </a:xfrm>
          <a:custGeom>
            <a:avLst/>
            <a:gdLst/>
            <a:ahLst/>
            <a:cxnLst/>
            <a:rect l="l" t="t" r="r" b="b"/>
            <a:pathLst>
              <a:path w="370839" h="1410334">
                <a:moveTo>
                  <a:pt x="269690" y="0"/>
                </a:moveTo>
                <a:lnTo>
                  <a:pt x="97635" y="41"/>
                </a:lnTo>
                <a:lnTo>
                  <a:pt x="56359" y="10210"/>
                </a:lnTo>
                <a:lnTo>
                  <a:pt x="23858" y="35524"/>
                </a:lnTo>
                <a:lnTo>
                  <a:pt x="4112" y="71998"/>
                </a:lnTo>
                <a:lnTo>
                  <a:pt x="0" y="100547"/>
                </a:lnTo>
                <a:lnTo>
                  <a:pt x="41" y="1312294"/>
                </a:lnTo>
                <a:lnTo>
                  <a:pt x="10205" y="1353563"/>
                </a:lnTo>
                <a:lnTo>
                  <a:pt x="35519" y="1386058"/>
                </a:lnTo>
                <a:lnTo>
                  <a:pt x="72002" y="1405801"/>
                </a:lnTo>
                <a:lnTo>
                  <a:pt x="100562" y="1409913"/>
                </a:lnTo>
                <a:lnTo>
                  <a:pt x="272594" y="1409872"/>
                </a:lnTo>
                <a:lnTo>
                  <a:pt x="313876" y="1399713"/>
                </a:lnTo>
                <a:lnTo>
                  <a:pt x="346379" y="1374407"/>
                </a:lnTo>
                <a:lnTo>
                  <a:pt x="366125" y="1337932"/>
                </a:lnTo>
                <a:lnTo>
                  <a:pt x="370237" y="1309378"/>
                </a:lnTo>
                <a:lnTo>
                  <a:pt x="370237" y="100547"/>
                </a:lnTo>
                <a:lnTo>
                  <a:pt x="360035" y="56365"/>
                </a:lnTo>
                <a:lnTo>
                  <a:pt x="334727" y="23863"/>
                </a:lnTo>
                <a:lnTo>
                  <a:pt x="298249" y="4113"/>
                </a:lnTo>
                <a:lnTo>
                  <a:pt x="26969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526612" y="5935119"/>
            <a:ext cx="370840" cy="1410335"/>
          </a:xfrm>
          <a:custGeom>
            <a:avLst/>
            <a:gdLst/>
            <a:ahLst/>
            <a:cxnLst/>
            <a:rect l="l" t="t" r="r" b="b"/>
            <a:pathLst>
              <a:path w="370839" h="1410334">
                <a:moveTo>
                  <a:pt x="370237" y="100547"/>
                </a:moveTo>
                <a:lnTo>
                  <a:pt x="370237" y="1309378"/>
                </a:lnTo>
                <a:lnTo>
                  <a:pt x="369184" y="1323980"/>
                </a:lnTo>
                <a:lnTo>
                  <a:pt x="354575" y="1363293"/>
                </a:lnTo>
                <a:lnTo>
                  <a:pt x="325882" y="1392764"/>
                </a:lnTo>
                <a:lnTo>
                  <a:pt x="287085" y="1408415"/>
                </a:lnTo>
                <a:lnTo>
                  <a:pt x="100562" y="1409913"/>
                </a:lnTo>
                <a:lnTo>
                  <a:pt x="85956" y="1408860"/>
                </a:lnTo>
                <a:lnTo>
                  <a:pt x="46636" y="1394253"/>
                </a:lnTo>
                <a:lnTo>
                  <a:pt x="17157" y="1365566"/>
                </a:lnTo>
                <a:lnTo>
                  <a:pt x="1500" y="1326779"/>
                </a:lnTo>
                <a:lnTo>
                  <a:pt x="0" y="100547"/>
                </a:lnTo>
                <a:lnTo>
                  <a:pt x="1052" y="85948"/>
                </a:lnTo>
                <a:lnTo>
                  <a:pt x="15662" y="46639"/>
                </a:lnTo>
                <a:lnTo>
                  <a:pt x="44354" y="17162"/>
                </a:lnTo>
                <a:lnTo>
                  <a:pt x="83147" y="1502"/>
                </a:lnTo>
                <a:lnTo>
                  <a:pt x="269690" y="0"/>
                </a:lnTo>
                <a:lnTo>
                  <a:pt x="284295" y="1052"/>
                </a:lnTo>
                <a:lnTo>
                  <a:pt x="323612" y="15666"/>
                </a:lnTo>
                <a:lnTo>
                  <a:pt x="353085" y="44360"/>
                </a:lnTo>
                <a:lnTo>
                  <a:pt x="368737" y="83150"/>
                </a:lnTo>
                <a:lnTo>
                  <a:pt x="370237" y="10054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42537" y="1122172"/>
            <a:ext cx="268605" cy="1431290"/>
          </a:xfrm>
          <a:custGeom>
            <a:avLst/>
            <a:gdLst/>
            <a:ahLst/>
            <a:cxnLst/>
            <a:rect l="l" t="t" r="r" b="b"/>
            <a:pathLst>
              <a:path w="268605" h="1431289">
                <a:moveTo>
                  <a:pt x="181913" y="0"/>
                </a:moveTo>
                <a:lnTo>
                  <a:pt x="77402" y="442"/>
                </a:lnTo>
                <a:lnTo>
                  <a:pt x="38013" y="14710"/>
                </a:lnTo>
                <a:lnTo>
                  <a:pt x="10406" y="45101"/>
                </a:lnTo>
                <a:lnTo>
                  <a:pt x="0" y="86197"/>
                </a:lnTo>
                <a:lnTo>
                  <a:pt x="442" y="1353442"/>
                </a:lnTo>
                <a:lnTo>
                  <a:pt x="14710" y="1392837"/>
                </a:lnTo>
                <a:lnTo>
                  <a:pt x="45098" y="1420446"/>
                </a:lnTo>
                <a:lnTo>
                  <a:pt x="86188" y="1430853"/>
                </a:lnTo>
                <a:lnTo>
                  <a:pt x="190711" y="1430409"/>
                </a:lnTo>
                <a:lnTo>
                  <a:pt x="230100" y="1416138"/>
                </a:lnTo>
                <a:lnTo>
                  <a:pt x="257709" y="1385748"/>
                </a:lnTo>
                <a:lnTo>
                  <a:pt x="268117" y="1344655"/>
                </a:lnTo>
                <a:lnTo>
                  <a:pt x="268117" y="86197"/>
                </a:lnTo>
                <a:lnTo>
                  <a:pt x="253399" y="38009"/>
                </a:lnTo>
                <a:lnTo>
                  <a:pt x="223005" y="10405"/>
                </a:lnTo>
                <a:lnTo>
                  <a:pt x="181913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342537" y="1122172"/>
            <a:ext cx="268605" cy="1431290"/>
          </a:xfrm>
          <a:custGeom>
            <a:avLst/>
            <a:gdLst/>
            <a:ahLst/>
            <a:cxnLst/>
            <a:rect l="l" t="t" r="r" b="b"/>
            <a:pathLst>
              <a:path w="268605" h="1431289">
                <a:moveTo>
                  <a:pt x="268117" y="86197"/>
                </a:moveTo>
                <a:lnTo>
                  <a:pt x="268117" y="1344655"/>
                </a:lnTo>
                <a:lnTo>
                  <a:pt x="266893" y="1359208"/>
                </a:lnTo>
                <a:lnTo>
                  <a:pt x="250150" y="1397335"/>
                </a:lnTo>
                <a:lnTo>
                  <a:pt x="218012" y="1422953"/>
                </a:lnTo>
                <a:lnTo>
                  <a:pt x="86188" y="1430853"/>
                </a:lnTo>
                <a:lnTo>
                  <a:pt x="71637" y="1429629"/>
                </a:lnTo>
                <a:lnTo>
                  <a:pt x="33512" y="1412887"/>
                </a:lnTo>
                <a:lnTo>
                  <a:pt x="7895" y="1380747"/>
                </a:lnTo>
                <a:lnTo>
                  <a:pt x="0" y="86197"/>
                </a:lnTo>
                <a:lnTo>
                  <a:pt x="1223" y="71643"/>
                </a:lnTo>
                <a:lnTo>
                  <a:pt x="17965" y="33514"/>
                </a:lnTo>
                <a:lnTo>
                  <a:pt x="50101" y="7895"/>
                </a:lnTo>
                <a:lnTo>
                  <a:pt x="181913" y="0"/>
                </a:lnTo>
                <a:lnTo>
                  <a:pt x="196465" y="1222"/>
                </a:lnTo>
                <a:lnTo>
                  <a:pt x="234593" y="17962"/>
                </a:lnTo>
                <a:lnTo>
                  <a:pt x="260216" y="50097"/>
                </a:lnTo>
                <a:lnTo>
                  <a:pt x="268117" y="8619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791193" y="1122172"/>
            <a:ext cx="448309" cy="1564005"/>
          </a:xfrm>
          <a:custGeom>
            <a:avLst/>
            <a:gdLst/>
            <a:ahLst/>
            <a:cxnLst/>
            <a:rect l="l" t="t" r="r" b="b"/>
            <a:pathLst>
              <a:path w="448310" h="1564005">
                <a:moveTo>
                  <a:pt x="331226" y="0"/>
                </a:moveTo>
                <a:lnTo>
                  <a:pt x="102292" y="853"/>
                </a:lnTo>
                <a:lnTo>
                  <a:pt x="61996" y="13498"/>
                </a:lnTo>
                <a:lnTo>
                  <a:pt x="29534" y="38958"/>
                </a:lnTo>
                <a:lnTo>
                  <a:pt x="7878" y="74261"/>
                </a:lnTo>
                <a:lnTo>
                  <a:pt x="0" y="116433"/>
                </a:lnTo>
                <a:lnTo>
                  <a:pt x="851" y="1461728"/>
                </a:lnTo>
                <a:lnTo>
                  <a:pt x="13491" y="1502012"/>
                </a:lnTo>
                <a:lnTo>
                  <a:pt x="38955" y="1534464"/>
                </a:lnTo>
                <a:lnTo>
                  <a:pt x="74270" y="1556113"/>
                </a:lnTo>
                <a:lnTo>
                  <a:pt x="116464" y="1563989"/>
                </a:lnTo>
                <a:lnTo>
                  <a:pt x="345374" y="1563139"/>
                </a:lnTo>
                <a:lnTo>
                  <a:pt x="385679" y="1550506"/>
                </a:lnTo>
                <a:lnTo>
                  <a:pt x="418148" y="1525056"/>
                </a:lnTo>
                <a:lnTo>
                  <a:pt x="439809" y="1489759"/>
                </a:lnTo>
                <a:lnTo>
                  <a:pt x="447690" y="1447586"/>
                </a:lnTo>
                <a:lnTo>
                  <a:pt x="447690" y="116433"/>
                </a:lnTo>
                <a:lnTo>
                  <a:pt x="439977" y="74690"/>
                </a:lnTo>
                <a:lnTo>
                  <a:pt x="418456" y="39296"/>
                </a:lnTo>
                <a:lnTo>
                  <a:pt x="386096" y="13712"/>
                </a:lnTo>
                <a:lnTo>
                  <a:pt x="345869" y="912"/>
                </a:lnTo>
                <a:lnTo>
                  <a:pt x="331226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791193" y="1122172"/>
            <a:ext cx="448309" cy="1564005"/>
          </a:xfrm>
          <a:custGeom>
            <a:avLst/>
            <a:gdLst/>
            <a:ahLst/>
            <a:cxnLst/>
            <a:rect l="l" t="t" r="r" b="b"/>
            <a:pathLst>
              <a:path w="448310" h="1564005">
                <a:moveTo>
                  <a:pt x="447690" y="116433"/>
                </a:moveTo>
                <a:lnTo>
                  <a:pt x="447690" y="1447586"/>
                </a:lnTo>
                <a:lnTo>
                  <a:pt x="446777" y="1462225"/>
                </a:lnTo>
                <a:lnTo>
                  <a:pt x="433973" y="1502436"/>
                </a:lnTo>
                <a:lnTo>
                  <a:pt x="408379" y="1534780"/>
                </a:lnTo>
                <a:lnTo>
                  <a:pt x="372968" y="1556287"/>
                </a:lnTo>
                <a:lnTo>
                  <a:pt x="116464" y="1563989"/>
                </a:lnTo>
                <a:lnTo>
                  <a:pt x="101818" y="1563077"/>
                </a:lnTo>
                <a:lnTo>
                  <a:pt x="61587" y="1550280"/>
                </a:lnTo>
                <a:lnTo>
                  <a:pt x="29225" y="1524700"/>
                </a:lnTo>
                <a:lnTo>
                  <a:pt x="7706" y="1489308"/>
                </a:lnTo>
                <a:lnTo>
                  <a:pt x="0" y="116433"/>
                </a:lnTo>
                <a:lnTo>
                  <a:pt x="912" y="101796"/>
                </a:lnTo>
                <a:lnTo>
                  <a:pt x="13713" y="61583"/>
                </a:lnTo>
                <a:lnTo>
                  <a:pt x="39301" y="29231"/>
                </a:lnTo>
                <a:lnTo>
                  <a:pt x="74704" y="7712"/>
                </a:lnTo>
                <a:lnTo>
                  <a:pt x="331226" y="0"/>
                </a:lnTo>
                <a:lnTo>
                  <a:pt x="345869" y="912"/>
                </a:lnTo>
                <a:lnTo>
                  <a:pt x="386096" y="13712"/>
                </a:lnTo>
                <a:lnTo>
                  <a:pt x="418456" y="39296"/>
                </a:lnTo>
                <a:lnTo>
                  <a:pt x="439977" y="74690"/>
                </a:lnTo>
                <a:lnTo>
                  <a:pt x="447690" y="116433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053702" y="3658930"/>
            <a:ext cx="819150" cy="1171575"/>
          </a:xfrm>
          <a:custGeom>
            <a:avLst/>
            <a:gdLst/>
            <a:ahLst/>
            <a:cxnLst/>
            <a:rect l="l" t="t" r="r" b="b"/>
            <a:pathLst>
              <a:path w="819150" h="1171575">
                <a:moveTo>
                  <a:pt x="0" y="585703"/>
                </a:moveTo>
                <a:lnTo>
                  <a:pt x="409373" y="1171407"/>
                </a:lnTo>
                <a:lnTo>
                  <a:pt x="818744" y="585703"/>
                </a:lnTo>
                <a:lnTo>
                  <a:pt x="409373" y="0"/>
                </a:lnTo>
                <a:lnTo>
                  <a:pt x="0" y="585703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600785" y="3646921"/>
            <a:ext cx="819150" cy="1195705"/>
          </a:xfrm>
          <a:custGeom>
            <a:avLst/>
            <a:gdLst/>
            <a:ahLst/>
            <a:cxnLst/>
            <a:rect l="l" t="t" r="r" b="b"/>
            <a:pathLst>
              <a:path w="819150" h="1195704">
                <a:moveTo>
                  <a:pt x="409346" y="0"/>
                </a:moveTo>
                <a:lnTo>
                  <a:pt x="0" y="585703"/>
                </a:lnTo>
                <a:lnTo>
                  <a:pt x="386821" y="1195425"/>
                </a:lnTo>
                <a:lnTo>
                  <a:pt x="818723" y="585703"/>
                </a:lnTo>
                <a:lnTo>
                  <a:pt x="40934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600785" y="3646921"/>
            <a:ext cx="819150" cy="1195705"/>
          </a:xfrm>
          <a:custGeom>
            <a:avLst/>
            <a:gdLst/>
            <a:ahLst/>
            <a:cxnLst/>
            <a:rect l="l" t="t" r="r" b="b"/>
            <a:pathLst>
              <a:path w="819150" h="1195704">
                <a:moveTo>
                  <a:pt x="0" y="585703"/>
                </a:moveTo>
                <a:lnTo>
                  <a:pt x="386821" y="1195425"/>
                </a:lnTo>
                <a:lnTo>
                  <a:pt x="818723" y="585703"/>
                </a:lnTo>
                <a:lnTo>
                  <a:pt x="409346" y="0"/>
                </a:lnTo>
                <a:lnTo>
                  <a:pt x="0" y="585703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 txBox="1"/>
          <p:nvPr/>
        </p:nvSpPr>
        <p:spPr>
          <a:xfrm>
            <a:off x="1301558" y="4011505"/>
            <a:ext cx="311785" cy="4667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0795">
              <a:lnSpc>
                <a:spcPct val="102499"/>
              </a:lnSpc>
            </a:pP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10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93165" y="1259581"/>
            <a:ext cx="155575" cy="1156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spc="-4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riage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2550179" y="6027152"/>
            <a:ext cx="311785" cy="1226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33350">
              <a:lnSpc>
                <a:spcPct val="102499"/>
              </a:lnSpc>
            </a:pPr>
            <a:r>
              <a:rPr sz="1000" spc="-114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10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10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10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0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3848640" y="3986107"/>
            <a:ext cx="311785" cy="517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35560">
              <a:lnSpc>
                <a:spcPct val="102499"/>
              </a:lnSpc>
            </a:pP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10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3856450" y="1208019"/>
            <a:ext cx="311785" cy="13925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3970">
              <a:lnSpc>
                <a:spcPct val="102499"/>
              </a:lnSpc>
            </a:pPr>
            <a:r>
              <a:rPr sz="1000" spc="-114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1000" spc="3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10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0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10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1000" spc="-5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endParaRPr sz="10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79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90554" y="6651899"/>
            <a:ext cx="2593975" cy="206375"/>
          </a:xfrm>
          <a:custGeom>
            <a:avLst/>
            <a:gdLst/>
            <a:ahLst/>
            <a:cxnLst/>
            <a:rect l="l" t="t" r="r" b="b"/>
            <a:pathLst>
              <a:path w="2593975" h="206375">
                <a:moveTo>
                  <a:pt x="0" y="118204"/>
                </a:moveTo>
                <a:lnTo>
                  <a:pt x="0" y="206288"/>
                </a:lnTo>
                <a:lnTo>
                  <a:pt x="2593399" y="206288"/>
                </a:lnTo>
                <a:lnTo>
                  <a:pt x="2593399" y="0"/>
                </a:lnTo>
              </a:path>
            </a:pathLst>
          </a:custGeom>
          <a:ln w="955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000315" y="1084722"/>
            <a:ext cx="3472096" cy="5702489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68775" y="6021030"/>
            <a:ext cx="153670" cy="1010285"/>
          </a:xfrm>
          <a:custGeom>
            <a:avLst/>
            <a:gdLst/>
            <a:ahLst/>
            <a:cxnLst/>
            <a:rect l="l" t="t" r="r" b="b"/>
            <a:pathLst>
              <a:path w="153669" h="1010284">
                <a:moveTo>
                  <a:pt x="68763" y="0"/>
                </a:moveTo>
                <a:lnTo>
                  <a:pt x="30026" y="15411"/>
                </a:lnTo>
                <a:lnTo>
                  <a:pt x="5310" y="48177"/>
                </a:lnTo>
                <a:lnTo>
                  <a:pt x="0" y="933601"/>
                </a:lnTo>
                <a:lnTo>
                  <a:pt x="1262" y="947363"/>
                </a:lnTo>
                <a:lnTo>
                  <a:pt x="18757" y="982891"/>
                </a:lnTo>
                <a:lnTo>
                  <a:pt x="53643" y="1005176"/>
                </a:lnTo>
                <a:lnTo>
                  <a:pt x="84549" y="1009752"/>
                </a:lnTo>
                <a:lnTo>
                  <a:pt x="98597" y="1006969"/>
                </a:lnTo>
                <a:lnTo>
                  <a:pt x="133426" y="985019"/>
                </a:lnTo>
                <a:lnTo>
                  <a:pt x="151955" y="947996"/>
                </a:lnTo>
                <a:lnTo>
                  <a:pt x="153326" y="76141"/>
                </a:lnTo>
                <a:lnTo>
                  <a:pt x="152059" y="62382"/>
                </a:lnTo>
                <a:lnTo>
                  <a:pt x="134554" y="26859"/>
                </a:lnTo>
                <a:lnTo>
                  <a:pt x="99666" y="4575"/>
                </a:lnTo>
                <a:lnTo>
                  <a:pt x="68763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68775" y="6021030"/>
            <a:ext cx="153670" cy="1010285"/>
          </a:xfrm>
          <a:custGeom>
            <a:avLst/>
            <a:gdLst/>
            <a:ahLst/>
            <a:cxnLst/>
            <a:rect l="l" t="t" r="r" b="b"/>
            <a:pathLst>
              <a:path w="153669" h="1010284">
                <a:moveTo>
                  <a:pt x="153326" y="76276"/>
                </a:moveTo>
                <a:lnTo>
                  <a:pt x="153326" y="933489"/>
                </a:lnTo>
                <a:lnTo>
                  <a:pt x="151955" y="947996"/>
                </a:lnTo>
                <a:lnTo>
                  <a:pt x="133426" y="985019"/>
                </a:lnTo>
                <a:lnTo>
                  <a:pt x="98597" y="1006969"/>
                </a:lnTo>
                <a:lnTo>
                  <a:pt x="84549" y="1009752"/>
                </a:lnTo>
                <a:lnTo>
                  <a:pt x="68432" y="1008638"/>
                </a:lnTo>
                <a:lnTo>
                  <a:pt x="28655" y="992083"/>
                </a:lnTo>
                <a:lnTo>
                  <a:pt x="4910" y="960312"/>
                </a:lnTo>
                <a:lnTo>
                  <a:pt x="0" y="76276"/>
                </a:lnTo>
                <a:lnTo>
                  <a:pt x="1369" y="61770"/>
                </a:lnTo>
                <a:lnTo>
                  <a:pt x="19892" y="24743"/>
                </a:lnTo>
                <a:lnTo>
                  <a:pt x="54715" y="2785"/>
                </a:lnTo>
                <a:lnTo>
                  <a:pt x="68763" y="0"/>
                </a:lnTo>
                <a:lnTo>
                  <a:pt x="84878" y="1113"/>
                </a:lnTo>
                <a:lnTo>
                  <a:pt x="124655" y="17667"/>
                </a:lnTo>
                <a:lnTo>
                  <a:pt x="148407" y="49435"/>
                </a:lnTo>
                <a:lnTo>
                  <a:pt x="153326" y="76276"/>
                </a:lnTo>
                <a:close/>
              </a:path>
            </a:pathLst>
          </a:custGeom>
          <a:ln w="955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768775" y="3628847"/>
            <a:ext cx="153670" cy="1136650"/>
          </a:xfrm>
          <a:custGeom>
            <a:avLst/>
            <a:gdLst/>
            <a:ahLst/>
            <a:cxnLst/>
            <a:rect l="l" t="t" r="r" b="b"/>
            <a:pathLst>
              <a:path w="153669" h="1136650">
                <a:moveTo>
                  <a:pt x="80805" y="0"/>
                </a:moveTo>
                <a:lnTo>
                  <a:pt x="31430" y="12758"/>
                </a:lnTo>
                <a:lnTo>
                  <a:pt x="5596" y="44546"/>
                </a:lnTo>
                <a:lnTo>
                  <a:pt x="0" y="72542"/>
                </a:lnTo>
                <a:lnTo>
                  <a:pt x="8" y="1064806"/>
                </a:lnTo>
                <a:lnTo>
                  <a:pt x="12754" y="1104771"/>
                </a:lnTo>
                <a:lnTo>
                  <a:pt x="44539" y="1130607"/>
                </a:lnTo>
                <a:lnTo>
                  <a:pt x="72521" y="1136202"/>
                </a:lnTo>
                <a:lnTo>
                  <a:pt x="81921" y="1136194"/>
                </a:lnTo>
                <a:lnTo>
                  <a:pt x="121889" y="1123454"/>
                </a:lnTo>
                <a:lnTo>
                  <a:pt x="147729" y="1091675"/>
                </a:lnTo>
                <a:lnTo>
                  <a:pt x="153326" y="1063691"/>
                </a:lnTo>
                <a:lnTo>
                  <a:pt x="153317" y="71401"/>
                </a:lnTo>
                <a:lnTo>
                  <a:pt x="140567" y="31427"/>
                </a:lnTo>
                <a:lnTo>
                  <a:pt x="108786" y="5594"/>
                </a:lnTo>
                <a:lnTo>
                  <a:pt x="80805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768775" y="3628847"/>
            <a:ext cx="153670" cy="1136650"/>
          </a:xfrm>
          <a:custGeom>
            <a:avLst/>
            <a:gdLst/>
            <a:ahLst/>
            <a:cxnLst/>
            <a:rect l="l" t="t" r="r" b="b"/>
            <a:pathLst>
              <a:path w="153669" h="1136650">
                <a:moveTo>
                  <a:pt x="153326" y="72542"/>
                </a:moveTo>
                <a:lnTo>
                  <a:pt x="153326" y="1063691"/>
                </a:lnTo>
                <a:lnTo>
                  <a:pt x="151880" y="1078173"/>
                </a:lnTo>
                <a:lnTo>
                  <a:pt x="132451" y="1114598"/>
                </a:lnTo>
                <a:lnTo>
                  <a:pt x="96341" y="1134535"/>
                </a:lnTo>
                <a:lnTo>
                  <a:pt x="72521" y="1136202"/>
                </a:lnTo>
                <a:lnTo>
                  <a:pt x="58040" y="1134756"/>
                </a:lnTo>
                <a:lnTo>
                  <a:pt x="21612" y="1115330"/>
                </a:lnTo>
                <a:lnTo>
                  <a:pt x="1668" y="1079225"/>
                </a:lnTo>
                <a:lnTo>
                  <a:pt x="0" y="72542"/>
                </a:lnTo>
                <a:lnTo>
                  <a:pt x="1446" y="58052"/>
                </a:lnTo>
                <a:lnTo>
                  <a:pt x="20871" y="21616"/>
                </a:lnTo>
                <a:lnTo>
                  <a:pt x="56968" y="1672"/>
                </a:lnTo>
                <a:lnTo>
                  <a:pt x="80805" y="0"/>
                </a:lnTo>
                <a:lnTo>
                  <a:pt x="95286" y="1445"/>
                </a:lnTo>
                <a:lnTo>
                  <a:pt x="131710" y="20867"/>
                </a:lnTo>
                <a:lnTo>
                  <a:pt x="151654" y="56976"/>
                </a:lnTo>
                <a:lnTo>
                  <a:pt x="153326" y="72542"/>
                </a:lnTo>
                <a:close/>
              </a:path>
            </a:pathLst>
          </a:custGeom>
          <a:ln w="955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768775" y="1615460"/>
            <a:ext cx="153670" cy="1303020"/>
          </a:xfrm>
          <a:custGeom>
            <a:avLst/>
            <a:gdLst/>
            <a:ahLst/>
            <a:cxnLst/>
            <a:rect l="l" t="t" r="r" b="b"/>
            <a:pathLst>
              <a:path w="153669" h="1303020">
                <a:moveTo>
                  <a:pt x="77638" y="0"/>
                </a:moveTo>
                <a:lnTo>
                  <a:pt x="30358" y="15059"/>
                </a:lnTo>
                <a:lnTo>
                  <a:pt x="5378" y="47598"/>
                </a:lnTo>
                <a:lnTo>
                  <a:pt x="0" y="75681"/>
                </a:lnTo>
                <a:lnTo>
                  <a:pt x="257" y="1233385"/>
                </a:lnTo>
                <a:lnTo>
                  <a:pt x="15065" y="1272412"/>
                </a:lnTo>
                <a:lnTo>
                  <a:pt x="47604" y="1297396"/>
                </a:lnTo>
                <a:lnTo>
                  <a:pt x="75675" y="1302776"/>
                </a:lnTo>
                <a:lnTo>
                  <a:pt x="83941" y="1302517"/>
                </a:lnTo>
                <a:lnTo>
                  <a:pt x="122969" y="1287704"/>
                </a:lnTo>
                <a:lnTo>
                  <a:pt x="147949" y="1255162"/>
                </a:lnTo>
                <a:lnTo>
                  <a:pt x="153326" y="1227094"/>
                </a:lnTo>
                <a:lnTo>
                  <a:pt x="153326" y="75681"/>
                </a:lnTo>
                <a:lnTo>
                  <a:pt x="138256" y="30346"/>
                </a:lnTo>
                <a:lnTo>
                  <a:pt x="105714" y="5374"/>
                </a:lnTo>
                <a:lnTo>
                  <a:pt x="77638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768775" y="1615460"/>
            <a:ext cx="153670" cy="1303020"/>
          </a:xfrm>
          <a:custGeom>
            <a:avLst/>
            <a:gdLst/>
            <a:ahLst/>
            <a:cxnLst/>
            <a:rect l="l" t="t" r="r" b="b"/>
            <a:pathLst>
              <a:path w="153669" h="1303020">
                <a:moveTo>
                  <a:pt x="153326" y="75681"/>
                </a:moveTo>
                <a:lnTo>
                  <a:pt x="153326" y="1227094"/>
                </a:lnTo>
                <a:lnTo>
                  <a:pt x="151938" y="1241592"/>
                </a:lnTo>
                <a:lnTo>
                  <a:pt x="133204" y="1278479"/>
                </a:lnTo>
                <a:lnTo>
                  <a:pt x="98078" y="1299983"/>
                </a:lnTo>
                <a:lnTo>
                  <a:pt x="75675" y="1302776"/>
                </a:lnTo>
                <a:lnTo>
                  <a:pt x="61175" y="1301387"/>
                </a:lnTo>
                <a:lnTo>
                  <a:pt x="24288" y="1282648"/>
                </a:lnTo>
                <a:lnTo>
                  <a:pt x="2789" y="1247520"/>
                </a:lnTo>
                <a:lnTo>
                  <a:pt x="0" y="75681"/>
                </a:lnTo>
                <a:lnTo>
                  <a:pt x="1387" y="61174"/>
                </a:lnTo>
                <a:lnTo>
                  <a:pt x="20123" y="24281"/>
                </a:lnTo>
                <a:lnTo>
                  <a:pt x="55248" y="2788"/>
                </a:lnTo>
                <a:lnTo>
                  <a:pt x="77638" y="0"/>
                </a:lnTo>
                <a:lnTo>
                  <a:pt x="92141" y="1386"/>
                </a:lnTo>
                <a:lnTo>
                  <a:pt x="129032" y="20114"/>
                </a:lnTo>
                <a:lnTo>
                  <a:pt x="150534" y="55237"/>
                </a:lnTo>
                <a:lnTo>
                  <a:pt x="153326" y="75681"/>
                </a:lnTo>
                <a:close/>
              </a:path>
            </a:pathLst>
          </a:custGeom>
          <a:ln w="955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674918" y="6344289"/>
            <a:ext cx="276225" cy="1020444"/>
          </a:xfrm>
          <a:custGeom>
            <a:avLst/>
            <a:gdLst/>
            <a:ahLst/>
            <a:cxnLst/>
            <a:rect l="l" t="t" r="r" b="b"/>
            <a:pathLst>
              <a:path w="276225" h="1020445">
                <a:moveTo>
                  <a:pt x="192200" y="0"/>
                </a:moveTo>
                <a:lnTo>
                  <a:pt x="79163" y="105"/>
                </a:lnTo>
                <a:lnTo>
                  <a:pt x="39047" y="12758"/>
                </a:lnTo>
                <a:lnTo>
                  <a:pt x="10727" y="42447"/>
                </a:lnTo>
                <a:lnTo>
                  <a:pt x="0" y="83390"/>
                </a:lnTo>
                <a:lnTo>
                  <a:pt x="106" y="941102"/>
                </a:lnTo>
                <a:lnTo>
                  <a:pt x="12771" y="981222"/>
                </a:lnTo>
                <a:lnTo>
                  <a:pt x="42467" y="1009534"/>
                </a:lnTo>
                <a:lnTo>
                  <a:pt x="83402" y="1020257"/>
                </a:lnTo>
                <a:lnTo>
                  <a:pt x="196461" y="1020150"/>
                </a:lnTo>
                <a:lnTo>
                  <a:pt x="236569" y="1007487"/>
                </a:lnTo>
                <a:lnTo>
                  <a:pt x="264881" y="977790"/>
                </a:lnTo>
                <a:lnTo>
                  <a:pt x="275606" y="936842"/>
                </a:lnTo>
                <a:lnTo>
                  <a:pt x="275606" y="83390"/>
                </a:lnTo>
                <a:lnTo>
                  <a:pt x="262840" y="39031"/>
                </a:lnTo>
                <a:lnTo>
                  <a:pt x="233142" y="10721"/>
                </a:lnTo>
                <a:lnTo>
                  <a:pt x="19220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674918" y="6344289"/>
            <a:ext cx="276225" cy="1020444"/>
          </a:xfrm>
          <a:custGeom>
            <a:avLst/>
            <a:gdLst/>
            <a:ahLst/>
            <a:cxnLst/>
            <a:rect l="l" t="t" r="r" b="b"/>
            <a:pathLst>
              <a:path w="276225" h="1020445">
                <a:moveTo>
                  <a:pt x="275606" y="83390"/>
                </a:moveTo>
                <a:lnTo>
                  <a:pt x="275606" y="936842"/>
                </a:lnTo>
                <a:lnTo>
                  <a:pt x="274343" y="951385"/>
                </a:lnTo>
                <a:lnTo>
                  <a:pt x="257112" y="989225"/>
                </a:lnTo>
                <a:lnTo>
                  <a:pt x="224225" y="1013886"/>
                </a:lnTo>
                <a:lnTo>
                  <a:pt x="83402" y="1020257"/>
                </a:lnTo>
                <a:lnTo>
                  <a:pt x="68866" y="1018994"/>
                </a:lnTo>
                <a:lnTo>
                  <a:pt x="31033" y="1001766"/>
                </a:lnTo>
                <a:lnTo>
                  <a:pt x="6371" y="968875"/>
                </a:lnTo>
                <a:lnTo>
                  <a:pt x="0" y="83390"/>
                </a:lnTo>
                <a:lnTo>
                  <a:pt x="1263" y="68849"/>
                </a:lnTo>
                <a:lnTo>
                  <a:pt x="18498" y="31014"/>
                </a:lnTo>
                <a:lnTo>
                  <a:pt x="51394" y="6362"/>
                </a:lnTo>
                <a:lnTo>
                  <a:pt x="192200" y="0"/>
                </a:lnTo>
                <a:lnTo>
                  <a:pt x="206739" y="1262"/>
                </a:lnTo>
                <a:lnTo>
                  <a:pt x="244577" y="18489"/>
                </a:lnTo>
                <a:lnTo>
                  <a:pt x="269239" y="51377"/>
                </a:lnTo>
                <a:lnTo>
                  <a:pt x="275606" y="83390"/>
                </a:lnTo>
                <a:close/>
              </a:path>
            </a:pathLst>
          </a:custGeom>
          <a:ln w="955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 txBox="1"/>
          <p:nvPr/>
        </p:nvSpPr>
        <p:spPr>
          <a:xfrm>
            <a:off x="780808" y="6093781"/>
            <a:ext cx="121285" cy="8642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spc="-6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80808" y="3681494"/>
            <a:ext cx="121285" cy="1031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latin typeface="Arial"/>
                <a:cs typeface="Arial"/>
              </a:rPr>
              <a:t>CI</a:t>
            </a:r>
            <a:r>
              <a:rPr sz="750" spc="-15" dirty="0">
                <a:latin typeface="Arial"/>
                <a:cs typeface="Arial"/>
              </a:rPr>
              <a:t>T</a:t>
            </a:r>
            <a:r>
              <a:rPr sz="750" dirty="0">
                <a:latin typeface="Arial"/>
                <a:cs typeface="Arial"/>
              </a:rPr>
              <a:t>OLIGÍA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TRIAGE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780808" y="1647882"/>
            <a:ext cx="121285" cy="12039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Y</a:t>
            </a:r>
            <a:r>
              <a:rPr sz="750" spc="5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SEGUIMIEN</a:t>
            </a:r>
            <a:r>
              <a:rPr sz="750" spc="-15" dirty="0">
                <a:latin typeface="Arial"/>
                <a:cs typeface="Arial"/>
              </a:rPr>
              <a:t>T</a:t>
            </a:r>
            <a:r>
              <a:rPr sz="750" dirty="0">
                <a:latin typeface="Arial"/>
                <a:cs typeface="Arial"/>
              </a:rPr>
              <a:t>O</a:t>
            </a:r>
            <a:endParaRPr sz="750">
              <a:latin typeface="Arial"/>
              <a:cs typeface="Arial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381610" y="6245973"/>
            <a:ext cx="209550" cy="360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70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81610" y="5300893"/>
            <a:ext cx="209550" cy="47370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8419" marR="5080" indent="-46355">
              <a:lnSpc>
                <a:spcPct val="77400"/>
              </a:lnSpc>
            </a:pPr>
            <a:r>
              <a:rPr sz="750" spc="-30" dirty="0">
                <a:latin typeface="Arial"/>
                <a:cs typeface="Arial"/>
              </a:rPr>
              <a:t>T</a:t>
            </a:r>
            <a:r>
              <a:rPr sz="750" dirty="0">
                <a:latin typeface="Arial"/>
                <a:cs typeface="Arial"/>
              </a:rPr>
              <a:t>riage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con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citología</a:t>
            </a:r>
            <a:endParaRPr sz="75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81610" y="4375769"/>
            <a:ext cx="209550" cy="402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0320" marR="5080" indent="-8255">
              <a:lnSpc>
                <a:spcPct val="77400"/>
              </a:lnSpc>
            </a:pPr>
            <a:r>
              <a:rPr sz="750" spc="-5" dirty="0">
                <a:latin typeface="Arial"/>
                <a:cs typeface="Arial"/>
              </a:rPr>
              <a:t>Citología</a:t>
            </a:r>
            <a:r>
              <a:rPr sz="750" spc="-5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negativa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99672" y="3214642"/>
            <a:ext cx="209550" cy="917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98120" marR="5080" indent="-186055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e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1</a:t>
            </a:r>
            <a:r>
              <a:rPr sz="750" dirty="0">
                <a:latin typeface="Arial"/>
                <a:cs typeface="Arial"/>
              </a:rPr>
              <a:t>8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07432" y="2866635"/>
            <a:ext cx="209550" cy="402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3429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Negativa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656645" y="2887742"/>
            <a:ext cx="209550" cy="360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70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63011" y="1620697"/>
            <a:ext cx="298450" cy="9074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-26670" algn="ctr">
              <a:lnSpc>
                <a:spcPct val="77400"/>
              </a:lnSpc>
            </a:pPr>
            <a:r>
              <a:rPr sz="750" spc="-85" dirty="0">
                <a:latin typeface="Arial"/>
                <a:cs typeface="Arial"/>
              </a:rPr>
              <a:t>T</a:t>
            </a:r>
            <a:r>
              <a:rPr sz="750" spc="-5" dirty="0">
                <a:latin typeface="Arial"/>
                <a:cs typeface="Arial"/>
              </a:rPr>
              <a:t>amizació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con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prueb</a:t>
            </a:r>
            <a:r>
              <a:rPr sz="750" dirty="0">
                <a:latin typeface="Arial"/>
                <a:cs typeface="Arial"/>
              </a:rPr>
              <a:t>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e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5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años</a:t>
            </a:r>
            <a:endParaRPr sz="75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656455" y="2072465"/>
            <a:ext cx="209550" cy="551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7945" marR="5080" indent="-55880">
              <a:lnSpc>
                <a:spcPct val="77400"/>
              </a:lnSpc>
            </a:pPr>
            <a:r>
              <a:rPr sz="750" spc="-5" dirty="0">
                <a:latin typeface="Arial"/>
                <a:cs typeface="Arial"/>
              </a:rPr>
              <a:t>Colposcopia</a:t>
            </a:r>
            <a:r>
              <a:rPr sz="750" spc="-5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inmediata</a:t>
            </a:r>
            <a:endParaRPr sz="75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656455" y="1151244"/>
            <a:ext cx="209550" cy="626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10489" marR="5080" indent="-98425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según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hallazgos</a:t>
            </a:r>
            <a:endParaRPr sz="75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703396" y="6401020"/>
            <a:ext cx="209550" cy="9074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97790">
              <a:lnSpc>
                <a:spcPct val="77400"/>
              </a:lnSpc>
            </a:pPr>
            <a:r>
              <a:rPr sz="750" spc="-85" dirty="0">
                <a:latin typeface="Arial"/>
                <a:cs typeface="Arial"/>
              </a:rPr>
              <a:t>T</a:t>
            </a:r>
            <a:r>
              <a:rPr sz="750" spc="-5" dirty="0">
                <a:latin typeface="Arial"/>
                <a:cs typeface="Arial"/>
              </a:rPr>
              <a:t>amizació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con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prueb</a:t>
            </a:r>
            <a:r>
              <a:rPr sz="750" dirty="0">
                <a:latin typeface="Arial"/>
                <a:cs typeface="Arial"/>
              </a:rPr>
              <a:t>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751926" y="4436336"/>
            <a:ext cx="209550" cy="4025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8735" marR="5080" indent="-26670">
              <a:lnSpc>
                <a:spcPct val="77400"/>
              </a:lnSpc>
            </a:pPr>
            <a:r>
              <a:rPr sz="750" spc="-5" dirty="0">
                <a:latin typeface="Arial"/>
                <a:cs typeface="Arial"/>
              </a:rPr>
              <a:t>Citología</a:t>
            </a:r>
            <a:r>
              <a:rPr sz="750" spc="-5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313812" y="3940372"/>
            <a:ext cx="209550" cy="4394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6200" marR="5080" indent="-64135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ASC-US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350209" y="3057206"/>
            <a:ext cx="121285" cy="551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latin typeface="Arial"/>
                <a:cs typeface="Arial"/>
              </a:rPr>
              <a:t>Colposcopia</a:t>
            </a:r>
            <a:endParaRPr sz="750">
              <a:latin typeface="Arial"/>
              <a:cs typeface="Arial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2080616" y="2390462"/>
            <a:ext cx="209550" cy="4559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1120" marR="5080" indent="-59055">
              <a:lnSpc>
                <a:spcPct val="77400"/>
              </a:lnSpc>
            </a:pPr>
            <a:r>
              <a:rPr sz="750" spc="-5" dirty="0">
                <a:latin typeface="Arial"/>
                <a:cs typeface="Arial"/>
              </a:rPr>
              <a:t>Negativ</a:t>
            </a:r>
            <a:r>
              <a:rPr sz="750" dirty="0">
                <a:latin typeface="Arial"/>
                <a:cs typeface="Arial"/>
              </a:rPr>
              <a:t>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2055113" y="1186492"/>
            <a:ext cx="209550" cy="9175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98120" marR="5080" indent="-186055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e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1</a:t>
            </a:r>
            <a:r>
              <a:rPr sz="750" dirty="0">
                <a:latin typeface="Arial"/>
                <a:cs typeface="Arial"/>
              </a:rPr>
              <a:t>8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2553985" y="2408676"/>
            <a:ext cx="209550" cy="4191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5400">
              <a:lnSpc>
                <a:spcPts val="800"/>
              </a:lnSpc>
            </a:pPr>
            <a:r>
              <a:rPr sz="750" spc="-5" dirty="0">
                <a:latin typeface="Arial"/>
                <a:cs typeface="Arial"/>
              </a:rPr>
              <a:t>LEI-A</a:t>
            </a:r>
            <a:r>
              <a:rPr sz="750" dirty="0">
                <a:latin typeface="Arial"/>
                <a:cs typeface="Arial"/>
              </a:rPr>
              <a:t>G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00"/>
              </a:lnSpc>
            </a:pPr>
            <a:r>
              <a:rPr sz="750" dirty="0">
                <a:latin typeface="Arial"/>
                <a:cs typeface="Arial"/>
              </a:rPr>
              <a:t>Infiltrante</a:t>
            </a:r>
            <a:endParaRPr sz="750">
              <a:latin typeface="Arial"/>
              <a:cs typeface="Arial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2553985" y="1147991"/>
            <a:ext cx="209550" cy="626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8905" marR="5080" indent="-116839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según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resultado</a:t>
            </a:r>
            <a:endParaRPr sz="750">
              <a:latin typeface="Arial"/>
              <a:cs typeface="Arial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3544170" y="1147991"/>
            <a:ext cx="209550" cy="626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8905" marR="5080" indent="-116839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según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resultado</a:t>
            </a:r>
            <a:endParaRPr sz="750">
              <a:latin typeface="Arial"/>
              <a:cs typeface="Arial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3291780" y="3959001"/>
            <a:ext cx="209550" cy="3759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1115" marR="5080" indent="-1905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ASC-H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LEI-AG</a:t>
            </a:r>
            <a:endParaRPr sz="75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3336012" y="3057109"/>
            <a:ext cx="121285" cy="551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latin typeface="Arial"/>
                <a:cs typeface="Arial"/>
              </a:rPr>
              <a:t>Colposcopia</a:t>
            </a:r>
            <a:endParaRPr sz="7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3055525" y="2390366"/>
            <a:ext cx="209550" cy="4559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1120" marR="5080" indent="-59055">
              <a:lnSpc>
                <a:spcPct val="77400"/>
              </a:lnSpc>
            </a:pPr>
            <a:r>
              <a:rPr sz="750" spc="-5" dirty="0">
                <a:latin typeface="Arial"/>
                <a:cs typeface="Arial"/>
              </a:rPr>
              <a:t>Negativ</a:t>
            </a:r>
            <a:r>
              <a:rPr sz="750" dirty="0">
                <a:latin typeface="Arial"/>
                <a:cs typeface="Arial"/>
              </a:rPr>
              <a:t>a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3039666" y="1119729"/>
            <a:ext cx="209550" cy="8591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46990" marR="5080" indent="-34925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según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zona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transformación</a:t>
            </a:r>
            <a:endParaRPr sz="7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3544075" y="2408581"/>
            <a:ext cx="209550" cy="4191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5400">
              <a:lnSpc>
                <a:spcPts val="800"/>
              </a:lnSpc>
            </a:pPr>
            <a:r>
              <a:rPr sz="750" spc="-5" dirty="0">
                <a:latin typeface="Arial"/>
                <a:cs typeface="Arial"/>
              </a:rPr>
              <a:t>LEI-B</a:t>
            </a:r>
            <a:r>
              <a:rPr sz="750" dirty="0">
                <a:latin typeface="Arial"/>
                <a:cs typeface="Arial"/>
              </a:rPr>
              <a:t>G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00"/>
              </a:lnSpc>
            </a:pPr>
            <a:r>
              <a:rPr sz="750" dirty="0">
                <a:latin typeface="Arial"/>
                <a:cs typeface="Arial"/>
              </a:rPr>
              <a:t>Infiltrante</a:t>
            </a:r>
            <a:endParaRPr sz="7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078488" y="3884482"/>
            <a:ext cx="209550" cy="5245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8735" marR="5080" indent="-2667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AGC-NOS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/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AGC-NEO</a:t>
            </a:r>
            <a:endParaRPr sz="7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109908" y="3056920"/>
            <a:ext cx="121285" cy="5511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latin typeface="Arial"/>
                <a:cs typeface="Arial"/>
              </a:rPr>
              <a:t>Colposcopia</a:t>
            </a:r>
            <a:endParaRPr sz="7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065689" y="1921873"/>
            <a:ext cx="209550" cy="92836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51130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Manejo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según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resultados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biopsia</a:t>
            </a:r>
            <a:endParaRPr sz="7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3970343" y="6186835"/>
            <a:ext cx="209550" cy="3867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6034">
              <a:lnSpc>
                <a:spcPct val="77400"/>
              </a:lnSpc>
            </a:pPr>
            <a:r>
              <a:rPr sz="750" dirty="0">
                <a:latin typeface="Arial"/>
                <a:cs typeface="Arial"/>
              </a:rPr>
              <a:t>Prueba</a:t>
            </a:r>
            <a:r>
              <a:rPr sz="75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negativa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976641" y="4825567"/>
            <a:ext cx="209550" cy="1029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0160">
              <a:lnSpc>
                <a:spcPct val="77400"/>
              </a:lnSpc>
            </a:pPr>
            <a:r>
              <a:rPr sz="750" spc="-85" dirty="0">
                <a:latin typeface="Arial"/>
                <a:cs typeface="Arial"/>
              </a:rPr>
              <a:t>T</a:t>
            </a:r>
            <a:r>
              <a:rPr sz="750" spc="-5" dirty="0">
                <a:latin typeface="Arial"/>
                <a:cs typeface="Arial"/>
              </a:rPr>
              <a:t>amizació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con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prueba</a:t>
            </a:r>
            <a:r>
              <a:rPr sz="750" spc="-5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d</a:t>
            </a:r>
            <a:r>
              <a:rPr sz="750" dirty="0">
                <a:latin typeface="Arial"/>
                <a:cs typeface="Arial"/>
              </a:rPr>
              <a:t>e</a:t>
            </a:r>
            <a:r>
              <a:rPr sz="750" spc="-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ADN-VPH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e</a:t>
            </a:r>
            <a:r>
              <a:rPr sz="750" dirty="0">
                <a:latin typeface="Arial"/>
                <a:cs typeface="Arial"/>
              </a:rPr>
              <a:t>n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dirty="0">
                <a:latin typeface="Arial"/>
                <a:cs typeface="Arial"/>
              </a:rPr>
              <a:t>5</a:t>
            </a:r>
            <a:r>
              <a:rPr sz="750" spc="20" dirty="0">
                <a:latin typeface="Times New Roman"/>
                <a:cs typeface="Times New Roman"/>
              </a:rPr>
              <a:t> </a:t>
            </a:r>
            <a:r>
              <a:rPr sz="750" spc="-5" dirty="0">
                <a:latin typeface="Arial"/>
                <a:cs typeface="Arial"/>
              </a:rPr>
              <a:t>años</a:t>
            </a:r>
            <a:endParaRPr sz="7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517164" y="1146203"/>
            <a:ext cx="148590" cy="62560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Algoritmo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2.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spc="-7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amización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para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cáncer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cuello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uterino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en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mujeres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30-65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años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con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pruebas</a:t>
            </a:r>
            <a:r>
              <a:rPr sz="950" b="1" spc="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de</a:t>
            </a:r>
            <a:r>
              <a:rPr sz="950" b="1" spc="-35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950" b="1" dirty="0">
                <a:solidFill>
                  <a:srgbClr val="5D9732"/>
                </a:solidFill>
                <a:latin typeface="Arial"/>
                <a:cs typeface="Arial"/>
              </a:rPr>
              <a:t>ADN-VPH</a:t>
            </a:r>
            <a:endParaRPr sz="95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2894116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1442775" y="7389204"/>
            <a:ext cx="387350" cy="530860"/>
          </a:xfrm>
          <a:custGeom>
            <a:avLst/>
            <a:gdLst/>
            <a:ahLst/>
            <a:cxnLst/>
            <a:rect l="l" t="t" r="r" b="b"/>
            <a:pathLst>
              <a:path w="387350" h="530859">
                <a:moveTo>
                  <a:pt x="0" y="530769"/>
                </a:moveTo>
                <a:lnTo>
                  <a:pt x="386729" y="530769"/>
                </a:lnTo>
                <a:lnTo>
                  <a:pt x="386729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7389204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69"/>
                </a:moveTo>
                <a:lnTo>
                  <a:pt x="223849" y="530769"/>
                </a:lnTo>
                <a:lnTo>
                  <a:pt x="223849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0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204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69"/>
                </a:moveTo>
                <a:lnTo>
                  <a:pt x="223849" y="530769"/>
                </a:lnTo>
                <a:lnTo>
                  <a:pt x="223849" y="0"/>
                </a:lnTo>
                <a:lnTo>
                  <a:pt x="0" y="0"/>
                </a:lnTo>
                <a:lnTo>
                  <a:pt x="0" y="530769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1442775" y="7389216"/>
            <a:ext cx="3597275" cy="530860"/>
          </a:xfrm>
          <a:custGeom>
            <a:avLst/>
            <a:gdLst/>
            <a:ahLst/>
            <a:cxnLst/>
            <a:rect l="l" t="t" r="r" b="b"/>
            <a:pathLst>
              <a:path w="3597275" h="530859">
                <a:moveTo>
                  <a:pt x="0" y="530757"/>
                </a:moveTo>
                <a:lnTo>
                  <a:pt x="3597214" y="530757"/>
                </a:lnTo>
                <a:lnTo>
                  <a:pt x="3597214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7389216"/>
            <a:ext cx="224154" cy="530860"/>
          </a:xfrm>
          <a:custGeom>
            <a:avLst/>
            <a:gdLst/>
            <a:ahLst/>
            <a:cxnLst/>
            <a:rect l="l" t="t" r="r" b="b"/>
            <a:pathLst>
              <a:path w="224154" h="530859">
                <a:moveTo>
                  <a:pt x="0" y="530757"/>
                </a:moveTo>
                <a:lnTo>
                  <a:pt x="223849" y="530757"/>
                </a:lnTo>
                <a:lnTo>
                  <a:pt x="223849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23849" y="7389216"/>
            <a:ext cx="1219200" cy="530860"/>
          </a:xfrm>
          <a:custGeom>
            <a:avLst/>
            <a:gdLst/>
            <a:ahLst/>
            <a:cxnLst/>
            <a:rect l="l" t="t" r="r" b="b"/>
            <a:pathLst>
              <a:path w="1219200" h="530859">
                <a:moveTo>
                  <a:pt x="0" y="530757"/>
                </a:moveTo>
                <a:lnTo>
                  <a:pt x="1218925" y="530757"/>
                </a:lnTo>
                <a:lnTo>
                  <a:pt x="1218925" y="0"/>
                </a:lnTo>
                <a:lnTo>
                  <a:pt x="0" y="0"/>
                </a:lnTo>
                <a:lnTo>
                  <a:pt x="0" y="530757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731532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53076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 txBox="1"/>
          <p:nvPr/>
        </p:nvSpPr>
        <p:spPr>
          <a:xfrm>
            <a:off x="527284" y="2379219"/>
            <a:ext cx="2733040" cy="306006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65100" marR="200660">
              <a:lnSpc>
                <a:spcPct val="100000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INSTITUCIONES</a:t>
            </a:r>
            <a:r>
              <a:rPr sz="800" b="1" spc="1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ACIENTE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Y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CUIDADORES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ARTICI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P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ANTES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100">
              <a:latin typeface="Times New Roman"/>
              <a:cs typeface="Times New Roman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Asufinc:</a:t>
            </a:r>
            <a:endParaRPr sz="750">
              <a:latin typeface="Arial"/>
              <a:cs typeface="Arial"/>
            </a:endParaRPr>
          </a:p>
          <a:p>
            <a:pPr marL="120650" marR="147955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Asociación de Usuarios y Familiares de Pacientes del INC Fundación Simmon:</a:t>
            </a:r>
            <a:endParaRPr sz="750">
              <a:latin typeface="Arial"/>
              <a:cs typeface="Arial"/>
            </a:endParaRPr>
          </a:p>
          <a:p>
            <a:pPr marL="165100" indent="-444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Sinergias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Integradas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par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Mejoramiento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Oncológico</a:t>
            </a:r>
            <a:endParaRPr sz="750">
              <a:latin typeface="Arial"/>
              <a:cs typeface="Arial"/>
            </a:endParaRPr>
          </a:p>
          <a:p>
            <a:pPr marL="12700" marR="1160145" indent="152400">
              <a:lnSpc>
                <a:spcPct val="237500"/>
              </a:lnSpc>
              <a:spcBef>
                <a:spcPts val="10"/>
              </a:spcBef>
            </a:pP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ALUADORE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EXTERNOS</a:t>
            </a:r>
            <a:r>
              <a:rPr sz="800" b="1" spc="-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ROLAND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HERRERO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PhD.</a:t>
            </a:r>
            <a:endParaRPr sz="800">
              <a:latin typeface="Arial"/>
              <a:cs typeface="Arial"/>
            </a:endParaRPr>
          </a:p>
          <a:p>
            <a:pPr marL="120650" marR="1562100">
              <a:lnSpc>
                <a:spcPts val="900"/>
              </a:lnSpc>
              <a:spcBef>
                <a:spcPts val="20"/>
              </a:spcBef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Oncología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Médica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Docto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Epidemiología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ts val="869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Agencia Internacional para la Investigación en Cáncer (IARC)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  <a:spcBef>
                <a:spcPts val="52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CARLO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S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FERNANDO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GRILLO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ARDILA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 marR="1143000">
              <a:lnSpc>
                <a:spcPts val="900"/>
              </a:lnSpc>
              <a:spcBef>
                <a:spcPts val="25"/>
              </a:spcBef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Ginecología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Obstetricia</a:t>
            </a:r>
            <a:r>
              <a:rPr sz="750" i="1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Epidemiología Clínica Universidad Nacional de Colombia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7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  <a:spcBef>
                <a:spcPts val="495"/>
              </a:spcBef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JUA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ONIO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BLASC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AMARO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,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MD.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MSc. Salud Pública / MSc. Economía de la Salud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MSc.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Evaluación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7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ecnologí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Sanitaria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IHCP</a:t>
            </a:r>
            <a:r>
              <a:rPr sz="75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- JRC - Comisión Europea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80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16850" y="3146658"/>
            <a:ext cx="152400" cy="42551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3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con citología de triage negativa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947329" y="3985003"/>
            <a:ext cx="1477010" cy="73025"/>
          </a:xfrm>
          <a:custGeom>
            <a:avLst/>
            <a:gdLst/>
            <a:ahLst/>
            <a:cxnLst/>
            <a:rect l="l" t="t" r="r" b="b"/>
            <a:pathLst>
              <a:path w="1477010" h="73025">
                <a:moveTo>
                  <a:pt x="0" y="16092"/>
                </a:moveTo>
                <a:lnTo>
                  <a:pt x="0" y="73027"/>
                </a:lnTo>
                <a:lnTo>
                  <a:pt x="1476900" y="73027"/>
                </a:lnTo>
                <a:lnTo>
                  <a:pt x="147690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923312" y="395937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95"/>
                </a:lnTo>
                <a:lnTo>
                  <a:pt x="24015" y="44836"/>
                </a:lnTo>
                <a:lnTo>
                  <a:pt x="42328" y="44836"/>
                </a:lnTo>
                <a:lnTo>
                  <a:pt x="24015" y="0"/>
                </a:lnTo>
                <a:close/>
              </a:path>
              <a:path w="48260" h="59054">
                <a:moveTo>
                  <a:pt x="42328" y="44836"/>
                </a:moveTo>
                <a:lnTo>
                  <a:pt x="24015" y="44836"/>
                </a:lnTo>
                <a:lnTo>
                  <a:pt x="48030" y="58795"/>
                </a:lnTo>
                <a:lnTo>
                  <a:pt x="42328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400226" y="3943279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5"/>
                </a:lnTo>
                <a:lnTo>
                  <a:pt x="24018" y="44866"/>
                </a:lnTo>
                <a:lnTo>
                  <a:pt x="42346" y="44866"/>
                </a:lnTo>
                <a:lnTo>
                  <a:pt x="24018" y="0"/>
                </a:lnTo>
                <a:close/>
              </a:path>
              <a:path w="48260" h="59054">
                <a:moveTo>
                  <a:pt x="42346" y="44866"/>
                </a:moveTo>
                <a:lnTo>
                  <a:pt x="24018" y="44866"/>
                </a:lnTo>
                <a:lnTo>
                  <a:pt x="48036" y="58795"/>
                </a:lnTo>
                <a:lnTo>
                  <a:pt x="42346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23895" y="2768044"/>
            <a:ext cx="971550" cy="34290"/>
          </a:xfrm>
          <a:custGeom>
            <a:avLst/>
            <a:gdLst/>
            <a:ahLst/>
            <a:cxnLst/>
            <a:rect l="l" t="t" r="r" b="b"/>
            <a:pathLst>
              <a:path w="971550" h="34289">
                <a:moveTo>
                  <a:pt x="0" y="2834"/>
                </a:moveTo>
                <a:lnTo>
                  <a:pt x="0" y="34014"/>
                </a:lnTo>
                <a:lnTo>
                  <a:pt x="971482" y="34014"/>
                </a:lnTo>
                <a:lnTo>
                  <a:pt x="971482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899873" y="2729169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5" y="0"/>
                </a:moveTo>
                <a:lnTo>
                  <a:pt x="0" y="58765"/>
                </a:lnTo>
                <a:lnTo>
                  <a:pt x="24015" y="44836"/>
                </a:lnTo>
                <a:lnTo>
                  <a:pt x="42347" y="44836"/>
                </a:lnTo>
                <a:lnTo>
                  <a:pt x="24015" y="0"/>
                </a:lnTo>
                <a:close/>
              </a:path>
              <a:path w="48260" h="59055">
                <a:moveTo>
                  <a:pt x="42347" y="44836"/>
                </a:moveTo>
                <a:lnTo>
                  <a:pt x="24015" y="44836"/>
                </a:lnTo>
                <a:lnTo>
                  <a:pt x="48042" y="58765"/>
                </a:lnTo>
                <a:lnTo>
                  <a:pt x="42347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871356" y="272633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48" y="0"/>
                </a:moveTo>
                <a:lnTo>
                  <a:pt x="0" y="58765"/>
                </a:lnTo>
                <a:lnTo>
                  <a:pt x="24048" y="44836"/>
                </a:lnTo>
                <a:lnTo>
                  <a:pt x="42350" y="44836"/>
                </a:lnTo>
                <a:lnTo>
                  <a:pt x="24048" y="0"/>
                </a:lnTo>
                <a:close/>
              </a:path>
              <a:path w="48260" h="59055">
                <a:moveTo>
                  <a:pt x="42350" y="44836"/>
                </a:moveTo>
                <a:lnTo>
                  <a:pt x="24048" y="44836"/>
                </a:lnTo>
                <a:lnTo>
                  <a:pt x="48036" y="58765"/>
                </a:lnTo>
                <a:lnTo>
                  <a:pt x="42350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685794" y="6105842"/>
            <a:ext cx="0" cy="161925"/>
          </a:xfrm>
          <a:custGeom>
            <a:avLst/>
            <a:gdLst/>
            <a:ahLst/>
            <a:cxnLst/>
            <a:rect l="l" t="t" r="r" b="b"/>
            <a:pathLst>
              <a:path h="161925">
                <a:moveTo>
                  <a:pt x="0" y="161589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661772" y="606412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80"/>
                </a:lnTo>
                <a:lnTo>
                  <a:pt x="24015" y="44839"/>
                </a:lnTo>
                <a:lnTo>
                  <a:pt x="42334" y="44839"/>
                </a:lnTo>
                <a:lnTo>
                  <a:pt x="24015" y="0"/>
                </a:lnTo>
                <a:close/>
              </a:path>
              <a:path w="48260" h="59054">
                <a:moveTo>
                  <a:pt x="42334" y="44839"/>
                </a:moveTo>
                <a:lnTo>
                  <a:pt x="24015" y="44839"/>
                </a:lnTo>
                <a:lnTo>
                  <a:pt x="48030" y="58780"/>
                </a:lnTo>
                <a:lnTo>
                  <a:pt x="42334" y="44839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685794" y="5323993"/>
            <a:ext cx="0" cy="123825"/>
          </a:xfrm>
          <a:custGeom>
            <a:avLst/>
            <a:gdLst/>
            <a:ahLst/>
            <a:cxnLst/>
            <a:rect l="l" t="t" r="r" b="b"/>
            <a:pathLst>
              <a:path h="123825">
                <a:moveTo>
                  <a:pt x="0" y="123408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2661772" y="528227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80"/>
                </a:lnTo>
                <a:lnTo>
                  <a:pt x="24015" y="44839"/>
                </a:lnTo>
                <a:lnTo>
                  <a:pt x="42334" y="44839"/>
                </a:lnTo>
                <a:lnTo>
                  <a:pt x="24015" y="0"/>
                </a:lnTo>
                <a:close/>
              </a:path>
              <a:path w="48260" h="59054">
                <a:moveTo>
                  <a:pt x="42334" y="44839"/>
                </a:moveTo>
                <a:lnTo>
                  <a:pt x="24015" y="44839"/>
                </a:lnTo>
                <a:lnTo>
                  <a:pt x="48030" y="58780"/>
                </a:lnTo>
                <a:lnTo>
                  <a:pt x="42334" y="44839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2685794" y="4627588"/>
            <a:ext cx="0" cy="40640"/>
          </a:xfrm>
          <a:custGeom>
            <a:avLst/>
            <a:gdLst/>
            <a:ahLst/>
            <a:cxnLst/>
            <a:rect l="l" t="t" r="r" b="b"/>
            <a:pathLst>
              <a:path h="40639">
                <a:moveTo>
                  <a:pt x="0" y="40140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661772" y="4585888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65"/>
                </a:lnTo>
                <a:lnTo>
                  <a:pt x="24015" y="44836"/>
                </a:lnTo>
                <a:lnTo>
                  <a:pt x="42337" y="44836"/>
                </a:lnTo>
                <a:lnTo>
                  <a:pt x="24015" y="0"/>
                </a:lnTo>
                <a:close/>
              </a:path>
              <a:path w="48260" h="59054">
                <a:moveTo>
                  <a:pt x="42337" y="44836"/>
                </a:moveTo>
                <a:lnTo>
                  <a:pt x="24015" y="44836"/>
                </a:lnTo>
                <a:lnTo>
                  <a:pt x="48030" y="58765"/>
                </a:lnTo>
                <a:lnTo>
                  <a:pt x="42337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947329" y="3256345"/>
            <a:ext cx="0" cy="142875"/>
          </a:xfrm>
          <a:custGeom>
            <a:avLst/>
            <a:gdLst/>
            <a:ahLst/>
            <a:cxnLst/>
            <a:rect l="l" t="t" r="r" b="b"/>
            <a:pathLst>
              <a:path h="142875">
                <a:moveTo>
                  <a:pt x="0" y="142519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23312" y="321462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95"/>
                </a:lnTo>
                <a:lnTo>
                  <a:pt x="24015" y="44836"/>
                </a:lnTo>
                <a:lnTo>
                  <a:pt x="42328" y="44836"/>
                </a:lnTo>
                <a:lnTo>
                  <a:pt x="24015" y="0"/>
                </a:lnTo>
                <a:close/>
              </a:path>
              <a:path w="48260" h="59054">
                <a:moveTo>
                  <a:pt x="42328" y="44836"/>
                </a:moveTo>
                <a:lnTo>
                  <a:pt x="24015" y="44836"/>
                </a:lnTo>
                <a:lnTo>
                  <a:pt x="48030" y="58795"/>
                </a:lnTo>
                <a:lnTo>
                  <a:pt x="42328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3424260" y="3266616"/>
            <a:ext cx="0" cy="57150"/>
          </a:xfrm>
          <a:custGeom>
            <a:avLst/>
            <a:gdLst/>
            <a:ahLst/>
            <a:cxnLst/>
            <a:rect l="l" t="t" r="r" b="b"/>
            <a:pathLst>
              <a:path h="57150">
                <a:moveTo>
                  <a:pt x="0" y="56812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3400226" y="3224895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65"/>
                </a:lnTo>
                <a:lnTo>
                  <a:pt x="24018" y="44836"/>
                </a:lnTo>
                <a:lnTo>
                  <a:pt x="42343" y="44836"/>
                </a:lnTo>
                <a:lnTo>
                  <a:pt x="24018" y="0"/>
                </a:lnTo>
                <a:close/>
              </a:path>
              <a:path w="48260" h="59054">
                <a:moveTo>
                  <a:pt x="42343" y="44836"/>
                </a:moveTo>
                <a:lnTo>
                  <a:pt x="24018" y="44836"/>
                </a:lnTo>
                <a:lnTo>
                  <a:pt x="48036" y="58765"/>
                </a:lnTo>
                <a:lnTo>
                  <a:pt x="4234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923895" y="1985682"/>
            <a:ext cx="0" cy="83185"/>
          </a:xfrm>
          <a:custGeom>
            <a:avLst/>
            <a:gdLst/>
            <a:ahLst/>
            <a:cxnLst/>
            <a:rect l="l" t="t" r="r" b="b"/>
            <a:pathLst>
              <a:path h="83185">
                <a:moveTo>
                  <a:pt x="0" y="83146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899873" y="194397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5" y="0"/>
                </a:moveTo>
                <a:lnTo>
                  <a:pt x="0" y="58765"/>
                </a:lnTo>
                <a:lnTo>
                  <a:pt x="24015" y="44836"/>
                </a:lnTo>
                <a:lnTo>
                  <a:pt x="42347" y="44836"/>
                </a:lnTo>
                <a:lnTo>
                  <a:pt x="24015" y="0"/>
                </a:lnTo>
                <a:close/>
              </a:path>
              <a:path w="48260" h="59055">
                <a:moveTo>
                  <a:pt x="42347" y="44836"/>
                </a:moveTo>
                <a:lnTo>
                  <a:pt x="24015" y="44836"/>
                </a:lnTo>
                <a:lnTo>
                  <a:pt x="48042" y="58765"/>
                </a:lnTo>
                <a:lnTo>
                  <a:pt x="42347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895652" y="1893545"/>
            <a:ext cx="0" cy="183515"/>
          </a:xfrm>
          <a:custGeom>
            <a:avLst/>
            <a:gdLst/>
            <a:ahLst/>
            <a:cxnLst/>
            <a:rect l="l" t="t" r="r" b="b"/>
            <a:pathLst>
              <a:path h="183514">
                <a:moveTo>
                  <a:pt x="0" y="182994"/>
                </a:moveTo>
                <a:lnTo>
                  <a:pt x="0" y="0"/>
                </a:lnTo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871600" y="185183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48" y="0"/>
                </a:moveTo>
                <a:lnTo>
                  <a:pt x="0" y="58795"/>
                </a:lnTo>
                <a:lnTo>
                  <a:pt x="24048" y="44836"/>
                </a:lnTo>
                <a:lnTo>
                  <a:pt x="42364" y="44836"/>
                </a:lnTo>
                <a:lnTo>
                  <a:pt x="24048" y="0"/>
                </a:lnTo>
                <a:close/>
              </a:path>
              <a:path w="48260" h="59055">
                <a:moveTo>
                  <a:pt x="42364" y="44836"/>
                </a:moveTo>
                <a:lnTo>
                  <a:pt x="24048" y="44836"/>
                </a:lnTo>
                <a:lnTo>
                  <a:pt x="48066" y="58795"/>
                </a:lnTo>
                <a:lnTo>
                  <a:pt x="42364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549950" y="3518936"/>
            <a:ext cx="271780" cy="1062990"/>
          </a:xfrm>
          <a:custGeom>
            <a:avLst/>
            <a:gdLst/>
            <a:ahLst/>
            <a:cxnLst/>
            <a:rect l="l" t="t" r="r" b="b"/>
            <a:pathLst>
              <a:path w="271780" h="1062989">
                <a:moveTo>
                  <a:pt x="196903" y="0"/>
                </a:moveTo>
                <a:lnTo>
                  <a:pt x="69957" y="152"/>
                </a:lnTo>
                <a:lnTo>
                  <a:pt x="30657" y="14387"/>
                </a:lnTo>
                <a:lnTo>
                  <a:pt x="5438" y="46716"/>
                </a:lnTo>
                <a:lnTo>
                  <a:pt x="0" y="74767"/>
                </a:lnTo>
                <a:lnTo>
                  <a:pt x="152" y="992486"/>
                </a:lnTo>
                <a:lnTo>
                  <a:pt x="14387" y="1031784"/>
                </a:lnTo>
                <a:lnTo>
                  <a:pt x="46717" y="1057003"/>
                </a:lnTo>
                <a:lnTo>
                  <a:pt x="74770" y="1062441"/>
                </a:lnTo>
                <a:lnTo>
                  <a:pt x="201716" y="1062289"/>
                </a:lnTo>
                <a:lnTo>
                  <a:pt x="241016" y="1048053"/>
                </a:lnTo>
                <a:lnTo>
                  <a:pt x="266236" y="1015725"/>
                </a:lnTo>
                <a:lnTo>
                  <a:pt x="271674" y="987673"/>
                </a:lnTo>
                <a:lnTo>
                  <a:pt x="271674" y="74767"/>
                </a:lnTo>
                <a:lnTo>
                  <a:pt x="257286" y="30657"/>
                </a:lnTo>
                <a:lnTo>
                  <a:pt x="224956" y="5438"/>
                </a:lnTo>
                <a:lnTo>
                  <a:pt x="196903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549955" y="3518920"/>
            <a:ext cx="271780" cy="1062990"/>
          </a:xfrm>
          <a:custGeom>
            <a:avLst/>
            <a:gdLst/>
            <a:ahLst/>
            <a:cxnLst/>
            <a:rect l="l" t="t" r="r" b="b"/>
            <a:pathLst>
              <a:path w="271780" h="1062989">
                <a:moveTo>
                  <a:pt x="271676" y="74795"/>
                </a:moveTo>
                <a:lnTo>
                  <a:pt x="271676" y="987697"/>
                </a:lnTo>
                <a:lnTo>
                  <a:pt x="270272" y="1002194"/>
                </a:lnTo>
                <a:lnTo>
                  <a:pt x="251343" y="1038955"/>
                </a:lnTo>
                <a:lnTo>
                  <a:pt x="215936" y="1060019"/>
                </a:lnTo>
                <a:lnTo>
                  <a:pt x="74770" y="1062461"/>
                </a:lnTo>
                <a:lnTo>
                  <a:pt x="60271" y="1061057"/>
                </a:lnTo>
                <a:lnTo>
                  <a:pt x="23508" y="1042130"/>
                </a:lnTo>
                <a:lnTo>
                  <a:pt x="2442" y="1006726"/>
                </a:lnTo>
                <a:lnTo>
                  <a:pt x="0" y="74795"/>
                </a:lnTo>
                <a:lnTo>
                  <a:pt x="1403" y="60299"/>
                </a:lnTo>
                <a:lnTo>
                  <a:pt x="20324" y="23531"/>
                </a:lnTo>
                <a:lnTo>
                  <a:pt x="55719" y="2449"/>
                </a:lnTo>
                <a:lnTo>
                  <a:pt x="196905" y="0"/>
                </a:lnTo>
                <a:lnTo>
                  <a:pt x="211401" y="1404"/>
                </a:lnTo>
                <a:lnTo>
                  <a:pt x="248159" y="20337"/>
                </a:lnTo>
                <a:lnTo>
                  <a:pt x="269228" y="55743"/>
                </a:lnTo>
                <a:lnTo>
                  <a:pt x="271676" y="74795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3773332" y="1089101"/>
            <a:ext cx="258445" cy="760095"/>
          </a:xfrm>
          <a:custGeom>
            <a:avLst/>
            <a:gdLst/>
            <a:ahLst/>
            <a:cxnLst/>
            <a:rect l="l" t="t" r="r" b="b"/>
            <a:pathLst>
              <a:path w="258445" h="760094">
                <a:moveTo>
                  <a:pt x="196504" y="0"/>
                </a:moveTo>
                <a:lnTo>
                  <a:pt x="49145" y="1270"/>
                </a:lnTo>
                <a:lnTo>
                  <a:pt x="14054" y="22458"/>
                </a:lnTo>
                <a:lnTo>
                  <a:pt x="0" y="61630"/>
                </a:lnTo>
                <a:lnTo>
                  <a:pt x="1267" y="710780"/>
                </a:lnTo>
                <a:lnTo>
                  <a:pt x="22469" y="745850"/>
                </a:lnTo>
                <a:lnTo>
                  <a:pt x="61661" y="759896"/>
                </a:lnTo>
                <a:lnTo>
                  <a:pt x="208977" y="758634"/>
                </a:lnTo>
                <a:lnTo>
                  <a:pt x="244080" y="737459"/>
                </a:lnTo>
                <a:lnTo>
                  <a:pt x="258135" y="698296"/>
                </a:lnTo>
                <a:lnTo>
                  <a:pt x="258135" y="61630"/>
                </a:lnTo>
                <a:lnTo>
                  <a:pt x="245267" y="23929"/>
                </a:lnTo>
                <a:lnTo>
                  <a:pt x="210910" y="1691"/>
                </a:lnTo>
                <a:lnTo>
                  <a:pt x="196504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773361" y="1089086"/>
            <a:ext cx="258445" cy="760095"/>
          </a:xfrm>
          <a:custGeom>
            <a:avLst/>
            <a:gdLst/>
            <a:ahLst/>
            <a:cxnLst/>
            <a:rect l="l" t="t" r="r" b="b"/>
            <a:pathLst>
              <a:path w="258445" h="760094">
                <a:moveTo>
                  <a:pt x="258114" y="61628"/>
                </a:moveTo>
                <a:lnTo>
                  <a:pt x="258114" y="698300"/>
                </a:lnTo>
                <a:lnTo>
                  <a:pt x="256423" y="712705"/>
                </a:lnTo>
                <a:lnTo>
                  <a:pt x="234184" y="747062"/>
                </a:lnTo>
                <a:lnTo>
                  <a:pt x="61633" y="759928"/>
                </a:lnTo>
                <a:lnTo>
                  <a:pt x="47226" y="758237"/>
                </a:lnTo>
                <a:lnTo>
                  <a:pt x="12867" y="736000"/>
                </a:lnTo>
                <a:lnTo>
                  <a:pt x="0" y="61628"/>
                </a:lnTo>
                <a:lnTo>
                  <a:pt x="1691" y="47222"/>
                </a:lnTo>
                <a:lnTo>
                  <a:pt x="23930" y="12866"/>
                </a:lnTo>
                <a:lnTo>
                  <a:pt x="196481" y="0"/>
                </a:lnTo>
                <a:lnTo>
                  <a:pt x="210888" y="1691"/>
                </a:lnTo>
                <a:lnTo>
                  <a:pt x="245247" y="23928"/>
                </a:lnTo>
                <a:lnTo>
                  <a:pt x="258114" y="61628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543674" y="5447402"/>
            <a:ext cx="284480" cy="612140"/>
          </a:xfrm>
          <a:custGeom>
            <a:avLst/>
            <a:gdLst/>
            <a:ahLst/>
            <a:cxnLst/>
            <a:rect l="l" t="t" r="r" b="b"/>
            <a:pathLst>
              <a:path w="284480" h="612139">
                <a:moveTo>
                  <a:pt x="226182" y="0"/>
                </a:moveTo>
                <a:lnTo>
                  <a:pt x="51256" y="391"/>
                </a:lnTo>
                <a:lnTo>
                  <a:pt x="14806" y="19308"/>
                </a:lnTo>
                <a:lnTo>
                  <a:pt x="0" y="58030"/>
                </a:lnTo>
                <a:lnTo>
                  <a:pt x="391" y="560627"/>
                </a:lnTo>
                <a:lnTo>
                  <a:pt x="19309" y="597076"/>
                </a:lnTo>
                <a:lnTo>
                  <a:pt x="58030" y="611885"/>
                </a:lnTo>
                <a:lnTo>
                  <a:pt x="232958" y="611494"/>
                </a:lnTo>
                <a:lnTo>
                  <a:pt x="269408" y="592572"/>
                </a:lnTo>
                <a:lnTo>
                  <a:pt x="284213" y="553855"/>
                </a:lnTo>
                <a:lnTo>
                  <a:pt x="284213" y="58030"/>
                </a:lnTo>
                <a:lnTo>
                  <a:pt x="264905" y="14805"/>
                </a:lnTo>
                <a:lnTo>
                  <a:pt x="226182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543679" y="5447402"/>
            <a:ext cx="284480" cy="612140"/>
          </a:xfrm>
          <a:custGeom>
            <a:avLst/>
            <a:gdLst/>
            <a:ahLst/>
            <a:cxnLst/>
            <a:rect l="l" t="t" r="r" b="b"/>
            <a:pathLst>
              <a:path w="284480" h="612139">
                <a:moveTo>
                  <a:pt x="284216" y="58031"/>
                </a:moveTo>
                <a:lnTo>
                  <a:pt x="284216" y="553855"/>
                </a:lnTo>
                <a:lnTo>
                  <a:pt x="282423" y="568221"/>
                </a:lnTo>
                <a:lnTo>
                  <a:pt x="259075" y="601670"/>
                </a:lnTo>
                <a:lnTo>
                  <a:pt x="58033" y="611887"/>
                </a:lnTo>
                <a:lnTo>
                  <a:pt x="43662" y="610093"/>
                </a:lnTo>
                <a:lnTo>
                  <a:pt x="10213" y="586741"/>
                </a:lnTo>
                <a:lnTo>
                  <a:pt x="0" y="58031"/>
                </a:lnTo>
                <a:lnTo>
                  <a:pt x="1792" y="43662"/>
                </a:lnTo>
                <a:lnTo>
                  <a:pt x="25140" y="10213"/>
                </a:lnTo>
                <a:lnTo>
                  <a:pt x="226185" y="0"/>
                </a:lnTo>
                <a:lnTo>
                  <a:pt x="240555" y="1792"/>
                </a:lnTo>
                <a:lnTo>
                  <a:pt x="274003" y="25141"/>
                </a:lnTo>
                <a:lnTo>
                  <a:pt x="284216" y="58031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007351" y="6237228"/>
            <a:ext cx="307340" cy="1130935"/>
          </a:xfrm>
          <a:custGeom>
            <a:avLst/>
            <a:gdLst/>
            <a:ahLst/>
            <a:cxnLst/>
            <a:rect l="l" t="t" r="r" b="b"/>
            <a:pathLst>
              <a:path w="307340" h="1130934">
                <a:moveTo>
                  <a:pt x="225052" y="0"/>
                </a:moveTo>
                <a:lnTo>
                  <a:pt x="80045" y="22"/>
                </a:lnTo>
                <a:lnTo>
                  <a:pt x="39564" y="11819"/>
                </a:lnTo>
                <a:lnTo>
                  <a:pt x="10888" y="41144"/>
                </a:lnTo>
                <a:lnTo>
                  <a:pt x="0" y="82009"/>
                </a:lnTo>
                <a:lnTo>
                  <a:pt x="22" y="1050832"/>
                </a:lnTo>
                <a:lnTo>
                  <a:pt x="11816" y="1091321"/>
                </a:lnTo>
                <a:lnTo>
                  <a:pt x="41135" y="1120001"/>
                </a:lnTo>
                <a:lnTo>
                  <a:pt x="81997" y="1130890"/>
                </a:lnTo>
                <a:lnTo>
                  <a:pt x="227014" y="1130867"/>
                </a:lnTo>
                <a:lnTo>
                  <a:pt x="267498" y="1119070"/>
                </a:lnTo>
                <a:lnTo>
                  <a:pt x="296174" y="1089748"/>
                </a:lnTo>
                <a:lnTo>
                  <a:pt x="307061" y="1048880"/>
                </a:lnTo>
                <a:lnTo>
                  <a:pt x="307038" y="80048"/>
                </a:lnTo>
                <a:lnTo>
                  <a:pt x="295241" y="39568"/>
                </a:lnTo>
                <a:lnTo>
                  <a:pt x="265919" y="10890"/>
                </a:lnTo>
                <a:lnTo>
                  <a:pt x="225052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007355" y="6237227"/>
            <a:ext cx="307340" cy="1130935"/>
          </a:xfrm>
          <a:custGeom>
            <a:avLst/>
            <a:gdLst/>
            <a:ahLst/>
            <a:cxnLst/>
            <a:rect l="l" t="t" r="r" b="b"/>
            <a:pathLst>
              <a:path w="307340" h="1130934">
                <a:moveTo>
                  <a:pt x="307061" y="82009"/>
                </a:moveTo>
                <a:lnTo>
                  <a:pt x="307061" y="1048880"/>
                </a:lnTo>
                <a:lnTo>
                  <a:pt x="305778" y="1063416"/>
                </a:lnTo>
                <a:lnTo>
                  <a:pt x="288296" y="1101100"/>
                </a:lnTo>
                <a:lnTo>
                  <a:pt x="255019" y="1125244"/>
                </a:lnTo>
                <a:lnTo>
                  <a:pt x="81997" y="1130889"/>
                </a:lnTo>
                <a:lnTo>
                  <a:pt x="67463" y="1129606"/>
                </a:lnTo>
                <a:lnTo>
                  <a:pt x="29784" y="1112123"/>
                </a:lnTo>
                <a:lnTo>
                  <a:pt x="5642" y="1078842"/>
                </a:lnTo>
                <a:lnTo>
                  <a:pt x="0" y="82009"/>
                </a:lnTo>
                <a:lnTo>
                  <a:pt x="1283" y="67475"/>
                </a:lnTo>
                <a:lnTo>
                  <a:pt x="18765" y="29791"/>
                </a:lnTo>
                <a:lnTo>
                  <a:pt x="52041" y="5644"/>
                </a:lnTo>
                <a:lnTo>
                  <a:pt x="225051" y="0"/>
                </a:lnTo>
                <a:lnTo>
                  <a:pt x="239587" y="1283"/>
                </a:lnTo>
                <a:lnTo>
                  <a:pt x="277270" y="18768"/>
                </a:lnTo>
                <a:lnTo>
                  <a:pt x="301416" y="52045"/>
                </a:lnTo>
                <a:lnTo>
                  <a:pt x="307061" y="82009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007351" y="5278476"/>
            <a:ext cx="307340" cy="765810"/>
          </a:xfrm>
          <a:custGeom>
            <a:avLst/>
            <a:gdLst/>
            <a:ahLst/>
            <a:cxnLst/>
            <a:rect l="l" t="t" r="r" b="b"/>
            <a:pathLst>
              <a:path w="307340" h="765810">
                <a:moveTo>
                  <a:pt x="239591" y="0"/>
                </a:moveTo>
                <a:lnTo>
                  <a:pt x="59937" y="415"/>
                </a:lnTo>
                <a:lnTo>
                  <a:pt x="22192" y="17450"/>
                </a:lnTo>
                <a:lnTo>
                  <a:pt x="1550" y="53025"/>
                </a:lnTo>
                <a:lnTo>
                  <a:pt x="0" y="67473"/>
                </a:lnTo>
                <a:lnTo>
                  <a:pt x="414" y="705540"/>
                </a:lnTo>
                <a:lnTo>
                  <a:pt x="17444" y="743290"/>
                </a:lnTo>
                <a:lnTo>
                  <a:pt x="53013" y="763938"/>
                </a:lnTo>
                <a:lnTo>
                  <a:pt x="67461" y="765489"/>
                </a:lnTo>
                <a:lnTo>
                  <a:pt x="247123" y="765074"/>
                </a:lnTo>
                <a:lnTo>
                  <a:pt x="284870" y="748037"/>
                </a:lnTo>
                <a:lnTo>
                  <a:pt x="305510" y="712463"/>
                </a:lnTo>
                <a:lnTo>
                  <a:pt x="307061" y="698016"/>
                </a:lnTo>
                <a:lnTo>
                  <a:pt x="307061" y="67473"/>
                </a:lnTo>
                <a:lnTo>
                  <a:pt x="289613" y="22196"/>
                </a:lnTo>
                <a:lnTo>
                  <a:pt x="254040" y="1551"/>
                </a:lnTo>
                <a:lnTo>
                  <a:pt x="23959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007355" y="5278476"/>
            <a:ext cx="307340" cy="765810"/>
          </a:xfrm>
          <a:custGeom>
            <a:avLst/>
            <a:gdLst/>
            <a:ahLst/>
            <a:cxnLst/>
            <a:rect l="l" t="t" r="r" b="b"/>
            <a:pathLst>
              <a:path w="307340" h="765810">
                <a:moveTo>
                  <a:pt x="307061" y="67474"/>
                </a:moveTo>
                <a:lnTo>
                  <a:pt x="307061" y="698017"/>
                </a:lnTo>
                <a:lnTo>
                  <a:pt x="305510" y="712463"/>
                </a:lnTo>
                <a:lnTo>
                  <a:pt x="284869" y="748036"/>
                </a:lnTo>
                <a:lnTo>
                  <a:pt x="247121" y="765072"/>
                </a:lnTo>
                <a:lnTo>
                  <a:pt x="67457" y="765488"/>
                </a:lnTo>
                <a:lnTo>
                  <a:pt x="53010" y="763936"/>
                </a:lnTo>
                <a:lnTo>
                  <a:pt x="17441" y="743288"/>
                </a:lnTo>
                <a:lnTo>
                  <a:pt x="414" y="705536"/>
                </a:lnTo>
                <a:lnTo>
                  <a:pt x="0" y="67474"/>
                </a:lnTo>
                <a:lnTo>
                  <a:pt x="1550" y="53026"/>
                </a:lnTo>
                <a:lnTo>
                  <a:pt x="22192" y="17449"/>
                </a:lnTo>
                <a:lnTo>
                  <a:pt x="59936" y="414"/>
                </a:lnTo>
                <a:lnTo>
                  <a:pt x="239588" y="0"/>
                </a:lnTo>
                <a:lnTo>
                  <a:pt x="254038" y="1551"/>
                </a:lnTo>
                <a:lnTo>
                  <a:pt x="289612" y="22196"/>
                </a:lnTo>
                <a:lnTo>
                  <a:pt x="306645" y="59941"/>
                </a:lnTo>
                <a:lnTo>
                  <a:pt x="307061" y="67474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007351" y="3466510"/>
            <a:ext cx="307340" cy="1167765"/>
          </a:xfrm>
          <a:custGeom>
            <a:avLst/>
            <a:gdLst/>
            <a:ahLst/>
            <a:cxnLst/>
            <a:rect l="l" t="t" r="r" b="b"/>
            <a:pathLst>
              <a:path w="307340" h="1167764">
                <a:moveTo>
                  <a:pt x="223741" y="0"/>
                </a:moveTo>
                <a:lnTo>
                  <a:pt x="79193" y="99"/>
                </a:lnTo>
                <a:lnTo>
                  <a:pt x="39058" y="12710"/>
                </a:lnTo>
                <a:lnTo>
                  <a:pt x="10730" y="42387"/>
                </a:lnTo>
                <a:lnTo>
                  <a:pt x="0" y="83332"/>
                </a:lnTo>
                <a:lnTo>
                  <a:pt x="98" y="1088078"/>
                </a:lnTo>
                <a:lnTo>
                  <a:pt x="12697" y="1128214"/>
                </a:lnTo>
                <a:lnTo>
                  <a:pt x="42365" y="1156554"/>
                </a:lnTo>
                <a:lnTo>
                  <a:pt x="83307" y="1167292"/>
                </a:lnTo>
                <a:lnTo>
                  <a:pt x="227841" y="1167193"/>
                </a:lnTo>
                <a:lnTo>
                  <a:pt x="267986" y="1154587"/>
                </a:lnTo>
                <a:lnTo>
                  <a:pt x="296326" y="1124918"/>
                </a:lnTo>
                <a:lnTo>
                  <a:pt x="307061" y="1083990"/>
                </a:lnTo>
                <a:lnTo>
                  <a:pt x="307061" y="83332"/>
                </a:lnTo>
                <a:lnTo>
                  <a:pt x="294349" y="39068"/>
                </a:lnTo>
                <a:lnTo>
                  <a:pt x="264677" y="10733"/>
                </a:lnTo>
                <a:lnTo>
                  <a:pt x="22374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007355" y="3466496"/>
            <a:ext cx="307340" cy="1167765"/>
          </a:xfrm>
          <a:custGeom>
            <a:avLst/>
            <a:gdLst/>
            <a:ahLst/>
            <a:cxnLst/>
            <a:rect l="l" t="t" r="r" b="b"/>
            <a:pathLst>
              <a:path w="307340" h="1167764">
                <a:moveTo>
                  <a:pt x="307061" y="83329"/>
                </a:moveTo>
                <a:lnTo>
                  <a:pt x="307061" y="1084010"/>
                </a:lnTo>
                <a:lnTo>
                  <a:pt x="305797" y="1098544"/>
                </a:lnTo>
                <a:lnTo>
                  <a:pt x="288548" y="1136364"/>
                </a:lnTo>
                <a:lnTo>
                  <a:pt x="255627" y="1160990"/>
                </a:lnTo>
                <a:lnTo>
                  <a:pt x="83308" y="1167309"/>
                </a:lnTo>
                <a:lnTo>
                  <a:pt x="68765" y="1166044"/>
                </a:lnTo>
                <a:lnTo>
                  <a:pt x="30935" y="1148793"/>
                </a:lnTo>
                <a:lnTo>
                  <a:pt x="6313" y="1115876"/>
                </a:lnTo>
                <a:lnTo>
                  <a:pt x="0" y="83329"/>
                </a:lnTo>
                <a:lnTo>
                  <a:pt x="1263" y="68787"/>
                </a:lnTo>
                <a:lnTo>
                  <a:pt x="18503" y="30955"/>
                </a:lnTo>
                <a:lnTo>
                  <a:pt x="51412" y="6323"/>
                </a:lnTo>
                <a:lnTo>
                  <a:pt x="223741" y="0"/>
                </a:lnTo>
                <a:lnTo>
                  <a:pt x="238280" y="1264"/>
                </a:lnTo>
                <a:lnTo>
                  <a:pt x="276106" y="18508"/>
                </a:lnTo>
                <a:lnTo>
                  <a:pt x="300735" y="51422"/>
                </a:lnTo>
                <a:lnTo>
                  <a:pt x="307061" y="83329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007351" y="1839274"/>
            <a:ext cx="307340" cy="1368425"/>
          </a:xfrm>
          <a:custGeom>
            <a:avLst/>
            <a:gdLst/>
            <a:ahLst/>
            <a:cxnLst/>
            <a:rect l="l" t="t" r="r" b="b"/>
            <a:pathLst>
              <a:path w="307340" h="1368425">
                <a:moveTo>
                  <a:pt x="216871" y="0"/>
                </a:moveTo>
                <a:lnTo>
                  <a:pt x="89550" y="2"/>
                </a:lnTo>
                <a:lnTo>
                  <a:pt x="48370" y="10265"/>
                </a:lnTo>
                <a:lnTo>
                  <a:pt x="17261" y="37123"/>
                </a:lnTo>
                <a:lnTo>
                  <a:pt x="1170" y="75624"/>
                </a:lnTo>
                <a:lnTo>
                  <a:pt x="0" y="90190"/>
                </a:lnTo>
                <a:lnTo>
                  <a:pt x="2" y="1278617"/>
                </a:lnTo>
                <a:lnTo>
                  <a:pt x="10265" y="1319789"/>
                </a:lnTo>
                <a:lnTo>
                  <a:pt x="37126" y="1350895"/>
                </a:lnTo>
                <a:lnTo>
                  <a:pt x="75633" y="1366985"/>
                </a:lnTo>
                <a:lnTo>
                  <a:pt x="90202" y="1368155"/>
                </a:lnTo>
                <a:lnTo>
                  <a:pt x="217513" y="1368153"/>
                </a:lnTo>
                <a:lnTo>
                  <a:pt x="258689" y="1357893"/>
                </a:lnTo>
                <a:lnTo>
                  <a:pt x="289799" y="1331035"/>
                </a:lnTo>
                <a:lnTo>
                  <a:pt x="305890" y="1292531"/>
                </a:lnTo>
                <a:lnTo>
                  <a:pt x="307061" y="1277965"/>
                </a:lnTo>
                <a:lnTo>
                  <a:pt x="307059" y="89548"/>
                </a:lnTo>
                <a:lnTo>
                  <a:pt x="296799" y="48372"/>
                </a:lnTo>
                <a:lnTo>
                  <a:pt x="269941" y="17262"/>
                </a:lnTo>
                <a:lnTo>
                  <a:pt x="231437" y="1170"/>
                </a:lnTo>
                <a:lnTo>
                  <a:pt x="21687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007355" y="1839262"/>
            <a:ext cx="307340" cy="1368425"/>
          </a:xfrm>
          <a:custGeom>
            <a:avLst/>
            <a:gdLst/>
            <a:ahLst/>
            <a:cxnLst/>
            <a:rect l="l" t="t" r="r" b="b"/>
            <a:pathLst>
              <a:path w="307340" h="1368425">
                <a:moveTo>
                  <a:pt x="307061" y="90186"/>
                </a:moveTo>
                <a:lnTo>
                  <a:pt x="307061" y="1277977"/>
                </a:lnTo>
                <a:lnTo>
                  <a:pt x="305891" y="1292543"/>
                </a:lnTo>
                <a:lnTo>
                  <a:pt x="289798" y="1331046"/>
                </a:lnTo>
                <a:lnTo>
                  <a:pt x="258686" y="1357903"/>
                </a:lnTo>
                <a:lnTo>
                  <a:pt x="217510" y="1368162"/>
                </a:lnTo>
                <a:lnTo>
                  <a:pt x="90200" y="1368164"/>
                </a:lnTo>
                <a:lnTo>
                  <a:pt x="75631" y="1366994"/>
                </a:lnTo>
                <a:lnTo>
                  <a:pt x="37123" y="1350904"/>
                </a:lnTo>
                <a:lnTo>
                  <a:pt x="10264" y="1319797"/>
                </a:lnTo>
                <a:lnTo>
                  <a:pt x="2" y="1278624"/>
                </a:lnTo>
                <a:lnTo>
                  <a:pt x="0" y="90186"/>
                </a:lnTo>
                <a:lnTo>
                  <a:pt x="1170" y="75621"/>
                </a:lnTo>
                <a:lnTo>
                  <a:pt x="17261" y="37120"/>
                </a:lnTo>
                <a:lnTo>
                  <a:pt x="48372" y="10263"/>
                </a:lnTo>
                <a:lnTo>
                  <a:pt x="89552" y="2"/>
                </a:lnTo>
                <a:lnTo>
                  <a:pt x="216870" y="0"/>
                </a:lnTo>
                <a:lnTo>
                  <a:pt x="231437" y="1170"/>
                </a:lnTo>
                <a:lnTo>
                  <a:pt x="269941" y="17262"/>
                </a:lnTo>
                <a:lnTo>
                  <a:pt x="296799" y="48372"/>
                </a:lnTo>
                <a:lnTo>
                  <a:pt x="307059" y="89547"/>
                </a:lnTo>
                <a:lnTo>
                  <a:pt x="307061" y="90186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400972" y="6263753"/>
            <a:ext cx="570230" cy="1103630"/>
          </a:xfrm>
          <a:custGeom>
            <a:avLst/>
            <a:gdLst/>
            <a:ahLst/>
            <a:cxnLst/>
            <a:rect l="l" t="t" r="r" b="b"/>
            <a:pathLst>
              <a:path w="570230" h="1103629">
                <a:moveTo>
                  <a:pt x="0" y="551642"/>
                </a:moveTo>
                <a:lnTo>
                  <a:pt x="284810" y="1103282"/>
                </a:lnTo>
                <a:lnTo>
                  <a:pt x="569629" y="551642"/>
                </a:lnTo>
                <a:lnTo>
                  <a:pt x="284810" y="0"/>
                </a:lnTo>
                <a:lnTo>
                  <a:pt x="0" y="551642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467835" y="4667729"/>
            <a:ext cx="436245" cy="614680"/>
          </a:xfrm>
          <a:custGeom>
            <a:avLst/>
            <a:gdLst/>
            <a:ahLst/>
            <a:cxnLst/>
            <a:rect l="l" t="t" r="r" b="b"/>
            <a:pathLst>
              <a:path w="436244" h="614679">
                <a:moveTo>
                  <a:pt x="0" y="307269"/>
                </a:moveTo>
                <a:lnTo>
                  <a:pt x="217959" y="614544"/>
                </a:lnTo>
                <a:lnTo>
                  <a:pt x="435902" y="307269"/>
                </a:lnTo>
                <a:lnTo>
                  <a:pt x="217959" y="0"/>
                </a:lnTo>
                <a:lnTo>
                  <a:pt x="0" y="307269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729371" y="3344834"/>
            <a:ext cx="436245" cy="614680"/>
          </a:xfrm>
          <a:custGeom>
            <a:avLst/>
            <a:gdLst/>
            <a:ahLst/>
            <a:cxnLst/>
            <a:rect l="l" t="t" r="r" b="b"/>
            <a:pathLst>
              <a:path w="436244" h="614679">
                <a:moveTo>
                  <a:pt x="217956" y="0"/>
                </a:moveTo>
                <a:lnTo>
                  <a:pt x="0" y="307268"/>
                </a:lnTo>
                <a:lnTo>
                  <a:pt x="217956" y="614537"/>
                </a:lnTo>
                <a:lnTo>
                  <a:pt x="435912" y="307268"/>
                </a:lnTo>
                <a:lnTo>
                  <a:pt x="21795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729373" y="3344825"/>
            <a:ext cx="436245" cy="614680"/>
          </a:xfrm>
          <a:custGeom>
            <a:avLst/>
            <a:gdLst/>
            <a:ahLst/>
            <a:cxnLst/>
            <a:rect l="l" t="t" r="r" b="b"/>
            <a:pathLst>
              <a:path w="436244" h="614679">
                <a:moveTo>
                  <a:pt x="0" y="307287"/>
                </a:moveTo>
                <a:lnTo>
                  <a:pt x="217955" y="614544"/>
                </a:lnTo>
                <a:lnTo>
                  <a:pt x="435914" y="307287"/>
                </a:lnTo>
                <a:lnTo>
                  <a:pt x="217955" y="0"/>
                </a:lnTo>
                <a:lnTo>
                  <a:pt x="0" y="307287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206288" y="3328732"/>
            <a:ext cx="436245" cy="614680"/>
          </a:xfrm>
          <a:custGeom>
            <a:avLst/>
            <a:gdLst/>
            <a:ahLst/>
            <a:cxnLst/>
            <a:rect l="l" t="t" r="r" b="b"/>
            <a:pathLst>
              <a:path w="436245" h="614679">
                <a:moveTo>
                  <a:pt x="0" y="307287"/>
                </a:moveTo>
                <a:lnTo>
                  <a:pt x="217971" y="614544"/>
                </a:lnTo>
                <a:lnTo>
                  <a:pt x="435911" y="307287"/>
                </a:lnTo>
                <a:lnTo>
                  <a:pt x="217971" y="0"/>
                </a:lnTo>
                <a:lnTo>
                  <a:pt x="0" y="307287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684144" y="2053153"/>
            <a:ext cx="480059" cy="676275"/>
          </a:xfrm>
          <a:custGeom>
            <a:avLst/>
            <a:gdLst/>
            <a:ahLst/>
            <a:cxnLst/>
            <a:rect l="l" t="t" r="r" b="b"/>
            <a:pathLst>
              <a:path w="480060" h="676275">
                <a:moveTo>
                  <a:pt x="239743" y="0"/>
                </a:moveTo>
                <a:lnTo>
                  <a:pt x="0" y="337992"/>
                </a:lnTo>
                <a:lnTo>
                  <a:pt x="239743" y="676015"/>
                </a:lnTo>
                <a:lnTo>
                  <a:pt x="479496" y="337992"/>
                </a:lnTo>
                <a:lnTo>
                  <a:pt x="23974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684151" y="2053162"/>
            <a:ext cx="480059" cy="676275"/>
          </a:xfrm>
          <a:custGeom>
            <a:avLst/>
            <a:gdLst/>
            <a:ahLst/>
            <a:cxnLst/>
            <a:rect l="l" t="t" r="r" b="b"/>
            <a:pathLst>
              <a:path w="480060" h="676275">
                <a:moveTo>
                  <a:pt x="0" y="337979"/>
                </a:moveTo>
                <a:lnTo>
                  <a:pt x="239743" y="675990"/>
                </a:lnTo>
                <a:lnTo>
                  <a:pt x="479493" y="337979"/>
                </a:lnTo>
                <a:lnTo>
                  <a:pt x="239743" y="0"/>
                </a:lnTo>
                <a:lnTo>
                  <a:pt x="0" y="337979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655649" y="2050318"/>
            <a:ext cx="480059" cy="676275"/>
          </a:xfrm>
          <a:custGeom>
            <a:avLst/>
            <a:gdLst/>
            <a:ahLst/>
            <a:cxnLst/>
            <a:rect l="l" t="t" r="r" b="b"/>
            <a:pathLst>
              <a:path w="480060" h="676275">
                <a:moveTo>
                  <a:pt x="239755" y="0"/>
                </a:moveTo>
                <a:lnTo>
                  <a:pt x="0" y="337992"/>
                </a:lnTo>
                <a:lnTo>
                  <a:pt x="239755" y="675985"/>
                </a:lnTo>
                <a:lnTo>
                  <a:pt x="479480" y="337992"/>
                </a:lnTo>
                <a:lnTo>
                  <a:pt x="23975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55643" y="2050297"/>
            <a:ext cx="480059" cy="676275"/>
          </a:xfrm>
          <a:custGeom>
            <a:avLst/>
            <a:gdLst/>
            <a:ahLst/>
            <a:cxnLst/>
            <a:rect l="l" t="t" r="r" b="b"/>
            <a:pathLst>
              <a:path w="480060" h="676275">
                <a:moveTo>
                  <a:pt x="0" y="338010"/>
                </a:moveTo>
                <a:lnTo>
                  <a:pt x="239765" y="676020"/>
                </a:lnTo>
                <a:lnTo>
                  <a:pt x="479500" y="338010"/>
                </a:lnTo>
                <a:lnTo>
                  <a:pt x="239765" y="0"/>
                </a:lnTo>
                <a:lnTo>
                  <a:pt x="0" y="338010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762994" y="1924893"/>
            <a:ext cx="356235" cy="1282700"/>
          </a:xfrm>
          <a:custGeom>
            <a:avLst/>
            <a:gdLst/>
            <a:ahLst/>
            <a:cxnLst/>
            <a:rect l="l" t="t" r="r" b="b"/>
            <a:pathLst>
              <a:path w="356235" h="1282700">
                <a:moveTo>
                  <a:pt x="283786" y="0"/>
                </a:moveTo>
                <a:lnTo>
                  <a:pt x="71728" y="0"/>
                </a:lnTo>
                <a:lnTo>
                  <a:pt x="31680" y="12448"/>
                </a:lnTo>
                <a:lnTo>
                  <a:pt x="5654" y="44125"/>
                </a:lnTo>
                <a:lnTo>
                  <a:pt x="0" y="1210835"/>
                </a:lnTo>
                <a:lnTo>
                  <a:pt x="1530" y="1225247"/>
                </a:lnTo>
                <a:lnTo>
                  <a:pt x="21281" y="1261485"/>
                </a:lnTo>
                <a:lnTo>
                  <a:pt x="57622" y="1281075"/>
                </a:lnTo>
                <a:lnTo>
                  <a:pt x="72056" y="1282537"/>
                </a:lnTo>
                <a:lnTo>
                  <a:pt x="284116" y="1282536"/>
                </a:lnTo>
                <a:lnTo>
                  <a:pt x="324149" y="1270077"/>
                </a:lnTo>
                <a:lnTo>
                  <a:pt x="350164" y="1238385"/>
                </a:lnTo>
                <a:lnTo>
                  <a:pt x="355816" y="1210482"/>
                </a:lnTo>
                <a:lnTo>
                  <a:pt x="355815" y="71718"/>
                </a:lnTo>
                <a:lnTo>
                  <a:pt x="343373" y="31674"/>
                </a:lnTo>
                <a:lnTo>
                  <a:pt x="311690" y="5653"/>
                </a:lnTo>
                <a:lnTo>
                  <a:pt x="283786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762997" y="1924877"/>
            <a:ext cx="356235" cy="1282700"/>
          </a:xfrm>
          <a:custGeom>
            <a:avLst/>
            <a:gdLst/>
            <a:ahLst/>
            <a:cxnLst/>
            <a:rect l="l" t="t" r="r" b="b"/>
            <a:pathLst>
              <a:path w="356235" h="1282700">
                <a:moveTo>
                  <a:pt x="283786" y="0"/>
                </a:moveTo>
                <a:lnTo>
                  <a:pt x="323895" y="12285"/>
                </a:lnTo>
                <a:lnTo>
                  <a:pt x="350044" y="43862"/>
                </a:lnTo>
                <a:lnTo>
                  <a:pt x="355819" y="1210497"/>
                </a:lnTo>
                <a:lnTo>
                  <a:pt x="354357" y="1224930"/>
                </a:lnTo>
                <a:lnTo>
                  <a:pt x="334771" y="1261272"/>
                </a:lnTo>
                <a:lnTo>
                  <a:pt x="298531" y="1281021"/>
                </a:lnTo>
                <a:lnTo>
                  <a:pt x="72057" y="1282549"/>
                </a:lnTo>
                <a:lnTo>
                  <a:pt x="57622" y="1281087"/>
                </a:lnTo>
                <a:lnTo>
                  <a:pt x="21280" y="1261497"/>
                </a:lnTo>
                <a:lnTo>
                  <a:pt x="1530" y="1225259"/>
                </a:lnTo>
                <a:lnTo>
                  <a:pt x="0" y="72051"/>
                </a:lnTo>
                <a:lnTo>
                  <a:pt x="1461" y="57621"/>
                </a:lnTo>
                <a:lnTo>
                  <a:pt x="21049" y="21283"/>
                </a:lnTo>
                <a:lnTo>
                  <a:pt x="57291" y="1531"/>
                </a:lnTo>
                <a:lnTo>
                  <a:pt x="283786" y="0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205489" y="2405623"/>
            <a:ext cx="400685" cy="819785"/>
          </a:xfrm>
          <a:custGeom>
            <a:avLst/>
            <a:gdLst/>
            <a:ahLst/>
            <a:cxnLst/>
            <a:rect l="l" t="t" r="r" b="b"/>
            <a:pathLst>
              <a:path w="400685" h="819785">
                <a:moveTo>
                  <a:pt x="328635" y="0"/>
                </a:moveTo>
                <a:lnTo>
                  <a:pt x="71723" y="0"/>
                </a:lnTo>
                <a:lnTo>
                  <a:pt x="31677" y="12447"/>
                </a:lnTo>
                <a:lnTo>
                  <a:pt x="5653" y="44132"/>
                </a:lnTo>
                <a:lnTo>
                  <a:pt x="0" y="72024"/>
                </a:lnTo>
                <a:lnTo>
                  <a:pt x="0" y="747542"/>
                </a:lnTo>
                <a:lnTo>
                  <a:pt x="12448" y="787586"/>
                </a:lnTo>
                <a:lnTo>
                  <a:pt x="44124" y="813615"/>
                </a:lnTo>
                <a:lnTo>
                  <a:pt x="72024" y="819271"/>
                </a:lnTo>
                <a:lnTo>
                  <a:pt x="328986" y="819271"/>
                </a:lnTo>
                <a:lnTo>
                  <a:pt x="369016" y="806805"/>
                </a:lnTo>
                <a:lnTo>
                  <a:pt x="395036" y="775115"/>
                </a:lnTo>
                <a:lnTo>
                  <a:pt x="400690" y="747217"/>
                </a:lnTo>
                <a:lnTo>
                  <a:pt x="400689" y="71698"/>
                </a:lnTo>
                <a:lnTo>
                  <a:pt x="388232" y="31678"/>
                </a:lnTo>
                <a:lnTo>
                  <a:pt x="356539" y="5655"/>
                </a:lnTo>
                <a:lnTo>
                  <a:pt x="32863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05496" y="2405620"/>
            <a:ext cx="400685" cy="819785"/>
          </a:xfrm>
          <a:custGeom>
            <a:avLst/>
            <a:gdLst/>
            <a:ahLst/>
            <a:cxnLst/>
            <a:rect l="l" t="t" r="r" b="b"/>
            <a:pathLst>
              <a:path w="400685" h="819785">
                <a:moveTo>
                  <a:pt x="328648" y="0"/>
                </a:moveTo>
                <a:lnTo>
                  <a:pt x="368743" y="12286"/>
                </a:lnTo>
                <a:lnTo>
                  <a:pt x="394898" y="43865"/>
                </a:lnTo>
                <a:lnTo>
                  <a:pt x="400675" y="747219"/>
                </a:lnTo>
                <a:lnTo>
                  <a:pt x="399212" y="761661"/>
                </a:lnTo>
                <a:lnTo>
                  <a:pt x="379617" y="798007"/>
                </a:lnTo>
                <a:lnTo>
                  <a:pt x="343380" y="817745"/>
                </a:lnTo>
                <a:lnTo>
                  <a:pt x="72027" y="819271"/>
                </a:lnTo>
                <a:lnTo>
                  <a:pt x="57593" y="817809"/>
                </a:lnTo>
                <a:lnTo>
                  <a:pt x="21261" y="798222"/>
                </a:lnTo>
                <a:lnTo>
                  <a:pt x="1525" y="761969"/>
                </a:lnTo>
                <a:lnTo>
                  <a:pt x="0" y="72051"/>
                </a:lnTo>
                <a:lnTo>
                  <a:pt x="1461" y="57618"/>
                </a:lnTo>
                <a:lnTo>
                  <a:pt x="21046" y="21275"/>
                </a:lnTo>
                <a:lnTo>
                  <a:pt x="57286" y="1526"/>
                </a:lnTo>
                <a:lnTo>
                  <a:pt x="328648" y="0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81547" y="1082731"/>
            <a:ext cx="492759" cy="854075"/>
          </a:xfrm>
          <a:custGeom>
            <a:avLst/>
            <a:gdLst/>
            <a:ahLst/>
            <a:cxnLst/>
            <a:rect l="l" t="t" r="r" b="b"/>
            <a:pathLst>
              <a:path w="492760" h="854075">
                <a:moveTo>
                  <a:pt x="420310" y="0"/>
                </a:moveTo>
                <a:lnTo>
                  <a:pt x="71727" y="0"/>
                </a:lnTo>
                <a:lnTo>
                  <a:pt x="31683" y="12453"/>
                </a:lnTo>
                <a:lnTo>
                  <a:pt x="5655" y="44136"/>
                </a:lnTo>
                <a:lnTo>
                  <a:pt x="0" y="72024"/>
                </a:lnTo>
                <a:lnTo>
                  <a:pt x="0" y="782282"/>
                </a:lnTo>
                <a:lnTo>
                  <a:pt x="12452" y="822319"/>
                </a:lnTo>
                <a:lnTo>
                  <a:pt x="44141" y="848336"/>
                </a:lnTo>
                <a:lnTo>
                  <a:pt x="72045" y="853988"/>
                </a:lnTo>
                <a:lnTo>
                  <a:pt x="420635" y="853987"/>
                </a:lnTo>
                <a:lnTo>
                  <a:pt x="460679" y="841540"/>
                </a:lnTo>
                <a:lnTo>
                  <a:pt x="486708" y="809863"/>
                </a:lnTo>
                <a:lnTo>
                  <a:pt x="492364" y="781964"/>
                </a:lnTo>
                <a:lnTo>
                  <a:pt x="492364" y="71698"/>
                </a:lnTo>
                <a:lnTo>
                  <a:pt x="479906" y="31678"/>
                </a:lnTo>
                <a:lnTo>
                  <a:pt x="448214" y="5655"/>
                </a:lnTo>
                <a:lnTo>
                  <a:pt x="42031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681554" y="1082716"/>
            <a:ext cx="492759" cy="854075"/>
          </a:xfrm>
          <a:custGeom>
            <a:avLst/>
            <a:gdLst/>
            <a:ahLst/>
            <a:cxnLst/>
            <a:rect l="l" t="t" r="r" b="b"/>
            <a:pathLst>
              <a:path w="492760" h="854075">
                <a:moveTo>
                  <a:pt x="420305" y="0"/>
                </a:moveTo>
                <a:lnTo>
                  <a:pt x="460416" y="12281"/>
                </a:lnTo>
                <a:lnTo>
                  <a:pt x="486578" y="43849"/>
                </a:lnTo>
                <a:lnTo>
                  <a:pt x="492363" y="781965"/>
                </a:lnTo>
                <a:lnTo>
                  <a:pt x="490900" y="796395"/>
                </a:lnTo>
                <a:lnTo>
                  <a:pt x="471309" y="832733"/>
                </a:lnTo>
                <a:lnTo>
                  <a:pt x="435068" y="852485"/>
                </a:lnTo>
                <a:lnTo>
                  <a:pt x="72045" y="854017"/>
                </a:lnTo>
                <a:lnTo>
                  <a:pt x="57613" y="852554"/>
                </a:lnTo>
                <a:lnTo>
                  <a:pt x="21275" y="832961"/>
                </a:lnTo>
                <a:lnTo>
                  <a:pt x="1529" y="796718"/>
                </a:lnTo>
                <a:lnTo>
                  <a:pt x="0" y="72051"/>
                </a:lnTo>
                <a:lnTo>
                  <a:pt x="1462" y="57620"/>
                </a:lnTo>
                <a:lnTo>
                  <a:pt x="21050" y="21280"/>
                </a:lnTo>
                <a:lnTo>
                  <a:pt x="57291" y="1529"/>
                </a:lnTo>
                <a:lnTo>
                  <a:pt x="420305" y="0"/>
                </a:lnTo>
                <a:close/>
              </a:path>
            </a:pathLst>
          </a:custGeom>
          <a:ln w="953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1048350" y="6274983"/>
            <a:ext cx="254635" cy="10782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21310" marR="5080" indent="-309245">
              <a:lnSpc>
                <a:spcPct val="1042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8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1050278" y="5290715"/>
            <a:ext cx="254635" cy="7410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0975" marR="5080" indent="-168910">
              <a:lnSpc>
                <a:spcPct val="1042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8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1048349" y="3511198"/>
            <a:ext cx="254635" cy="10782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07340" marR="5080" indent="-295275">
              <a:lnSpc>
                <a:spcPct val="1042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80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8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092866" y="1883458"/>
            <a:ext cx="127635" cy="1279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spc="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endParaRPr sz="8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1829923" y="3447246"/>
            <a:ext cx="216535" cy="41020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7940">
              <a:lnSpc>
                <a:spcPct val="731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endParaRPr sz="8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829923" y="1960188"/>
            <a:ext cx="241935" cy="12122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9700" marR="5080" indent="-127635">
              <a:lnSpc>
                <a:spcPts val="900"/>
              </a:lnSpc>
            </a:pPr>
            <a:r>
              <a:rPr sz="800" spc="-9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endParaRPr sz="8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618618" y="6385985"/>
            <a:ext cx="216535" cy="8337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43840" marR="5080" indent="-231775">
              <a:lnSpc>
                <a:spcPct val="731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8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2568397" y="5516452"/>
            <a:ext cx="241935" cy="5022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5565" marR="5080" indent="-63500">
              <a:lnSpc>
                <a:spcPts val="900"/>
              </a:lnSpc>
            </a:pPr>
            <a:r>
              <a:rPr sz="800" spc="-3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riage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endParaRPr sz="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2586387" y="4761770"/>
            <a:ext cx="216535" cy="4267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0955" marR="5080" indent="-8890">
              <a:lnSpc>
                <a:spcPct val="731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endParaRPr sz="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568397" y="3562821"/>
            <a:ext cx="241935" cy="9747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96215" marR="5080" indent="-184150">
              <a:lnSpc>
                <a:spcPts val="9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3306871" y="3451021"/>
            <a:ext cx="216535" cy="3702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8255">
              <a:lnSpc>
                <a:spcPct val="731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226254" y="2423137"/>
            <a:ext cx="356235" cy="7486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-28575" algn="ctr">
              <a:lnSpc>
                <a:spcPts val="9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Colposcopi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exo/endocérvix*</a:t>
            </a:r>
            <a:endParaRPr sz="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2836789" y="2163622"/>
            <a:ext cx="216535" cy="4832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88900" marR="5080" indent="-76835">
              <a:lnSpc>
                <a:spcPct val="731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782861" y="2169426"/>
            <a:ext cx="216535" cy="4406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83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LEI-A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endParaRPr sz="800">
              <a:latin typeface="Arial"/>
              <a:cs typeface="Arial"/>
            </a:endParaRPr>
          </a:p>
          <a:p>
            <a:pPr marL="15240">
              <a:lnSpc>
                <a:spcPts val="83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endParaRPr sz="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2698939" y="1075225"/>
            <a:ext cx="470534" cy="8451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algn="ctr">
              <a:lnSpc>
                <a:spcPts val="9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-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tratamiento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ablativo</a:t>
            </a:r>
            <a:endParaRPr sz="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3789827" y="1151178"/>
            <a:ext cx="216535" cy="6642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11125" marR="5080" indent="-99060">
              <a:lnSpc>
                <a:spcPct val="731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4302915" y="5599296"/>
            <a:ext cx="127635" cy="16135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*Siempr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except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81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6850" y="2601359"/>
            <a:ext cx="152400" cy="48006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4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con citología de triage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ASC-US o LEI-BG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25334" y="3759027"/>
            <a:ext cx="705485" cy="348615"/>
          </a:xfrm>
          <a:custGeom>
            <a:avLst/>
            <a:gdLst/>
            <a:ahLst/>
            <a:cxnLst/>
            <a:rect l="l" t="t" r="r" b="b"/>
            <a:pathLst>
              <a:path w="705485" h="348614">
                <a:moveTo>
                  <a:pt x="0" y="4389"/>
                </a:moveTo>
                <a:lnTo>
                  <a:pt x="68640" y="4389"/>
                </a:lnTo>
                <a:lnTo>
                  <a:pt x="68640" y="348569"/>
                </a:lnTo>
                <a:lnTo>
                  <a:pt x="639628" y="348569"/>
                </a:lnTo>
                <a:lnTo>
                  <a:pt x="639628" y="0"/>
                </a:lnTo>
                <a:lnTo>
                  <a:pt x="705054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83306" y="3739215"/>
            <a:ext cx="59690" cy="48895"/>
          </a:xfrm>
          <a:custGeom>
            <a:avLst/>
            <a:gdLst/>
            <a:ahLst/>
            <a:cxnLst/>
            <a:rect l="l" t="t" r="r" b="b"/>
            <a:pathLst>
              <a:path w="59689" h="48895">
                <a:moveTo>
                  <a:pt x="59222" y="0"/>
                </a:moveTo>
                <a:lnTo>
                  <a:pt x="0" y="24201"/>
                </a:lnTo>
                <a:lnTo>
                  <a:pt x="59222" y="48402"/>
                </a:lnTo>
                <a:lnTo>
                  <a:pt x="45174" y="24201"/>
                </a:lnTo>
                <a:lnTo>
                  <a:pt x="59222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713195" y="3734856"/>
            <a:ext cx="59690" cy="48895"/>
          </a:xfrm>
          <a:custGeom>
            <a:avLst/>
            <a:gdLst/>
            <a:ahLst/>
            <a:cxnLst/>
            <a:rect l="l" t="t" r="r" b="b"/>
            <a:pathLst>
              <a:path w="59689" h="48895">
                <a:moveTo>
                  <a:pt x="0" y="0"/>
                </a:moveTo>
                <a:lnTo>
                  <a:pt x="14051" y="24170"/>
                </a:lnTo>
                <a:lnTo>
                  <a:pt x="0" y="48371"/>
                </a:lnTo>
                <a:lnTo>
                  <a:pt x="59222" y="24170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435053" y="2823900"/>
            <a:ext cx="1191895" cy="78740"/>
          </a:xfrm>
          <a:custGeom>
            <a:avLst/>
            <a:gdLst/>
            <a:ahLst/>
            <a:cxnLst/>
            <a:rect l="l" t="t" r="r" b="b"/>
            <a:pathLst>
              <a:path w="1191895" h="78739">
                <a:moveTo>
                  <a:pt x="0" y="4541"/>
                </a:moveTo>
                <a:lnTo>
                  <a:pt x="0" y="78668"/>
                </a:lnTo>
                <a:lnTo>
                  <a:pt x="1191578" y="78668"/>
                </a:lnTo>
                <a:lnTo>
                  <a:pt x="1191578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410861" y="2786380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191" y="0"/>
                </a:moveTo>
                <a:lnTo>
                  <a:pt x="0" y="59222"/>
                </a:lnTo>
                <a:lnTo>
                  <a:pt x="24191" y="45201"/>
                </a:lnTo>
                <a:lnTo>
                  <a:pt x="42658" y="45201"/>
                </a:lnTo>
                <a:lnTo>
                  <a:pt x="24191" y="0"/>
                </a:lnTo>
                <a:close/>
              </a:path>
              <a:path w="48894" h="59689">
                <a:moveTo>
                  <a:pt x="42658" y="45201"/>
                </a:moveTo>
                <a:lnTo>
                  <a:pt x="24191" y="45201"/>
                </a:lnTo>
                <a:lnTo>
                  <a:pt x="48386" y="59222"/>
                </a:lnTo>
                <a:lnTo>
                  <a:pt x="42658" y="4520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602461" y="2781868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5" h="59689">
                <a:moveTo>
                  <a:pt x="24170" y="0"/>
                </a:moveTo>
                <a:lnTo>
                  <a:pt x="0" y="59222"/>
                </a:lnTo>
                <a:lnTo>
                  <a:pt x="24170" y="45171"/>
                </a:lnTo>
                <a:lnTo>
                  <a:pt x="42629" y="45171"/>
                </a:lnTo>
                <a:lnTo>
                  <a:pt x="24170" y="0"/>
                </a:lnTo>
                <a:close/>
              </a:path>
              <a:path w="48895" h="59689">
                <a:moveTo>
                  <a:pt x="42629" y="45171"/>
                </a:moveTo>
                <a:lnTo>
                  <a:pt x="24170" y="45171"/>
                </a:lnTo>
                <a:lnTo>
                  <a:pt x="48371" y="59222"/>
                </a:lnTo>
                <a:lnTo>
                  <a:pt x="42629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53704" y="6513047"/>
            <a:ext cx="0" cy="89535"/>
          </a:xfrm>
          <a:custGeom>
            <a:avLst/>
            <a:gdLst/>
            <a:ahLst/>
            <a:cxnLst/>
            <a:rect l="l" t="t" r="r" b="b"/>
            <a:pathLst>
              <a:path h="89534">
                <a:moveTo>
                  <a:pt x="0" y="89510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29503" y="6471006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90">
                <a:moveTo>
                  <a:pt x="24201" y="0"/>
                </a:moveTo>
                <a:lnTo>
                  <a:pt x="0" y="59222"/>
                </a:lnTo>
                <a:lnTo>
                  <a:pt x="24201" y="45195"/>
                </a:lnTo>
                <a:lnTo>
                  <a:pt x="42646" y="45195"/>
                </a:lnTo>
                <a:lnTo>
                  <a:pt x="24201" y="0"/>
                </a:lnTo>
                <a:close/>
              </a:path>
              <a:path w="48894" h="59690">
                <a:moveTo>
                  <a:pt x="42646" y="45195"/>
                </a:moveTo>
                <a:lnTo>
                  <a:pt x="24201" y="45195"/>
                </a:lnTo>
                <a:lnTo>
                  <a:pt x="48371" y="59222"/>
                </a:lnTo>
                <a:lnTo>
                  <a:pt x="42646" y="4519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153704" y="5680980"/>
            <a:ext cx="0" cy="89535"/>
          </a:xfrm>
          <a:custGeom>
            <a:avLst/>
            <a:gdLst/>
            <a:ahLst/>
            <a:cxnLst/>
            <a:rect l="l" t="t" r="r" b="b"/>
            <a:pathLst>
              <a:path h="89535">
                <a:moveTo>
                  <a:pt x="0" y="89510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129503" y="5638951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201" y="0"/>
                </a:moveTo>
                <a:lnTo>
                  <a:pt x="0" y="59210"/>
                </a:lnTo>
                <a:lnTo>
                  <a:pt x="24201" y="45171"/>
                </a:lnTo>
                <a:lnTo>
                  <a:pt x="42640" y="45171"/>
                </a:lnTo>
                <a:lnTo>
                  <a:pt x="24201" y="0"/>
                </a:lnTo>
                <a:close/>
              </a:path>
              <a:path w="48894" h="59689">
                <a:moveTo>
                  <a:pt x="42640" y="45171"/>
                </a:moveTo>
                <a:lnTo>
                  <a:pt x="24201" y="45171"/>
                </a:lnTo>
                <a:lnTo>
                  <a:pt x="48371" y="59210"/>
                </a:lnTo>
                <a:lnTo>
                  <a:pt x="42640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4019488" y="4606889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649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995287" y="4564857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5" h="59689">
                <a:moveTo>
                  <a:pt x="24201" y="0"/>
                </a:moveTo>
                <a:lnTo>
                  <a:pt x="0" y="59222"/>
                </a:lnTo>
                <a:lnTo>
                  <a:pt x="24201" y="45171"/>
                </a:lnTo>
                <a:lnTo>
                  <a:pt x="42660" y="45171"/>
                </a:lnTo>
                <a:lnTo>
                  <a:pt x="24201" y="0"/>
                </a:lnTo>
                <a:close/>
              </a:path>
              <a:path w="48895" h="59689">
                <a:moveTo>
                  <a:pt x="42660" y="45171"/>
                </a:moveTo>
                <a:lnTo>
                  <a:pt x="24201" y="45171"/>
                </a:lnTo>
                <a:lnTo>
                  <a:pt x="48402" y="59222"/>
                </a:lnTo>
                <a:lnTo>
                  <a:pt x="42660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425159" y="1979056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106619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400967" y="1937024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191" y="0"/>
                </a:moveTo>
                <a:lnTo>
                  <a:pt x="0" y="59222"/>
                </a:lnTo>
                <a:lnTo>
                  <a:pt x="24191" y="45171"/>
                </a:lnTo>
                <a:lnTo>
                  <a:pt x="42646" y="45171"/>
                </a:lnTo>
                <a:lnTo>
                  <a:pt x="24191" y="0"/>
                </a:lnTo>
                <a:close/>
              </a:path>
              <a:path w="48894" h="59689">
                <a:moveTo>
                  <a:pt x="42646" y="45171"/>
                </a:moveTo>
                <a:lnTo>
                  <a:pt x="24191" y="45171"/>
                </a:lnTo>
                <a:lnTo>
                  <a:pt x="48386" y="59222"/>
                </a:lnTo>
                <a:lnTo>
                  <a:pt x="42646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678548" y="5281405"/>
            <a:ext cx="1050925" cy="0"/>
          </a:xfrm>
          <a:custGeom>
            <a:avLst/>
            <a:gdLst/>
            <a:ahLst/>
            <a:cxnLst/>
            <a:rect l="l" t="t" r="r" b="b"/>
            <a:pathLst>
              <a:path w="1050925">
                <a:moveTo>
                  <a:pt x="0" y="0"/>
                </a:moveTo>
                <a:lnTo>
                  <a:pt x="1050587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2636519" y="5257213"/>
            <a:ext cx="59690" cy="48895"/>
          </a:xfrm>
          <a:custGeom>
            <a:avLst/>
            <a:gdLst/>
            <a:ahLst/>
            <a:cxnLst/>
            <a:rect l="l" t="t" r="r" b="b"/>
            <a:pathLst>
              <a:path w="59689" h="48895">
                <a:moveTo>
                  <a:pt x="59222" y="0"/>
                </a:moveTo>
                <a:lnTo>
                  <a:pt x="0" y="24191"/>
                </a:lnTo>
                <a:lnTo>
                  <a:pt x="59222" y="48386"/>
                </a:lnTo>
                <a:lnTo>
                  <a:pt x="45171" y="24191"/>
                </a:lnTo>
                <a:lnTo>
                  <a:pt x="59222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3711945" y="5257213"/>
            <a:ext cx="59690" cy="48895"/>
          </a:xfrm>
          <a:custGeom>
            <a:avLst/>
            <a:gdLst/>
            <a:ahLst/>
            <a:cxnLst/>
            <a:rect l="l" t="t" r="r" b="b"/>
            <a:pathLst>
              <a:path w="59689" h="48895">
                <a:moveTo>
                  <a:pt x="0" y="0"/>
                </a:moveTo>
                <a:lnTo>
                  <a:pt x="14020" y="24191"/>
                </a:lnTo>
                <a:lnTo>
                  <a:pt x="0" y="48386"/>
                </a:lnTo>
                <a:lnTo>
                  <a:pt x="59222" y="24191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3618615" y="1981860"/>
            <a:ext cx="0" cy="106680"/>
          </a:xfrm>
          <a:custGeom>
            <a:avLst/>
            <a:gdLst/>
            <a:ahLst/>
            <a:cxnLst/>
            <a:rect l="l" t="t" r="r" b="b"/>
            <a:pathLst>
              <a:path h="106680">
                <a:moveTo>
                  <a:pt x="0" y="106649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594414" y="1939828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5" h="59689">
                <a:moveTo>
                  <a:pt x="24201" y="0"/>
                </a:moveTo>
                <a:lnTo>
                  <a:pt x="0" y="59222"/>
                </a:lnTo>
                <a:lnTo>
                  <a:pt x="24201" y="45201"/>
                </a:lnTo>
                <a:lnTo>
                  <a:pt x="42649" y="45201"/>
                </a:lnTo>
                <a:lnTo>
                  <a:pt x="24201" y="0"/>
                </a:lnTo>
                <a:close/>
              </a:path>
              <a:path w="48895" h="59689">
                <a:moveTo>
                  <a:pt x="42649" y="45201"/>
                </a:moveTo>
                <a:lnTo>
                  <a:pt x="24201" y="45201"/>
                </a:lnTo>
                <a:lnTo>
                  <a:pt x="48371" y="59222"/>
                </a:lnTo>
                <a:lnTo>
                  <a:pt x="42649" y="4520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391905" y="4636881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649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367713" y="4594849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191" y="0"/>
                </a:moveTo>
                <a:lnTo>
                  <a:pt x="0" y="59222"/>
                </a:lnTo>
                <a:lnTo>
                  <a:pt x="24191" y="45201"/>
                </a:lnTo>
                <a:lnTo>
                  <a:pt x="42658" y="45201"/>
                </a:lnTo>
                <a:lnTo>
                  <a:pt x="24191" y="0"/>
                </a:lnTo>
                <a:close/>
              </a:path>
              <a:path w="48894" h="59689">
                <a:moveTo>
                  <a:pt x="42658" y="45201"/>
                </a:moveTo>
                <a:lnTo>
                  <a:pt x="24191" y="45201"/>
                </a:lnTo>
                <a:lnTo>
                  <a:pt x="48386" y="59222"/>
                </a:lnTo>
                <a:lnTo>
                  <a:pt x="42658" y="4520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975265" y="6451255"/>
            <a:ext cx="381000" cy="919480"/>
          </a:xfrm>
          <a:custGeom>
            <a:avLst/>
            <a:gdLst/>
            <a:ahLst/>
            <a:cxnLst/>
            <a:rect l="l" t="t" r="r" b="b"/>
            <a:pathLst>
              <a:path w="381000" h="919479">
                <a:moveTo>
                  <a:pt x="298216" y="0"/>
                </a:moveTo>
                <a:lnTo>
                  <a:pt x="79862" y="35"/>
                </a:lnTo>
                <a:lnTo>
                  <a:pt x="39454" y="12016"/>
                </a:lnTo>
                <a:lnTo>
                  <a:pt x="10853" y="41418"/>
                </a:lnTo>
                <a:lnTo>
                  <a:pt x="0" y="82295"/>
                </a:lnTo>
                <a:lnTo>
                  <a:pt x="35" y="839190"/>
                </a:lnTo>
                <a:lnTo>
                  <a:pt x="12013" y="879589"/>
                </a:lnTo>
                <a:lnTo>
                  <a:pt x="41413" y="908195"/>
                </a:lnTo>
                <a:lnTo>
                  <a:pt x="82295" y="919054"/>
                </a:lnTo>
                <a:lnTo>
                  <a:pt x="300649" y="919018"/>
                </a:lnTo>
                <a:lnTo>
                  <a:pt x="341058" y="907035"/>
                </a:lnTo>
                <a:lnTo>
                  <a:pt x="369658" y="877630"/>
                </a:lnTo>
                <a:lnTo>
                  <a:pt x="380512" y="836758"/>
                </a:lnTo>
                <a:lnTo>
                  <a:pt x="380512" y="82295"/>
                </a:lnTo>
                <a:lnTo>
                  <a:pt x="368499" y="39459"/>
                </a:lnTo>
                <a:lnTo>
                  <a:pt x="339098" y="10856"/>
                </a:lnTo>
                <a:lnTo>
                  <a:pt x="298216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975265" y="6451255"/>
            <a:ext cx="381000" cy="919480"/>
          </a:xfrm>
          <a:custGeom>
            <a:avLst/>
            <a:gdLst/>
            <a:ahLst/>
            <a:cxnLst/>
            <a:rect l="l" t="t" r="r" b="b"/>
            <a:pathLst>
              <a:path w="381000" h="919479">
                <a:moveTo>
                  <a:pt x="380512" y="82295"/>
                </a:moveTo>
                <a:lnTo>
                  <a:pt x="380512" y="836758"/>
                </a:lnTo>
                <a:lnTo>
                  <a:pt x="379233" y="851288"/>
                </a:lnTo>
                <a:lnTo>
                  <a:pt x="361803" y="888999"/>
                </a:lnTo>
                <a:lnTo>
                  <a:pt x="328607" y="913259"/>
                </a:lnTo>
                <a:lnTo>
                  <a:pt x="82295" y="919054"/>
                </a:lnTo>
                <a:lnTo>
                  <a:pt x="67759" y="917774"/>
                </a:lnTo>
                <a:lnTo>
                  <a:pt x="30044" y="900337"/>
                </a:lnTo>
                <a:lnTo>
                  <a:pt x="5791" y="867139"/>
                </a:lnTo>
                <a:lnTo>
                  <a:pt x="0" y="82295"/>
                </a:lnTo>
                <a:lnTo>
                  <a:pt x="1279" y="67762"/>
                </a:lnTo>
                <a:lnTo>
                  <a:pt x="18708" y="30049"/>
                </a:lnTo>
                <a:lnTo>
                  <a:pt x="51905" y="5792"/>
                </a:lnTo>
                <a:lnTo>
                  <a:pt x="298216" y="0"/>
                </a:lnTo>
                <a:lnTo>
                  <a:pt x="312753" y="1279"/>
                </a:lnTo>
                <a:lnTo>
                  <a:pt x="350468" y="18712"/>
                </a:lnTo>
                <a:lnTo>
                  <a:pt x="374720" y="51910"/>
                </a:lnTo>
                <a:lnTo>
                  <a:pt x="380512" y="82295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975265" y="5535069"/>
            <a:ext cx="381000" cy="884555"/>
          </a:xfrm>
          <a:custGeom>
            <a:avLst/>
            <a:gdLst/>
            <a:ahLst/>
            <a:cxnLst/>
            <a:rect l="l" t="t" r="r" b="b"/>
            <a:pathLst>
              <a:path w="381000" h="884554">
                <a:moveTo>
                  <a:pt x="299786" y="0"/>
                </a:moveTo>
                <a:lnTo>
                  <a:pt x="66349" y="1274"/>
                </a:lnTo>
                <a:lnTo>
                  <a:pt x="28777" y="18928"/>
                </a:lnTo>
                <a:lnTo>
                  <a:pt x="5062" y="52524"/>
                </a:lnTo>
                <a:lnTo>
                  <a:pt x="0" y="80723"/>
                </a:lnTo>
                <a:lnTo>
                  <a:pt x="1272" y="817712"/>
                </a:lnTo>
                <a:lnTo>
                  <a:pt x="18921" y="855287"/>
                </a:lnTo>
                <a:lnTo>
                  <a:pt x="52511" y="879010"/>
                </a:lnTo>
                <a:lnTo>
                  <a:pt x="80711" y="884075"/>
                </a:lnTo>
                <a:lnTo>
                  <a:pt x="314151" y="882800"/>
                </a:lnTo>
                <a:lnTo>
                  <a:pt x="351727" y="865144"/>
                </a:lnTo>
                <a:lnTo>
                  <a:pt x="375448" y="831553"/>
                </a:lnTo>
                <a:lnTo>
                  <a:pt x="380512" y="803361"/>
                </a:lnTo>
                <a:lnTo>
                  <a:pt x="380512" y="80723"/>
                </a:lnTo>
                <a:lnTo>
                  <a:pt x="369540" y="40069"/>
                </a:lnTo>
                <a:lnTo>
                  <a:pt x="340570" y="11047"/>
                </a:lnTo>
                <a:lnTo>
                  <a:pt x="299786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75265" y="5535069"/>
            <a:ext cx="381000" cy="884555"/>
          </a:xfrm>
          <a:custGeom>
            <a:avLst/>
            <a:gdLst/>
            <a:ahLst/>
            <a:cxnLst/>
            <a:rect l="l" t="t" r="r" b="b"/>
            <a:pathLst>
              <a:path w="381000" h="884554">
                <a:moveTo>
                  <a:pt x="380512" y="80723"/>
                </a:moveTo>
                <a:lnTo>
                  <a:pt x="380512" y="803361"/>
                </a:lnTo>
                <a:lnTo>
                  <a:pt x="379208" y="817884"/>
                </a:lnTo>
                <a:lnTo>
                  <a:pt x="361479" y="855412"/>
                </a:lnTo>
                <a:lnTo>
                  <a:pt x="327834" y="879067"/>
                </a:lnTo>
                <a:lnTo>
                  <a:pt x="80711" y="884075"/>
                </a:lnTo>
                <a:lnTo>
                  <a:pt x="66183" y="882771"/>
                </a:lnTo>
                <a:lnTo>
                  <a:pt x="28652" y="865040"/>
                </a:lnTo>
                <a:lnTo>
                  <a:pt x="5002" y="831394"/>
                </a:lnTo>
                <a:lnTo>
                  <a:pt x="0" y="80723"/>
                </a:lnTo>
                <a:lnTo>
                  <a:pt x="1303" y="66196"/>
                </a:lnTo>
                <a:lnTo>
                  <a:pt x="19028" y="28661"/>
                </a:lnTo>
                <a:lnTo>
                  <a:pt x="52667" y="5006"/>
                </a:lnTo>
                <a:lnTo>
                  <a:pt x="299786" y="0"/>
                </a:lnTo>
                <a:lnTo>
                  <a:pt x="314311" y="1303"/>
                </a:lnTo>
                <a:lnTo>
                  <a:pt x="351845" y="19029"/>
                </a:lnTo>
                <a:lnTo>
                  <a:pt x="375502" y="52669"/>
                </a:lnTo>
                <a:lnTo>
                  <a:pt x="380512" y="80723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75265" y="4344029"/>
            <a:ext cx="381000" cy="1159510"/>
          </a:xfrm>
          <a:custGeom>
            <a:avLst/>
            <a:gdLst/>
            <a:ahLst/>
            <a:cxnLst/>
            <a:rect l="l" t="t" r="r" b="b"/>
            <a:pathLst>
              <a:path w="381000" h="1159510">
                <a:moveTo>
                  <a:pt x="288106" y="0"/>
                </a:moveTo>
                <a:lnTo>
                  <a:pt x="88108" y="98"/>
                </a:lnTo>
                <a:lnTo>
                  <a:pt x="47452" y="11650"/>
                </a:lnTo>
                <a:lnTo>
                  <a:pt x="16891" y="39132"/>
                </a:lnTo>
                <a:lnTo>
                  <a:pt x="1143" y="77834"/>
                </a:lnTo>
                <a:lnTo>
                  <a:pt x="0" y="92415"/>
                </a:lnTo>
                <a:lnTo>
                  <a:pt x="98" y="1070796"/>
                </a:lnTo>
                <a:lnTo>
                  <a:pt x="11653" y="1111459"/>
                </a:lnTo>
                <a:lnTo>
                  <a:pt x="39135" y="1142023"/>
                </a:lnTo>
                <a:lnTo>
                  <a:pt x="77829" y="1157773"/>
                </a:lnTo>
                <a:lnTo>
                  <a:pt x="92403" y="1158916"/>
                </a:lnTo>
                <a:lnTo>
                  <a:pt x="292405" y="1158818"/>
                </a:lnTo>
                <a:lnTo>
                  <a:pt x="333060" y="1147261"/>
                </a:lnTo>
                <a:lnTo>
                  <a:pt x="363620" y="1119775"/>
                </a:lnTo>
                <a:lnTo>
                  <a:pt x="379369" y="1081075"/>
                </a:lnTo>
                <a:lnTo>
                  <a:pt x="380512" y="1066498"/>
                </a:lnTo>
                <a:lnTo>
                  <a:pt x="380512" y="92415"/>
                </a:lnTo>
                <a:lnTo>
                  <a:pt x="368857" y="47449"/>
                </a:lnTo>
                <a:lnTo>
                  <a:pt x="341374" y="16888"/>
                </a:lnTo>
                <a:lnTo>
                  <a:pt x="302680" y="1142"/>
                </a:lnTo>
                <a:lnTo>
                  <a:pt x="288106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975265" y="4344029"/>
            <a:ext cx="381000" cy="1159510"/>
          </a:xfrm>
          <a:custGeom>
            <a:avLst/>
            <a:gdLst/>
            <a:ahLst/>
            <a:cxnLst/>
            <a:rect l="l" t="t" r="r" b="b"/>
            <a:pathLst>
              <a:path w="381000" h="1159510">
                <a:moveTo>
                  <a:pt x="380512" y="92415"/>
                </a:moveTo>
                <a:lnTo>
                  <a:pt x="380512" y="1066498"/>
                </a:lnTo>
                <a:lnTo>
                  <a:pt x="379369" y="1081075"/>
                </a:lnTo>
                <a:lnTo>
                  <a:pt x="363620" y="1119775"/>
                </a:lnTo>
                <a:lnTo>
                  <a:pt x="333060" y="1147261"/>
                </a:lnTo>
                <a:lnTo>
                  <a:pt x="292405" y="1158818"/>
                </a:lnTo>
                <a:lnTo>
                  <a:pt x="92403" y="1158916"/>
                </a:lnTo>
                <a:lnTo>
                  <a:pt x="77829" y="1157773"/>
                </a:lnTo>
                <a:lnTo>
                  <a:pt x="39135" y="1142023"/>
                </a:lnTo>
                <a:lnTo>
                  <a:pt x="11653" y="1111459"/>
                </a:lnTo>
                <a:lnTo>
                  <a:pt x="98" y="1070796"/>
                </a:lnTo>
                <a:lnTo>
                  <a:pt x="0" y="92415"/>
                </a:lnTo>
                <a:lnTo>
                  <a:pt x="1143" y="77834"/>
                </a:lnTo>
                <a:lnTo>
                  <a:pt x="16891" y="39132"/>
                </a:lnTo>
                <a:lnTo>
                  <a:pt x="47452" y="11650"/>
                </a:lnTo>
                <a:lnTo>
                  <a:pt x="88108" y="98"/>
                </a:lnTo>
                <a:lnTo>
                  <a:pt x="288106" y="0"/>
                </a:lnTo>
                <a:lnTo>
                  <a:pt x="302680" y="1142"/>
                </a:lnTo>
                <a:lnTo>
                  <a:pt x="341374" y="16888"/>
                </a:lnTo>
                <a:lnTo>
                  <a:pt x="368857" y="47449"/>
                </a:lnTo>
                <a:lnTo>
                  <a:pt x="380414" y="88116"/>
                </a:lnTo>
                <a:lnTo>
                  <a:pt x="380512" y="92415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975265" y="3222091"/>
            <a:ext cx="381000" cy="1080135"/>
          </a:xfrm>
          <a:custGeom>
            <a:avLst/>
            <a:gdLst/>
            <a:ahLst/>
            <a:cxnLst/>
            <a:rect l="l" t="t" r="r" b="b"/>
            <a:pathLst>
              <a:path w="381000" h="1080135">
                <a:moveTo>
                  <a:pt x="291309" y="0"/>
                </a:moveTo>
                <a:lnTo>
                  <a:pt x="75579" y="1033"/>
                </a:lnTo>
                <a:lnTo>
                  <a:pt x="36961" y="16894"/>
                </a:lnTo>
                <a:lnTo>
                  <a:pt x="10083" y="47977"/>
                </a:lnTo>
                <a:lnTo>
                  <a:pt x="0" y="89214"/>
                </a:lnTo>
                <a:lnTo>
                  <a:pt x="1032" y="1004224"/>
                </a:lnTo>
                <a:lnTo>
                  <a:pt x="16885" y="1042850"/>
                </a:lnTo>
                <a:lnTo>
                  <a:pt x="47959" y="1069731"/>
                </a:lnTo>
                <a:lnTo>
                  <a:pt x="89199" y="1079814"/>
                </a:lnTo>
                <a:lnTo>
                  <a:pt x="304928" y="1078781"/>
                </a:lnTo>
                <a:lnTo>
                  <a:pt x="343544" y="1062928"/>
                </a:lnTo>
                <a:lnTo>
                  <a:pt x="370426" y="1031850"/>
                </a:lnTo>
                <a:lnTo>
                  <a:pt x="380512" y="990599"/>
                </a:lnTo>
                <a:lnTo>
                  <a:pt x="380512" y="89214"/>
                </a:lnTo>
                <a:lnTo>
                  <a:pt x="370848" y="48795"/>
                </a:lnTo>
                <a:lnTo>
                  <a:pt x="344281" y="17434"/>
                </a:lnTo>
                <a:lnTo>
                  <a:pt x="305870" y="1183"/>
                </a:lnTo>
                <a:lnTo>
                  <a:pt x="291309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975265" y="3222091"/>
            <a:ext cx="381000" cy="1080135"/>
          </a:xfrm>
          <a:custGeom>
            <a:avLst/>
            <a:gdLst/>
            <a:ahLst/>
            <a:cxnLst/>
            <a:rect l="l" t="t" r="r" b="b"/>
            <a:pathLst>
              <a:path w="381000" h="1080135">
                <a:moveTo>
                  <a:pt x="380512" y="89214"/>
                </a:moveTo>
                <a:lnTo>
                  <a:pt x="380512" y="990599"/>
                </a:lnTo>
                <a:lnTo>
                  <a:pt x="379329" y="1005168"/>
                </a:lnTo>
                <a:lnTo>
                  <a:pt x="363081" y="1043589"/>
                </a:lnTo>
                <a:lnTo>
                  <a:pt x="331726" y="1070153"/>
                </a:lnTo>
                <a:lnTo>
                  <a:pt x="89199" y="1079814"/>
                </a:lnTo>
                <a:lnTo>
                  <a:pt x="74635" y="1078632"/>
                </a:lnTo>
                <a:lnTo>
                  <a:pt x="36222" y="1062388"/>
                </a:lnTo>
                <a:lnTo>
                  <a:pt x="9660" y="1031031"/>
                </a:lnTo>
                <a:lnTo>
                  <a:pt x="0" y="89214"/>
                </a:lnTo>
                <a:lnTo>
                  <a:pt x="1182" y="74653"/>
                </a:lnTo>
                <a:lnTo>
                  <a:pt x="17426" y="36237"/>
                </a:lnTo>
                <a:lnTo>
                  <a:pt x="48779" y="9665"/>
                </a:lnTo>
                <a:lnTo>
                  <a:pt x="291309" y="0"/>
                </a:lnTo>
                <a:lnTo>
                  <a:pt x="305870" y="1183"/>
                </a:lnTo>
                <a:lnTo>
                  <a:pt x="344281" y="17434"/>
                </a:lnTo>
                <a:lnTo>
                  <a:pt x="370848" y="48795"/>
                </a:lnTo>
                <a:lnTo>
                  <a:pt x="380512" y="89214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975265" y="1288105"/>
            <a:ext cx="381000" cy="1390015"/>
          </a:xfrm>
          <a:custGeom>
            <a:avLst/>
            <a:gdLst/>
            <a:ahLst/>
            <a:cxnLst/>
            <a:rect l="l" t="t" r="r" b="b"/>
            <a:pathLst>
              <a:path w="381000" h="1390014">
                <a:moveTo>
                  <a:pt x="279318" y="0"/>
                </a:moveTo>
                <a:lnTo>
                  <a:pt x="97217" y="76"/>
                </a:lnTo>
                <a:lnTo>
                  <a:pt x="56079" y="10589"/>
                </a:lnTo>
                <a:lnTo>
                  <a:pt x="23725" y="36088"/>
                </a:lnTo>
                <a:lnTo>
                  <a:pt x="4087" y="72635"/>
                </a:lnTo>
                <a:lnTo>
                  <a:pt x="0" y="101193"/>
                </a:lnTo>
                <a:lnTo>
                  <a:pt x="76" y="1292422"/>
                </a:lnTo>
                <a:lnTo>
                  <a:pt x="10586" y="1333554"/>
                </a:lnTo>
                <a:lnTo>
                  <a:pt x="36079" y="1365911"/>
                </a:lnTo>
                <a:lnTo>
                  <a:pt x="72626" y="1385555"/>
                </a:lnTo>
                <a:lnTo>
                  <a:pt x="101190" y="1389644"/>
                </a:lnTo>
                <a:lnTo>
                  <a:pt x="283293" y="1389567"/>
                </a:lnTo>
                <a:lnTo>
                  <a:pt x="324426" y="1379053"/>
                </a:lnTo>
                <a:lnTo>
                  <a:pt x="356781" y="1353554"/>
                </a:lnTo>
                <a:lnTo>
                  <a:pt x="376423" y="1317007"/>
                </a:lnTo>
                <a:lnTo>
                  <a:pt x="380512" y="1288450"/>
                </a:lnTo>
                <a:lnTo>
                  <a:pt x="380512" y="101193"/>
                </a:lnTo>
                <a:lnTo>
                  <a:pt x="369922" y="56088"/>
                </a:lnTo>
                <a:lnTo>
                  <a:pt x="344425" y="23732"/>
                </a:lnTo>
                <a:lnTo>
                  <a:pt x="307878" y="4088"/>
                </a:lnTo>
                <a:lnTo>
                  <a:pt x="279318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75265" y="1288105"/>
            <a:ext cx="381000" cy="1390015"/>
          </a:xfrm>
          <a:custGeom>
            <a:avLst/>
            <a:gdLst/>
            <a:ahLst/>
            <a:cxnLst/>
            <a:rect l="l" t="t" r="r" b="b"/>
            <a:pathLst>
              <a:path w="381000" h="1390014">
                <a:moveTo>
                  <a:pt x="380512" y="101193"/>
                </a:moveTo>
                <a:lnTo>
                  <a:pt x="380512" y="1288450"/>
                </a:lnTo>
                <a:lnTo>
                  <a:pt x="379465" y="1303051"/>
                </a:lnTo>
                <a:lnTo>
                  <a:pt x="364936" y="1342405"/>
                </a:lnTo>
                <a:lnTo>
                  <a:pt x="336381" y="1372024"/>
                </a:lnTo>
                <a:lnTo>
                  <a:pt x="297737" y="1387970"/>
                </a:lnTo>
                <a:lnTo>
                  <a:pt x="101190" y="1389644"/>
                </a:lnTo>
                <a:lnTo>
                  <a:pt x="86585" y="1388597"/>
                </a:lnTo>
                <a:lnTo>
                  <a:pt x="47227" y="1374066"/>
                </a:lnTo>
                <a:lnTo>
                  <a:pt x="17613" y="1345509"/>
                </a:lnTo>
                <a:lnTo>
                  <a:pt x="1672" y="1306865"/>
                </a:lnTo>
                <a:lnTo>
                  <a:pt x="0" y="101193"/>
                </a:lnTo>
                <a:lnTo>
                  <a:pt x="1046" y="86592"/>
                </a:lnTo>
                <a:lnTo>
                  <a:pt x="15572" y="47238"/>
                </a:lnTo>
                <a:lnTo>
                  <a:pt x="44124" y="17619"/>
                </a:lnTo>
                <a:lnTo>
                  <a:pt x="82771" y="1672"/>
                </a:lnTo>
                <a:lnTo>
                  <a:pt x="279318" y="0"/>
                </a:lnTo>
                <a:lnTo>
                  <a:pt x="293920" y="1046"/>
                </a:lnTo>
                <a:lnTo>
                  <a:pt x="333276" y="15577"/>
                </a:lnTo>
                <a:lnTo>
                  <a:pt x="362894" y="44133"/>
                </a:lnTo>
                <a:lnTo>
                  <a:pt x="378839" y="82776"/>
                </a:lnTo>
                <a:lnTo>
                  <a:pt x="380512" y="101193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049341" y="4833934"/>
            <a:ext cx="226060" cy="816610"/>
          </a:xfrm>
          <a:custGeom>
            <a:avLst/>
            <a:gdLst/>
            <a:ahLst/>
            <a:cxnLst/>
            <a:rect l="l" t="t" r="r" b="b"/>
            <a:pathLst>
              <a:path w="226060" h="816610">
                <a:moveTo>
                  <a:pt x="165963" y="0"/>
                </a:moveTo>
                <a:lnTo>
                  <a:pt x="50243" y="746"/>
                </a:lnTo>
                <a:lnTo>
                  <a:pt x="14441" y="20771"/>
                </a:lnTo>
                <a:lnTo>
                  <a:pt x="0" y="59719"/>
                </a:lnTo>
                <a:lnTo>
                  <a:pt x="749" y="765919"/>
                </a:lnTo>
                <a:lnTo>
                  <a:pt x="20777" y="801730"/>
                </a:lnTo>
                <a:lnTo>
                  <a:pt x="59710" y="816172"/>
                </a:lnTo>
                <a:lnTo>
                  <a:pt x="175472" y="815419"/>
                </a:lnTo>
                <a:lnTo>
                  <a:pt x="211262" y="795377"/>
                </a:lnTo>
                <a:lnTo>
                  <a:pt x="225704" y="756425"/>
                </a:lnTo>
                <a:lnTo>
                  <a:pt x="225704" y="59719"/>
                </a:lnTo>
                <a:lnTo>
                  <a:pt x="204908" y="14435"/>
                </a:lnTo>
                <a:lnTo>
                  <a:pt x="165963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049341" y="4833934"/>
            <a:ext cx="226060" cy="816610"/>
          </a:xfrm>
          <a:custGeom>
            <a:avLst/>
            <a:gdLst/>
            <a:ahLst/>
            <a:cxnLst/>
            <a:rect l="l" t="t" r="r" b="b"/>
            <a:pathLst>
              <a:path w="226060" h="816610">
                <a:moveTo>
                  <a:pt x="225704" y="59719"/>
                </a:moveTo>
                <a:lnTo>
                  <a:pt x="225704" y="756425"/>
                </a:lnTo>
                <a:lnTo>
                  <a:pt x="223960" y="770814"/>
                </a:lnTo>
                <a:lnTo>
                  <a:pt x="201146" y="804715"/>
                </a:lnTo>
                <a:lnTo>
                  <a:pt x="59710" y="816172"/>
                </a:lnTo>
                <a:lnTo>
                  <a:pt x="45328" y="814428"/>
                </a:lnTo>
                <a:lnTo>
                  <a:pt x="11443" y="791610"/>
                </a:lnTo>
                <a:lnTo>
                  <a:pt x="0" y="59719"/>
                </a:lnTo>
                <a:lnTo>
                  <a:pt x="1743" y="45330"/>
                </a:lnTo>
                <a:lnTo>
                  <a:pt x="24559" y="11436"/>
                </a:lnTo>
                <a:lnTo>
                  <a:pt x="165963" y="0"/>
                </a:lnTo>
                <a:lnTo>
                  <a:pt x="180347" y="1743"/>
                </a:lnTo>
                <a:lnTo>
                  <a:pt x="214249" y="24550"/>
                </a:lnTo>
                <a:lnTo>
                  <a:pt x="225704" y="59719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845021" y="3746835"/>
            <a:ext cx="289560" cy="815340"/>
          </a:xfrm>
          <a:custGeom>
            <a:avLst/>
            <a:gdLst/>
            <a:ahLst/>
            <a:cxnLst/>
            <a:rect l="l" t="t" r="r" b="b"/>
            <a:pathLst>
              <a:path w="289560" h="815339">
                <a:moveTo>
                  <a:pt x="221437" y="0"/>
                </a:moveTo>
                <a:lnTo>
                  <a:pt x="59893" y="425"/>
                </a:lnTo>
                <a:lnTo>
                  <a:pt x="22175" y="17497"/>
                </a:lnTo>
                <a:lnTo>
                  <a:pt x="1549" y="53089"/>
                </a:lnTo>
                <a:lnTo>
                  <a:pt x="0" y="67543"/>
                </a:lnTo>
                <a:lnTo>
                  <a:pt x="422" y="754996"/>
                </a:lnTo>
                <a:lnTo>
                  <a:pt x="17485" y="792728"/>
                </a:lnTo>
                <a:lnTo>
                  <a:pt x="53066" y="813362"/>
                </a:lnTo>
                <a:lnTo>
                  <a:pt x="67513" y="814913"/>
                </a:lnTo>
                <a:lnTo>
                  <a:pt x="229062" y="814487"/>
                </a:lnTo>
                <a:lnTo>
                  <a:pt x="266800" y="797419"/>
                </a:lnTo>
                <a:lnTo>
                  <a:pt x="287431" y="761843"/>
                </a:lnTo>
                <a:lnTo>
                  <a:pt x="288980" y="747400"/>
                </a:lnTo>
                <a:lnTo>
                  <a:pt x="288980" y="67543"/>
                </a:lnTo>
                <a:lnTo>
                  <a:pt x="271475" y="22170"/>
                </a:lnTo>
                <a:lnTo>
                  <a:pt x="235888" y="1549"/>
                </a:lnTo>
                <a:lnTo>
                  <a:pt x="221437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845021" y="3746835"/>
            <a:ext cx="289560" cy="815340"/>
          </a:xfrm>
          <a:custGeom>
            <a:avLst/>
            <a:gdLst/>
            <a:ahLst/>
            <a:cxnLst/>
            <a:rect l="l" t="t" r="r" b="b"/>
            <a:pathLst>
              <a:path w="289560" h="815339">
                <a:moveTo>
                  <a:pt x="288980" y="67543"/>
                </a:moveTo>
                <a:lnTo>
                  <a:pt x="288980" y="747400"/>
                </a:lnTo>
                <a:lnTo>
                  <a:pt x="287431" y="761843"/>
                </a:lnTo>
                <a:lnTo>
                  <a:pt x="266800" y="797419"/>
                </a:lnTo>
                <a:lnTo>
                  <a:pt x="229062" y="814487"/>
                </a:lnTo>
                <a:lnTo>
                  <a:pt x="67513" y="814913"/>
                </a:lnTo>
                <a:lnTo>
                  <a:pt x="53066" y="813362"/>
                </a:lnTo>
                <a:lnTo>
                  <a:pt x="17485" y="792728"/>
                </a:lnTo>
                <a:lnTo>
                  <a:pt x="422" y="754996"/>
                </a:lnTo>
                <a:lnTo>
                  <a:pt x="0" y="67543"/>
                </a:lnTo>
                <a:lnTo>
                  <a:pt x="1549" y="53089"/>
                </a:lnTo>
                <a:lnTo>
                  <a:pt x="22175" y="17497"/>
                </a:lnTo>
                <a:lnTo>
                  <a:pt x="59893" y="425"/>
                </a:lnTo>
                <a:lnTo>
                  <a:pt x="221437" y="0"/>
                </a:lnTo>
                <a:lnTo>
                  <a:pt x="235888" y="1549"/>
                </a:lnTo>
                <a:lnTo>
                  <a:pt x="271475" y="22170"/>
                </a:lnTo>
                <a:lnTo>
                  <a:pt x="288552" y="59895"/>
                </a:lnTo>
                <a:lnTo>
                  <a:pt x="288980" y="67543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28374" y="3593886"/>
            <a:ext cx="299085" cy="998219"/>
          </a:xfrm>
          <a:custGeom>
            <a:avLst/>
            <a:gdLst/>
            <a:ahLst/>
            <a:cxnLst/>
            <a:rect l="l" t="t" r="r" b="b"/>
            <a:pathLst>
              <a:path w="299085" h="998220">
                <a:moveTo>
                  <a:pt x="222967" y="0"/>
                </a:moveTo>
                <a:lnTo>
                  <a:pt x="69199" y="300"/>
                </a:lnTo>
                <a:lnTo>
                  <a:pt x="30262" y="15299"/>
                </a:lnTo>
                <a:lnTo>
                  <a:pt x="5358" y="47906"/>
                </a:lnTo>
                <a:lnTo>
                  <a:pt x="0" y="75986"/>
                </a:lnTo>
                <a:lnTo>
                  <a:pt x="303" y="928674"/>
                </a:lnTo>
                <a:lnTo>
                  <a:pt x="15316" y="967611"/>
                </a:lnTo>
                <a:lnTo>
                  <a:pt x="47931" y="992500"/>
                </a:lnTo>
                <a:lnTo>
                  <a:pt x="76007" y="997854"/>
                </a:lnTo>
                <a:lnTo>
                  <a:pt x="229803" y="997551"/>
                </a:lnTo>
                <a:lnTo>
                  <a:pt x="268732" y="982543"/>
                </a:lnTo>
                <a:lnTo>
                  <a:pt x="293623" y="949928"/>
                </a:lnTo>
                <a:lnTo>
                  <a:pt x="298978" y="921837"/>
                </a:lnTo>
                <a:lnTo>
                  <a:pt x="298978" y="75986"/>
                </a:lnTo>
                <a:lnTo>
                  <a:pt x="283672" y="30246"/>
                </a:lnTo>
                <a:lnTo>
                  <a:pt x="251055" y="5355"/>
                </a:lnTo>
                <a:lnTo>
                  <a:pt x="222967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228374" y="3593886"/>
            <a:ext cx="299085" cy="998219"/>
          </a:xfrm>
          <a:custGeom>
            <a:avLst/>
            <a:gdLst/>
            <a:ahLst/>
            <a:cxnLst/>
            <a:rect l="l" t="t" r="r" b="b"/>
            <a:pathLst>
              <a:path w="299085" h="998220">
                <a:moveTo>
                  <a:pt x="298978" y="75986"/>
                </a:moveTo>
                <a:lnTo>
                  <a:pt x="298978" y="921837"/>
                </a:lnTo>
                <a:lnTo>
                  <a:pt x="297596" y="936345"/>
                </a:lnTo>
                <a:lnTo>
                  <a:pt x="278933" y="973284"/>
                </a:lnTo>
                <a:lnTo>
                  <a:pt x="243910" y="994934"/>
                </a:lnTo>
                <a:lnTo>
                  <a:pt x="76007" y="997854"/>
                </a:lnTo>
                <a:lnTo>
                  <a:pt x="61508" y="996472"/>
                </a:lnTo>
                <a:lnTo>
                  <a:pt x="24577" y="977812"/>
                </a:lnTo>
                <a:lnTo>
                  <a:pt x="2921" y="942784"/>
                </a:lnTo>
                <a:lnTo>
                  <a:pt x="0" y="75986"/>
                </a:lnTo>
                <a:lnTo>
                  <a:pt x="1382" y="61484"/>
                </a:lnTo>
                <a:lnTo>
                  <a:pt x="20057" y="24556"/>
                </a:lnTo>
                <a:lnTo>
                  <a:pt x="55091" y="2914"/>
                </a:lnTo>
                <a:lnTo>
                  <a:pt x="222967" y="0"/>
                </a:lnTo>
                <a:lnTo>
                  <a:pt x="237473" y="1381"/>
                </a:lnTo>
                <a:lnTo>
                  <a:pt x="274412" y="20045"/>
                </a:lnTo>
                <a:lnTo>
                  <a:pt x="296062" y="55069"/>
                </a:lnTo>
                <a:lnTo>
                  <a:pt x="298978" y="75986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899827" y="6598797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79">
                <a:moveTo>
                  <a:pt x="0" y="357960"/>
                </a:moveTo>
                <a:lnTo>
                  <a:pt x="253877" y="715923"/>
                </a:lnTo>
                <a:lnTo>
                  <a:pt x="507744" y="357960"/>
                </a:lnTo>
                <a:lnTo>
                  <a:pt x="253877" y="0"/>
                </a:lnTo>
                <a:lnTo>
                  <a:pt x="0" y="357960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732086" y="2403033"/>
            <a:ext cx="0" cy="1005205"/>
          </a:xfrm>
          <a:custGeom>
            <a:avLst/>
            <a:gdLst/>
            <a:ahLst/>
            <a:cxnLst/>
            <a:rect l="l" t="t" r="r" b="b"/>
            <a:pathLst>
              <a:path h="1005204">
                <a:moveTo>
                  <a:pt x="0" y="1004925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707891" y="2361001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195" y="0"/>
                </a:moveTo>
                <a:lnTo>
                  <a:pt x="0" y="59222"/>
                </a:lnTo>
                <a:lnTo>
                  <a:pt x="24195" y="45171"/>
                </a:lnTo>
                <a:lnTo>
                  <a:pt x="42647" y="45171"/>
                </a:lnTo>
                <a:lnTo>
                  <a:pt x="24195" y="0"/>
                </a:lnTo>
                <a:close/>
              </a:path>
              <a:path w="48894" h="59689">
                <a:moveTo>
                  <a:pt x="42647" y="45171"/>
                </a:moveTo>
                <a:lnTo>
                  <a:pt x="24195" y="45171"/>
                </a:lnTo>
                <a:lnTo>
                  <a:pt x="48386" y="59222"/>
                </a:lnTo>
                <a:lnTo>
                  <a:pt x="42647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556848" y="1095715"/>
            <a:ext cx="327025" cy="1258570"/>
          </a:xfrm>
          <a:custGeom>
            <a:avLst/>
            <a:gdLst/>
            <a:ahLst/>
            <a:cxnLst/>
            <a:rect l="l" t="t" r="r" b="b"/>
            <a:pathLst>
              <a:path w="327025" h="1258570">
                <a:moveTo>
                  <a:pt x="234900" y="0"/>
                </a:moveTo>
                <a:lnTo>
                  <a:pt x="77607" y="1022"/>
                </a:lnTo>
                <a:lnTo>
                  <a:pt x="37952" y="16467"/>
                </a:lnTo>
                <a:lnTo>
                  <a:pt x="10353" y="46684"/>
                </a:lnTo>
                <a:lnTo>
                  <a:pt x="0" y="86776"/>
                </a:lnTo>
                <a:lnTo>
                  <a:pt x="1081" y="1184741"/>
                </a:lnTo>
                <a:lnTo>
                  <a:pt x="17416" y="1222251"/>
                </a:lnTo>
                <a:lnTo>
                  <a:pt x="49365" y="1248359"/>
                </a:lnTo>
                <a:lnTo>
                  <a:pt x="91738" y="1258153"/>
                </a:lnTo>
                <a:lnTo>
                  <a:pt x="249018" y="1257131"/>
                </a:lnTo>
                <a:lnTo>
                  <a:pt x="288672" y="1241680"/>
                </a:lnTo>
                <a:lnTo>
                  <a:pt x="316272" y="1211458"/>
                </a:lnTo>
                <a:lnTo>
                  <a:pt x="326626" y="1171376"/>
                </a:lnTo>
                <a:lnTo>
                  <a:pt x="326626" y="86776"/>
                </a:lnTo>
                <a:lnTo>
                  <a:pt x="316649" y="47373"/>
                </a:lnTo>
                <a:lnTo>
                  <a:pt x="289331" y="16920"/>
                </a:lnTo>
                <a:lnTo>
                  <a:pt x="249860" y="1148"/>
                </a:lnTo>
                <a:lnTo>
                  <a:pt x="23490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556848" y="1095715"/>
            <a:ext cx="327025" cy="1258570"/>
          </a:xfrm>
          <a:custGeom>
            <a:avLst/>
            <a:gdLst/>
            <a:ahLst/>
            <a:cxnLst/>
            <a:rect l="l" t="t" r="r" b="b"/>
            <a:pathLst>
              <a:path w="327025" h="1258570">
                <a:moveTo>
                  <a:pt x="326626" y="86776"/>
                </a:moveTo>
                <a:lnTo>
                  <a:pt x="326626" y="1171376"/>
                </a:lnTo>
                <a:lnTo>
                  <a:pt x="325412" y="1185529"/>
                </a:lnTo>
                <a:lnTo>
                  <a:pt x="308732" y="1222870"/>
                </a:lnTo>
                <a:lnTo>
                  <a:pt x="276536" y="1248714"/>
                </a:lnTo>
                <a:lnTo>
                  <a:pt x="91738" y="1258153"/>
                </a:lnTo>
                <a:lnTo>
                  <a:pt x="76776" y="1257004"/>
                </a:lnTo>
                <a:lnTo>
                  <a:pt x="37301" y="1241226"/>
                </a:lnTo>
                <a:lnTo>
                  <a:pt x="9980" y="1210772"/>
                </a:lnTo>
                <a:lnTo>
                  <a:pt x="0" y="86776"/>
                </a:lnTo>
                <a:lnTo>
                  <a:pt x="1214" y="72617"/>
                </a:lnTo>
                <a:lnTo>
                  <a:pt x="17893" y="35273"/>
                </a:lnTo>
                <a:lnTo>
                  <a:pt x="50087" y="9435"/>
                </a:lnTo>
                <a:lnTo>
                  <a:pt x="234900" y="0"/>
                </a:lnTo>
                <a:lnTo>
                  <a:pt x="249860" y="1148"/>
                </a:lnTo>
                <a:lnTo>
                  <a:pt x="289331" y="16920"/>
                </a:lnTo>
                <a:lnTo>
                  <a:pt x="316649" y="47373"/>
                </a:lnTo>
                <a:lnTo>
                  <a:pt x="326626" y="86776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77530" y="3405459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79">
                <a:moveTo>
                  <a:pt x="0" y="357957"/>
                </a:moveTo>
                <a:lnTo>
                  <a:pt x="253877" y="715914"/>
                </a:lnTo>
                <a:lnTo>
                  <a:pt x="507741" y="357957"/>
                </a:lnTo>
                <a:lnTo>
                  <a:pt x="253877" y="0"/>
                </a:lnTo>
                <a:lnTo>
                  <a:pt x="0" y="357957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30903" y="3330234"/>
            <a:ext cx="0" cy="106680"/>
          </a:xfrm>
          <a:custGeom>
            <a:avLst/>
            <a:gdLst/>
            <a:ahLst/>
            <a:cxnLst/>
            <a:rect l="l" t="t" r="r" b="b"/>
            <a:pathLst>
              <a:path h="106679">
                <a:moveTo>
                  <a:pt x="0" y="106619"/>
                </a:moveTo>
                <a:lnTo>
                  <a:pt x="0" y="0"/>
                </a:lnTo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3006708" y="3288202"/>
            <a:ext cx="48895" cy="59690"/>
          </a:xfrm>
          <a:custGeom>
            <a:avLst/>
            <a:gdLst/>
            <a:ahLst/>
            <a:cxnLst/>
            <a:rect l="l" t="t" r="r" b="b"/>
            <a:pathLst>
              <a:path w="48894" h="59689">
                <a:moveTo>
                  <a:pt x="24195" y="0"/>
                </a:moveTo>
                <a:lnTo>
                  <a:pt x="0" y="59222"/>
                </a:lnTo>
                <a:lnTo>
                  <a:pt x="24195" y="45171"/>
                </a:lnTo>
                <a:lnTo>
                  <a:pt x="42651" y="45171"/>
                </a:lnTo>
                <a:lnTo>
                  <a:pt x="24195" y="0"/>
                </a:lnTo>
                <a:close/>
              </a:path>
              <a:path w="48894" h="59689">
                <a:moveTo>
                  <a:pt x="42651" y="45171"/>
                </a:moveTo>
                <a:lnTo>
                  <a:pt x="24195" y="45171"/>
                </a:lnTo>
                <a:lnTo>
                  <a:pt x="48393" y="59222"/>
                </a:lnTo>
                <a:lnTo>
                  <a:pt x="42651" y="4517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842022" y="2448753"/>
            <a:ext cx="377825" cy="838835"/>
          </a:xfrm>
          <a:custGeom>
            <a:avLst/>
            <a:gdLst/>
            <a:ahLst/>
            <a:cxnLst/>
            <a:rect l="l" t="t" r="r" b="b"/>
            <a:pathLst>
              <a:path w="377825" h="838835">
                <a:moveTo>
                  <a:pt x="299337" y="0"/>
                </a:moveTo>
                <a:lnTo>
                  <a:pt x="67759" y="704"/>
                </a:lnTo>
                <a:lnTo>
                  <a:pt x="29508" y="17061"/>
                </a:lnTo>
                <a:lnTo>
                  <a:pt x="5207" y="50179"/>
                </a:lnTo>
                <a:lnTo>
                  <a:pt x="0" y="78333"/>
                </a:lnTo>
                <a:lnTo>
                  <a:pt x="707" y="770901"/>
                </a:lnTo>
                <a:lnTo>
                  <a:pt x="17071" y="809171"/>
                </a:lnTo>
                <a:lnTo>
                  <a:pt x="50176" y="833478"/>
                </a:lnTo>
                <a:lnTo>
                  <a:pt x="78306" y="838687"/>
                </a:lnTo>
                <a:lnTo>
                  <a:pt x="309929" y="837977"/>
                </a:lnTo>
                <a:lnTo>
                  <a:pt x="348170" y="821598"/>
                </a:lnTo>
                <a:lnTo>
                  <a:pt x="372465" y="788472"/>
                </a:lnTo>
                <a:lnTo>
                  <a:pt x="377671" y="760323"/>
                </a:lnTo>
                <a:lnTo>
                  <a:pt x="377671" y="78333"/>
                </a:lnTo>
                <a:lnTo>
                  <a:pt x="368234" y="41023"/>
                </a:lnTo>
                <a:lnTo>
                  <a:pt x="339969" y="11347"/>
                </a:lnTo>
                <a:lnTo>
                  <a:pt x="299337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42022" y="2448753"/>
            <a:ext cx="377825" cy="838835"/>
          </a:xfrm>
          <a:custGeom>
            <a:avLst/>
            <a:gdLst/>
            <a:ahLst/>
            <a:cxnLst/>
            <a:rect l="l" t="t" r="r" b="b"/>
            <a:pathLst>
              <a:path w="377825" h="838835">
                <a:moveTo>
                  <a:pt x="377671" y="78333"/>
                </a:moveTo>
                <a:lnTo>
                  <a:pt x="377671" y="760323"/>
                </a:lnTo>
                <a:lnTo>
                  <a:pt x="376329" y="774842"/>
                </a:lnTo>
                <a:lnTo>
                  <a:pt x="358142" y="812093"/>
                </a:lnTo>
                <a:lnTo>
                  <a:pt x="323820" y="834783"/>
                </a:lnTo>
                <a:lnTo>
                  <a:pt x="78306" y="838687"/>
                </a:lnTo>
                <a:lnTo>
                  <a:pt x="63797" y="837344"/>
                </a:lnTo>
                <a:lnTo>
                  <a:pt x="26570" y="819149"/>
                </a:lnTo>
                <a:lnTo>
                  <a:pt x="3897" y="784804"/>
                </a:lnTo>
                <a:lnTo>
                  <a:pt x="0" y="78333"/>
                </a:lnTo>
                <a:lnTo>
                  <a:pt x="1342" y="63810"/>
                </a:lnTo>
                <a:lnTo>
                  <a:pt x="19533" y="26562"/>
                </a:lnTo>
                <a:lnTo>
                  <a:pt x="53864" y="3890"/>
                </a:lnTo>
                <a:lnTo>
                  <a:pt x="299337" y="0"/>
                </a:lnTo>
                <a:lnTo>
                  <a:pt x="313850" y="1341"/>
                </a:lnTo>
                <a:lnTo>
                  <a:pt x="351089" y="19525"/>
                </a:lnTo>
                <a:lnTo>
                  <a:pt x="373773" y="53857"/>
                </a:lnTo>
                <a:lnTo>
                  <a:pt x="377671" y="78333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76097" y="3405459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79">
                <a:moveTo>
                  <a:pt x="253877" y="0"/>
                </a:moveTo>
                <a:lnTo>
                  <a:pt x="0" y="357957"/>
                </a:lnTo>
                <a:lnTo>
                  <a:pt x="253877" y="715914"/>
                </a:lnTo>
                <a:lnTo>
                  <a:pt x="507757" y="357957"/>
                </a:lnTo>
                <a:lnTo>
                  <a:pt x="25387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776097" y="3405459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79">
                <a:moveTo>
                  <a:pt x="0" y="357957"/>
                </a:moveTo>
                <a:lnTo>
                  <a:pt x="253877" y="715914"/>
                </a:lnTo>
                <a:lnTo>
                  <a:pt x="507757" y="357957"/>
                </a:lnTo>
                <a:lnTo>
                  <a:pt x="253877" y="0"/>
                </a:lnTo>
                <a:lnTo>
                  <a:pt x="0" y="357957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248030" y="1095715"/>
            <a:ext cx="327025" cy="838835"/>
          </a:xfrm>
          <a:custGeom>
            <a:avLst/>
            <a:gdLst/>
            <a:ahLst/>
            <a:cxnLst/>
            <a:rect l="l" t="t" r="r" b="b"/>
            <a:pathLst>
              <a:path w="327025" h="838835">
                <a:moveTo>
                  <a:pt x="246424" y="0"/>
                </a:moveTo>
                <a:lnTo>
                  <a:pt x="77201" y="45"/>
                </a:lnTo>
                <a:lnTo>
                  <a:pt x="33916" y="12120"/>
                </a:lnTo>
                <a:lnTo>
                  <a:pt x="6028" y="40941"/>
                </a:lnTo>
                <a:lnTo>
                  <a:pt x="0" y="66141"/>
                </a:lnTo>
                <a:lnTo>
                  <a:pt x="54" y="774986"/>
                </a:lnTo>
                <a:lnTo>
                  <a:pt x="14688" y="810676"/>
                </a:lnTo>
                <a:lnTo>
                  <a:pt x="49631" y="833682"/>
                </a:lnTo>
                <a:lnTo>
                  <a:pt x="80198" y="838657"/>
                </a:lnTo>
                <a:lnTo>
                  <a:pt x="249409" y="838612"/>
                </a:lnTo>
                <a:lnTo>
                  <a:pt x="292692" y="826540"/>
                </a:lnTo>
                <a:lnTo>
                  <a:pt x="320582" y="797718"/>
                </a:lnTo>
                <a:lnTo>
                  <a:pt x="326611" y="772515"/>
                </a:lnTo>
                <a:lnTo>
                  <a:pt x="326611" y="66141"/>
                </a:lnTo>
                <a:lnTo>
                  <a:pt x="311927" y="27985"/>
                </a:lnTo>
                <a:lnTo>
                  <a:pt x="276988" y="4975"/>
                </a:lnTo>
                <a:lnTo>
                  <a:pt x="246424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248030" y="1095715"/>
            <a:ext cx="327025" cy="838835"/>
          </a:xfrm>
          <a:custGeom>
            <a:avLst/>
            <a:gdLst/>
            <a:ahLst/>
            <a:cxnLst/>
            <a:rect l="l" t="t" r="r" b="b"/>
            <a:pathLst>
              <a:path w="327025" h="838835">
                <a:moveTo>
                  <a:pt x="326611" y="66141"/>
                </a:moveTo>
                <a:lnTo>
                  <a:pt x="326611" y="772515"/>
                </a:lnTo>
                <a:lnTo>
                  <a:pt x="325054" y="785549"/>
                </a:lnTo>
                <a:lnTo>
                  <a:pt x="304100" y="818462"/>
                </a:lnTo>
                <a:lnTo>
                  <a:pt x="265045" y="836864"/>
                </a:lnTo>
                <a:lnTo>
                  <a:pt x="80198" y="838657"/>
                </a:lnTo>
                <a:lnTo>
                  <a:pt x="64388" y="837372"/>
                </a:lnTo>
                <a:lnTo>
                  <a:pt x="24480" y="820085"/>
                </a:lnTo>
                <a:lnTo>
                  <a:pt x="2175" y="787877"/>
                </a:lnTo>
                <a:lnTo>
                  <a:pt x="0" y="66141"/>
                </a:lnTo>
                <a:lnTo>
                  <a:pt x="1557" y="53108"/>
                </a:lnTo>
                <a:lnTo>
                  <a:pt x="22508" y="20198"/>
                </a:lnTo>
                <a:lnTo>
                  <a:pt x="61563" y="1794"/>
                </a:lnTo>
                <a:lnTo>
                  <a:pt x="246424" y="0"/>
                </a:lnTo>
                <a:lnTo>
                  <a:pt x="262232" y="1285"/>
                </a:lnTo>
                <a:lnTo>
                  <a:pt x="302136" y="18574"/>
                </a:lnTo>
                <a:lnTo>
                  <a:pt x="324438" y="50787"/>
                </a:lnTo>
                <a:lnTo>
                  <a:pt x="326611" y="66141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172699" y="2063638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80">
                <a:moveTo>
                  <a:pt x="253864" y="0"/>
                </a:moveTo>
                <a:lnTo>
                  <a:pt x="0" y="357957"/>
                </a:lnTo>
                <a:lnTo>
                  <a:pt x="253864" y="715944"/>
                </a:lnTo>
                <a:lnTo>
                  <a:pt x="507741" y="357957"/>
                </a:lnTo>
                <a:lnTo>
                  <a:pt x="25386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172699" y="2063638"/>
            <a:ext cx="508000" cy="716280"/>
          </a:xfrm>
          <a:custGeom>
            <a:avLst/>
            <a:gdLst/>
            <a:ahLst/>
            <a:cxnLst/>
            <a:rect l="l" t="t" r="r" b="b"/>
            <a:pathLst>
              <a:path w="508000" h="716280">
                <a:moveTo>
                  <a:pt x="0" y="357957"/>
                </a:moveTo>
                <a:lnTo>
                  <a:pt x="253864" y="715944"/>
                </a:lnTo>
                <a:lnTo>
                  <a:pt x="507741" y="357957"/>
                </a:lnTo>
                <a:lnTo>
                  <a:pt x="253864" y="0"/>
                </a:lnTo>
                <a:lnTo>
                  <a:pt x="0" y="357957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428664" y="1095684"/>
            <a:ext cx="327025" cy="838835"/>
          </a:xfrm>
          <a:custGeom>
            <a:avLst/>
            <a:gdLst/>
            <a:ahLst/>
            <a:cxnLst/>
            <a:rect l="l" t="t" r="r" b="b"/>
            <a:pathLst>
              <a:path w="327025" h="838835">
                <a:moveTo>
                  <a:pt x="251795" y="0"/>
                </a:moveTo>
                <a:lnTo>
                  <a:pt x="73027" y="20"/>
                </a:lnTo>
                <a:lnTo>
                  <a:pt x="32123" y="12677"/>
                </a:lnTo>
                <a:lnTo>
                  <a:pt x="5715" y="43692"/>
                </a:lnTo>
                <a:lnTo>
                  <a:pt x="0" y="70926"/>
                </a:lnTo>
                <a:lnTo>
                  <a:pt x="20" y="769472"/>
                </a:lnTo>
                <a:lnTo>
                  <a:pt x="13363" y="808230"/>
                </a:lnTo>
                <a:lnTo>
                  <a:pt x="46086" y="833267"/>
                </a:lnTo>
                <a:lnTo>
                  <a:pt x="74828" y="838687"/>
                </a:lnTo>
                <a:lnTo>
                  <a:pt x="253571" y="838668"/>
                </a:lnTo>
                <a:lnTo>
                  <a:pt x="294487" y="826020"/>
                </a:lnTo>
                <a:lnTo>
                  <a:pt x="320905" y="795013"/>
                </a:lnTo>
                <a:lnTo>
                  <a:pt x="326623" y="767791"/>
                </a:lnTo>
                <a:lnTo>
                  <a:pt x="326602" y="69220"/>
                </a:lnTo>
                <a:lnTo>
                  <a:pt x="313251" y="30453"/>
                </a:lnTo>
                <a:lnTo>
                  <a:pt x="280531" y="5418"/>
                </a:lnTo>
                <a:lnTo>
                  <a:pt x="25179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428664" y="1095684"/>
            <a:ext cx="327025" cy="838835"/>
          </a:xfrm>
          <a:custGeom>
            <a:avLst/>
            <a:gdLst/>
            <a:ahLst/>
            <a:cxnLst/>
            <a:rect l="l" t="t" r="r" b="b"/>
            <a:pathLst>
              <a:path w="327025" h="838835">
                <a:moveTo>
                  <a:pt x="326623" y="70926"/>
                </a:moveTo>
                <a:lnTo>
                  <a:pt x="326623" y="767791"/>
                </a:lnTo>
                <a:lnTo>
                  <a:pt x="325146" y="781875"/>
                </a:lnTo>
                <a:lnTo>
                  <a:pt x="305288" y="817359"/>
                </a:lnTo>
                <a:lnTo>
                  <a:pt x="268341" y="836947"/>
                </a:lnTo>
                <a:lnTo>
                  <a:pt x="74828" y="838687"/>
                </a:lnTo>
                <a:lnTo>
                  <a:pt x="59956" y="837286"/>
                </a:lnTo>
                <a:lnTo>
                  <a:pt x="22501" y="818465"/>
                </a:lnTo>
                <a:lnTo>
                  <a:pt x="1834" y="783460"/>
                </a:lnTo>
                <a:lnTo>
                  <a:pt x="0" y="70926"/>
                </a:lnTo>
                <a:lnTo>
                  <a:pt x="1476" y="56835"/>
                </a:lnTo>
                <a:lnTo>
                  <a:pt x="21326" y="21339"/>
                </a:lnTo>
                <a:lnTo>
                  <a:pt x="58262" y="1744"/>
                </a:lnTo>
                <a:lnTo>
                  <a:pt x="251795" y="0"/>
                </a:lnTo>
                <a:lnTo>
                  <a:pt x="266664" y="1400"/>
                </a:lnTo>
                <a:lnTo>
                  <a:pt x="304113" y="20218"/>
                </a:lnTo>
                <a:lnTo>
                  <a:pt x="324784" y="55227"/>
                </a:lnTo>
                <a:lnTo>
                  <a:pt x="326623" y="70926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304611" y="2063638"/>
            <a:ext cx="629920" cy="716280"/>
          </a:xfrm>
          <a:custGeom>
            <a:avLst/>
            <a:gdLst/>
            <a:ahLst/>
            <a:cxnLst/>
            <a:rect l="l" t="t" r="r" b="b"/>
            <a:pathLst>
              <a:path w="629920" h="716280">
                <a:moveTo>
                  <a:pt x="314827" y="0"/>
                </a:moveTo>
                <a:lnTo>
                  <a:pt x="0" y="357957"/>
                </a:lnTo>
                <a:lnTo>
                  <a:pt x="314827" y="715944"/>
                </a:lnTo>
                <a:lnTo>
                  <a:pt x="629686" y="357957"/>
                </a:lnTo>
                <a:lnTo>
                  <a:pt x="31482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304611" y="2063638"/>
            <a:ext cx="629920" cy="716280"/>
          </a:xfrm>
          <a:custGeom>
            <a:avLst/>
            <a:gdLst/>
            <a:ahLst/>
            <a:cxnLst/>
            <a:rect l="l" t="t" r="r" b="b"/>
            <a:pathLst>
              <a:path w="629920" h="716280">
                <a:moveTo>
                  <a:pt x="0" y="357957"/>
                </a:moveTo>
                <a:lnTo>
                  <a:pt x="314827" y="715944"/>
                </a:lnTo>
                <a:lnTo>
                  <a:pt x="629686" y="357957"/>
                </a:lnTo>
                <a:lnTo>
                  <a:pt x="314827" y="0"/>
                </a:lnTo>
                <a:lnTo>
                  <a:pt x="0" y="357957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772381" y="5759240"/>
            <a:ext cx="762635" cy="716280"/>
          </a:xfrm>
          <a:custGeom>
            <a:avLst/>
            <a:gdLst/>
            <a:ahLst/>
            <a:cxnLst/>
            <a:rect l="l" t="t" r="r" b="b"/>
            <a:pathLst>
              <a:path w="762635" h="716279">
                <a:moveTo>
                  <a:pt x="381323" y="0"/>
                </a:moveTo>
                <a:lnTo>
                  <a:pt x="0" y="357960"/>
                </a:lnTo>
                <a:lnTo>
                  <a:pt x="381323" y="715920"/>
                </a:lnTo>
                <a:lnTo>
                  <a:pt x="762627" y="357960"/>
                </a:lnTo>
                <a:lnTo>
                  <a:pt x="38132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772381" y="5759240"/>
            <a:ext cx="762635" cy="716280"/>
          </a:xfrm>
          <a:custGeom>
            <a:avLst/>
            <a:gdLst/>
            <a:ahLst/>
            <a:cxnLst/>
            <a:rect l="l" t="t" r="r" b="b"/>
            <a:pathLst>
              <a:path w="762635" h="716279">
                <a:moveTo>
                  <a:pt x="0" y="357960"/>
                </a:moveTo>
                <a:lnTo>
                  <a:pt x="381323" y="715920"/>
                </a:lnTo>
                <a:lnTo>
                  <a:pt x="762627" y="357960"/>
                </a:lnTo>
                <a:lnTo>
                  <a:pt x="381323" y="0"/>
                </a:lnTo>
                <a:lnTo>
                  <a:pt x="0" y="357960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150196" y="4717257"/>
            <a:ext cx="485775" cy="1128395"/>
          </a:xfrm>
          <a:custGeom>
            <a:avLst/>
            <a:gdLst/>
            <a:ahLst/>
            <a:cxnLst/>
            <a:rect l="l" t="t" r="r" b="b"/>
            <a:pathLst>
              <a:path w="485775" h="1128395">
                <a:moveTo>
                  <a:pt x="242639" y="0"/>
                </a:moveTo>
                <a:lnTo>
                  <a:pt x="0" y="564148"/>
                </a:lnTo>
                <a:lnTo>
                  <a:pt x="242639" y="1128278"/>
                </a:lnTo>
                <a:lnTo>
                  <a:pt x="485250" y="564148"/>
                </a:lnTo>
                <a:lnTo>
                  <a:pt x="24263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50196" y="4717257"/>
            <a:ext cx="485775" cy="1128395"/>
          </a:xfrm>
          <a:custGeom>
            <a:avLst/>
            <a:gdLst/>
            <a:ahLst/>
            <a:cxnLst/>
            <a:rect l="l" t="t" r="r" b="b"/>
            <a:pathLst>
              <a:path w="485775" h="1128395">
                <a:moveTo>
                  <a:pt x="0" y="564148"/>
                </a:moveTo>
                <a:lnTo>
                  <a:pt x="242639" y="1128278"/>
                </a:lnTo>
                <a:lnTo>
                  <a:pt x="485250" y="564148"/>
                </a:lnTo>
                <a:lnTo>
                  <a:pt x="242639" y="0"/>
                </a:lnTo>
                <a:lnTo>
                  <a:pt x="0" y="564148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776868" y="4717257"/>
            <a:ext cx="485775" cy="1128395"/>
          </a:xfrm>
          <a:custGeom>
            <a:avLst/>
            <a:gdLst/>
            <a:ahLst/>
            <a:cxnLst/>
            <a:rect l="l" t="t" r="r" b="b"/>
            <a:pathLst>
              <a:path w="485775" h="1128395">
                <a:moveTo>
                  <a:pt x="0" y="564148"/>
                </a:moveTo>
                <a:lnTo>
                  <a:pt x="242620" y="1128278"/>
                </a:lnTo>
                <a:lnTo>
                  <a:pt x="485241" y="564148"/>
                </a:lnTo>
                <a:lnTo>
                  <a:pt x="242620" y="0"/>
                </a:lnTo>
                <a:lnTo>
                  <a:pt x="0" y="564148"/>
                </a:lnTo>
                <a:close/>
              </a:path>
            </a:pathLst>
          </a:custGeom>
          <a:ln w="9601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 txBox="1"/>
          <p:nvPr/>
        </p:nvSpPr>
        <p:spPr>
          <a:xfrm>
            <a:off x="1047955" y="6470177"/>
            <a:ext cx="227329" cy="881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3189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1049800" y="5634860"/>
            <a:ext cx="227329" cy="7118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7325" marR="5080" indent="-175260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1047955" y="4358613"/>
            <a:ext cx="227329" cy="11518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69875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COLPOSCOPIA/BIOPSIA</a:t>
            </a:r>
            <a:endParaRPr sz="75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1047955" y="3321278"/>
            <a:ext cx="227329" cy="881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3189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099890" y="1351124"/>
            <a:ext cx="123189" cy="1228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5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endParaRPr sz="75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3036121" y="6778822"/>
            <a:ext cx="227329" cy="3562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762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2984174" y="5906765"/>
            <a:ext cx="330835" cy="42925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0320" marR="5080" indent="-8255" algn="just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ASC-US/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305244" y="4897679"/>
            <a:ext cx="227329" cy="7677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23520" marR="5080" indent="-211454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negativa/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3096534" y="4961182"/>
            <a:ext cx="123189" cy="5619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Colposcopia</a:t>
            </a:r>
            <a:endParaRPr sz="7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3953809" y="4895268"/>
            <a:ext cx="123189" cy="7721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≥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LEI-AG</a:t>
            </a:r>
            <a:endParaRPr sz="7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1613743" y="3566475"/>
            <a:ext cx="227329" cy="394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667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2260230" y="3624949"/>
            <a:ext cx="227329" cy="935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8595" marR="5080" indent="-17653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2912360" y="3585491"/>
            <a:ext cx="227329" cy="3562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762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3871944" y="3835428"/>
            <a:ext cx="227329" cy="6375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93345" marR="5080" indent="-8128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7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861401" y="2527664"/>
            <a:ext cx="330835" cy="681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-27305" algn="ctr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exo/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endocérvix*</a:t>
            </a:r>
            <a:endParaRPr sz="7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309046" y="2195120"/>
            <a:ext cx="227329" cy="42608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39370">
              <a:lnSpc>
                <a:spcPts val="86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endParaRPr sz="750">
              <a:latin typeface="Arial"/>
              <a:cs typeface="Arial"/>
            </a:endParaRPr>
          </a:p>
          <a:p>
            <a:pPr marL="12700">
              <a:lnSpc>
                <a:spcPts val="86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≥ LEI-AG</a:t>
            </a:r>
            <a:endParaRPr sz="7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449987" y="2224591"/>
            <a:ext cx="330835" cy="3943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0795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negativa</a:t>
            </a:r>
            <a:endParaRPr sz="750">
              <a:latin typeface="Arial"/>
              <a:cs typeface="Arial"/>
            </a:endParaRPr>
          </a:p>
          <a:p>
            <a:pPr marL="23495">
              <a:lnSpc>
                <a:spcPts val="805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602635" y="1156827"/>
            <a:ext cx="227329" cy="11633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47955" marR="5080" indent="-135890">
              <a:lnSpc>
                <a:spcPts val="819"/>
              </a:lnSpc>
            </a:pPr>
            <a:r>
              <a:rPr sz="750" spc="-8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amizació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prueb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5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años</a:t>
            </a:r>
            <a:endParaRPr sz="7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293854" y="1209645"/>
            <a:ext cx="227329" cy="6375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07314" marR="5080" indent="-9525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7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474454" y="1109504"/>
            <a:ext cx="227329" cy="8108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0541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VPH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4348294" y="5637134"/>
            <a:ext cx="128270" cy="16249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*Siempr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except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endParaRPr sz="80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875231" y="7605000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82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16850" y="2677066"/>
            <a:ext cx="152400" cy="47161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5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con citología de triage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ASC-H o LEI-AG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597450" y="3159790"/>
            <a:ext cx="578485" cy="50165"/>
          </a:xfrm>
          <a:custGeom>
            <a:avLst/>
            <a:gdLst/>
            <a:ahLst/>
            <a:cxnLst/>
            <a:rect l="l" t="t" r="r" b="b"/>
            <a:pathLst>
              <a:path w="578485" h="50164">
                <a:moveTo>
                  <a:pt x="0" y="3444"/>
                </a:moveTo>
                <a:lnTo>
                  <a:pt x="0" y="49987"/>
                </a:lnTo>
                <a:lnTo>
                  <a:pt x="578415" y="49987"/>
                </a:lnTo>
                <a:lnTo>
                  <a:pt x="578415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1573447" y="3121538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5">
                <a:moveTo>
                  <a:pt x="24002" y="0"/>
                </a:moveTo>
                <a:lnTo>
                  <a:pt x="0" y="58765"/>
                </a:lnTo>
                <a:lnTo>
                  <a:pt x="24002" y="44836"/>
                </a:lnTo>
                <a:lnTo>
                  <a:pt x="42316" y="44836"/>
                </a:lnTo>
                <a:lnTo>
                  <a:pt x="24002" y="0"/>
                </a:lnTo>
                <a:close/>
              </a:path>
              <a:path w="48259" h="59055">
                <a:moveTo>
                  <a:pt x="42316" y="44836"/>
                </a:moveTo>
                <a:lnTo>
                  <a:pt x="24002" y="44836"/>
                </a:lnTo>
                <a:lnTo>
                  <a:pt x="48005" y="58765"/>
                </a:lnTo>
                <a:lnTo>
                  <a:pt x="42316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151863" y="311812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02" y="0"/>
                </a:moveTo>
                <a:lnTo>
                  <a:pt x="0" y="58734"/>
                </a:lnTo>
                <a:lnTo>
                  <a:pt x="24002" y="44805"/>
                </a:lnTo>
                <a:lnTo>
                  <a:pt x="42313" y="44805"/>
                </a:lnTo>
                <a:lnTo>
                  <a:pt x="24002" y="0"/>
                </a:lnTo>
                <a:close/>
              </a:path>
              <a:path w="48260" h="59055">
                <a:moveTo>
                  <a:pt x="42313" y="44805"/>
                </a:moveTo>
                <a:lnTo>
                  <a:pt x="24002" y="44805"/>
                </a:lnTo>
                <a:lnTo>
                  <a:pt x="48005" y="58734"/>
                </a:lnTo>
                <a:lnTo>
                  <a:pt x="42313" y="4480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144530" y="6454541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120289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120542" y="6412857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3987" y="0"/>
                </a:moveTo>
                <a:lnTo>
                  <a:pt x="0" y="58744"/>
                </a:lnTo>
                <a:lnTo>
                  <a:pt x="23987" y="44814"/>
                </a:lnTo>
                <a:lnTo>
                  <a:pt x="42310" y="44814"/>
                </a:lnTo>
                <a:lnTo>
                  <a:pt x="23987" y="0"/>
                </a:lnTo>
                <a:close/>
              </a:path>
              <a:path w="48260" h="59054">
                <a:moveTo>
                  <a:pt x="42310" y="44814"/>
                </a:moveTo>
                <a:lnTo>
                  <a:pt x="23987" y="44814"/>
                </a:lnTo>
                <a:lnTo>
                  <a:pt x="48005" y="58744"/>
                </a:lnTo>
                <a:lnTo>
                  <a:pt x="42310" y="44814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44530" y="5590122"/>
            <a:ext cx="0" cy="194945"/>
          </a:xfrm>
          <a:custGeom>
            <a:avLst/>
            <a:gdLst/>
            <a:ahLst/>
            <a:cxnLst/>
            <a:rect l="l" t="t" r="r" b="b"/>
            <a:pathLst>
              <a:path h="194945">
                <a:moveTo>
                  <a:pt x="0" y="19452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20542" y="5548428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3987" y="0"/>
                </a:moveTo>
                <a:lnTo>
                  <a:pt x="0" y="58744"/>
                </a:lnTo>
                <a:lnTo>
                  <a:pt x="23987" y="44814"/>
                </a:lnTo>
                <a:lnTo>
                  <a:pt x="42310" y="44814"/>
                </a:lnTo>
                <a:lnTo>
                  <a:pt x="23987" y="0"/>
                </a:lnTo>
                <a:close/>
              </a:path>
              <a:path w="48260" h="59054">
                <a:moveTo>
                  <a:pt x="42310" y="44814"/>
                </a:moveTo>
                <a:lnTo>
                  <a:pt x="23987" y="44814"/>
                </a:lnTo>
                <a:lnTo>
                  <a:pt x="48005" y="58744"/>
                </a:lnTo>
                <a:lnTo>
                  <a:pt x="42310" y="44814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791849" y="3892773"/>
            <a:ext cx="0" cy="203835"/>
          </a:xfrm>
          <a:custGeom>
            <a:avLst/>
            <a:gdLst/>
            <a:ahLst/>
            <a:cxnLst/>
            <a:rect l="l" t="t" r="r" b="b"/>
            <a:pathLst>
              <a:path h="203835">
                <a:moveTo>
                  <a:pt x="0" y="203758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767845" y="385107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02" y="0"/>
                </a:moveTo>
                <a:lnTo>
                  <a:pt x="0" y="58765"/>
                </a:lnTo>
                <a:lnTo>
                  <a:pt x="24002" y="44836"/>
                </a:lnTo>
                <a:lnTo>
                  <a:pt x="42316" y="44836"/>
                </a:lnTo>
                <a:lnTo>
                  <a:pt x="24002" y="0"/>
                </a:lnTo>
                <a:close/>
              </a:path>
              <a:path w="48260" h="59054">
                <a:moveTo>
                  <a:pt x="42316" y="44836"/>
                </a:moveTo>
                <a:lnTo>
                  <a:pt x="24002" y="44836"/>
                </a:lnTo>
                <a:lnTo>
                  <a:pt x="48005" y="58765"/>
                </a:lnTo>
                <a:lnTo>
                  <a:pt x="42316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4001322" y="4554982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12030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977304" y="4513315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65"/>
                </a:lnTo>
                <a:lnTo>
                  <a:pt x="24018" y="44836"/>
                </a:lnTo>
                <a:lnTo>
                  <a:pt x="42320" y="44836"/>
                </a:lnTo>
                <a:lnTo>
                  <a:pt x="24018" y="0"/>
                </a:lnTo>
                <a:close/>
              </a:path>
              <a:path w="48260" h="59054">
                <a:moveTo>
                  <a:pt x="42320" y="44836"/>
                </a:moveTo>
                <a:lnTo>
                  <a:pt x="24018" y="44836"/>
                </a:lnTo>
                <a:lnTo>
                  <a:pt x="48005" y="58765"/>
                </a:lnTo>
                <a:lnTo>
                  <a:pt x="42320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2791849" y="3167471"/>
            <a:ext cx="0" cy="120650"/>
          </a:xfrm>
          <a:custGeom>
            <a:avLst/>
            <a:gdLst/>
            <a:ahLst/>
            <a:cxnLst/>
            <a:rect l="l" t="t" r="r" b="b"/>
            <a:pathLst>
              <a:path h="120650">
                <a:moveTo>
                  <a:pt x="0" y="12027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2767845" y="312577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02" y="0"/>
                </a:moveTo>
                <a:lnTo>
                  <a:pt x="0" y="58734"/>
                </a:lnTo>
                <a:lnTo>
                  <a:pt x="24002" y="44805"/>
                </a:lnTo>
                <a:lnTo>
                  <a:pt x="42313" y="44805"/>
                </a:lnTo>
                <a:lnTo>
                  <a:pt x="24002" y="0"/>
                </a:lnTo>
                <a:close/>
              </a:path>
              <a:path w="48260" h="59055">
                <a:moveTo>
                  <a:pt x="42313" y="44805"/>
                </a:moveTo>
                <a:lnTo>
                  <a:pt x="24002" y="44805"/>
                </a:lnTo>
                <a:lnTo>
                  <a:pt x="48005" y="58734"/>
                </a:lnTo>
                <a:lnTo>
                  <a:pt x="42313" y="4480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2791849" y="2080737"/>
            <a:ext cx="0" cy="292735"/>
          </a:xfrm>
          <a:custGeom>
            <a:avLst/>
            <a:gdLst/>
            <a:ahLst/>
            <a:cxnLst/>
            <a:rect l="l" t="t" r="r" b="b"/>
            <a:pathLst>
              <a:path h="292735">
                <a:moveTo>
                  <a:pt x="0" y="29221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2767845" y="203904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02" y="0"/>
                </a:moveTo>
                <a:lnTo>
                  <a:pt x="0" y="58765"/>
                </a:lnTo>
                <a:lnTo>
                  <a:pt x="24002" y="44836"/>
                </a:lnTo>
                <a:lnTo>
                  <a:pt x="42316" y="44836"/>
                </a:lnTo>
                <a:lnTo>
                  <a:pt x="24002" y="0"/>
                </a:lnTo>
                <a:close/>
              </a:path>
              <a:path w="48260" h="59055">
                <a:moveTo>
                  <a:pt x="42316" y="44836"/>
                </a:moveTo>
                <a:lnTo>
                  <a:pt x="24002" y="44836"/>
                </a:lnTo>
                <a:lnTo>
                  <a:pt x="48005" y="58765"/>
                </a:lnTo>
                <a:lnTo>
                  <a:pt x="42316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600925" y="2252340"/>
            <a:ext cx="0" cy="172720"/>
          </a:xfrm>
          <a:custGeom>
            <a:avLst/>
            <a:gdLst/>
            <a:ahLst/>
            <a:cxnLst/>
            <a:rect l="l" t="t" r="r" b="b"/>
            <a:pathLst>
              <a:path h="172719">
                <a:moveTo>
                  <a:pt x="0" y="17221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576922" y="221064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5">
                <a:moveTo>
                  <a:pt x="24002" y="0"/>
                </a:moveTo>
                <a:lnTo>
                  <a:pt x="0" y="58734"/>
                </a:lnTo>
                <a:lnTo>
                  <a:pt x="24002" y="44805"/>
                </a:lnTo>
                <a:lnTo>
                  <a:pt x="42313" y="44805"/>
                </a:lnTo>
                <a:lnTo>
                  <a:pt x="24002" y="0"/>
                </a:lnTo>
                <a:close/>
              </a:path>
              <a:path w="48259" h="59055">
                <a:moveTo>
                  <a:pt x="42313" y="44805"/>
                </a:moveTo>
                <a:lnTo>
                  <a:pt x="24002" y="44805"/>
                </a:lnTo>
                <a:lnTo>
                  <a:pt x="48005" y="58734"/>
                </a:lnTo>
                <a:lnTo>
                  <a:pt x="42313" y="4480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2175046" y="2091527"/>
            <a:ext cx="0" cy="333375"/>
          </a:xfrm>
          <a:custGeom>
            <a:avLst/>
            <a:gdLst/>
            <a:ahLst/>
            <a:cxnLst/>
            <a:rect l="l" t="t" r="r" b="b"/>
            <a:pathLst>
              <a:path h="333375">
                <a:moveTo>
                  <a:pt x="0" y="333024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2151043" y="2049830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02" y="0"/>
                </a:moveTo>
                <a:lnTo>
                  <a:pt x="0" y="58734"/>
                </a:lnTo>
                <a:lnTo>
                  <a:pt x="24002" y="44805"/>
                </a:lnTo>
                <a:lnTo>
                  <a:pt x="42313" y="44805"/>
                </a:lnTo>
                <a:lnTo>
                  <a:pt x="24002" y="0"/>
                </a:lnTo>
                <a:close/>
              </a:path>
              <a:path w="48260" h="59055">
                <a:moveTo>
                  <a:pt x="42313" y="44805"/>
                </a:moveTo>
                <a:lnTo>
                  <a:pt x="24002" y="44805"/>
                </a:lnTo>
                <a:lnTo>
                  <a:pt x="48005" y="58734"/>
                </a:lnTo>
                <a:lnTo>
                  <a:pt x="42313" y="4480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923693" y="3915633"/>
            <a:ext cx="0" cy="213995"/>
          </a:xfrm>
          <a:custGeom>
            <a:avLst/>
            <a:gdLst/>
            <a:ahLst/>
            <a:cxnLst/>
            <a:rect l="l" t="t" r="r" b="b"/>
            <a:pathLst>
              <a:path h="213995">
                <a:moveTo>
                  <a:pt x="0" y="213390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899690" y="387390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02" y="0"/>
                </a:moveTo>
                <a:lnTo>
                  <a:pt x="0" y="58765"/>
                </a:lnTo>
                <a:lnTo>
                  <a:pt x="24002" y="44836"/>
                </a:lnTo>
                <a:lnTo>
                  <a:pt x="42316" y="44836"/>
                </a:lnTo>
                <a:lnTo>
                  <a:pt x="24002" y="0"/>
                </a:lnTo>
                <a:close/>
              </a:path>
              <a:path w="48260" h="59054">
                <a:moveTo>
                  <a:pt x="42316" y="44836"/>
                </a:moveTo>
                <a:lnTo>
                  <a:pt x="24002" y="44836"/>
                </a:lnTo>
                <a:lnTo>
                  <a:pt x="48005" y="58765"/>
                </a:lnTo>
                <a:lnTo>
                  <a:pt x="42316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41104" y="5135196"/>
            <a:ext cx="1062355" cy="0"/>
          </a:xfrm>
          <a:custGeom>
            <a:avLst/>
            <a:gdLst/>
            <a:ahLst/>
            <a:cxnLst/>
            <a:rect l="l" t="t" r="r" b="b"/>
            <a:pathLst>
              <a:path w="1062354">
                <a:moveTo>
                  <a:pt x="0" y="0"/>
                </a:moveTo>
                <a:lnTo>
                  <a:pt x="106185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99407" y="5111193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58759" y="0"/>
                </a:moveTo>
                <a:lnTo>
                  <a:pt x="0" y="24002"/>
                </a:lnTo>
                <a:lnTo>
                  <a:pt x="58759" y="48005"/>
                </a:lnTo>
                <a:lnTo>
                  <a:pt x="44826" y="24002"/>
                </a:lnTo>
                <a:lnTo>
                  <a:pt x="58759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3685915" y="5111193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4" h="48260">
                <a:moveTo>
                  <a:pt x="0" y="0"/>
                </a:moveTo>
                <a:lnTo>
                  <a:pt x="13929" y="24002"/>
                </a:lnTo>
                <a:lnTo>
                  <a:pt x="0" y="48005"/>
                </a:lnTo>
                <a:lnTo>
                  <a:pt x="58734" y="24002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131088" y="4445375"/>
            <a:ext cx="453390" cy="0"/>
          </a:xfrm>
          <a:custGeom>
            <a:avLst/>
            <a:gdLst/>
            <a:ahLst/>
            <a:cxnLst/>
            <a:rect l="l" t="t" r="r" b="b"/>
            <a:pathLst>
              <a:path w="453389">
                <a:moveTo>
                  <a:pt x="0" y="0"/>
                </a:moveTo>
                <a:lnTo>
                  <a:pt x="453316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2089391" y="4421388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58747" y="0"/>
                </a:moveTo>
                <a:lnTo>
                  <a:pt x="0" y="23987"/>
                </a:lnTo>
                <a:lnTo>
                  <a:pt x="58747" y="48005"/>
                </a:lnTo>
                <a:lnTo>
                  <a:pt x="44814" y="23987"/>
                </a:lnTo>
                <a:lnTo>
                  <a:pt x="58747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567357" y="4421388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0" y="0"/>
                </a:moveTo>
                <a:lnTo>
                  <a:pt x="13929" y="23987"/>
                </a:lnTo>
                <a:lnTo>
                  <a:pt x="0" y="48005"/>
                </a:lnTo>
                <a:lnTo>
                  <a:pt x="58744" y="23987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834582" y="6460101"/>
            <a:ext cx="377190" cy="913765"/>
          </a:xfrm>
          <a:custGeom>
            <a:avLst/>
            <a:gdLst/>
            <a:ahLst/>
            <a:cxnLst/>
            <a:rect l="l" t="t" r="r" b="b"/>
            <a:pathLst>
              <a:path w="377190" h="913765">
                <a:moveTo>
                  <a:pt x="295000" y="0"/>
                </a:moveTo>
                <a:lnTo>
                  <a:pt x="80275" y="10"/>
                </a:lnTo>
                <a:lnTo>
                  <a:pt x="39706" y="11576"/>
                </a:lnTo>
                <a:lnTo>
                  <a:pt x="10933" y="40802"/>
                </a:lnTo>
                <a:lnTo>
                  <a:pt x="0" y="81652"/>
                </a:lnTo>
                <a:lnTo>
                  <a:pt x="10" y="833471"/>
                </a:lnTo>
                <a:lnTo>
                  <a:pt x="11572" y="874048"/>
                </a:lnTo>
                <a:lnTo>
                  <a:pt x="40792" y="902830"/>
                </a:lnTo>
                <a:lnTo>
                  <a:pt x="81628" y="913769"/>
                </a:lnTo>
                <a:lnTo>
                  <a:pt x="296364" y="913757"/>
                </a:lnTo>
                <a:lnTo>
                  <a:pt x="336945" y="902186"/>
                </a:lnTo>
                <a:lnTo>
                  <a:pt x="365720" y="872961"/>
                </a:lnTo>
                <a:lnTo>
                  <a:pt x="376653" y="832128"/>
                </a:lnTo>
                <a:lnTo>
                  <a:pt x="376642" y="80279"/>
                </a:lnTo>
                <a:lnTo>
                  <a:pt x="365070" y="39702"/>
                </a:lnTo>
                <a:lnTo>
                  <a:pt x="335845" y="10931"/>
                </a:lnTo>
                <a:lnTo>
                  <a:pt x="295000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34582" y="6460101"/>
            <a:ext cx="377190" cy="913765"/>
          </a:xfrm>
          <a:custGeom>
            <a:avLst/>
            <a:gdLst/>
            <a:ahLst/>
            <a:cxnLst/>
            <a:rect l="l" t="t" r="r" b="b"/>
            <a:pathLst>
              <a:path w="377190" h="913765">
                <a:moveTo>
                  <a:pt x="376653" y="81652"/>
                </a:moveTo>
                <a:lnTo>
                  <a:pt x="376653" y="832128"/>
                </a:lnTo>
                <a:lnTo>
                  <a:pt x="375364" y="846655"/>
                </a:lnTo>
                <a:lnTo>
                  <a:pt x="357813" y="884291"/>
                </a:lnTo>
                <a:lnTo>
                  <a:pt x="324432" y="908304"/>
                </a:lnTo>
                <a:lnTo>
                  <a:pt x="81628" y="913769"/>
                </a:lnTo>
                <a:lnTo>
                  <a:pt x="67099" y="912478"/>
                </a:lnTo>
                <a:lnTo>
                  <a:pt x="29463" y="894920"/>
                </a:lnTo>
                <a:lnTo>
                  <a:pt x="5457" y="861534"/>
                </a:lnTo>
                <a:lnTo>
                  <a:pt x="0" y="81652"/>
                </a:lnTo>
                <a:lnTo>
                  <a:pt x="1289" y="67117"/>
                </a:lnTo>
                <a:lnTo>
                  <a:pt x="18840" y="29471"/>
                </a:lnTo>
                <a:lnTo>
                  <a:pt x="52217" y="5460"/>
                </a:lnTo>
                <a:lnTo>
                  <a:pt x="295000" y="0"/>
                </a:lnTo>
                <a:lnTo>
                  <a:pt x="309534" y="1289"/>
                </a:lnTo>
                <a:lnTo>
                  <a:pt x="347176" y="18837"/>
                </a:lnTo>
                <a:lnTo>
                  <a:pt x="371187" y="52214"/>
                </a:lnTo>
                <a:lnTo>
                  <a:pt x="376653" y="81652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837044" y="5670205"/>
            <a:ext cx="377190" cy="774700"/>
          </a:xfrm>
          <a:custGeom>
            <a:avLst/>
            <a:gdLst/>
            <a:ahLst/>
            <a:cxnLst/>
            <a:rect l="l" t="t" r="r" b="b"/>
            <a:pathLst>
              <a:path w="377190" h="774700">
                <a:moveTo>
                  <a:pt x="301489" y="0"/>
                </a:moveTo>
                <a:lnTo>
                  <a:pt x="69699" y="195"/>
                </a:lnTo>
                <a:lnTo>
                  <a:pt x="30527" y="14688"/>
                </a:lnTo>
                <a:lnTo>
                  <a:pt x="5412" y="47114"/>
                </a:lnTo>
                <a:lnTo>
                  <a:pt x="0" y="75175"/>
                </a:lnTo>
                <a:lnTo>
                  <a:pt x="195" y="704813"/>
                </a:lnTo>
                <a:lnTo>
                  <a:pt x="14687" y="743994"/>
                </a:lnTo>
                <a:lnTo>
                  <a:pt x="47109" y="769111"/>
                </a:lnTo>
                <a:lnTo>
                  <a:pt x="75163" y="774524"/>
                </a:lnTo>
                <a:lnTo>
                  <a:pt x="306964" y="774327"/>
                </a:lnTo>
                <a:lnTo>
                  <a:pt x="346140" y="759832"/>
                </a:lnTo>
                <a:lnTo>
                  <a:pt x="371253" y="727407"/>
                </a:lnTo>
                <a:lnTo>
                  <a:pt x="376665" y="699348"/>
                </a:lnTo>
                <a:lnTo>
                  <a:pt x="376665" y="75175"/>
                </a:lnTo>
                <a:lnTo>
                  <a:pt x="361974" y="30525"/>
                </a:lnTo>
                <a:lnTo>
                  <a:pt x="329549" y="5411"/>
                </a:lnTo>
                <a:lnTo>
                  <a:pt x="301489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37044" y="5670205"/>
            <a:ext cx="377190" cy="774700"/>
          </a:xfrm>
          <a:custGeom>
            <a:avLst/>
            <a:gdLst/>
            <a:ahLst/>
            <a:cxnLst/>
            <a:rect l="l" t="t" r="r" b="b"/>
            <a:pathLst>
              <a:path w="377190" h="774700">
                <a:moveTo>
                  <a:pt x="376665" y="75175"/>
                </a:moveTo>
                <a:lnTo>
                  <a:pt x="376665" y="699348"/>
                </a:lnTo>
                <a:lnTo>
                  <a:pt x="375268" y="713846"/>
                </a:lnTo>
                <a:lnTo>
                  <a:pt x="356425" y="750664"/>
                </a:lnTo>
                <a:lnTo>
                  <a:pt x="321145" y="771928"/>
                </a:lnTo>
                <a:lnTo>
                  <a:pt x="75163" y="774524"/>
                </a:lnTo>
                <a:lnTo>
                  <a:pt x="60668" y="773127"/>
                </a:lnTo>
                <a:lnTo>
                  <a:pt x="23854" y="754281"/>
                </a:lnTo>
                <a:lnTo>
                  <a:pt x="2593" y="718996"/>
                </a:lnTo>
                <a:lnTo>
                  <a:pt x="0" y="75175"/>
                </a:lnTo>
                <a:lnTo>
                  <a:pt x="1397" y="60676"/>
                </a:lnTo>
                <a:lnTo>
                  <a:pt x="20241" y="23856"/>
                </a:lnTo>
                <a:lnTo>
                  <a:pt x="55520" y="2593"/>
                </a:lnTo>
                <a:lnTo>
                  <a:pt x="301489" y="0"/>
                </a:lnTo>
                <a:lnTo>
                  <a:pt x="315987" y="1396"/>
                </a:lnTo>
                <a:lnTo>
                  <a:pt x="352806" y="20240"/>
                </a:lnTo>
                <a:lnTo>
                  <a:pt x="374069" y="55519"/>
                </a:lnTo>
                <a:lnTo>
                  <a:pt x="376665" y="7517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834582" y="4493808"/>
            <a:ext cx="377190" cy="1158240"/>
          </a:xfrm>
          <a:custGeom>
            <a:avLst/>
            <a:gdLst/>
            <a:ahLst/>
            <a:cxnLst/>
            <a:rect l="l" t="t" r="r" b="b"/>
            <a:pathLst>
              <a:path w="377190" h="1158239">
                <a:moveTo>
                  <a:pt x="284735" y="0"/>
                </a:moveTo>
                <a:lnTo>
                  <a:pt x="88417" y="64"/>
                </a:lnTo>
                <a:lnTo>
                  <a:pt x="47650" y="11335"/>
                </a:lnTo>
                <a:lnTo>
                  <a:pt x="16972" y="38684"/>
                </a:lnTo>
                <a:lnTo>
                  <a:pt x="1149" y="77348"/>
                </a:lnTo>
                <a:lnTo>
                  <a:pt x="0" y="91927"/>
                </a:lnTo>
                <a:lnTo>
                  <a:pt x="63" y="1069456"/>
                </a:lnTo>
                <a:lnTo>
                  <a:pt x="11327" y="1110238"/>
                </a:lnTo>
                <a:lnTo>
                  <a:pt x="38669" y="1140927"/>
                </a:lnTo>
                <a:lnTo>
                  <a:pt x="77319" y="1156755"/>
                </a:lnTo>
                <a:lnTo>
                  <a:pt x="91891" y="1157904"/>
                </a:lnTo>
                <a:lnTo>
                  <a:pt x="288213" y="1157840"/>
                </a:lnTo>
                <a:lnTo>
                  <a:pt x="328995" y="1146569"/>
                </a:lnTo>
                <a:lnTo>
                  <a:pt x="359680" y="1119225"/>
                </a:lnTo>
                <a:lnTo>
                  <a:pt x="375504" y="1080574"/>
                </a:lnTo>
                <a:lnTo>
                  <a:pt x="376653" y="1066001"/>
                </a:lnTo>
                <a:lnTo>
                  <a:pt x="376653" y="91927"/>
                </a:lnTo>
                <a:lnTo>
                  <a:pt x="365311" y="47649"/>
                </a:lnTo>
                <a:lnTo>
                  <a:pt x="337964" y="16969"/>
                </a:lnTo>
                <a:lnTo>
                  <a:pt x="299309" y="1148"/>
                </a:lnTo>
                <a:lnTo>
                  <a:pt x="284735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834582" y="4493808"/>
            <a:ext cx="377190" cy="1158240"/>
          </a:xfrm>
          <a:custGeom>
            <a:avLst/>
            <a:gdLst/>
            <a:ahLst/>
            <a:cxnLst/>
            <a:rect l="l" t="t" r="r" b="b"/>
            <a:pathLst>
              <a:path w="377190" h="1158239">
                <a:moveTo>
                  <a:pt x="376653" y="91927"/>
                </a:moveTo>
                <a:lnTo>
                  <a:pt x="376653" y="1066001"/>
                </a:lnTo>
                <a:lnTo>
                  <a:pt x="375504" y="1080574"/>
                </a:lnTo>
                <a:lnTo>
                  <a:pt x="359680" y="1119225"/>
                </a:lnTo>
                <a:lnTo>
                  <a:pt x="328995" y="1146569"/>
                </a:lnTo>
                <a:lnTo>
                  <a:pt x="288213" y="1157840"/>
                </a:lnTo>
                <a:lnTo>
                  <a:pt x="91891" y="1157904"/>
                </a:lnTo>
                <a:lnTo>
                  <a:pt x="77319" y="1156755"/>
                </a:lnTo>
                <a:lnTo>
                  <a:pt x="38669" y="1140927"/>
                </a:lnTo>
                <a:lnTo>
                  <a:pt x="11327" y="1110238"/>
                </a:lnTo>
                <a:lnTo>
                  <a:pt x="63" y="1069456"/>
                </a:lnTo>
                <a:lnTo>
                  <a:pt x="0" y="91927"/>
                </a:lnTo>
                <a:lnTo>
                  <a:pt x="1149" y="77348"/>
                </a:lnTo>
                <a:lnTo>
                  <a:pt x="16972" y="38684"/>
                </a:lnTo>
                <a:lnTo>
                  <a:pt x="47650" y="11335"/>
                </a:lnTo>
                <a:lnTo>
                  <a:pt x="88417" y="64"/>
                </a:lnTo>
                <a:lnTo>
                  <a:pt x="284735" y="0"/>
                </a:lnTo>
                <a:lnTo>
                  <a:pt x="299309" y="1148"/>
                </a:lnTo>
                <a:lnTo>
                  <a:pt x="337964" y="16969"/>
                </a:lnTo>
                <a:lnTo>
                  <a:pt x="365311" y="47649"/>
                </a:lnTo>
                <a:lnTo>
                  <a:pt x="376588" y="88429"/>
                </a:lnTo>
                <a:lnTo>
                  <a:pt x="376653" y="9192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834582" y="3336269"/>
            <a:ext cx="377190" cy="564515"/>
          </a:xfrm>
          <a:custGeom>
            <a:avLst/>
            <a:gdLst/>
            <a:ahLst/>
            <a:cxnLst/>
            <a:rect l="l" t="t" r="r" b="b"/>
            <a:pathLst>
              <a:path w="377190" h="564514">
                <a:moveTo>
                  <a:pt x="312490" y="0"/>
                </a:moveTo>
                <a:lnTo>
                  <a:pt x="62014" y="34"/>
                </a:lnTo>
                <a:lnTo>
                  <a:pt x="23140" y="14819"/>
                </a:lnTo>
                <a:lnTo>
                  <a:pt x="1626" y="49740"/>
                </a:lnTo>
                <a:lnTo>
                  <a:pt x="0" y="64160"/>
                </a:lnTo>
                <a:lnTo>
                  <a:pt x="34" y="502248"/>
                </a:lnTo>
                <a:lnTo>
                  <a:pt x="14805" y="541116"/>
                </a:lnTo>
                <a:lnTo>
                  <a:pt x="49720" y="562647"/>
                </a:lnTo>
                <a:lnTo>
                  <a:pt x="64148" y="564276"/>
                </a:lnTo>
                <a:lnTo>
                  <a:pt x="314635" y="564241"/>
                </a:lnTo>
                <a:lnTo>
                  <a:pt x="353503" y="549452"/>
                </a:lnTo>
                <a:lnTo>
                  <a:pt x="375025" y="514534"/>
                </a:lnTo>
                <a:lnTo>
                  <a:pt x="376653" y="500115"/>
                </a:lnTo>
                <a:lnTo>
                  <a:pt x="376653" y="64160"/>
                </a:lnTo>
                <a:lnTo>
                  <a:pt x="361833" y="23154"/>
                </a:lnTo>
                <a:lnTo>
                  <a:pt x="326913" y="1628"/>
                </a:lnTo>
                <a:lnTo>
                  <a:pt x="312490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34582" y="3336269"/>
            <a:ext cx="377190" cy="564515"/>
          </a:xfrm>
          <a:custGeom>
            <a:avLst/>
            <a:gdLst/>
            <a:ahLst/>
            <a:cxnLst/>
            <a:rect l="l" t="t" r="r" b="b"/>
            <a:pathLst>
              <a:path w="377190" h="564514">
                <a:moveTo>
                  <a:pt x="376653" y="64160"/>
                </a:moveTo>
                <a:lnTo>
                  <a:pt x="376653" y="500115"/>
                </a:lnTo>
                <a:lnTo>
                  <a:pt x="375025" y="514534"/>
                </a:lnTo>
                <a:lnTo>
                  <a:pt x="353503" y="549452"/>
                </a:lnTo>
                <a:lnTo>
                  <a:pt x="314635" y="564241"/>
                </a:lnTo>
                <a:lnTo>
                  <a:pt x="64148" y="564276"/>
                </a:lnTo>
                <a:lnTo>
                  <a:pt x="49720" y="562647"/>
                </a:lnTo>
                <a:lnTo>
                  <a:pt x="14805" y="541116"/>
                </a:lnTo>
                <a:lnTo>
                  <a:pt x="34" y="502248"/>
                </a:lnTo>
                <a:lnTo>
                  <a:pt x="0" y="64160"/>
                </a:lnTo>
                <a:lnTo>
                  <a:pt x="1626" y="49740"/>
                </a:lnTo>
                <a:lnTo>
                  <a:pt x="23140" y="14819"/>
                </a:lnTo>
                <a:lnTo>
                  <a:pt x="62014" y="34"/>
                </a:lnTo>
                <a:lnTo>
                  <a:pt x="312490" y="0"/>
                </a:lnTo>
                <a:lnTo>
                  <a:pt x="326913" y="1628"/>
                </a:lnTo>
                <a:lnTo>
                  <a:pt x="361833" y="23154"/>
                </a:lnTo>
                <a:lnTo>
                  <a:pt x="376618" y="62015"/>
                </a:lnTo>
                <a:lnTo>
                  <a:pt x="376653" y="6416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34582" y="1233302"/>
            <a:ext cx="377190" cy="843915"/>
          </a:xfrm>
          <a:custGeom>
            <a:avLst/>
            <a:gdLst/>
            <a:ahLst/>
            <a:cxnLst/>
            <a:rect l="l" t="t" r="r" b="b"/>
            <a:pathLst>
              <a:path w="377190" h="843914">
                <a:moveTo>
                  <a:pt x="298191" y="0"/>
                </a:moveTo>
                <a:lnTo>
                  <a:pt x="67684" y="730"/>
                </a:lnTo>
                <a:lnTo>
                  <a:pt x="29465" y="17159"/>
                </a:lnTo>
                <a:lnTo>
                  <a:pt x="5198" y="50302"/>
                </a:lnTo>
                <a:lnTo>
                  <a:pt x="0" y="78455"/>
                </a:lnTo>
                <a:lnTo>
                  <a:pt x="730" y="776047"/>
                </a:lnTo>
                <a:lnTo>
                  <a:pt x="17157" y="814277"/>
                </a:lnTo>
                <a:lnTo>
                  <a:pt x="50292" y="838548"/>
                </a:lnTo>
                <a:lnTo>
                  <a:pt x="78437" y="843747"/>
                </a:lnTo>
                <a:lnTo>
                  <a:pt x="308961" y="843014"/>
                </a:lnTo>
                <a:lnTo>
                  <a:pt x="347180" y="826580"/>
                </a:lnTo>
                <a:lnTo>
                  <a:pt x="371452" y="793441"/>
                </a:lnTo>
                <a:lnTo>
                  <a:pt x="376653" y="765291"/>
                </a:lnTo>
                <a:lnTo>
                  <a:pt x="376653" y="78455"/>
                </a:lnTo>
                <a:lnTo>
                  <a:pt x="367138" y="40973"/>
                </a:lnTo>
                <a:lnTo>
                  <a:pt x="338834" y="11331"/>
                </a:lnTo>
                <a:lnTo>
                  <a:pt x="29819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834582" y="1233302"/>
            <a:ext cx="377190" cy="843915"/>
          </a:xfrm>
          <a:custGeom>
            <a:avLst/>
            <a:gdLst/>
            <a:ahLst/>
            <a:cxnLst/>
            <a:rect l="l" t="t" r="r" b="b"/>
            <a:pathLst>
              <a:path w="377190" h="843914">
                <a:moveTo>
                  <a:pt x="376653" y="78455"/>
                </a:moveTo>
                <a:lnTo>
                  <a:pt x="376653" y="765291"/>
                </a:lnTo>
                <a:lnTo>
                  <a:pt x="375312" y="779810"/>
                </a:lnTo>
                <a:lnTo>
                  <a:pt x="357144" y="817067"/>
                </a:lnTo>
                <a:lnTo>
                  <a:pt x="322846" y="839795"/>
                </a:lnTo>
                <a:lnTo>
                  <a:pt x="78437" y="843747"/>
                </a:lnTo>
                <a:lnTo>
                  <a:pt x="63920" y="842407"/>
                </a:lnTo>
                <a:lnTo>
                  <a:pt x="26668" y="824241"/>
                </a:lnTo>
                <a:lnTo>
                  <a:pt x="3946" y="789938"/>
                </a:lnTo>
                <a:lnTo>
                  <a:pt x="0" y="78455"/>
                </a:lnTo>
                <a:lnTo>
                  <a:pt x="1339" y="63934"/>
                </a:lnTo>
                <a:lnTo>
                  <a:pt x="19503" y="26672"/>
                </a:lnTo>
                <a:lnTo>
                  <a:pt x="53798" y="3946"/>
                </a:lnTo>
                <a:lnTo>
                  <a:pt x="298191" y="0"/>
                </a:lnTo>
                <a:lnTo>
                  <a:pt x="312706" y="1339"/>
                </a:lnTo>
                <a:lnTo>
                  <a:pt x="349963" y="19500"/>
                </a:lnTo>
                <a:lnTo>
                  <a:pt x="372699" y="53794"/>
                </a:lnTo>
                <a:lnTo>
                  <a:pt x="376653" y="7845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54036" y="4720122"/>
            <a:ext cx="358775" cy="830580"/>
          </a:xfrm>
          <a:custGeom>
            <a:avLst/>
            <a:gdLst/>
            <a:ahLst/>
            <a:cxnLst/>
            <a:rect l="l" t="t" r="r" b="b"/>
            <a:pathLst>
              <a:path w="358775" h="830579">
                <a:moveTo>
                  <a:pt x="282360" y="0"/>
                </a:moveTo>
                <a:lnTo>
                  <a:pt x="69277" y="284"/>
                </a:lnTo>
                <a:lnTo>
                  <a:pt x="30302" y="15210"/>
                </a:lnTo>
                <a:lnTo>
                  <a:pt x="5366" y="47787"/>
                </a:lnTo>
                <a:lnTo>
                  <a:pt x="0" y="75864"/>
                </a:lnTo>
                <a:lnTo>
                  <a:pt x="286" y="760902"/>
                </a:lnTo>
                <a:lnTo>
                  <a:pt x="15230" y="799859"/>
                </a:lnTo>
                <a:lnTo>
                  <a:pt x="47823" y="824785"/>
                </a:lnTo>
                <a:lnTo>
                  <a:pt x="75901" y="830150"/>
                </a:lnTo>
                <a:lnTo>
                  <a:pt x="288998" y="829863"/>
                </a:lnTo>
                <a:lnTo>
                  <a:pt x="327963" y="814921"/>
                </a:lnTo>
                <a:lnTo>
                  <a:pt x="352890" y="782333"/>
                </a:lnTo>
                <a:lnTo>
                  <a:pt x="358255" y="754261"/>
                </a:lnTo>
                <a:lnTo>
                  <a:pt x="358255" y="75864"/>
                </a:lnTo>
                <a:lnTo>
                  <a:pt x="343035" y="30281"/>
                </a:lnTo>
                <a:lnTo>
                  <a:pt x="310442" y="5362"/>
                </a:lnTo>
                <a:lnTo>
                  <a:pt x="28236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54036" y="4720122"/>
            <a:ext cx="358775" cy="830580"/>
          </a:xfrm>
          <a:custGeom>
            <a:avLst/>
            <a:gdLst/>
            <a:ahLst/>
            <a:cxnLst/>
            <a:rect l="l" t="t" r="r" b="b"/>
            <a:pathLst>
              <a:path w="358775" h="830579">
                <a:moveTo>
                  <a:pt x="358255" y="75864"/>
                </a:moveTo>
                <a:lnTo>
                  <a:pt x="358255" y="754261"/>
                </a:lnTo>
                <a:lnTo>
                  <a:pt x="356871" y="768758"/>
                </a:lnTo>
                <a:lnTo>
                  <a:pt x="338178" y="805674"/>
                </a:lnTo>
                <a:lnTo>
                  <a:pt x="303115" y="827276"/>
                </a:lnTo>
                <a:lnTo>
                  <a:pt x="75901" y="830150"/>
                </a:lnTo>
                <a:lnTo>
                  <a:pt x="61400" y="828765"/>
                </a:lnTo>
                <a:lnTo>
                  <a:pt x="24479" y="810072"/>
                </a:lnTo>
                <a:lnTo>
                  <a:pt x="2875" y="775014"/>
                </a:lnTo>
                <a:lnTo>
                  <a:pt x="0" y="75864"/>
                </a:lnTo>
                <a:lnTo>
                  <a:pt x="1384" y="61362"/>
                </a:lnTo>
                <a:lnTo>
                  <a:pt x="20084" y="24453"/>
                </a:lnTo>
                <a:lnTo>
                  <a:pt x="55157" y="2868"/>
                </a:lnTo>
                <a:lnTo>
                  <a:pt x="282360" y="0"/>
                </a:lnTo>
                <a:lnTo>
                  <a:pt x="296864" y="1383"/>
                </a:lnTo>
                <a:lnTo>
                  <a:pt x="333787" y="20069"/>
                </a:lnTo>
                <a:lnTo>
                  <a:pt x="355386" y="55127"/>
                </a:lnTo>
                <a:lnTo>
                  <a:pt x="358255" y="75864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578047" y="3286191"/>
            <a:ext cx="427990" cy="565150"/>
          </a:xfrm>
          <a:custGeom>
            <a:avLst/>
            <a:gdLst/>
            <a:ahLst/>
            <a:cxnLst/>
            <a:rect l="l" t="t" r="r" b="b"/>
            <a:pathLst>
              <a:path w="427989" h="565150">
                <a:moveTo>
                  <a:pt x="359200" y="0"/>
                </a:moveTo>
                <a:lnTo>
                  <a:pt x="59376" y="588"/>
                </a:lnTo>
                <a:lnTo>
                  <a:pt x="21935" y="18201"/>
                </a:lnTo>
                <a:lnTo>
                  <a:pt x="1530" y="53943"/>
                </a:lnTo>
                <a:lnTo>
                  <a:pt x="0" y="68397"/>
                </a:lnTo>
                <a:lnTo>
                  <a:pt x="588" y="505500"/>
                </a:lnTo>
                <a:lnTo>
                  <a:pt x="18192" y="542941"/>
                </a:lnTo>
                <a:lnTo>
                  <a:pt x="53933" y="563354"/>
                </a:lnTo>
                <a:lnTo>
                  <a:pt x="68391" y="564885"/>
                </a:lnTo>
                <a:lnTo>
                  <a:pt x="368222" y="564296"/>
                </a:lnTo>
                <a:lnTo>
                  <a:pt x="405663" y="546682"/>
                </a:lnTo>
                <a:lnTo>
                  <a:pt x="426070" y="510941"/>
                </a:lnTo>
                <a:lnTo>
                  <a:pt x="427600" y="496488"/>
                </a:lnTo>
                <a:lnTo>
                  <a:pt x="427600" y="68397"/>
                </a:lnTo>
                <a:lnTo>
                  <a:pt x="409401" y="21941"/>
                </a:lnTo>
                <a:lnTo>
                  <a:pt x="373658" y="1530"/>
                </a:lnTo>
                <a:lnTo>
                  <a:pt x="35920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78047" y="3286191"/>
            <a:ext cx="427990" cy="565150"/>
          </a:xfrm>
          <a:custGeom>
            <a:avLst/>
            <a:gdLst/>
            <a:ahLst/>
            <a:cxnLst/>
            <a:rect l="l" t="t" r="r" b="b"/>
            <a:pathLst>
              <a:path w="427989" h="565150">
                <a:moveTo>
                  <a:pt x="427600" y="68397"/>
                </a:moveTo>
                <a:lnTo>
                  <a:pt x="427600" y="496488"/>
                </a:lnTo>
                <a:lnTo>
                  <a:pt x="426070" y="510941"/>
                </a:lnTo>
                <a:lnTo>
                  <a:pt x="405663" y="546682"/>
                </a:lnTo>
                <a:lnTo>
                  <a:pt x="368222" y="564296"/>
                </a:lnTo>
                <a:lnTo>
                  <a:pt x="68391" y="564885"/>
                </a:lnTo>
                <a:lnTo>
                  <a:pt x="53933" y="563354"/>
                </a:lnTo>
                <a:lnTo>
                  <a:pt x="18192" y="542941"/>
                </a:lnTo>
                <a:lnTo>
                  <a:pt x="588" y="505500"/>
                </a:lnTo>
                <a:lnTo>
                  <a:pt x="0" y="68397"/>
                </a:lnTo>
                <a:lnTo>
                  <a:pt x="1530" y="53943"/>
                </a:lnTo>
                <a:lnTo>
                  <a:pt x="21935" y="18201"/>
                </a:lnTo>
                <a:lnTo>
                  <a:pt x="59376" y="588"/>
                </a:lnTo>
                <a:lnTo>
                  <a:pt x="359200" y="0"/>
                </a:lnTo>
                <a:lnTo>
                  <a:pt x="373658" y="1530"/>
                </a:lnTo>
                <a:lnTo>
                  <a:pt x="409401" y="21941"/>
                </a:lnTo>
                <a:lnTo>
                  <a:pt x="427011" y="59378"/>
                </a:lnTo>
                <a:lnTo>
                  <a:pt x="427600" y="6839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866723" y="3800023"/>
            <a:ext cx="269240" cy="711835"/>
          </a:xfrm>
          <a:custGeom>
            <a:avLst/>
            <a:gdLst/>
            <a:ahLst/>
            <a:cxnLst/>
            <a:rect l="l" t="t" r="r" b="b"/>
            <a:pathLst>
              <a:path w="269239" h="711835">
                <a:moveTo>
                  <a:pt x="208300" y="0"/>
                </a:moveTo>
                <a:lnTo>
                  <a:pt x="49553" y="1053"/>
                </a:lnTo>
                <a:lnTo>
                  <a:pt x="14193" y="21803"/>
                </a:lnTo>
                <a:lnTo>
                  <a:pt x="0" y="60899"/>
                </a:lnTo>
                <a:lnTo>
                  <a:pt x="1053" y="661872"/>
                </a:lnTo>
                <a:lnTo>
                  <a:pt x="21803" y="697230"/>
                </a:lnTo>
                <a:lnTo>
                  <a:pt x="60899" y="711433"/>
                </a:lnTo>
                <a:lnTo>
                  <a:pt x="219637" y="710379"/>
                </a:lnTo>
                <a:lnTo>
                  <a:pt x="254996" y="689617"/>
                </a:lnTo>
                <a:lnTo>
                  <a:pt x="269199" y="650534"/>
                </a:lnTo>
                <a:lnTo>
                  <a:pt x="269199" y="60899"/>
                </a:lnTo>
                <a:lnTo>
                  <a:pt x="256876" y="24162"/>
                </a:lnTo>
                <a:lnTo>
                  <a:pt x="222692" y="1710"/>
                </a:lnTo>
                <a:lnTo>
                  <a:pt x="20830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866723" y="3800023"/>
            <a:ext cx="269240" cy="711835"/>
          </a:xfrm>
          <a:custGeom>
            <a:avLst/>
            <a:gdLst/>
            <a:ahLst/>
            <a:cxnLst/>
            <a:rect l="l" t="t" r="r" b="b"/>
            <a:pathLst>
              <a:path w="269239" h="711835">
                <a:moveTo>
                  <a:pt x="269199" y="60899"/>
                </a:moveTo>
                <a:lnTo>
                  <a:pt x="269199" y="650534"/>
                </a:lnTo>
                <a:lnTo>
                  <a:pt x="267486" y="664926"/>
                </a:lnTo>
                <a:lnTo>
                  <a:pt x="245023" y="699111"/>
                </a:lnTo>
                <a:lnTo>
                  <a:pt x="60899" y="711433"/>
                </a:lnTo>
                <a:lnTo>
                  <a:pt x="46497" y="709721"/>
                </a:lnTo>
                <a:lnTo>
                  <a:pt x="12313" y="687257"/>
                </a:lnTo>
                <a:lnTo>
                  <a:pt x="0" y="60899"/>
                </a:lnTo>
                <a:lnTo>
                  <a:pt x="1710" y="46497"/>
                </a:lnTo>
                <a:lnTo>
                  <a:pt x="24162" y="12313"/>
                </a:lnTo>
                <a:lnTo>
                  <a:pt x="208300" y="0"/>
                </a:lnTo>
                <a:lnTo>
                  <a:pt x="222692" y="1710"/>
                </a:lnTo>
                <a:lnTo>
                  <a:pt x="256876" y="24162"/>
                </a:lnTo>
                <a:lnTo>
                  <a:pt x="269199" y="6089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634060" y="3360989"/>
            <a:ext cx="505459" cy="514984"/>
          </a:xfrm>
          <a:custGeom>
            <a:avLst/>
            <a:gdLst/>
            <a:ahLst/>
            <a:cxnLst/>
            <a:rect l="l" t="t" r="r" b="b"/>
            <a:pathLst>
              <a:path w="505460" h="514985">
                <a:moveTo>
                  <a:pt x="434221" y="0"/>
                </a:moveTo>
                <a:lnTo>
                  <a:pt x="57851" y="1211"/>
                </a:lnTo>
                <a:lnTo>
                  <a:pt x="21258" y="20330"/>
                </a:lnTo>
                <a:lnTo>
                  <a:pt x="1476" y="56515"/>
                </a:lnTo>
                <a:lnTo>
                  <a:pt x="0" y="70987"/>
                </a:lnTo>
                <a:lnTo>
                  <a:pt x="1207" y="456952"/>
                </a:lnTo>
                <a:lnTo>
                  <a:pt x="20315" y="493550"/>
                </a:lnTo>
                <a:lnTo>
                  <a:pt x="56501" y="513330"/>
                </a:lnTo>
                <a:lnTo>
                  <a:pt x="70975" y="514807"/>
                </a:lnTo>
                <a:lnTo>
                  <a:pt x="447334" y="513599"/>
                </a:lnTo>
                <a:lnTo>
                  <a:pt x="483942" y="494497"/>
                </a:lnTo>
                <a:lnTo>
                  <a:pt x="503729" y="458322"/>
                </a:lnTo>
                <a:lnTo>
                  <a:pt x="505205" y="443849"/>
                </a:lnTo>
                <a:lnTo>
                  <a:pt x="505205" y="70987"/>
                </a:lnTo>
                <a:lnTo>
                  <a:pt x="493541" y="31987"/>
                </a:lnTo>
                <a:lnTo>
                  <a:pt x="462160" y="5710"/>
                </a:lnTo>
                <a:lnTo>
                  <a:pt x="434221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634060" y="3360989"/>
            <a:ext cx="505459" cy="514984"/>
          </a:xfrm>
          <a:custGeom>
            <a:avLst/>
            <a:gdLst/>
            <a:ahLst/>
            <a:cxnLst/>
            <a:rect l="l" t="t" r="r" b="b"/>
            <a:pathLst>
              <a:path w="505460" h="514985">
                <a:moveTo>
                  <a:pt x="505205" y="70987"/>
                </a:moveTo>
                <a:lnTo>
                  <a:pt x="505205" y="443849"/>
                </a:lnTo>
                <a:lnTo>
                  <a:pt x="503729" y="458322"/>
                </a:lnTo>
                <a:lnTo>
                  <a:pt x="483942" y="494497"/>
                </a:lnTo>
                <a:lnTo>
                  <a:pt x="447334" y="513599"/>
                </a:lnTo>
                <a:lnTo>
                  <a:pt x="70975" y="514807"/>
                </a:lnTo>
                <a:lnTo>
                  <a:pt x="56501" y="513330"/>
                </a:lnTo>
                <a:lnTo>
                  <a:pt x="20315" y="493550"/>
                </a:lnTo>
                <a:lnTo>
                  <a:pt x="1207" y="456952"/>
                </a:lnTo>
                <a:lnTo>
                  <a:pt x="0" y="70987"/>
                </a:lnTo>
                <a:lnTo>
                  <a:pt x="1476" y="56515"/>
                </a:lnTo>
                <a:lnTo>
                  <a:pt x="21258" y="20330"/>
                </a:lnTo>
                <a:lnTo>
                  <a:pt x="57851" y="1211"/>
                </a:lnTo>
                <a:lnTo>
                  <a:pt x="434221" y="0"/>
                </a:lnTo>
                <a:lnTo>
                  <a:pt x="448695" y="1476"/>
                </a:lnTo>
                <a:lnTo>
                  <a:pt x="484879" y="21261"/>
                </a:lnTo>
                <a:lnTo>
                  <a:pt x="503993" y="57856"/>
                </a:lnTo>
                <a:lnTo>
                  <a:pt x="505205" y="7098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72494" y="1091692"/>
            <a:ext cx="257175" cy="1127125"/>
          </a:xfrm>
          <a:custGeom>
            <a:avLst/>
            <a:gdLst/>
            <a:ahLst/>
            <a:cxnLst/>
            <a:rect l="l" t="t" r="r" b="b"/>
            <a:pathLst>
              <a:path w="257175" h="1127125">
                <a:moveTo>
                  <a:pt x="181974" y="0"/>
                </a:moveTo>
                <a:lnTo>
                  <a:pt x="69879" y="164"/>
                </a:lnTo>
                <a:lnTo>
                  <a:pt x="30621" y="14475"/>
                </a:lnTo>
                <a:lnTo>
                  <a:pt x="5431" y="46834"/>
                </a:lnTo>
                <a:lnTo>
                  <a:pt x="0" y="74889"/>
                </a:lnTo>
                <a:lnTo>
                  <a:pt x="162" y="1057080"/>
                </a:lnTo>
                <a:lnTo>
                  <a:pt x="14465" y="1096338"/>
                </a:lnTo>
                <a:lnTo>
                  <a:pt x="46823" y="1121534"/>
                </a:lnTo>
                <a:lnTo>
                  <a:pt x="74877" y="1126967"/>
                </a:lnTo>
                <a:lnTo>
                  <a:pt x="186948" y="1126804"/>
                </a:lnTo>
                <a:lnTo>
                  <a:pt x="226218" y="1112502"/>
                </a:lnTo>
                <a:lnTo>
                  <a:pt x="251418" y="1080151"/>
                </a:lnTo>
                <a:lnTo>
                  <a:pt x="256851" y="1052108"/>
                </a:lnTo>
                <a:lnTo>
                  <a:pt x="256851" y="74889"/>
                </a:lnTo>
                <a:lnTo>
                  <a:pt x="242377" y="30624"/>
                </a:lnTo>
                <a:lnTo>
                  <a:pt x="210022" y="5431"/>
                </a:lnTo>
                <a:lnTo>
                  <a:pt x="181974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72494" y="1091692"/>
            <a:ext cx="257175" cy="1127125"/>
          </a:xfrm>
          <a:custGeom>
            <a:avLst/>
            <a:gdLst/>
            <a:ahLst/>
            <a:cxnLst/>
            <a:rect l="l" t="t" r="r" b="b"/>
            <a:pathLst>
              <a:path w="257175" h="1127125">
                <a:moveTo>
                  <a:pt x="256851" y="74889"/>
                </a:moveTo>
                <a:lnTo>
                  <a:pt x="256851" y="1052108"/>
                </a:lnTo>
                <a:lnTo>
                  <a:pt x="255449" y="1066600"/>
                </a:lnTo>
                <a:lnTo>
                  <a:pt x="236536" y="1103369"/>
                </a:lnTo>
                <a:lnTo>
                  <a:pt x="201158" y="1124486"/>
                </a:lnTo>
                <a:lnTo>
                  <a:pt x="74877" y="1126967"/>
                </a:lnTo>
                <a:lnTo>
                  <a:pt x="60379" y="1125564"/>
                </a:lnTo>
                <a:lnTo>
                  <a:pt x="23600" y="1106654"/>
                </a:lnTo>
                <a:lnTo>
                  <a:pt x="2480" y="1071284"/>
                </a:lnTo>
                <a:lnTo>
                  <a:pt x="0" y="74889"/>
                </a:lnTo>
                <a:lnTo>
                  <a:pt x="1402" y="60391"/>
                </a:lnTo>
                <a:lnTo>
                  <a:pt x="20307" y="23610"/>
                </a:lnTo>
                <a:lnTo>
                  <a:pt x="55674" y="2485"/>
                </a:lnTo>
                <a:lnTo>
                  <a:pt x="181974" y="0"/>
                </a:lnTo>
                <a:lnTo>
                  <a:pt x="196469" y="1402"/>
                </a:lnTo>
                <a:lnTo>
                  <a:pt x="233242" y="20308"/>
                </a:lnTo>
                <a:lnTo>
                  <a:pt x="254366" y="55681"/>
                </a:lnTo>
                <a:lnTo>
                  <a:pt x="256851" y="7488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057448" y="1091692"/>
            <a:ext cx="237490" cy="949960"/>
          </a:xfrm>
          <a:custGeom>
            <a:avLst/>
            <a:gdLst/>
            <a:ahLst/>
            <a:cxnLst/>
            <a:rect l="l" t="t" r="r" b="b"/>
            <a:pathLst>
              <a:path w="237489" h="949960">
                <a:moveTo>
                  <a:pt x="171032" y="0"/>
                </a:moveTo>
                <a:lnTo>
                  <a:pt x="60839" y="201"/>
                </a:lnTo>
                <a:lnTo>
                  <a:pt x="22602" y="16290"/>
                </a:lnTo>
                <a:lnTo>
                  <a:pt x="1583" y="51584"/>
                </a:lnTo>
                <a:lnTo>
                  <a:pt x="0" y="66019"/>
                </a:lnTo>
                <a:lnTo>
                  <a:pt x="201" y="888627"/>
                </a:lnTo>
                <a:lnTo>
                  <a:pt x="16290" y="926863"/>
                </a:lnTo>
                <a:lnTo>
                  <a:pt x="51591" y="947869"/>
                </a:lnTo>
                <a:lnTo>
                  <a:pt x="66031" y="949451"/>
                </a:lnTo>
                <a:lnTo>
                  <a:pt x="176214" y="949251"/>
                </a:lnTo>
                <a:lnTo>
                  <a:pt x="214448" y="933175"/>
                </a:lnTo>
                <a:lnTo>
                  <a:pt x="235468" y="897878"/>
                </a:lnTo>
                <a:lnTo>
                  <a:pt x="237052" y="883432"/>
                </a:lnTo>
                <a:lnTo>
                  <a:pt x="237052" y="66019"/>
                </a:lnTo>
                <a:lnTo>
                  <a:pt x="220766" y="22605"/>
                </a:lnTo>
                <a:lnTo>
                  <a:pt x="185469" y="1584"/>
                </a:lnTo>
                <a:lnTo>
                  <a:pt x="171032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57448" y="1091692"/>
            <a:ext cx="237490" cy="949960"/>
          </a:xfrm>
          <a:custGeom>
            <a:avLst/>
            <a:gdLst/>
            <a:ahLst/>
            <a:cxnLst/>
            <a:rect l="l" t="t" r="r" b="b"/>
            <a:pathLst>
              <a:path w="237489" h="949960">
                <a:moveTo>
                  <a:pt x="237052" y="66019"/>
                </a:moveTo>
                <a:lnTo>
                  <a:pt x="237052" y="883432"/>
                </a:lnTo>
                <a:lnTo>
                  <a:pt x="235468" y="897878"/>
                </a:lnTo>
                <a:lnTo>
                  <a:pt x="214448" y="933175"/>
                </a:lnTo>
                <a:lnTo>
                  <a:pt x="176214" y="949251"/>
                </a:lnTo>
                <a:lnTo>
                  <a:pt x="66031" y="949451"/>
                </a:lnTo>
                <a:lnTo>
                  <a:pt x="51591" y="947869"/>
                </a:lnTo>
                <a:lnTo>
                  <a:pt x="16290" y="926863"/>
                </a:lnTo>
                <a:lnTo>
                  <a:pt x="201" y="888627"/>
                </a:lnTo>
                <a:lnTo>
                  <a:pt x="0" y="66019"/>
                </a:lnTo>
                <a:lnTo>
                  <a:pt x="1583" y="51584"/>
                </a:lnTo>
                <a:lnTo>
                  <a:pt x="22602" y="16290"/>
                </a:lnTo>
                <a:lnTo>
                  <a:pt x="60839" y="201"/>
                </a:lnTo>
                <a:lnTo>
                  <a:pt x="171032" y="0"/>
                </a:lnTo>
                <a:lnTo>
                  <a:pt x="185469" y="1584"/>
                </a:lnTo>
                <a:lnTo>
                  <a:pt x="220766" y="22605"/>
                </a:lnTo>
                <a:lnTo>
                  <a:pt x="236851" y="60838"/>
                </a:lnTo>
                <a:lnTo>
                  <a:pt x="237052" y="6601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675787" y="1091692"/>
            <a:ext cx="232410" cy="949960"/>
          </a:xfrm>
          <a:custGeom>
            <a:avLst/>
            <a:gdLst/>
            <a:ahLst/>
            <a:cxnLst/>
            <a:rect l="l" t="t" r="r" b="b"/>
            <a:pathLst>
              <a:path w="232410" h="949960">
                <a:moveTo>
                  <a:pt x="166783" y="0"/>
                </a:moveTo>
                <a:lnTo>
                  <a:pt x="61279" y="123"/>
                </a:lnTo>
                <a:lnTo>
                  <a:pt x="22806" y="15735"/>
                </a:lnTo>
                <a:lnTo>
                  <a:pt x="1600" y="50891"/>
                </a:lnTo>
                <a:lnTo>
                  <a:pt x="0" y="65318"/>
                </a:lnTo>
                <a:lnTo>
                  <a:pt x="123" y="888182"/>
                </a:lnTo>
                <a:lnTo>
                  <a:pt x="15733" y="926655"/>
                </a:lnTo>
                <a:lnTo>
                  <a:pt x="50894" y="947852"/>
                </a:lnTo>
                <a:lnTo>
                  <a:pt x="65327" y="949451"/>
                </a:lnTo>
                <a:lnTo>
                  <a:pt x="170831" y="949328"/>
                </a:lnTo>
                <a:lnTo>
                  <a:pt x="209304" y="933726"/>
                </a:lnTo>
                <a:lnTo>
                  <a:pt x="230511" y="898570"/>
                </a:lnTo>
                <a:lnTo>
                  <a:pt x="232111" y="884133"/>
                </a:lnTo>
                <a:lnTo>
                  <a:pt x="232111" y="65318"/>
                </a:lnTo>
                <a:lnTo>
                  <a:pt x="216377" y="22808"/>
                </a:lnTo>
                <a:lnTo>
                  <a:pt x="181216" y="1600"/>
                </a:lnTo>
                <a:lnTo>
                  <a:pt x="166783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675787" y="1091692"/>
            <a:ext cx="232410" cy="949960"/>
          </a:xfrm>
          <a:custGeom>
            <a:avLst/>
            <a:gdLst/>
            <a:ahLst/>
            <a:cxnLst/>
            <a:rect l="l" t="t" r="r" b="b"/>
            <a:pathLst>
              <a:path w="232410" h="949960">
                <a:moveTo>
                  <a:pt x="232111" y="65318"/>
                </a:moveTo>
                <a:lnTo>
                  <a:pt x="232111" y="884133"/>
                </a:lnTo>
                <a:lnTo>
                  <a:pt x="230511" y="898570"/>
                </a:lnTo>
                <a:lnTo>
                  <a:pt x="209304" y="933726"/>
                </a:lnTo>
                <a:lnTo>
                  <a:pt x="170831" y="949328"/>
                </a:lnTo>
                <a:lnTo>
                  <a:pt x="65327" y="949451"/>
                </a:lnTo>
                <a:lnTo>
                  <a:pt x="50894" y="947852"/>
                </a:lnTo>
                <a:lnTo>
                  <a:pt x="15733" y="926655"/>
                </a:lnTo>
                <a:lnTo>
                  <a:pt x="123" y="888182"/>
                </a:lnTo>
                <a:lnTo>
                  <a:pt x="0" y="65318"/>
                </a:lnTo>
                <a:lnTo>
                  <a:pt x="1600" y="50891"/>
                </a:lnTo>
                <a:lnTo>
                  <a:pt x="22806" y="15735"/>
                </a:lnTo>
                <a:lnTo>
                  <a:pt x="61279" y="123"/>
                </a:lnTo>
                <a:lnTo>
                  <a:pt x="166783" y="0"/>
                </a:lnTo>
                <a:lnTo>
                  <a:pt x="181216" y="1600"/>
                </a:lnTo>
                <a:lnTo>
                  <a:pt x="216377" y="22808"/>
                </a:lnTo>
                <a:lnTo>
                  <a:pt x="231987" y="61272"/>
                </a:lnTo>
                <a:lnTo>
                  <a:pt x="232111" y="65318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893243" y="6555040"/>
            <a:ext cx="502920" cy="708660"/>
          </a:xfrm>
          <a:custGeom>
            <a:avLst/>
            <a:gdLst/>
            <a:ahLst/>
            <a:cxnLst/>
            <a:rect l="l" t="t" r="r" b="b"/>
            <a:pathLst>
              <a:path w="502920" h="708659">
                <a:moveTo>
                  <a:pt x="251286" y="0"/>
                </a:moveTo>
                <a:lnTo>
                  <a:pt x="0" y="354329"/>
                </a:lnTo>
                <a:lnTo>
                  <a:pt x="251286" y="708659"/>
                </a:lnTo>
                <a:lnTo>
                  <a:pt x="502593" y="354329"/>
                </a:lnTo>
                <a:lnTo>
                  <a:pt x="2512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893243" y="6555040"/>
            <a:ext cx="502920" cy="708660"/>
          </a:xfrm>
          <a:custGeom>
            <a:avLst/>
            <a:gdLst/>
            <a:ahLst/>
            <a:cxnLst/>
            <a:rect l="l" t="t" r="r" b="b"/>
            <a:pathLst>
              <a:path w="502920" h="708659">
                <a:moveTo>
                  <a:pt x="0" y="354329"/>
                </a:moveTo>
                <a:lnTo>
                  <a:pt x="251286" y="708659"/>
                </a:lnTo>
                <a:lnTo>
                  <a:pt x="502593" y="354329"/>
                </a:lnTo>
                <a:lnTo>
                  <a:pt x="251286" y="0"/>
                </a:lnTo>
                <a:lnTo>
                  <a:pt x="0" y="354329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35696" y="2172268"/>
            <a:ext cx="712470" cy="958850"/>
          </a:xfrm>
          <a:custGeom>
            <a:avLst/>
            <a:gdLst/>
            <a:ahLst/>
            <a:cxnLst/>
            <a:rect l="l" t="t" r="r" b="b"/>
            <a:pathLst>
              <a:path w="712469" h="958850">
                <a:moveTo>
                  <a:pt x="356152" y="0"/>
                </a:moveTo>
                <a:lnTo>
                  <a:pt x="0" y="479206"/>
                </a:lnTo>
                <a:lnTo>
                  <a:pt x="356152" y="958443"/>
                </a:lnTo>
                <a:lnTo>
                  <a:pt x="712277" y="479206"/>
                </a:lnTo>
                <a:lnTo>
                  <a:pt x="35615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435696" y="2172268"/>
            <a:ext cx="712470" cy="958850"/>
          </a:xfrm>
          <a:custGeom>
            <a:avLst/>
            <a:gdLst/>
            <a:ahLst/>
            <a:cxnLst/>
            <a:rect l="l" t="t" r="r" b="b"/>
            <a:pathLst>
              <a:path w="712469" h="958850">
                <a:moveTo>
                  <a:pt x="0" y="479206"/>
                </a:moveTo>
                <a:lnTo>
                  <a:pt x="356152" y="958443"/>
                </a:lnTo>
                <a:lnTo>
                  <a:pt x="712277" y="479206"/>
                </a:lnTo>
                <a:lnTo>
                  <a:pt x="356152" y="0"/>
                </a:lnTo>
                <a:lnTo>
                  <a:pt x="0" y="479206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920788" y="2399954"/>
            <a:ext cx="510540" cy="720090"/>
          </a:xfrm>
          <a:custGeom>
            <a:avLst/>
            <a:gdLst/>
            <a:ahLst/>
            <a:cxnLst/>
            <a:rect l="l" t="t" r="r" b="b"/>
            <a:pathLst>
              <a:path w="510539" h="720089">
                <a:moveTo>
                  <a:pt x="255184" y="0"/>
                </a:moveTo>
                <a:lnTo>
                  <a:pt x="0" y="359816"/>
                </a:lnTo>
                <a:lnTo>
                  <a:pt x="255184" y="719632"/>
                </a:lnTo>
                <a:lnTo>
                  <a:pt x="510384" y="359816"/>
                </a:lnTo>
                <a:lnTo>
                  <a:pt x="25518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920788" y="2399954"/>
            <a:ext cx="510540" cy="720090"/>
          </a:xfrm>
          <a:custGeom>
            <a:avLst/>
            <a:gdLst/>
            <a:ahLst/>
            <a:cxnLst/>
            <a:rect l="l" t="t" r="r" b="b"/>
            <a:pathLst>
              <a:path w="510539" h="720089">
                <a:moveTo>
                  <a:pt x="0" y="359816"/>
                </a:moveTo>
                <a:lnTo>
                  <a:pt x="255184" y="719632"/>
                </a:lnTo>
                <a:lnTo>
                  <a:pt x="510384" y="359816"/>
                </a:lnTo>
                <a:lnTo>
                  <a:pt x="255184" y="0"/>
                </a:lnTo>
                <a:lnTo>
                  <a:pt x="0" y="359816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345728" y="2399954"/>
            <a:ext cx="510540" cy="720090"/>
          </a:xfrm>
          <a:custGeom>
            <a:avLst/>
            <a:gdLst/>
            <a:ahLst/>
            <a:cxnLst/>
            <a:rect l="l" t="t" r="r" b="b"/>
            <a:pathLst>
              <a:path w="510539" h="720089">
                <a:moveTo>
                  <a:pt x="255196" y="0"/>
                </a:moveTo>
                <a:lnTo>
                  <a:pt x="0" y="359816"/>
                </a:lnTo>
                <a:lnTo>
                  <a:pt x="255196" y="719632"/>
                </a:lnTo>
                <a:lnTo>
                  <a:pt x="510384" y="359816"/>
                </a:lnTo>
                <a:lnTo>
                  <a:pt x="25519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345728" y="2399954"/>
            <a:ext cx="510540" cy="720090"/>
          </a:xfrm>
          <a:custGeom>
            <a:avLst/>
            <a:gdLst/>
            <a:ahLst/>
            <a:cxnLst/>
            <a:rect l="l" t="t" r="r" b="b"/>
            <a:pathLst>
              <a:path w="510539" h="720089">
                <a:moveTo>
                  <a:pt x="0" y="359816"/>
                </a:moveTo>
                <a:lnTo>
                  <a:pt x="255196" y="719632"/>
                </a:lnTo>
                <a:lnTo>
                  <a:pt x="510384" y="359816"/>
                </a:lnTo>
                <a:lnTo>
                  <a:pt x="255196" y="0"/>
                </a:lnTo>
                <a:lnTo>
                  <a:pt x="0" y="359816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750015" y="4612223"/>
            <a:ext cx="502920" cy="1046480"/>
          </a:xfrm>
          <a:custGeom>
            <a:avLst/>
            <a:gdLst/>
            <a:ahLst/>
            <a:cxnLst/>
            <a:rect l="l" t="t" r="r" b="b"/>
            <a:pathLst>
              <a:path w="502920" h="1046479">
                <a:moveTo>
                  <a:pt x="251307" y="0"/>
                </a:moveTo>
                <a:lnTo>
                  <a:pt x="0" y="522972"/>
                </a:lnTo>
                <a:lnTo>
                  <a:pt x="251307" y="1045933"/>
                </a:lnTo>
                <a:lnTo>
                  <a:pt x="502584" y="522972"/>
                </a:lnTo>
                <a:lnTo>
                  <a:pt x="251307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750015" y="4612223"/>
            <a:ext cx="502920" cy="1046480"/>
          </a:xfrm>
          <a:custGeom>
            <a:avLst/>
            <a:gdLst/>
            <a:ahLst/>
            <a:cxnLst/>
            <a:rect l="l" t="t" r="r" b="b"/>
            <a:pathLst>
              <a:path w="502920" h="1046479">
                <a:moveTo>
                  <a:pt x="0" y="522972"/>
                </a:moveTo>
                <a:lnTo>
                  <a:pt x="251307" y="1045933"/>
                </a:lnTo>
                <a:lnTo>
                  <a:pt x="502584" y="522972"/>
                </a:lnTo>
                <a:lnTo>
                  <a:pt x="251307" y="0"/>
                </a:lnTo>
                <a:lnTo>
                  <a:pt x="0" y="522972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153698" y="4612223"/>
            <a:ext cx="445770" cy="1046480"/>
          </a:xfrm>
          <a:custGeom>
            <a:avLst/>
            <a:gdLst/>
            <a:ahLst/>
            <a:cxnLst/>
            <a:rect l="l" t="t" r="r" b="b"/>
            <a:pathLst>
              <a:path w="445769" h="1046479">
                <a:moveTo>
                  <a:pt x="0" y="522972"/>
                </a:moveTo>
                <a:lnTo>
                  <a:pt x="222848" y="1045933"/>
                </a:lnTo>
                <a:lnTo>
                  <a:pt x="445709" y="522972"/>
                </a:lnTo>
                <a:lnTo>
                  <a:pt x="222848" y="0"/>
                </a:lnTo>
                <a:lnTo>
                  <a:pt x="0" y="522972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619694" y="4041394"/>
            <a:ext cx="344805" cy="808355"/>
          </a:xfrm>
          <a:custGeom>
            <a:avLst/>
            <a:gdLst/>
            <a:ahLst/>
            <a:cxnLst/>
            <a:rect l="l" t="t" r="r" b="b"/>
            <a:pathLst>
              <a:path w="344805" h="808354">
                <a:moveTo>
                  <a:pt x="172141" y="0"/>
                </a:moveTo>
                <a:lnTo>
                  <a:pt x="0" y="403981"/>
                </a:lnTo>
                <a:lnTo>
                  <a:pt x="172141" y="807994"/>
                </a:lnTo>
                <a:lnTo>
                  <a:pt x="344305" y="403981"/>
                </a:lnTo>
                <a:lnTo>
                  <a:pt x="17214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619694" y="4041394"/>
            <a:ext cx="344805" cy="808355"/>
          </a:xfrm>
          <a:custGeom>
            <a:avLst/>
            <a:gdLst/>
            <a:ahLst/>
            <a:cxnLst/>
            <a:rect l="l" t="t" r="r" b="b"/>
            <a:pathLst>
              <a:path w="344805" h="808354">
                <a:moveTo>
                  <a:pt x="0" y="403981"/>
                </a:moveTo>
                <a:lnTo>
                  <a:pt x="172141" y="807994"/>
                </a:lnTo>
                <a:lnTo>
                  <a:pt x="344305" y="403981"/>
                </a:lnTo>
                <a:lnTo>
                  <a:pt x="172141" y="0"/>
                </a:lnTo>
                <a:lnTo>
                  <a:pt x="0" y="403981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751539" y="4041394"/>
            <a:ext cx="344805" cy="808355"/>
          </a:xfrm>
          <a:custGeom>
            <a:avLst/>
            <a:gdLst/>
            <a:ahLst/>
            <a:cxnLst/>
            <a:rect l="l" t="t" r="r" b="b"/>
            <a:pathLst>
              <a:path w="344805" h="808354">
                <a:moveTo>
                  <a:pt x="172154" y="0"/>
                </a:moveTo>
                <a:lnTo>
                  <a:pt x="0" y="403981"/>
                </a:lnTo>
                <a:lnTo>
                  <a:pt x="172154" y="807994"/>
                </a:lnTo>
                <a:lnTo>
                  <a:pt x="344317" y="403981"/>
                </a:lnTo>
                <a:lnTo>
                  <a:pt x="17215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751539" y="4041394"/>
            <a:ext cx="344805" cy="808355"/>
          </a:xfrm>
          <a:custGeom>
            <a:avLst/>
            <a:gdLst/>
            <a:ahLst/>
            <a:cxnLst/>
            <a:rect l="l" t="t" r="r" b="b"/>
            <a:pathLst>
              <a:path w="344805" h="808354">
                <a:moveTo>
                  <a:pt x="0" y="403981"/>
                </a:moveTo>
                <a:lnTo>
                  <a:pt x="172154" y="807994"/>
                </a:lnTo>
                <a:lnTo>
                  <a:pt x="344317" y="403981"/>
                </a:lnTo>
                <a:lnTo>
                  <a:pt x="172154" y="0"/>
                </a:lnTo>
                <a:lnTo>
                  <a:pt x="0" y="403981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794814" y="5748725"/>
            <a:ext cx="699770" cy="664210"/>
          </a:xfrm>
          <a:custGeom>
            <a:avLst/>
            <a:gdLst/>
            <a:ahLst/>
            <a:cxnLst/>
            <a:rect l="l" t="t" r="r" b="b"/>
            <a:pathLst>
              <a:path w="699770" h="664210">
                <a:moveTo>
                  <a:pt x="349715" y="0"/>
                </a:moveTo>
                <a:lnTo>
                  <a:pt x="0" y="332067"/>
                </a:lnTo>
                <a:lnTo>
                  <a:pt x="349715" y="664131"/>
                </a:lnTo>
                <a:lnTo>
                  <a:pt x="699442" y="332067"/>
                </a:lnTo>
                <a:lnTo>
                  <a:pt x="34971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794814" y="5748725"/>
            <a:ext cx="699770" cy="664210"/>
          </a:xfrm>
          <a:custGeom>
            <a:avLst/>
            <a:gdLst/>
            <a:ahLst/>
            <a:cxnLst/>
            <a:rect l="l" t="t" r="r" b="b"/>
            <a:pathLst>
              <a:path w="699770" h="664210">
                <a:moveTo>
                  <a:pt x="0" y="332067"/>
                </a:moveTo>
                <a:lnTo>
                  <a:pt x="349715" y="664131"/>
                </a:lnTo>
                <a:lnTo>
                  <a:pt x="699442" y="332067"/>
                </a:lnTo>
                <a:lnTo>
                  <a:pt x="349715" y="0"/>
                </a:lnTo>
                <a:lnTo>
                  <a:pt x="0" y="33206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375690" y="4444644"/>
            <a:ext cx="0" cy="176530"/>
          </a:xfrm>
          <a:custGeom>
            <a:avLst/>
            <a:gdLst/>
            <a:ahLst/>
            <a:cxnLst/>
            <a:rect l="l" t="t" r="r" b="b"/>
            <a:pathLst>
              <a:path h="176529">
                <a:moveTo>
                  <a:pt x="0" y="176235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886663" y="3205602"/>
            <a:ext cx="0" cy="160655"/>
          </a:xfrm>
          <a:custGeom>
            <a:avLst/>
            <a:gdLst/>
            <a:ahLst/>
            <a:cxnLst/>
            <a:rect l="l" t="t" r="r" b="b"/>
            <a:pathLst>
              <a:path h="160654">
                <a:moveTo>
                  <a:pt x="0" y="160568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 txBox="1"/>
          <p:nvPr/>
        </p:nvSpPr>
        <p:spPr>
          <a:xfrm>
            <a:off x="906355" y="6480736"/>
            <a:ext cx="224790" cy="872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1920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6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918416" y="5712038"/>
            <a:ext cx="224790" cy="7048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5420" marR="5080" indent="-173355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906355" y="4502856"/>
            <a:ext cx="224790" cy="11404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53365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COLPOSCOPIA/BIOPSIA</a:t>
            </a:r>
            <a:endParaRPr sz="75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957767" y="3404635"/>
            <a:ext cx="121920" cy="4273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endParaRPr sz="750">
              <a:latin typeface="Arial"/>
              <a:cs typeface="Arial"/>
            </a:endParaRPr>
          </a:p>
        </p:txBody>
      </p:sp>
      <p:sp>
        <p:nvSpPr>
          <p:cNvPr id="82" name="object 82"/>
          <p:cNvSpPr txBox="1"/>
          <p:nvPr/>
        </p:nvSpPr>
        <p:spPr>
          <a:xfrm>
            <a:off x="957767" y="1305549"/>
            <a:ext cx="121920" cy="6991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endParaRPr sz="75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3028033" y="6733190"/>
            <a:ext cx="224790" cy="3524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762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976622" y="5891332"/>
            <a:ext cx="327660" cy="4064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2705" marR="5080" indent="-40640" algn="just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ASH-H/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LEI-AG</a:t>
            </a:r>
            <a:endParaRPr sz="75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2304669" y="4755206"/>
            <a:ext cx="224790" cy="7867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48285" marR="5080" indent="-23622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750">
              <a:latin typeface="Arial"/>
              <a:cs typeface="Arial"/>
            </a:endParaRPr>
          </a:p>
        </p:txBody>
      </p:sp>
      <p:sp>
        <p:nvSpPr>
          <p:cNvPr id="86" name="object 86"/>
          <p:cNvSpPr txBox="1"/>
          <p:nvPr/>
        </p:nvSpPr>
        <p:spPr>
          <a:xfrm>
            <a:off x="2966205" y="4831869"/>
            <a:ext cx="327660" cy="6311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71120" marR="5080" indent="-59055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exo/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endocérvix*</a:t>
            </a:r>
            <a:endParaRPr sz="750">
              <a:latin typeface="Arial"/>
              <a:cs typeface="Arial"/>
            </a:endParaRPr>
          </a:p>
        </p:txBody>
      </p:sp>
      <p:sp>
        <p:nvSpPr>
          <p:cNvPr id="87" name="object 87"/>
          <p:cNvSpPr txBox="1"/>
          <p:nvPr/>
        </p:nvSpPr>
        <p:spPr>
          <a:xfrm>
            <a:off x="3924456" y="4779317"/>
            <a:ext cx="224790" cy="738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6690" marR="5080" indent="-174625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LEI-A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infiltrante</a:t>
            </a:r>
            <a:endParaRPr sz="750">
              <a:latin typeface="Arial"/>
              <a:cs typeface="Arial"/>
            </a:endParaRPr>
          </a:p>
        </p:txBody>
      </p:sp>
      <p:sp>
        <p:nvSpPr>
          <p:cNvPr id="88" name="object 88"/>
          <p:cNvSpPr txBox="1"/>
          <p:nvPr/>
        </p:nvSpPr>
        <p:spPr>
          <a:xfrm>
            <a:off x="1855104" y="4216703"/>
            <a:ext cx="122555" cy="4375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Z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675" baseline="30864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75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75" spc="-22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endParaRPr sz="75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2740299" y="4181293"/>
            <a:ext cx="121920" cy="5232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ZT</a:t>
            </a:r>
            <a:r>
              <a:rPr sz="675" baseline="30864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75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75" spc="-22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tipo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2-3</a:t>
            </a:r>
            <a:endParaRPr sz="75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3884812" y="3853542"/>
            <a:ext cx="224790" cy="6318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06045" marR="5080" indent="-9398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75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1718765" y="3404679"/>
            <a:ext cx="327660" cy="4279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540" algn="just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Revisión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placa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citológica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92" name="object 92"/>
          <p:cNvSpPr txBox="1"/>
          <p:nvPr/>
        </p:nvSpPr>
        <p:spPr>
          <a:xfrm>
            <a:off x="2623962" y="3298847"/>
            <a:ext cx="327660" cy="54038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5080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diagnostica/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1484459" y="2503196"/>
            <a:ext cx="224790" cy="5137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573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Igual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diagnostico</a:t>
            </a:r>
            <a:endParaRPr sz="750">
              <a:latin typeface="Arial"/>
              <a:cs typeface="Arial"/>
            </a:endParaRPr>
          </a:p>
        </p:txBody>
      </p:sp>
      <p:sp>
        <p:nvSpPr>
          <p:cNvPr id="94" name="object 94"/>
          <p:cNvSpPr txBox="1"/>
          <p:nvPr/>
        </p:nvSpPr>
        <p:spPr>
          <a:xfrm>
            <a:off x="2044708" y="2503196"/>
            <a:ext cx="224790" cy="5137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93345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Menor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diagnostico</a:t>
            </a:r>
            <a:endParaRPr sz="750">
              <a:latin typeface="Arial"/>
              <a:cs typeface="Arial"/>
            </a:endParaRPr>
          </a:p>
        </p:txBody>
      </p:sp>
      <p:sp>
        <p:nvSpPr>
          <p:cNvPr id="95" name="object 95"/>
          <p:cNvSpPr txBox="1"/>
          <p:nvPr/>
        </p:nvSpPr>
        <p:spPr>
          <a:xfrm>
            <a:off x="2653665" y="2346520"/>
            <a:ext cx="327660" cy="6369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065" marR="5080" indent="-635" algn="ctr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Cualquie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r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con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márgenes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negativos</a:t>
            </a:r>
            <a:endParaRPr sz="75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1484457" y="1133282"/>
            <a:ext cx="224790" cy="10439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83210" marR="5080" indent="-271145">
              <a:lnSpc>
                <a:spcPts val="81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Conizació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diagnostica/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endParaRPr sz="750">
              <a:latin typeface="Arial"/>
              <a:cs typeface="Arial"/>
            </a:endParaRPr>
          </a:p>
        </p:txBody>
      </p:sp>
      <p:sp>
        <p:nvSpPr>
          <p:cNvPr id="97" name="object 97"/>
          <p:cNvSpPr txBox="1"/>
          <p:nvPr/>
        </p:nvSpPr>
        <p:spPr>
          <a:xfrm>
            <a:off x="2059565" y="1183678"/>
            <a:ext cx="224790" cy="792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32715" marR="5080" indent="-12065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98" name="object 98"/>
          <p:cNvSpPr txBox="1"/>
          <p:nvPr/>
        </p:nvSpPr>
        <p:spPr>
          <a:xfrm>
            <a:off x="2690323" y="1103243"/>
            <a:ext cx="224790" cy="926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00025" marR="5080" indent="-187960">
              <a:lnSpc>
                <a:spcPts val="81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5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750">
              <a:latin typeface="Arial"/>
              <a:cs typeface="Arial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4303421" y="5705269"/>
            <a:ext cx="240029" cy="164083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ts val="925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except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endParaRPr sz="800">
              <a:latin typeface="Arial"/>
              <a:cs typeface="Arial"/>
            </a:endParaRPr>
          </a:p>
          <a:p>
            <a:pPr marL="15875">
              <a:lnSpc>
                <a:spcPts val="925"/>
              </a:lnSpc>
            </a:pPr>
            <a:r>
              <a:rPr sz="675" baseline="30864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75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675" spc="-7" baseline="30864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Zona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transformación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83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6850" y="3067068"/>
            <a:ext cx="152400" cy="43351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6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con citología de triage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AGC-NOS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296012" y="3317829"/>
            <a:ext cx="0" cy="381635"/>
          </a:xfrm>
          <a:custGeom>
            <a:avLst/>
            <a:gdLst/>
            <a:ahLst/>
            <a:cxnLst/>
            <a:rect l="l" t="t" r="r" b="b"/>
            <a:pathLst>
              <a:path h="381635">
                <a:moveTo>
                  <a:pt x="0" y="381060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2566857" y="4382678"/>
            <a:ext cx="1052830" cy="897890"/>
          </a:xfrm>
          <a:custGeom>
            <a:avLst/>
            <a:gdLst/>
            <a:ahLst/>
            <a:cxnLst/>
            <a:rect l="l" t="t" r="r" b="b"/>
            <a:pathLst>
              <a:path w="1052829" h="897889">
                <a:moveTo>
                  <a:pt x="0" y="5364"/>
                </a:moveTo>
                <a:lnTo>
                  <a:pt x="154137" y="5364"/>
                </a:lnTo>
                <a:lnTo>
                  <a:pt x="154137" y="897453"/>
                </a:lnTo>
                <a:lnTo>
                  <a:pt x="926972" y="897453"/>
                </a:lnTo>
                <a:lnTo>
                  <a:pt x="926972" y="0"/>
                </a:lnTo>
                <a:lnTo>
                  <a:pt x="1052611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525124" y="4363994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58805" y="0"/>
                </a:moveTo>
                <a:lnTo>
                  <a:pt x="0" y="24048"/>
                </a:lnTo>
                <a:lnTo>
                  <a:pt x="58805" y="48066"/>
                </a:lnTo>
                <a:lnTo>
                  <a:pt x="44863" y="24048"/>
                </a:lnTo>
                <a:lnTo>
                  <a:pt x="5880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3602400" y="4358660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4" h="48260">
                <a:moveTo>
                  <a:pt x="0" y="0"/>
                </a:moveTo>
                <a:lnTo>
                  <a:pt x="13929" y="24018"/>
                </a:lnTo>
                <a:lnTo>
                  <a:pt x="0" y="48036"/>
                </a:lnTo>
                <a:lnTo>
                  <a:pt x="58795" y="24018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3142061" y="6482912"/>
            <a:ext cx="0" cy="141605"/>
          </a:xfrm>
          <a:custGeom>
            <a:avLst/>
            <a:gdLst/>
            <a:ahLst/>
            <a:cxnLst/>
            <a:rect l="l" t="t" r="r" b="b"/>
            <a:pathLst>
              <a:path h="141604">
                <a:moveTo>
                  <a:pt x="0" y="141043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118043" y="644118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2"/>
                </a:lnTo>
                <a:lnTo>
                  <a:pt x="24018" y="44851"/>
                </a:lnTo>
                <a:lnTo>
                  <a:pt x="42364" y="44851"/>
                </a:lnTo>
                <a:lnTo>
                  <a:pt x="24018" y="0"/>
                </a:lnTo>
                <a:close/>
              </a:path>
              <a:path w="48260" h="59054">
                <a:moveTo>
                  <a:pt x="42364" y="44851"/>
                </a:moveTo>
                <a:lnTo>
                  <a:pt x="24018" y="44851"/>
                </a:lnTo>
                <a:lnTo>
                  <a:pt x="48066" y="58792"/>
                </a:lnTo>
                <a:lnTo>
                  <a:pt x="42364" y="4485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142061" y="5655453"/>
            <a:ext cx="0" cy="204470"/>
          </a:xfrm>
          <a:custGeom>
            <a:avLst/>
            <a:gdLst/>
            <a:ahLst/>
            <a:cxnLst/>
            <a:rect l="l" t="t" r="r" b="b"/>
            <a:pathLst>
              <a:path h="204470">
                <a:moveTo>
                  <a:pt x="0" y="204002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3118043" y="5613720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5"/>
                </a:lnTo>
                <a:lnTo>
                  <a:pt x="24018" y="44851"/>
                </a:lnTo>
                <a:lnTo>
                  <a:pt x="42363" y="44851"/>
                </a:lnTo>
                <a:lnTo>
                  <a:pt x="24018" y="0"/>
                </a:lnTo>
                <a:close/>
              </a:path>
              <a:path w="48260" h="59054">
                <a:moveTo>
                  <a:pt x="42363" y="44851"/>
                </a:moveTo>
                <a:lnTo>
                  <a:pt x="24018" y="44851"/>
                </a:lnTo>
                <a:lnTo>
                  <a:pt x="48066" y="58795"/>
                </a:lnTo>
                <a:lnTo>
                  <a:pt x="42363" y="4485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677494" y="2089576"/>
            <a:ext cx="0" cy="584200"/>
          </a:xfrm>
          <a:custGeom>
            <a:avLst/>
            <a:gdLst/>
            <a:ahLst/>
            <a:cxnLst/>
            <a:rect l="l" t="t" r="r" b="b"/>
            <a:pathLst>
              <a:path h="584200">
                <a:moveTo>
                  <a:pt x="0" y="583631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653469" y="2047849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24" y="0"/>
                </a:moveTo>
                <a:lnTo>
                  <a:pt x="0" y="58826"/>
                </a:lnTo>
                <a:lnTo>
                  <a:pt x="24024" y="44866"/>
                </a:lnTo>
                <a:lnTo>
                  <a:pt x="42349" y="44866"/>
                </a:lnTo>
                <a:lnTo>
                  <a:pt x="24024" y="0"/>
                </a:lnTo>
                <a:close/>
              </a:path>
              <a:path w="48260" h="59055">
                <a:moveTo>
                  <a:pt x="42349" y="44866"/>
                </a:moveTo>
                <a:lnTo>
                  <a:pt x="24024" y="44866"/>
                </a:lnTo>
                <a:lnTo>
                  <a:pt x="48051" y="58826"/>
                </a:lnTo>
                <a:lnTo>
                  <a:pt x="42349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3889126" y="3335842"/>
            <a:ext cx="0" cy="358775"/>
          </a:xfrm>
          <a:custGeom>
            <a:avLst/>
            <a:gdLst/>
            <a:ahLst/>
            <a:cxnLst/>
            <a:rect l="l" t="t" r="r" b="b"/>
            <a:pathLst>
              <a:path h="358775">
                <a:moveTo>
                  <a:pt x="0" y="358292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3865107" y="3294115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5"/>
                </a:lnTo>
                <a:lnTo>
                  <a:pt x="24018" y="44866"/>
                </a:lnTo>
                <a:lnTo>
                  <a:pt x="42346" y="44866"/>
                </a:lnTo>
                <a:lnTo>
                  <a:pt x="24018" y="0"/>
                </a:lnTo>
                <a:close/>
              </a:path>
              <a:path w="48260" h="59054">
                <a:moveTo>
                  <a:pt x="42346" y="44866"/>
                </a:moveTo>
                <a:lnTo>
                  <a:pt x="24018" y="44866"/>
                </a:lnTo>
                <a:lnTo>
                  <a:pt x="48036" y="58795"/>
                </a:lnTo>
                <a:lnTo>
                  <a:pt x="42346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998512" y="3316061"/>
            <a:ext cx="594995" cy="0"/>
          </a:xfrm>
          <a:custGeom>
            <a:avLst/>
            <a:gdLst/>
            <a:ahLst/>
            <a:cxnLst/>
            <a:rect l="l" t="t" r="r" b="b"/>
            <a:pathLst>
              <a:path w="594994">
                <a:moveTo>
                  <a:pt x="0" y="0"/>
                </a:moveTo>
                <a:lnTo>
                  <a:pt x="59499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956779" y="3292043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58805" y="0"/>
                </a:moveTo>
                <a:lnTo>
                  <a:pt x="0" y="24018"/>
                </a:lnTo>
                <a:lnTo>
                  <a:pt x="58805" y="48036"/>
                </a:lnTo>
                <a:lnTo>
                  <a:pt x="44863" y="24018"/>
                </a:lnTo>
                <a:lnTo>
                  <a:pt x="58805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2576440" y="3292043"/>
            <a:ext cx="59055" cy="48260"/>
          </a:xfrm>
          <a:custGeom>
            <a:avLst/>
            <a:gdLst/>
            <a:ahLst/>
            <a:cxnLst/>
            <a:rect l="l" t="t" r="r" b="b"/>
            <a:pathLst>
              <a:path w="59055" h="48260">
                <a:moveTo>
                  <a:pt x="0" y="0"/>
                </a:moveTo>
                <a:lnTo>
                  <a:pt x="13941" y="24018"/>
                </a:lnTo>
                <a:lnTo>
                  <a:pt x="0" y="48036"/>
                </a:lnTo>
                <a:lnTo>
                  <a:pt x="58792" y="24018"/>
                </a:lnTo>
                <a:lnTo>
                  <a:pt x="0" y="0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88741" y="6475852"/>
            <a:ext cx="375920" cy="887094"/>
          </a:xfrm>
          <a:custGeom>
            <a:avLst/>
            <a:gdLst/>
            <a:ahLst/>
            <a:cxnLst/>
            <a:rect l="l" t="t" r="r" b="b"/>
            <a:pathLst>
              <a:path w="375919" h="887095">
                <a:moveTo>
                  <a:pt x="295454" y="0"/>
                </a:moveTo>
                <a:lnTo>
                  <a:pt x="66573" y="1177"/>
                </a:lnTo>
                <a:lnTo>
                  <a:pt x="28890" y="18639"/>
                </a:lnTo>
                <a:lnTo>
                  <a:pt x="5084" y="52158"/>
                </a:lnTo>
                <a:lnTo>
                  <a:pt x="0" y="80342"/>
                </a:lnTo>
                <a:lnTo>
                  <a:pt x="1175" y="820537"/>
                </a:lnTo>
                <a:lnTo>
                  <a:pt x="18632" y="858213"/>
                </a:lnTo>
                <a:lnTo>
                  <a:pt x="52157" y="882015"/>
                </a:lnTo>
                <a:lnTo>
                  <a:pt x="80354" y="887099"/>
                </a:lnTo>
                <a:lnTo>
                  <a:pt x="309227" y="885924"/>
                </a:lnTo>
                <a:lnTo>
                  <a:pt x="346914" y="868472"/>
                </a:lnTo>
                <a:lnTo>
                  <a:pt x="370724" y="834958"/>
                </a:lnTo>
                <a:lnTo>
                  <a:pt x="375809" y="806769"/>
                </a:lnTo>
                <a:lnTo>
                  <a:pt x="375809" y="80342"/>
                </a:lnTo>
                <a:lnTo>
                  <a:pt x="365085" y="40219"/>
                </a:lnTo>
                <a:lnTo>
                  <a:pt x="336224" y="11095"/>
                </a:lnTo>
                <a:lnTo>
                  <a:pt x="295454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88741" y="6475852"/>
            <a:ext cx="375920" cy="887094"/>
          </a:xfrm>
          <a:custGeom>
            <a:avLst/>
            <a:gdLst/>
            <a:ahLst/>
            <a:cxnLst/>
            <a:rect l="l" t="t" r="r" b="b"/>
            <a:pathLst>
              <a:path w="375919" h="887095">
                <a:moveTo>
                  <a:pt x="375809" y="80342"/>
                </a:moveTo>
                <a:lnTo>
                  <a:pt x="375809" y="806769"/>
                </a:lnTo>
                <a:lnTo>
                  <a:pt x="374499" y="821294"/>
                </a:lnTo>
                <a:lnTo>
                  <a:pt x="356701" y="858777"/>
                </a:lnTo>
                <a:lnTo>
                  <a:pt x="322947" y="882276"/>
                </a:lnTo>
                <a:lnTo>
                  <a:pt x="80354" y="887099"/>
                </a:lnTo>
                <a:lnTo>
                  <a:pt x="65824" y="885789"/>
                </a:lnTo>
                <a:lnTo>
                  <a:pt x="28330" y="867997"/>
                </a:lnTo>
                <a:lnTo>
                  <a:pt x="4824" y="834253"/>
                </a:lnTo>
                <a:lnTo>
                  <a:pt x="0" y="80342"/>
                </a:lnTo>
                <a:lnTo>
                  <a:pt x="1309" y="65820"/>
                </a:lnTo>
                <a:lnTo>
                  <a:pt x="19105" y="28336"/>
                </a:lnTo>
                <a:lnTo>
                  <a:pt x="52855" y="4828"/>
                </a:lnTo>
                <a:lnTo>
                  <a:pt x="295454" y="0"/>
                </a:lnTo>
                <a:lnTo>
                  <a:pt x="309983" y="1309"/>
                </a:lnTo>
                <a:lnTo>
                  <a:pt x="347475" y="19108"/>
                </a:lnTo>
                <a:lnTo>
                  <a:pt x="370982" y="52854"/>
                </a:lnTo>
                <a:lnTo>
                  <a:pt x="375809" y="80342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88741" y="5681669"/>
            <a:ext cx="375920" cy="727075"/>
          </a:xfrm>
          <a:custGeom>
            <a:avLst/>
            <a:gdLst/>
            <a:ahLst/>
            <a:cxnLst/>
            <a:rect l="l" t="t" r="r" b="b"/>
            <a:pathLst>
              <a:path w="375919" h="727075">
                <a:moveTo>
                  <a:pt x="303074" y="0"/>
                </a:moveTo>
                <a:lnTo>
                  <a:pt x="71266" y="14"/>
                </a:lnTo>
                <a:lnTo>
                  <a:pt x="31362" y="12904"/>
                </a:lnTo>
                <a:lnTo>
                  <a:pt x="5581" y="44738"/>
                </a:lnTo>
                <a:lnTo>
                  <a:pt x="0" y="72725"/>
                </a:lnTo>
                <a:lnTo>
                  <a:pt x="14" y="655582"/>
                </a:lnTo>
                <a:lnTo>
                  <a:pt x="12907" y="695483"/>
                </a:lnTo>
                <a:lnTo>
                  <a:pt x="44743" y="721260"/>
                </a:lnTo>
                <a:lnTo>
                  <a:pt x="72734" y="726841"/>
                </a:lnTo>
                <a:lnTo>
                  <a:pt x="304549" y="726826"/>
                </a:lnTo>
                <a:lnTo>
                  <a:pt x="344450" y="713934"/>
                </a:lnTo>
                <a:lnTo>
                  <a:pt x="370228" y="682098"/>
                </a:lnTo>
                <a:lnTo>
                  <a:pt x="375809" y="654106"/>
                </a:lnTo>
                <a:lnTo>
                  <a:pt x="375794" y="71258"/>
                </a:lnTo>
                <a:lnTo>
                  <a:pt x="362904" y="31360"/>
                </a:lnTo>
                <a:lnTo>
                  <a:pt x="331067" y="5581"/>
                </a:lnTo>
                <a:lnTo>
                  <a:pt x="303074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888741" y="5681669"/>
            <a:ext cx="375920" cy="727075"/>
          </a:xfrm>
          <a:custGeom>
            <a:avLst/>
            <a:gdLst/>
            <a:ahLst/>
            <a:cxnLst/>
            <a:rect l="l" t="t" r="r" b="b"/>
            <a:pathLst>
              <a:path w="375919" h="727075">
                <a:moveTo>
                  <a:pt x="375809" y="72725"/>
                </a:moveTo>
                <a:lnTo>
                  <a:pt x="375809" y="654106"/>
                </a:lnTo>
                <a:lnTo>
                  <a:pt x="374366" y="668591"/>
                </a:lnTo>
                <a:lnTo>
                  <a:pt x="354987" y="705052"/>
                </a:lnTo>
                <a:lnTo>
                  <a:pt x="318949" y="725103"/>
                </a:lnTo>
                <a:lnTo>
                  <a:pt x="72734" y="726841"/>
                </a:lnTo>
                <a:lnTo>
                  <a:pt x="58250" y="725399"/>
                </a:lnTo>
                <a:lnTo>
                  <a:pt x="21790" y="706021"/>
                </a:lnTo>
                <a:lnTo>
                  <a:pt x="1737" y="669982"/>
                </a:lnTo>
                <a:lnTo>
                  <a:pt x="0" y="72725"/>
                </a:lnTo>
                <a:lnTo>
                  <a:pt x="1442" y="58243"/>
                </a:lnTo>
                <a:lnTo>
                  <a:pt x="20823" y="21786"/>
                </a:lnTo>
                <a:lnTo>
                  <a:pt x="56866" y="1736"/>
                </a:lnTo>
                <a:lnTo>
                  <a:pt x="303074" y="0"/>
                </a:lnTo>
                <a:lnTo>
                  <a:pt x="317559" y="1442"/>
                </a:lnTo>
                <a:lnTo>
                  <a:pt x="354021" y="20822"/>
                </a:lnTo>
                <a:lnTo>
                  <a:pt x="374073" y="56860"/>
                </a:lnTo>
                <a:lnTo>
                  <a:pt x="375809" y="7272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888741" y="3807368"/>
            <a:ext cx="375920" cy="1161415"/>
          </a:xfrm>
          <a:custGeom>
            <a:avLst/>
            <a:gdLst/>
            <a:ahLst/>
            <a:cxnLst/>
            <a:rect l="l" t="t" r="r" b="b"/>
            <a:pathLst>
              <a:path w="375919" h="1161414">
                <a:moveTo>
                  <a:pt x="283881" y="0"/>
                </a:moveTo>
                <a:lnTo>
                  <a:pt x="88423" y="65"/>
                </a:lnTo>
                <a:lnTo>
                  <a:pt x="47643" y="11347"/>
                </a:lnTo>
                <a:lnTo>
                  <a:pt x="16966" y="38696"/>
                </a:lnTo>
                <a:lnTo>
                  <a:pt x="1148" y="77352"/>
                </a:lnTo>
                <a:lnTo>
                  <a:pt x="0" y="91927"/>
                </a:lnTo>
                <a:lnTo>
                  <a:pt x="65" y="1072917"/>
                </a:lnTo>
                <a:lnTo>
                  <a:pt x="11348" y="1113681"/>
                </a:lnTo>
                <a:lnTo>
                  <a:pt x="38698" y="1144358"/>
                </a:lnTo>
                <a:lnTo>
                  <a:pt x="77360" y="1160181"/>
                </a:lnTo>
                <a:lnTo>
                  <a:pt x="91939" y="1161330"/>
                </a:lnTo>
                <a:lnTo>
                  <a:pt x="287386" y="1161265"/>
                </a:lnTo>
                <a:lnTo>
                  <a:pt x="328158" y="1149981"/>
                </a:lnTo>
                <a:lnTo>
                  <a:pt x="358837" y="1122628"/>
                </a:lnTo>
                <a:lnTo>
                  <a:pt x="374660" y="1083974"/>
                </a:lnTo>
                <a:lnTo>
                  <a:pt x="375809" y="1069402"/>
                </a:lnTo>
                <a:lnTo>
                  <a:pt x="375809" y="91927"/>
                </a:lnTo>
                <a:lnTo>
                  <a:pt x="364462" y="47645"/>
                </a:lnTo>
                <a:lnTo>
                  <a:pt x="337110" y="16968"/>
                </a:lnTo>
                <a:lnTo>
                  <a:pt x="298455" y="1148"/>
                </a:lnTo>
                <a:lnTo>
                  <a:pt x="28388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888741" y="3807368"/>
            <a:ext cx="375920" cy="1161415"/>
          </a:xfrm>
          <a:custGeom>
            <a:avLst/>
            <a:gdLst/>
            <a:ahLst/>
            <a:cxnLst/>
            <a:rect l="l" t="t" r="r" b="b"/>
            <a:pathLst>
              <a:path w="375919" h="1161414">
                <a:moveTo>
                  <a:pt x="375809" y="91927"/>
                </a:moveTo>
                <a:lnTo>
                  <a:pt x="375809" y="1069402"/>
                </a:lnTo>
                <a:lnTo>
                  <a:pt x="374660" y="1083974"/>
                </a:lnTo>
                <a:lnTo>
                  <a:pt x="358837" y="1122628"/>
                </a:lnTo>
                <a:lnTo>
                  <a:pt x="328158" y="1149981"/>
                </a:lnTo>
                <a:lnTo>
                  <a:pt x="287386" y="1161265"/>
                </a:lnTo>
                <a:lnTo>
                  <a:pt x="91939" y="1161330"/>
                </a:lnTo>
                <a:lnTo>
                  <a:pt x="77360" y="1160181"/>
                </a:lnTo>
                <a:lnTo>
                  <a:pt x="38698" y="1144358"/>
                </a:lnTo>
                <a:lnTo>
                  <a:pt x="11348" y="1113681"/>
                </a:lnTo>
                <a:lnTo>
                  <a:pt x="65" y="1072917"/>
                </a:lnTo>
                <a:lnTo>
                  <a:pt x="0" y="91927"/>
                </a:lnTo>
                <a:lnTo>
                  <a:pt x="1148" y="77352"/>
                </a:lnTo>
                <a:lnTo>
                  <a:pt x="16966" y="38696"/>
                </a:lnTo>
                <a:lnTo>
                  <a:pt x="47643" y="11347"/>
                </a:lnTo>
                <a:lnTo>
                  <a:pt x="88423" y="65"/>
                </a:lnTo>
                <a:lnTo>
                  <a:pt x="283881" y="0"/>
                </a:lnTo>
                <a:lnTo>
                  <a:pt x="298455" y="1148"/>
                </a:lnTo>
                <a:lnTo>
                  <a:pt x="337110" y="16968"/>
                </a:lnTo>
                <a:lnTo>
                  <a:pt x="364462" y="47645"/>
                </a:lnTo>
                <a:lnTo>
                  <a:pt x="375743" y="88421"/>
                </a:lnTo>
                <a:lnTo>
                  <a:pt x="375809" y="91927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88741" y="3064814"/>
            <a:ext cx="375920" cy="502920"/>
          </a:xfrm>
          <a:custGeom>
            <a:avLst/>
            <a:gdLst/>
            <a:ahLst/>
            <a:cxnLst/>
            <a:rect l="l" t="t" r="r" b="b"/>
            <a:pathLst>
              <a:path w="375919" h="502920">
                <a:moveTo>
                  <a:pt x="315336" y="0"/>
                </a:moveTo>
                <a:lnTo>
                  <a:pt x="49808" y="939"/>
                </a:lnTo>
                <a:lnTo>
                  <a:pt x="14288" y="21435"/>
                </a:lnTo>
                <a:lnTo>
                  <a:pt x="0" y="60472"/>
                </a:lnTo>
                <a:lnTo>
                  <a:pt x="936" y="452669"/>
                </a:lnTo>
                <a:lnTo>
                  <a:pt x="21438" y="488178"/>
                </a:lnTo>
                <a:lnTo>
                  <a:pt x="60484" y="502462"/>
                </a:lnTo>
                <a:lnTo>
                  <a:pt x="325983" y="501528"/>
                </a:lnTo>
                <a:lnTo>
                  <a:pt x="361516" y="481043"/>
                </a:lnTo>
                <a:lnTo>
                  <a:pt x="375809" y="442020"/>
                </a:lnTo>
                <a:lnTo>
                  <a:pt x="375809" y="60472"/>
                </a:lnTo>
                <a:lnTo>
                  <a:pt x="363809" y="24306"/>
                </a:lnTo>
                <a:lnTo>
                  <a:pt x="329729" y="1722"/>
                </a:lnTo>
                <a:lnTo>
                  <a:pt x="315336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888741" y="3064814"/>
            <a:ext cx="375920" cy="502920"/>
          </a:xfrm>
          <a:custGeom>
            <a:avLst/>
            <a:gdLst/>
            <a:ahLst/>
            <a:cxnLst/>
            <a:rect l="l" t="t" r="r" b="b"/>
            <a:pathLst>
              <a:path w="375919" h="502920">
                <a:moveTo>
                  <a:pt x="375809" y="60472"/>
                </a:moveTo>
                <a:lnTo>
                  <a:pt x="375809" y="442020"/>
                </a:lnTo>
                <a:lnTo>
                  <a:pt x="374085" y="456408"/>
                </a:lnTo>
                <a:lnTo>
                  <a:pt x="351487" y="490476"/>
                </a:lnTo>
                <a:lnTo>
                  <a:pt x="60484" y="502462"/>
                </a:lnTo>
                <a:lnTo>
                  <a:pt x="46089" y="500739"/>
                </a:lnTo>
                <a:lnTo>
                  <a:pt x="11999" y="478156"/>
                </a:lnTo>
                <a:lnTo>
                  <a:pt x="0" y="60472"/>
                </a:lnTo>
                <a:lnTo>
                  <a:pt x="1723" y="46078"/>
                </a:lnTo>
                <a:lnTo>
                  <a:pt x="24313" y="12000"/>
                </a:lnTo>
                <a:lnTo>
                  <a:pt x="315336" y="0"/>
                </a:lnTo>
                <a:lnTo>
                  <a:pt x="329729" y="1722"/>
                </a:lnTo>
                <a:lnTo>
                  <a:pt x="363809" y="24306"/>
                </a:lnTo>
                <a:lnTo>
                  <a:pt x="375809" y="60472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88741" y="1201846"/>
            <a:ext cx="375920" cy="791210"/>
          </a:xfrm>
          <a:custGeom>
            <a:avLst/>
            <a:gdLst/>
            <a:ahLst/>
            <a:cxnLst/>
            <a:rect l="l" t="t" r="r" b="b"/>
            <a:pathLst>
              <a:path w="375919" h="791210">
                <a:moveTo>
                  <a:pt x="299941" y="0"/>
                </a:moveTo>
                <a:lnTo>
                  <a:pt x="69273" y="283"/>
                </a:lnTo>
                <a:lnTo>
                  <a:pt x="30300" y="15204"/>
                </a:lnTo>
                <a:lnTo>
                  <a:pt x="5366" y="47784"/>
                </a:lnTo>
                <a:lnTo>
                  <a:pt x="0" y="75864"/>
                </a:lnTo>
                <a:lnTo>
                  <a:pt x="283" y="721698"/>
                </a:lnTo>
                <a:lnTo>
                  <a:pt x="15213" y="760669"/>
                </a:lnTo>
                <a:lnTo>
                  <a:pt x="47800" y="785592"/>
                </a:lnTo>
                <a:lnTo>
                  <a:pt x="75879" y="790955"/>
                </a:lnTo>
                <a:lnTo>
                  <a:pt x="306537" y="790673"/>
                </a:lnTo>
                <a:lnTo>
                  <a:pt x="345510" y="775754"/>
                </a:lnTo>
                <a:lnTo>
                  <a:pt x="370443" y="743173"/>
                </a:lnTo>
                <a:lnTo>
                  <a:pt x="375809" y="715091"/>
                </a:lnTo>
                <a:lnTo>
                  <a:pt x="375809" y="75864"/>
                </a:lnTo>
                <a:lnTo>
                  <a:pt x="360602" y="30291"/>
                </a:lnTo>
                <a:lnTo>
                  <a:pt x="328019" y="5364"/>
                </a:lnTo>
                <a:lnTo>
                  <a:pt x="299941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888741" y="1201846"/>
            <a:ext cx="375920" cy="791210"/>
          </a:xfrm>
          <a:custGeom>
            <a:avLst/>
            <a:gdLst/>
            <a:ahLst/>
            <a:cxnLst/>
            <a:rect l="l" t="t" r="r" b="b"/>
            <a:pathLst>
              <a:path w="375919" h="791210">
                <a:moveTo>
                  <a:pt x="375809" y="75864"/>
                </a:moveTo>
                <a:lnTo>
                  <a:pt x="375809" y="715091"/>
                </a:lnTo>
                <a:lnTo>
                  <a:pt x="374424" y="729596"/>
                </a:lnTo>
                <a:lnTo>
                  <a:pt x="355727" y="766511"/>
                </a:lnTo>
                <a:lnTo>
                  <a:pt x="320656" y="788093"/>
                </a:lnTo>
                <a:lnTo>
                  <a:pt x="75879" y="790955"/>
                </a:lnTo>
                <a:lnTo>
                  <a:pt x="61377" y="789572"/>
                </a:lnTo>
                <a:lnTo>
                  <a:pt x="24459" y="770882"/>
                </a:lnTo>
                <a:lnTo>
                  <a:pt x="2866" y="735818"/>
                </a:lnTo>
                <a:lnTo>
                  <a:pt x="0" y="75864"/>
                </a:lnTo>
                <a:lnTo>
                  <a:pt x="1384" y="61360"/>
                </a:lnTo>
                <a:lnTo>
                  <a:pt x="20083" y="24447"/>
                </a:lnTo>
                <a:lnTo>
                  <a:pt x="55154" y="2864"/>
                </a:lnTo>
                <a:lnTo>
                  <a:pt x="299941" y="0"/>
                </a:lnTo>
                <a:lnTo>
                  <a:pt x="314443" y="1384"/>
                </a:lnTo>
                <a:lnTo>
                  <a:pt x="351358" y="20076"/>
                </a:lnTo>
                <a:lnTo>
                  <a:pt x="372946" y="55145"/>
                </a:lnTo>
                <a:lnTo>
                  <a:pt x="375809" y="7586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2966916" y="4934528"/>
            <a:ext cx="323850" cy="684530"/>
          </a:xfrm>
          <a:custGeom>
            <a:avLst/>
            <a:gdLst/>
            <a:ahLst/>
            <a:cxnLst/>
            <a:rect l="l" t="t" r="r" b="b"/>
            <a:pathLst>
              <a:path w="323850" h="684529">
                <a:moveTo>
                  <a:pt x="258232" y="0"/>
                </a:moveTo>
                <a:lnTo>
                  <a:pt x="61173" y="139"/>
                </a:lnTo>
                <a:lnTo>
                  <a:pt x="22759" y="15859"/>
                </a:lnTo>
                <a:lnTo>
                  <a:pt x="1596" y="51050"/>
                </a:lnTo>
                <a:lnTo>
                  <a:pt x="0" y="65486"/>
                </a:lnTo>
                <a:lnTo>
                  <a:pt x="140" y="622937"/>
                </a:lnTo>
                <a:lnTo>
                  <a:pt x="15866" y="661354"/>
                </a:lnTo>
                <a:lnTo>
                  <a:pt x="51055" y="682515"/>
                </a:lnTo>
                <a:lnTo>
                  <a:pt x="65486" y="684111"/>
                </a:lnTo>
                <a:lnTo>
                  <a:pt x="262542" y="683971"/>
                </a:lnTo>
                <a:lnTo>
                  <a:pt x="300948" y="668248"/>
                </a:lnTo>
                <a:lnTo>
                  <a:pt x="322107" y="633050"/>
                </a:lnTo>
                <a:lnTo>
                  <a:pt x="323703" y="618612"/>
                </a:lnTo>
                <a:lnTo>
                  <a:pt x="323703" y="65486"/>
                </a:lnTo>
                <a:lnTo>
                  <a:pt x="307848" y="22759"/>
                </a:lnTo>
                <a:lnTo>
                  <a:pt x="272662" y="1596"/>
                </a:lnTo>
                <a:lnTo>
                  <a:pt x="258232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2966916" y="4934528"/>
            <a:ext cx="323850" cy="684530"/>
          </a:xfrm>
          <a:custGeom>
            <a:avLst/>
            <a:gdLst/>
            <a:ahLst/>
            <a:cxnLst/>
            <a:rect l="l" t="t" r="r" b="b"/>
            <a:pathLst>
              <a:path w="323850" h="684529">
                <a:moveTo>
                  <a:pt x="323703" y="65486"/>
                </a:moveTo>
                <a:lnTo>
                  <a:pt x="323703" y="618612"/>
                </a:lnTo>
                <a:lnTo>
                  <a:pt x="322107" y="633050"/>
                </a:lnTo>
                <a:lnTo>
                  <a:pt x="300948" y="668248"/>
                </a:lnTo>
                <a:lnTo>
                  <a:pt x="262542" y="683971"/>
                </a:lnTo>
                <a:lnTo>
                  <a:pt x="65486" y="684111"/>
                </a:lnTo>
                <a:lnTo>
                  <a:pt x="51055" y="682515"/>
                </a:lnTo>
                <a:lnTo>
                  <a:pt x="15866" y="661354"/>
                </a:lnTo>
                <a:lnTo>
                  <a:pt x="140" y="622937"/>
                </a:lnTo>
                <a:lnTo>
                  <a:pt x="0" y="65486"/>
                </a:lnTo>
                <a:lnTo>
                  <a:pt x="1596" y="51050"/>
                </a:lnTo>
                <a:lnTo>
                  <a:pt x="22759" y="15859"/>
                </a:lnTo>
                <a:lnTo>
                  <a:pt x="61173" y="139"/>
                </a:lnTo>
                <a:lnTo>
                  <a:pt x="258232" y="0"/>
                </a:lnTo>
                <a:lnTo>
                  <a:pt x="272662" y="1596"/>
                </a:lnTo>
                <a:lnTo>
                  <a:pt x="307848" y="22759"/>
                </a:lnTo>
                <a:lnTo>
                  <a:pt x="323564" y="61183"/>
                </a:lnTo>
                <a:lnTo>
                  <a:pt x="323703" y="65486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625028" y="2998337"/>
            <a:ext cx="376555" cy="632460"/>
          </a:xfrm>
          <a:custGeom>
            <a:avLst/>
            <a:gdLst/>
            <a:ahLst/>
            <a:cxnLst/>
            <a:rect l="l" t="t" r="r" b="b"/>
            <a:pathLst>
              <a:path w="376555" h="632460">
                <a:moveTo>
                  <a:pt x="308122" y="0"/>
                </a:moveTo>
                <a:lnTo>
                  <a:pt x="59729" y="478"/>
                </a:lnTo>
                <a:lnTo>
                  <a:pt x="22094" y="17730"/>
                </a:lnTo>
                <a:lnTo>
                  <a:pt x="1542" y="53365"/>
                </a:lnTo>
                <a:lnTo>
                  <a:pt x="0" y="67817"/>
                </a:lnTo>
                <a:lnTo>
                  <a:pt x="478" y="572131"/>
                </a:lnTo>
                <a:lnTo>
                  <a:pt x="17732" y="609759"/>
                </a:lnTo>
                <a:lnTo>
                  <a:pt x="53374" y="630307"/>
                </a:lnTo>
                <a:lnTo>
                  <a:pt x="67830" y="631850"/>
                </a:lnTo>
                <a:lnTo>
                  <a:pt x="316211" y="631373"/>
                </a:lnTo>
                <a:lnTo>
                  <a:pt x="353844" y="614123"/>
                </a:lnTo>
                <a:lnTo>
                  <a:pt x="374397" y="578485"/>
                </a:lnTo>
                <a:lnTo>
                  <a:pt x="375940" y="564032"/>
                </a:lnTo>
                <a:lnTo>
                  <a:pt x="375940" y="67817"/>
                </a:lnTo>
                <a:lnTo>
                  <a:pt x="358212" y="22094"/>
                </a:lnTo>
                <a:lnTo>
                  <a:pt x="322574" y="1542"/>
                </a:lnTo>
                <a:lnTo>
                  <a:pt x="308122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625028" y="2998337"/>
            <a:ext cx="376555" cy="632460"/>
          </a:xfrm>
          <a:custGeom>
            <a:avLst/>
            <a:gdLst/>
            <a:ahLst/>
            <a:cxnLst/>
            <a:rect l="l" t="t" r="r" b="b"/>
            <a:pathLst>
              <a:path w="376555" h="632460">
                <a:moveTo>
                  <a:pt x="375940" y="67817"/>
                </a:moveTo>
                <a:lnTo>
                  <a:pt x="375940" y="564032"/>
                </a:lnTo>
                <a:lnTo>
                  <a:pt x="374397" y="578485"/>
                </a:lnTo>
                <a:lnTo>
                  <a:pt x="353844" y="614123"/>
                </a:lnTo>
                <a:lnTo>
                  <a:pt x="316211" y="631373"/>
                </a:lnTo>
                <a:lnTo>
                  <a:pt x="67830" y="631850"/>
                </a:lnTo>
                <a:lnTo>
                  <a:pt x="53374" y="630307"/>
                </a:lnTo>
                <a:lnTo>
                  <a:pt x="17732" y="609759"/>
                </a:lnTo>
                <a:lnTo>
                  <a:pt x="478" y="572131"/>
                </a:lnTo>
                <a:lnTo>
                  <a:pt x="0" y="67817"/>
                </a:lnTo>
                <a:lnTo>
                  <a:pt x="1542" y="53365"/>
                </a:lnTo>
                <a:lnTo>
                  <a:pt x="22094" y="17730"/>
                </a:lnTo>
                <a:lnTo>
                  <a:pt x="59729" y="478"/>
                </a:lnTo>
                <a:lnTo>
                  <a:pt x="308122" y="0"/>
                </a:lnTo>
                <a:lnTo>
                  <a:pt x="322574" y="1542"/>
                </a:lnTo>
                <a:lnTo>
                  <a:pt x="358212" y="22094"/>
                </a:lnTo>
                <a:lnTo>
                  <a:pt x="375462" y="59728"/>
                </a:lnTo>
                <a:lnTo>
                  <a:pt x="375940" y="67817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766444" y="2578110"/>
            <a:ext cx="245745" cy="717550"/>
          </a:xfrm>
          <a:custGeom>
            <a:avLst/>
            <a:gdLst/>
            <a:ahLst/>
            <a:cxnLst/>
            <a:rect l="l" t="t" r="r" b="b"/>
            <a:pathLst>
              <a:path w="245745" h="717550">
                <a:moveTo>
                  <a:pt x="186964" y="0"/>
                </a:moveTo>
                <a:lnTo>
                  <a:pt x="51032" y="457"/>
                </a:lnTo>
                <a:lnTo>
                  <a:pt x="14731" y="19623"/>
                </a:lnTo>
                <a:lnTo>
                  <a:pt x="0" y="58399"/>
                </a:lnTo>
                <a:lnTo>
                  <a:pt x="454" y="666297"/>
                </a:lnTo>
                <a:lnTo>
                  <a:pt x="19610" y="702618"/>
                </a:lnTo>
                <a:lnTo>
                  <a:pt x="58369" y="717346"/>
                </a:lnTo>
                <a:lnTo>
                  <a:pt x="194307" y="716889"/>
                </a:lnTo>
                <a:lnTo>
                  <a:pt x="230629" y="697740"/>
                </a:lnTo>
                <a:lnTo>
                  <a:pt x="245363" y="658977"/>
                </a:lnTo>
                <a:lnTo>
                  <a:pt x="245363" y="58399"/>
                </a:lnTo>
                <a:lnTo>
                  <a:pt x="225732" y="14727"/>
                </a:lnTo>
                <a:lnTo>
                  <a:pt x="186964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3766444" y="2578110"/>
            <a:ext cx="245745" cy="717550"/>
          </a:xfrm>
          <a:custGeom>
            <a:avLst/>
            <a:gdLst/>
            <a:ahLst/>
            <a:cxnLst/>
            <a:rect l="l" t="t" r="r" b="b"/>
            <a:pathLst>
              <a:path w="245745" h="717550">
                <a:moveTo>
                  <a:pt x="245363" y="58399"/>
                </a:moveTo>
                <a:lnTo>
                  <a:pt x="245363" y="658977"/>
                </a:lnTo>
                <a:lnTo>
                  <a:pt x="243580" y="673350"/>
                </a:lnTo>
                <a:lnTo>
                  <a:pt x="220336" y="706885"/>
                </a:lnTo>
                <a:lnTo>
                  <a:pt x="58369" y="717346"/>
                </a:lnTo>
                <a:lnTo>
                  <a:pt x="44002" y="715564"/>
                </a:lnTo>
                <a:lnTo>
                  <a:pt x="10461" y="692328"/>
                </a:lnTo>
                <a:lnTo>
                  <a:pt x="0" y="58399"/>
                </a:lnTo>
                <a:lnTo>
                  <a:pt x="1783" y="44024"/>
                </a:lnTo>
                <a:lnTo>
                  <a:pt x="25020" y="10471"/>
                </a:lnTo>
                <a:lnTo>
                  <a:pt x="186964" y="0"/>
                </a:lnTo>
                <a:lnTo>
                  <a:pt x="201335" y="1782"/>
                </a:lnTo>
                <a:lnTo>
                  <a:pt x="234884" y="25015"/>
                </a:lnTo>
                <a:lnTo>
                  <a:pt x="245363" y="58399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515355" y="1096904"/>
            <a:ext cx="324485" cy="945515"/>
          </a:xfrm>
          <a:custGeom>
            <a:avLst/>
            <a:gdLst/>
            <a:ahLst/>
            <a:cxnLst/>
            <a:rect l="l" t="t" r="r" b="b"/>
            <a:pathLst>
              <a:path w="324485" h="945514">
                <a:moveTo>
                  <a:pt x="234375" y="0"/>
                </a:moveTo>
                <a:lnTo>
                  <a:pt x="76853" y="689"/>
                </a:lnTo>
                <a:lnTo>
                  <a:pt x="33434" y="14646"/>
                </a:lnTo>
                <a:lnTo>
                  <a:pt x="5895" y="42470"/>
                </a:lnTo>
                <a:lnTo>
                  <a:pt x="0" y="66050"/>
                </a:lnTo>
                <a:lnTo>
                  <a:pt x="938" y="888837"/>
                </a:lnTo>
                <a:lnTo>
                  <a:pt x="30825" y="929050"/>
                </a:lnTo>
                <a:lnTo>
                  <a:pt x="73345" y="944190"/>
                </a:lnTo>
                <a:lnTo>
                  <a:pt x="89891" y="945306"/>
                </a:lnTo>
                <a:lnTo>
                  <a:pt x="247413" y="944617"/>
                </a:lnTo>
                <a:lnTo>
                  <a:pt x="290833" y="930659"/>
                </a:lnTo>
                <a:lnTo>
                  <a:pt x="318372" y="902835"/>
                </a:lnTo>
                <a:lnTo>
                  <a:pt x="324267" y="879256"/>
                </a:lnTo>
                <a:lnTo>
                  <a:pt x="324267" y="66050"/>
                </a:lnTo>
                <a:lnTo>
                  <a:pt x="304332" y="24564"/>
                </a:lnTo>
                <a:lnTo>
                  <a:pt x="266464" y="4331"/>
                </a:lnTo>
                <a:lnTo>
                  <a:pt x="23437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515355" y="1096904"/>
            <a:ext cx="324485" cy="945515"/>
          </a:xfrm>
          <a:custGeom>
            <a:avLst/>
            <a:gdLst/>
            <a:ahLst/>
            <a:cxnLst/>
            <a:rect l="l" t="t" r="r" b="b"/>
            <a:pathLst>
              <a:path w="324485" h="945514">
                <a:moveTo>
                  <a:pt x="324267" y="66050"/>
                </a:moveTo>
                <a:lnTo>
                  <a:pt x="324267" y="879256"/>
                </a:lnTo>
                <a:lnTo>
                  <a:pt x="322748" y="891415"/>
                </a:lnTo>
                <a:lnTo>
                  <a:pt x="290833" y="930659"/>
                </a:lnTo>
                <a:lnTo>
                  <a:pt x="247413" y="944617"/>
                </a:lnTo>
                <a:lnTo>
                  <a:pt x="89891" y="945306"/>
                </a:lnTo>
                <a:lnTo>
                  <a:pt x="73345" y="944190"/>
                </a:lnTo>
                <a:lnTo>
                  <a:pt x="30825" y="929050"/>
                </a:lnTo>
                <a:lnTo>
                  <a:pt x="4718" y="900434"/>
                </a:lnTo>
                <a:lnTo>
                  <a:pt x="0" y="66050"/>
                </a:lnTo>
                <a:lnTo>
                  <a:pt x="1519" y="53891"/>
                </a:lnTo>
                <a:lnTo>
                  <a:pt x="33434" y="14646"/>
                </a:lnTo>
                <a:lnTo>
                  <a:pt x="76853" y="689"/>
                </a:lnTo>
                <a:lnTo>
                  <a:pt x="234375" y="0"/>
                </a:lnTo>
                <a:lnTo>
                  <a:pt x="250922" y="1116"/>
                </a:lnTo>
                <a:lnTo>
                  <a:pt x="293442" y="16256"/>
                </a:lnTo>
                <a:lnTo>
                  <a:pt x="319548" y="44872"/>
                </a:lnTo>
                <a:lnTo>
                  <a:pt x="324267" y="66050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900851" y="6595474"/>
            <a:ext cx="482600" cy="680720"/>
          </a:xfrm>
          <a:custGeom>
            <a:avLst/>
            <a:gdLst/>
            <a:ahLst/>
            <a:cxnLst/>
            <a:rect l="l" t="t" r="r" b="b"/>
            <a:pathLst>
              <a:path w="482600" h="680720">
                <a:moveTo>
                  <a:pt x="241240" y="0"/>
                </a:moveTo>
                <a:lnTo>
                  <a:pt x="0" y="340114"/>
                </a:lnTo>
                <a:lnTo>
                  <a:pt x="241240" y="680228"/>
                </a:lnTo>
                <a:lnTo>
                  <a:pt x="482458" y="340114"/>
                </a:lnTo>
                <a:lnTo>
                  <a:pt x="2412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900851" y="6595474"/>
            <a:ext cx="482600" cy="680720"/>
          </a:xfrm>
          <a:custGeom>
            <a:avLst/>
            <a:gdLst/>
            <a:ahLst/>
            <a:cxnLst/>
            <a:rect l="l" t="t" r="r" b="b"/>
            <a:pathLst>
              <a:path w="482600" h="680720">
                <a:moveTo>
                  <a:pt x="0" y="340114"/>
                </a:moveTo>
                <a:lnTo>
                  <a:pt x="241240" y="680228"/>
                </a:lnTo>
                <a:lnTo>
                  <a:pt x="482458" y="340114"/>
                </a:lnTo>
                <a:lnTo>
                  <a:pt x="241240" y="0"/>
                </a:lnTo>
                <a:lnTo>
                  <a:pt x="0" y="34011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00851" y="5768049"/>
            <a:ext cx="482600" cy="680720"/>
          </a:xfrm>
          <a:custGeom>
            <a:avLst/>
            <a:gdLst/>
            <a:ahLst/>
            <a:cxnLst/>
            <a:rect l="l" t="t" r="r" b="b"/>
            <a:pathLst>
              <a:path w="482600" h="680720">
                <a:moveTo>
                  <a:pt x="241240" y="0"/>
                </a:moveTo>
                <a:lnTo>
                  <a:pt x="0" y="340114"/>
                </a:lnTo>
                <a:lnTo>
                  <a:pt x="241240" y="680240"/>
                </a:lnTo>
                <a:lnTo>
                  <a:pt x="482458" y="340114"/>
                </a:lnTo>
                <a:lnTo>
                  <a:pt x="24124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00851" y="5768049"/>
            <a:ext cx="482600" cy="680720"/>
          </a:xfrm>
          <a:custGeom>
            <a:avLst/>
            <a:gdLst/>
            <a:ahLst/>
            <a:cxnLst/>
            <a:rect l="l" t="t" r="r" b="b"/>
            <a:pathLst>
              <a:path w="482600" h="680720">
                <a:moveTo>
                  <a:pt x="0" y="340114"/>
                </a:moveTo>
                <a:lnTo>
                  <a:pt x="241240" y="680240"/>
                </a:lnTo>
                <a:lnTo>
                  <a:pt x="482458" y="340114"/>
                </a:lnTo>
                <a:lnTo>
                  <a:pt x="241240" y="0"/>
                </a:lnTo>
                <a:lnTo>
                  <a:pt x="0" y="34011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069271" y="3535060"/>
            <a:ext cx="455930" cy="1706245"/>
          </a:xfrm>
          <a:custGeom>
            <a:avLst/>
            <a:gdLst/>
            <a:ahLst/>
            <a:cxnLst/>
            <a:rect l="l" t="t" r="r" b="b"/>
            <a:pathLst>
              <a:path w="455930" h="1706245">
                <a:moveTo>
                  <a:pt x="227920" y="0"/>
                </a:moveTo>
                <a:lnTo>
                  <a:pt x="0" y="852982"/>
                </a:lnTo>
                <a:lnTo>
                  <a:pt x="227920" y="1705922"/>
                </a:lnTo>
                <a:lnTo>
                  <a:pt x="455852" y="852982"/>
                </a:lnTo>
                <a:lnTo>
                  <a:pt x="22792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069271" y="3535060"/>
            <a:ext cx="455930" cy="1706245"/>
          </a:xfrm>
          <a:custGeom>
            <a:avLst/>
            <a:gdLst/>
            <a:ahLst/>
            <a:cxnLst/>
            <a:rect l="l" t="t" r="r" b="b"/>
            <a:pathLst>
              <a:path w="455930" h="1706245">
                <a:moveTo>
                  <a:pt x="0" y="852982"/>
                </a:moveTo>
                <a:lnTo>
                  <a:pt x="227920" y="1705922"/>
                </a:lnTo>
                <a:lnTo>
                  <a:pt x="455852" y="852982"/>
                </a:lnTo>
                <a:lnTo>
                  <a:pt x="227920" y="0"/>
                </a:lnTo>
                <a:lnTo>
                  <a:pt x="0" y="852982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03271" y="2591308"/>
            <a:ext cx="548640" cy="1449705"/>
          </a:xfrm>
          <a:custGeom>
            <a:avLst/>
            <a:gdLst/>
            <a:ahLst/>
            <a:cxnLst/>
            <a:rect l="l" t="t" r="r" b="b"/>
            <a:pathLst>
              <a:path w="548639" h="1449704">
                <a:moveTo>
                  <a:pt x="274222" y="0"/>
                </a:moveTo>
                <a:lnTo>
                  <a:pt x="0" y="724753"/>
                </a:lnTo>
                <a:lnTo>
                  <a:pt x="274222" y="1449506"/>
                </a:lnTo>
                <a:lnTo>
                  <a:pt x="548447" y="724753"/>
                </a:lnTo>
                <a:lnTo>
                  <a:pt x="27422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03271" y="2591308"/>
            <a:ext cx="548640" cy="1449705"/>
          </a:xfrm>
          <a:custGeom>
            <a:avLst/>
            <a:gdLst/>
            <a:ahLst/>
            <a:cxnLst/>
            <a:rect l="l" t="t" r="r" b="b"/>
            <a:pathLst>
              <a:path w="548639" h="1449704">
                <a:moveTo>
                  <a:pt x="0" y="724753"/>
                </a:moveTo>
                <a:lnTo>
                  <a:pt x="274222" y="1449506"/>
                </a:lnTo>
                <a:lnTo>
                  <a:pt x="548447" y="724753"/>
                </a:lnTo>
                <a:lnTo>
                  <a:pt x="274222" y="0"/>
                </a:lnTo>
                <a:lnTo>
                  <a:pt x="0" y="724753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61196" y="3535060"/>
            <a:ext cx="455930" cy="1706245"/>
          </a:xfrm>
          <a:custGeom>
            <a:avLst/>
            <a:gdLst/>
            <a:ahLst/>
            <a:cxnLst/>
            <a:rect l="l" t="t" r="r" b="b"/>
            <a:pathLst>
              <a:path w="455929" h="1706245">
                <a:moveTo>
                  <a:pt x="227929" y="0"/>
                </a:moveTo>
                <a:lnTo>
                  <a:pt x="0" y="852982"/>
                </a:lnTo>
                <a:lnTo>
                  <a:pt x="227929" y="1705922"/>
                </a:lnTo>
                <a:lnTo>
                  <a:pt x="455858" y="852982"/>
                </a:lnTo>
                <a:lnTo>
                  <a:pt x="22792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661196" y="3535060"/>
            <a:ext cx="455930" cy="1706245"/>
          </a:xfrm>
          <a:custGeom>
            <a:avLst/>
            <a:gdLst/>
            <a:ahLst/>
            <a:cxnLst/>
            <a:rect l="l" t="t" r="r" b="b"/>
            <a:pathLst>
              <a:path w="455929" h="1706245">
                <a:moveTo>
                  <a:pt x="0" y="852982"/>
                </a:moveTo>
                <a:lnTo>
                  <a:pt x="227929" y="1705922"/>
                </a:lnTo>
                <a:lnTo>
                  <a:pt x="455858" y="852982"/>
                </a:lnTo>
                <a:lnTo>
                  <a:pt x="227929" y="0"/>
                </a:lnTo>
                <a:lnTo>
                  <a:pt x="0" y="852982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946254" y="6500128"/>
            <a:ext cx="245745" cy="8388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17475">
              <a:lnSpc>
                <a:spcPct val="1192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spc="-5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700">
              <a:latin typeface="Arial"/>
              <a:cs typeface="Arial"/>
            </a:endParaRPr>
          </a:p>
        </p:txBody>
      </p:sp>
      <p:sp>
        <p:nvSpPr>
          <p:cNvPr id="53" name="object 53"/>
          <p:cNvSpPr txBox="1"/>
          <p:nvPr/>
        </p:nvSpPr>
        <p:spPr>
          <a:xfrm>
            <a:off x="948111" y="5719278"/>
            <a:ext cx="245745" cy="6775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79070" marR="5080" indent="-167005">
              <a:lnSpc>
                <a:spcPct val="1192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700">
              <a:latin typeface="Arial"/>
              <a:cs typeface="Arial"/>
            </a:endParaRPr>
          </a:p>
        </p:txBody>
      </p:sp>
      <p:sp>
        <p:nvSpPr>
          <p:cNvPr id="54" name="object 54"/>
          <p:cNvSpPr txBox="1"/>
          <p:nvPr/>
        </p:nvSpPr>
        <p:spPr>
          <a:xfrm>
            <a:off x="946349" y="3840557"/>
            <a:ext cx="245745" cy="10960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43204">
              <a:lnSpc>
                <a:spcPct val="11920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00" spc="-55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COLPOSCOPIA/BIOPSIA</a:t>
            </a:r>
            <a:endParaRPr sz="7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1013762" y="3110431"/>
            <a:ext cx="118110" cy="4114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endParaRPr sz="7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013762" y="1269172"/>
            <a:ext cx="118110" cy="6724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SEGUIMIEN</a:t>
            </a:r>
            <a:r>
              <a:rPr sz="7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endParaRPr sz="700">
              <a:latin typeface="Arial"/>
              <a:cs typeface="Arial"/>
            </a:endParaRPr>
          </a:p>
        </p:txBody>
      </p:sp>
      <p:sp>
        <p:nvSpPr>
          <p:cNvPr id="57" name="object 57"/>
          <p:cNvSpPr txBox="1"/>
          <p:nvPr/>
        </p:nvSpPr>
        <p:spPr>
          <a:xfrm>
            <a:off x="3029850" y="6766081"/>
            <a:ext cx="217170" cy="3448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7780" marR="5080" indent="-5715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700">
              <a:latin typeface="Arial"/>
              <a:cs typeface="Arial"/>
            </a:endParaRPr>
          </a:p>
        </p:txBody>
      </p:sp>
      <p:sp>
        <p:nvSpPr>
          <p:cNvPr id="58" name="object 58"/>
          <p:cNvSpPr txBox="1"/>
          <p:nvPr/>
        </p:nvSpPr>
        <p:spPr>
          <a:xfrm>
            <a:off x="3029850" y="5879323"/>
            <a:ext cx="217170" cy="457834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0320">
              <a:lnSpc>
                <a:spcPts val="78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AGC-NOS</a:t>
            </a:r>
            <a:endParaRPr sz="7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2967164" y="4986056"/>
            <a:ext cx="315595" cy="607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9215" marR="5080" indent="-57150">
              <a:lnSpc>
                <a:spcPts val="78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Colposcopi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exo/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endocérvix*</a:t>
            </a:r>
            <a:endParaRPr sz="7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2213438" y="3858335"/>
            <a:ext cx="217170" cy="10858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1775" marR="5080" indent="-219710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l</a:t>
            </a:r>
            <a:r>
              <a:rPr sz="600" baseline="34722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600" baseline="34722" dirty="0">
                <a:solidFill>
                  <a:srgbClr val="231F20"/>
                </a:solidFill>
                <a:latin typeface="Times New Roman"/>
                <a:cs typeface="Times New Roman"/>
              </a:rPr>
              <a:t> 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endocervical</a:t>
            </a:r>
            <a:endParaRPr sz="7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3805240" y="3837916"/>
            <a:ext cx="217170" cy="1126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20345" marR="5080" indent="-208279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≥</a:t>
            </a:r>
            <a:r>
              <a:rPr sz="700" spc="5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LEI-A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endParaRPr sz="700">
              <a:latin typeface="Arial"/>
              <a:cs typeface="Arial"/>
            </a:endParaRPr>
          </a:p>
        </p:txBody>
      </p:sp>
      <p:sp>
        <p:nvSpPr>
          <p:cNvPr id="62" name="object 62"/>
          <p:cNvSpPr txBox="1"/>
          <p:nvPr/>
        </p:nvSpPr>
        <p:spPr>
          <a:xfrm>
            <a:off x="1593595" y="2773426"/>
            <a:ext cx="217170" cy="11112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10820" marR="5080" indent="-198755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fácil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seguimiento</a:t>
            </a:r>
            <a:endParaRPr sz="7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2651216" y="3054728"/>
            <a:ext cx="315595" cy="5194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5080">
              <a:lnSpc>
                <a:spcPts val="780"/>
              </a:lnSpc>
            </a:pP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diagnostica/</a:t>
            </a:r>
            <a:r>
              <a:rPr sz="7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endParaRPr sz="7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776715" y="2646139"/>
            <a:ext cx="217170" cy="6070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02235" marR="5080" indent="-90170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7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1583129" y="1127302"/>
            <a:ext cx="217170" cy="89026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92405" marR="5080" indent="-180340">
              <a:lnSpc>
                <a:spcPts val="780"/>
              </a:lnSpc>
            </a:pP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7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7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7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4195219" y="5591531"/>
            <a:ext cx="303530" cy="1776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8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dirty="0">
                <a:solidFill>
                  <a:srgbClr val="231F20"/>
                </a:solidFill>
                <a:latin typeface="Arial"/>
                <a:cs typeface="Arial"/>
              </a:rPr>
              <a:t>Siempre</a:t>
            </a:r>
            <a:r>
              <a:rPr sz="8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spc="-5" dirty="0">
                <a:solidFill>
                  <a:srgbClr val="231F20"/>
                </a:solidFill>
                <a:latin typeface="Arial"/>
                <a:cs typeface="Arial"/>
              </a:rPr>
              <a:t>except</a:t>
            </a:r>
            <a:r>
              <a:rPr sz="8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endParaRPr sz="850">
              <a:latin typeface="Arial"/>
              <a:cs typeface="Arial"/>
            </a:endParaRPr>
          </a:p>
          <a:p>
            <a:pPr marL="22225">
              <a:lnSpc>
                <a:spcPct val="100000"/>
              </a:lnSpc>
              <a:spcBef>
                <a:spcPts val="300"/>
              </a:spcBef>
            </a:pPr>
            <a:r>
              <a:rPr sz="750" baseline="33333" dirty="0">
                <a:solidFill>
                  <a:srgbClr val="231F20"/>
                </a:solidFill>
                <a:latin typeface="Arial"/>
                <a:cs typeface="Arial"/>
              </a:rPr>
              <a:t>†</a:t>
            </a:r>
            <a:r>
              <a:rPr sz="750" spc="22" baseline="33333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spc="-5" dirty="0">
                <a:solidFill>
                  <a:srgbClr val="231F20"/>
                </a:solidFill>
                <a:latin typeface="Arial"/>
                <a:cs typeface="Arial"/>
              </a:rPr>
              <a:t>Lesió</a:t>
            </a:r>
            <a:r>
              <a:rPr sz="8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50" spc="-5" dirty="0">
                <a:solidFill>
                  <a:srgbClr val="231F20"/>
                </a:solidFill>
                <a:latin typeface="Arial"/>
                <a:cs typeface="Arial"/>
              </a:rPr>
              <a:t>intraepitelial</a:t>
            </a:r>
            <a:endParaRPr sz="85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2891411" y="7605000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80" h="404495">
                <a:moveTo>
                  <a:pt x="0" y="404052"/>
                </a:moveTo>
                <a:lnTo>
                  <a:pt x="576001" y="404052"/>
                </a:lnTo>
                <a:lnTo>
                  <a:pt x="576001" y="0"/>
                </a:lnTo>
                <a:lnTo>
                  <a:pt x="0" y="0"/>
                </a:lnTo>
                <a:lnTo>
                  <a:pt x="0" y="404052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67999" y="0"/>
            <a:ext cx="4572000" cy="225425"/>
          </a:xfrm>
          <a:custGeom>
            <a:avLst/>
            <a:gdLst/>
            <a:ahLst/>
            <a:cxnLst/>
            <a:rect l="l" t="t" r="r" b="b"/>
            <a:pathLst>
              <a:path w="4572000" h="225425">
                <a:moveTo>
                  <a:pt x="0" y="224962"/>
                </a:moveTo>
                <a:lnTo>
                  <a:pt x="4571990" y="224962"/>
                </a:lnTo>
                <a:lnTo>
                  <a:pt x="4571990" y="0"/>
                </a:lnTo>
                <a:lnTo>
                  <a:pt x="0" y="0"/>
                </a:lnTo>
                <a:lnTo>
                  <a:pt x="0" y="224962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661289" y="7597749"/>
            <a:ext cx="159194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17805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84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0"/>
            <a:ext cx="467995" cy="457200"/>
          </a:xfrm>
          <a:custGeom>
            <a:avLst/>
            <a:gdLst/>
            <a:ahLst/>
            <a:cxnLst/>
            <a:rect l="l" t="t" r="r" b="b"/>
            <a:pathLst>
              <a:path w="467995" h="457200">
                <a:moveTo>
                  <a:pt x="0" y="456641"/>
                </a:moveTo>
                <a:lnTo>
                  <a:pt x="467999" y="456641"/>
                </a:lnTo>
                <a:lnTo>
                  <a:pt x="467999" y="0"/>
                </a:lnTo>
                <a:lnTo>
                  <a:pt x="0" y="0"/>
                </a:lnTo>
                <a:lnTo>
                  <a:pt x="0" y="456641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516850" y="3058066"/>
            <a:ext cx="152400" cy="433514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7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con citología de triage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AGC-NEO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2035814" y="4442632"/>
            <a:ext cx="1866900" cy="191135"/>
          </a:xfrm>
          <a:custGeom>
            <a:avLst/>
            <a:gdLst/>
            <a:ahLst/>
            <a:cxnLst/>
            <a:rect l="l" t="t" r="r" b="b"/>
            <a:pathLst>
              <a:path w="1866900" h="191135">
                <a:moveTo>
                  <a:pt x="0" y="0"/>
                </a:moveTo>
                <a:lnTo>
                  <a:pt x="0" y="190987"/>
                </a:lnTo>
                <a:lnTo>
                  <a:pt x="1866448" y="190987"/>
                </a:lnTo>
                <a:lnTo>
                  <a:pt x="1866448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2011798" y="440093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65"/>
                </a:lnTo>
                <a:lnTo>
                  <a:pt x="24015" y="44836"/>
                </a:lnTo>
                <a:lnTo>
                  <a:pt x="42337" y="44836"/>
                </a:lnTo>
                <a:lnTo>
                  <a:pt x="24015" y="0"/>
                </a:lnTo>
                <a:close/>
              </a:path>
              <a:path w="48260" h="59054">
                <a:moveTo>
                  <a:pt x="42337" y="44836"/>
                </a:moveTo>
                <a:lnTo>
                  <a:pt x="24015" y="44836"/>
                </a:lnTo>
                <a:lnTo>
                  <a:pt x="48030" y="58765"/>
                </a:lnTo>
                <a:lnTo>
                  <a:pt x="42337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3878214" y="440093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65"/>
                </a:lnTo>
                <a:lnTo>
                  <a:pt x="24018" y="44836"/>
                </a:lnTo>
                <a:lnTo>
                  <a:pt x="42343" y="44836"/>
                </a:lnTo>
                <a:lnTo>
                  <a:pt x="24018" y="0"/>
                </a:lnTo>
                <a:close/>
              </a:path>
              <a:path w="48260" h="59054">
                <a:moveTo>
                  <a:pt x="42343" y="44836"/>
                </a:moveTo>
                <a:lnTo>
                  <a:pt x="24018" y="44836"/>
                </a:lnTo>
                <a:lnTo>
                  <a:pt x="48036" y="58765"/>
                </a:lnTo>
                <a:lnTo>
                  <a:pt x="4234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2968584" y="6420775"/>
            <a:ext cx="0" cy="80010"/>
          </a:xfrm>
          <a:custGeom>
            <a:avLst/>
            <a:gdLst/>
            <a:ahLst/>
            <a:cxnLst/>
            <a:rect l="l" t="t" r="r" b="b"/>
            <a:pathLst>
              <a:path h="80010">
                <a:moveTo>
                  <a:pt x="0" y="79531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944569" y="6379066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68"/>
                </a:lnTo>
                <a:lnTo>
                  <a:pt x="24015" y="44826"/>
                </a:lnTo>
                <a:lnTo>
                  <a:pt x="42333" y="44826"/>
                </a:lnTo>
                <a:lnTo>
                  <a:pt x="24015" y="0"/>
                </a:lnTo>
                <a:close/>
              </a:path>
              <a:path w="48260" h="59054">
                <a:moveTo>
                  <a:pt x="42333" y="44826"/>
                </a:moveTo>
                <a:lnTo>
                  <a:pt x="24015" y="44826"/>
                </a:lnTo>
                <a:lnTo>
                  <a:pt x="48030" y="58768"/>
                </a:lnTo>
                <a:lnTo>
                  <a:pt x="42333" y="4482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968584" y="5268393"/>
            <a:ext cx="0" cy="232410"/>
          </a:xfrm>
          <a:custGeom>
            <a:avLst/>
            <a:gdLst/>
            <a:ahLst/>
            <a:cxnLst/>
            <a:rect l="l" t="t" r="r" b="b"/>
            <a:pathLst>
              <a:path h="232410">
                <a:moveTo>
                  <a:pt x="0" y="232016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2944569" y="5226684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80"/>
                </a:lnTo>
                <a:lnTo>
                  <a:pt x="24015" y="44814"/>
                </a:lnTo>
                <a:lnTo>
                  <a:pt x="42324" y="44814"/>
                </a:lnTo>
                <a:lnTo>
                  <a:pt x="24015" y="0"/>
                </a:lnTo>
                <a:close/>
              </a:path>
              <a:path w="48260" h="59054">
                <a:moveTo>
                  <a:pt x="42324" y="44814"/>
                </a:moveTo>
                <a:lnTo>
                  <a:pt x="24015" y="44814"/>
                </a:lnTo>
                <a:lnTo>
                  <a:pt x="48030" y="58780"/>
                </a:lnTo>
                <a:lnTo>
                  <a:pt x="42324" y="44814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034933" y="2340579"/>
            <a:ext cx="0" cy="413384"/>
          </a:xfrm>
          <a:custGeom>
            <a:avLst/>
            <a:gdLst/>
            <a:ahLst/>
            <a:cxnLst/>
            <a:rect l="l" t="t" r="r" b="b"/>
            <a:pathLst>
              <a:path h="413385">
                <a:moveTo>
                  <a:pt x="0" y="412882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2010917" y="229888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5" y="0"/>
                </a:moveTo>
                <a:lnTo>
                  <a:pt x="0" y="58765"/>
                </a:lnTo>
                <a:lnTo>
                  <a:pt x="24015" y="44805"/>
                </a:lnTo>
                <a:lnTo>
                  <a:pt x="42325" y="44805"/>
                </a:lnTo>
                <a:lnTo>
                  <a:pt x="24015" y="0"/>
                </a:lnTo>
                <a:close/>
              </a:path>
              <a:path w="48260" h="59055">
                <a:moveTo>
                  <a:pt x="42325" y="44805"/>
                </a:moveTo>
                <a:lnTo>
                  <a:pt x="24015" y="44805"/>
                </a:lnTo>
                <a:lnTo>
                  <a:pt x="48030" y="58765"/>
                </a:lnTo>
                <a:lnTo>
                  <a:pt x="42325" y="44805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3900373" y="2339329"/>
            <a:ext cx="0" cy="436245"/>
          </a:xfrm>
          <a:custGeom>
            <a:avLst/>
            <a:gdLst/>
            <a:ahLst/>
            <a:cxnLst/>
            <a:rect l="l" t="t" r="r" b="b"/>
            <a:pathLst>
              <a:path h="436244">
                <a:moveTo>
                  <a:pt x="0" y="435742"/>
                </a:moveTo>
                <a:lnTo>
                  <a:pt x="0" y="0"/>
                </a:lnTo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3876354" y="2297602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8" y="0"/>
                </a:moveTo>
                <a:lnTo>
                  <a:pt x="0" y="58795"/>
                </a:lnTo>
                <a:lnTo>
                  <a:pt x="24018" y="44836"/>
                </a:lnTo>
                <a:lnTo>
                  <a:pt x="42333" y="44836"/>
                </a:lnTo>
                <a:lnTo>
                  <a:pt x="24018" y="0"/>
                </a:lnTo>
                <a:close/>
              </a:path>
              <a:path w="48260" h="59055">
                <a:moveTo>
                  <a:pt x="42333" y="44836"/>
                </a:moveTo>
                <a:lnTo>
                  <a:pt x="24018" y="44836"/>
                </a:lnTo>
                <a:lnTo>
                  <a:pt x="48036" y="58795"/>
                </a:lnTo>
                <a:lnTo>
                  <a:pt x="4233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65857" y="6360540"/>
            <a:ext cx="466090" cy="988060"/>
          </a:xfrm>
          <a:custGeom>
            <a:avLst/>
            <a:gdLst/>
            <a:ahLst/>
            <a:cxnLst/>
            <a:rect l="l" t="t" r="r" b="b"/>
            <a:pathLst>
              <a:path w="466090" h="988059">
                <a:moveTo>
                  <a:pt x="371286" y="0"/>
                </a:moveTo>
                <a:lnTo>
                  <a:pt x="86869" y="294"/>
                </a:lnTo>
                <a:lnTo>
                  <a:pt x="46671" y="12931"/>
                </a:lnTo>
                <a:lnTo>
                  <a:pt x="16580" y="40939"/>
                </a:lnTo>
                <a:lnTo>
                  <a:pt x="1120" y="79797"/>
                </a:lnTo>
                <a:lnTo>
                  <a:pt x="0" y="94381"/>
                </a:lnTo>
                <a:lnTo>
                  <a:pt x="294" y="900947"/>
                </a:lnTo>
                <a:lnTo>
                  <a:pt x="12934" y="941153"/>
                </a:lnTo>
                <a:lnTo>
                  <a:pt x="40944" y="971240"/>
                </a:lnTo>
                <a:lnTo>
                  <a:pt x="79800" y="986694"/>
                </a:lnTo>
                <a:lnTo>
                  <a:pt x="94381" y="987814"/>
                </a:lnTo>
                <a:lnTo>
                  <a:pt x="378798" y="987519"/>
                </a:lnTo>
                <a:lnTo>
                  <a:pt x="419000" y="974885"/>
                </a:lnTo>
                <a:lnTo>
                  <a:pt x="449089" y="946880"/>
                </a:lnTo>
                <a:lnTo>
                  <a:pt x="464547" y="908019"/>
                </a:lnTo>
                <a:lnTo>
                  <a:pt x="465667" y="893432"/>
                </a:lnTo>
                <a:lnTo>
                  <a:pt x="465667" y="94381"/>
                </a:lnTo>
                <a:lnTo>
                  <a:pt x="452734" y="46665"/>
                </a:lnTo>
                <a:lnTo>
                  <a:pt x="424726" y="16576"/>
                </a:lnTo>
                <a:lnTo>
                  <a:pt x="385868" y="1119"/>
                </a:lnTo>
                <a:lnTo>
                  <a:pt x="371286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65857" y="6360540"/>
            <a:ext cx="466090" cy="988060"/>
          </a:xfrm>
          <a:custGeom>
            <a:avLst/>
            <a:gdLst/>
            <a:ahLst/>
            <a:cxnLst/>
            <a:rect l="l" t="t" r="r" b="b"/>
            <a:pathLst>
              <a:path w="466090" h="988059">
                <a:moveTo>
                  <a:pt x="465667" y="94381"/>
                </a:moveTo>
                <a:lnTo>
                  <a:pt x="465667" y="893432"/>
                </a:lnTo>
                <a:lnTo>
                  <a:pt x="464547" y="908019"/>
                </a:lnTo>
                <a:lnTo>
                  <a:pt x="449089" y="946880"/>
                </a:lnTo>
                <a:lnTo>
                  <a:pt x="419000" y="974885"/>
                </a:lnTo>
                <a:lnTo>
                  <a:pt x="378798" y="987519"/>
                </a:lnTo>
                <a:lnTo>
                  <a:pt x="94381" y="987814"/>
                </a:lnTo>
                <a:lnTo>
                  <a:pt x="79800" y="986694"/>
                </a:lnTo>
                <a:lnTo>
                  <a:pt x="40944" y="971240"/>
                </a:lnTo>
                <a:lnTo>
                  <a:pt x="12934" y="941153"/>
                </a:lnTo>
                <a:lnTo>
                  <a:pt x="294" y="900947"/>
                </a:lnTo>
                <a:lnTo>
                  <a:pt x="0" y="94381"/>
                </a:lnTo>
                <a:lnTo>
                  <a:pt x="1120" y="79797"/>
                </a:lnTo>
                <a:lnTo>
                  <a:pt x="16580" y="40939"/>
                </a:lnTo>
                <a:lnTo>
                  <a:pt x="46671" y="12931"/>
                </a:lnTo>
                <a:lnTo>
                  <a:pt x="86869" y="294"/>
                </a:lnTo>
                <a:lnTo>
                  <a:pt x="371286" y="0"/>
                </a:lnTo>
                <a:lnTo>
                  <a:pt x="385868" y="1119"/>
                </a:lnTo>
                <a:lnTo>
                  <a:pt x="424726" y="16576"/>
                </a:lnTo>
                <a:lnTo>
                  <a:pt x="452734" y="46665"/>
                </a:lnTo>
                <a:lnTo>
                  <a:pt x="465372" y="86868"/>
                </a:lnTo>
                <a:lnTo>
                  <a:pt x="465667" y="94381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65857" y="5433138"/>
            <a:ext cx="466090" cy="883285"/>
          </a:xfrm>
          <a:custGeom>
            <a:avLst/>
            <a:gdLst/>
            <a:ahLst/>
            <a:cxnLst/>
            <a:rect l="l" t="t" r="r" b="b"/>
            <a:pathLst>
              <a:path w="466090" h="883285">
                <a:moveTo>
                  <a:pt x="376440" y="0"/>
                </a:moveTo>
                <a:lnTo>
                  <a:pt x="75575" y="1037"/>
                </a:lnTo>
                <a:lnTo>
                  <a:pt x="36959" y="16902"/>
                </a:lnTo>
                <a:lnTo>
                  <a:pt x="10082" y="47984"/>
                </a:lnTo>
                <a:lnTo>
                  <a:pt x="0" y="89227"/>
                </a:lnTo>
                <a:lnTo>
                  <a:pt x="1036" y="807251"/>
                </a:lnTo>
                <a:lnTo>
                  <a:pt x="16899" y="845865"/>
                </a:lnTo>
                <a:lnTo>
                  <a:pt x="47981" y="872742"/>
                </a:lnTo>
                <a:lnTo>
                  <a:pt x="89227" y="882825"/>
                </a:lnTo>
                <a:lnTo>
                  <a:pt x="390083" y="881789"/>
                </a:lnTo>
                <a:lnTo>
                  <a:pt x="428703" y="865928"/>
                </a:lnTo>
                <a:lnTo>
                  <a:pt x="455583" y="834849"/>
                </a:lnTo>
                <a:lnTo>
                  <a:pt x="465667" y="793610"/>
                </a:lnTo>
                <a:lnTo>
                  <a:pt x="465667" y="89227"/>
                </a:lnTo>
                <a:lnTo>
                  <a:pt x="455993" y="48776"/>
                </a:lnTo>
                <a:lnTo>
                  <a:pt x="429422" y="17425"/>
                </a:lnTo>
                <a:lnTo>
                  <a:pt x="391004" y="1182"/>
                </a:lnTo>
                <a:lnTo>
                  <a:pt x="376440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65857" y="5433138"/>
            <a:ext cx="466090" cy="883285"/>
          </a:xfrm>
          <a:custGeom>
            <a:avLst/>
            <a:gdLst/>
            <a:ahLst/>
            <a:cxnLst/>
            <a:rect l="l" t="t" r="r" b="b"/>
            <a:pathLst>
              <a:path w="466090" h="883285">
                <a:moveTo>
                  <a:pt x="465667" y="89227"/>
                </a:moveTo>
                <a:lnTo>
                  <a:pt x="465667" y="793610"/>
                </a:lnTo>
                <a:lnTo>
                  <a:pt x="464484" y="808173"/>
                </a:lnTo>
                <a:lnTo>
                  <a:pt x="448239" y="846587"/>
                </a:lnTo>
                <a:lnTo>
                  <a:pt x="416884" y="873155"/>
                </a:lnTo>
                <a:lnTo>
                  <a:pt x="89227" y="882825"/>
                </a:lnTo>
                <a:lnTo>
                  <a:pt x="74661" y="881642"/>
                </a:lnTo>
                <a:lnTo>
                  <a:pt x="36241" y="865399"/>
                </a:lnTo>
                <a:lnTo>
                  <a:pt x="9670" y="834048"/>
                </a:lnTo>
                <a:lnTo>
                  <a:pt x="0" y="89227"/>
                </a:lnTo>
                <a:lnTo>
                  <a:pt x="1182" y="74662"/>
                </a:lnTo>
                <a:lnTo>
                  <a:pt x="17425" y="36244"/>
                </a:lnTo>
                <a:lnTo>
                  <a:pt x="48776" y="9673"/>
                </a:lnTo>
                <a:lnTo>
                  <a:pt x="376440" y="0"/>
                </a:lnTo>
                <a:lnTo>
                  <a:pt x="391004" y="1182"/>
                </a:lnTo>
                <a:lnTo>
                  <a:pt x="429422" y="17425"/>
                </a:lnTo>
                <a:lnTo>
                  <a:pt x="455993" y="48776"/>
                </a:lnTo>
                <a:lnTo>
                  <a:pt x="465667" y="8922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65857" y="1238544"/>
            <a:ext cx="466090" cy="883285"/>
          </a:xfrm>
          <a:custGeom>
            <a:avLst/>
            <a:gdLst/>
            <a:ahLst/>
            <a:cxnLst/>
            <a:rect l="l" t="t" r="r" b="b"/>
            <a:pathLst>
              <a:path w="466090" h="883285">
                <a:moveTo>
                  <a:pt x="376440" y="0"/>
                </a:moveTo>
                <a:lnTo>
                  <a:pt x="75562" y="1040"/>
                </a:lnTo>
                <a:lnTo>
                  <a:pt x="36952" y="16912"/>
                </a:lnTo>
                <a:lnTo>
                  <a:pt x="10080" y="47999"/>
                </a:lnTo>
                <a:lnTo>
                  <a:pt x="0" y="89245"/>
                </a:lnTo>
                <a:lnTo>
                  <a:pt x="1039" y="807274"/>
                </a:lnTo>
                <a:lnTo>
                  <a:pt x="16907" y="845891"/>
                </a:lnTo>
                <a:lnTo>
                  <a:pt x="47988" y="872769"/>
                </a:lnTo>
                <a:lnTo>
                  <a:pt x="89227" y="882853"/>
                </a:lnTo>
                <a:lnTo>
                  <a:pt x="390105" y="881813"/>
                </a:lnTo>
                <a:lnTo>
                  <a:pt x="428714" y="865941"/>
                </a:lnTo>
                <a:lnTo>
                  <a:pt x="455586" y="834853"/>
                </a:lnTo>
                <a:lnTo>
                  <a:pt x="465667" y="793607"/>
                </a:lnTo>
                <a:lnTo>
                  <a:pt x="465667" y="89245"/>
                </a:lnTo>
                <a:lnTo>
                  <a:pt x="455989" y="48779"/>
                </a:lnTo>
                <a:lnTo>
                  <a:pt x="429417" y="17426"/>
                </a:lnTo>
                <a:lnTo>
                  <a:pt x="391003" y="1182"/>
                </a:lnTo>
                <a:lnTo>
                  <a:pt x="376440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865857" y="1238544"/>
            <a:ext cx="466090" cy="883285"/>
          </a:xfrm>
          <a:custGeom>
            <a:avLst/>
            <a:gdLst/>
            <a:ahLst/>
            <a:cxnLst/>
            <a:rect l="l" t="t" r="r" b="b"/>
            <a:pathLst>
              <a:path w="466090" h="883285">
                <a:moveTo>
                  <a:pt x="465667" y="89245"/>
                </a:moveTo>
                <a:lnTo>
                  <a:pt x="465667" y="793607"/>
                </a:lnTo>
                <a:lnTo>
                  <a:pt x="464484" y="808172"/>
                </a:lnTo>
                <a:lnTo>
                  <a:pt x="448245" y="846594"/>
                </a:lnTo>
                <a:lnTo>
                  <a:pt x="416899" y="873172"/>
                </a:lnTo>
                <a:lnTo>
                  <a:pt x="89227" y="882853"/>
                </a:lnTo>
                <a:lnTo>
                  <a:pt x="74664" y="881670"/>
                </a:lnTo>
                <a:lnTo>
                  <a:pt x="36249" y="865426"/>
                </a:lnTo>
                <a:lnTo>
                  <a:pt x="9678" y="834073"/>
                </a:lnTo>
                <a:lnTo>
                  <a:pt x="0" y="89245"/>
                </a:lnTo>
                <a:lnTo>
                  <a:pt x="1182" y="74680"/>
                </a:lnTo>
                <a:lnTo>
                  <a:pt x="17421" y="36258"/>
                </a:lnTo>
                <a:lnTo>
                  <a:pt x="48768" y="9680"/>
                </a:lnTo>
                <a:lnTo>
                  <a:pt x="376440" y="0"/>
                </a:lnTo>
                <a:lnTo>
                  <a:pt x="391003" y="1182"/>
                </a:lnTo>
                <a:lnTo>
                  <a:pt x="429417" y="17426"/>
                </a:lnTo>
                <a:lnTo>
                  <a:pt x="455989" y="48779"/>
                </a:lnTo>
                <a:lnTo>
                  <a:pt x="465667" y="8924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865857" y="3028391"/>
            <a:ext cx="466090" cy="1177925"/>
          </a:xfrm>
          <a:custGeom>
            <a:avLst/>
            <a:gdLst/>
            <a:ahLst/>
            <a:cxnLst/>
            <a:rect l="l" t="t" r="r" b="b"/>
            <a:pathLst>
              <a:path w="466090" h="1177925">
                <a:moveTo>
                  <a:pt x="362605" y="0"/>
                </a:moveTo>
                <a:lnTo>
                  <a:pt x="96038" y="235"/>
                </a:lnTo>
                <a:lnTo>
                  <a:pt x="55292" y="11717"/>
                </a:lnTo>
                <a:lnTo>
                  <a:pt x="23354" y="37726"/>
                </a:lnTo>
                <a:lnTo>
                  <a:pt x="4017" y="74468"/>
                </a:lnTo>
                <a:lnTo>
                  <a:pt x="0" y="103052"/>
                </a:lnTo>
                <a:lnTo>
                  <a:pt x="235" y="1081751"/>
                </a:lnTo>
                <a:lnTo>
                  <a:pt x="11718" y="1122502"/>
                </a:lnTo>
                <a:lnTo>
                  <a:pt x="37729" y="1154434"/>
                </a:lnTo>
                <a:lnTo>
                  <a:pt x="74474" y="1173762"/>
                </a:lnTo>
                <a:lnTo>
                  <a:pt x="103062" y="1177777"/>
                </a:lnTo>
                <a:lnTo>
                  <a:pt x="369630" y="1177542"/>
                </a:lnTo>
                <a:lnTo>
                  <a:pt x="410380" y="1166065"/>
                </a:lnTo>
                <a:lnTo>
                  <a:pt x="442316" y="1140064"/>
                </a:lnTo>
                <a:lnTo>
                  <a:pt x="461650" y="1103320"/>
                </a:lnTo>
                <a:lnTo>
                  <a:pt x="465667" y="1074724"/>
                </a:lnTo>
                <a:lnTo>
                  <a:pt x="465667" y="103052"/>
                </a:lnTo>
                <a:lnTo>
                  <a:pt x="453951" y="55288"/>
                </a:lnTo>
                <a:lnTo>
                  <a:pt x="427943" y="23352"/>
                </a:lnTo>
                <a:lnTo>
                  <a:pt x="391197" y="4017"/>
                </a:lnTo>
                <a:lnTo>
                  <a:pt x="362605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865857" y="3028391"/>
            <a:ext cx="466090" cy="1177925"/>
          </a:xfrm>
          <a:custGeom>
            <a:avLst/>
            <a:gdLst/>
            <a:ahLst/>
            <a:cxnLst/>
            <a:rect l="l" t="t" r="r" b="b"/>
            <a:pathLst>
              <a:path w="466090" h="1177925">
                <a:moveTo>
                  <a:pt x="465667" y="103052"/>
                </a:moveTo>
                <a:lnTo>
                  <a:pt x="465667" y="1074724"/>
                </a:lnTo>
                <a:lnTo>
                  <a:pt x="464639" y="1089339"/>
                </a:lnTo>
                <a:lnTo>
                  <a:pt x="450348" y="1128822"/>
                </a:lnTo>
                <a:lnTo>
                  <a:pt x="422191" y="1158825"/>
                </a:lnTo>
                <a:lnTo>
                  <a:pt x="383959" y="1175564"/>
                </a:lnTo>
                <a:lnTo>
                  <a:pt x="103062" y="1177777"/>
                </a:lnTo>
                <a:lnTo>
                  <a:pt x="88452" y="1176750"/>
                </a:lnTo>
                <a:lnTo>
                  <a:pt x="48972" y="1162464"/>
                </a:lnTo>
                <a:lnTo>
                  <a:pt x="18961" y="1134313"/>
                </a:lnTo>
                <a:lnTo>
                  <a:pt x="2214" y="1096081"/>
                </a:lnTo>
                <a:lnTo>
                  <a:pt x="0" y="103052"/>
                </a:lnTo>
                <a:lnTo>
                  <a:pt x="1027" y="88445"/>
                </a:lnTo>
                <a:lnTo>
                  <a:pt x="15321" y="48968"/>
                </a:lnTo>
                <a:lnTo>
                  <a:pt x="43480" y="18960"/>
                </a:lnTo>
                <a:lnTo>
                  <a:pt x="81711" y="2214"/>
                </a:lnTo>
                <a:lnTo>
                  <a:pt x="362605" y="0"/>
                </a:lnTo>
                <a:lnTo>
                  <a:pt x="377217" y="1027"/>
                </a:lnTo>
                <a:lnTo>
                  <a:pt x="416700" y="15320"/>
                </a:lnTo>
                <a:lnTo>
                  <a:pt x="446708" y="43477"/>
                </a:lnTo>
                <a:lnTo>
                  <a:pt x="463452" y="81704"/>
                </a:lnTo>
                <a:lnTo>
                  <a:pt x="465667" y="103052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832366" y="3980403"/>
            <a:ext cx="273685" cy="1250315"/>
          </a:xfrm>
          <a:custGeom>
            <a:avLst/>
            <a:gdLst/>
            <a:ahLst/>
            <a:cxnLst/>
            <a:rect l="l" t="t" r="r" b="b"/>
            <a:pathLst>
              <a:path w="273685" h="1250314">
                <a:moveTo>
                  <a:pt x="191975" y="0"/>
                </a:moveTo>
                <a:lnTo>
                  <a:pt x="80474" y="4"/>
                </a:lnTo>
                <a:lnTo>
                  <a:pt x="39823" y="11381"/>
                </a:lnTo>
                <a:lnTo>
                  <a:pt x="10970" y="40525"/>
                </a:lnTo>
                <a:lnTo>
                  <a:pt x="0" y="81351"/>
                </a:lnTo>
                <a:lnTo>
                  <a:pt x="4" y="1169716"/>
                </a:lnTo>
                <a:lnTo>
                  <a:pt x="11378" y="1210370"/>
                </a:lnTo>
                <a:lnTo>
                  <a:pt x="40519" y="1239226"/>
                </a:lnTo>
                <a:lnTo>
                  <a:pt x="81341" y="1250198"/>
                </a:lnTo>
                <a:lnTo>
                  <a:pt x="192847" y="1250193"/>
                </a:lnTo>
                <a:lnTo>
                  <a:pt x="233506" y="1238815"/>
                </a:lnTo>
                <a:lnTo>
                  <a:pt x="262361" y="1209675"/>
                </a:lnTo>
                <a:lnTo>
                  <a:pt x="273332" y="1168856"/>
                </a:lnTo>
                <a:lnTo>
                  <a:pt x="273327" y="80471"/>
                </a:lnTo>
                <a:lnTo>
                  <a:pt x="261946" y="39820"/>
                </a:lnTo>
                <a:lnTo>
                  <a:pt x="232801" y="10969"/>
                </a:lnTo>
                <a:lnTo>
                  <a:pt x="19197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2832366" y="3980403"/>
            <a:ext cx="273685" cy="1250315"/>
          </a:xfrm>
          <a:custGeom>
            <a:avLst/>
            <a:gdLst/>
            <a:ahLst/>
            <a:cxnLst/>
            <a:rect l="l" t="t" r="r" b="b"/>
            <a:pathLst>
              <a:path w="273685" h="1250314">
                <a:moveTo>
                  <a:pt x="273332" y="81351"/>
                </a:moveTo>
                <a:lnTo>
                  <a:pt x="273332" y="1168856"/>
                </a:lnTo>
                <a:lnTo>
                  <a:pt x="272038" y="1183384"/>
                </a:lnTo>
                <a:lnTo>
                  <a:pt x="254430" y="1220986"/>
                </a:lnTo>
                <a:lnTo>
                  <a:pt x="220964" y="1244882"/>
                </a:lnTo>
                <a:lnTo>
                  <a:pt x="81341" y="1250198"/>
                </a:lnTo>
                <a:lnTo>
                  <a:pt x="66812" y="1248903"/>
                </a:lnTo>
                <a:lnTo>
                  <a:pt x="29207" y="1231294"/>
                </a:lnTo>
                <a:lnTo>
                  <a:pt x="5312" y="1197829"/>
                </a:lnTo>
                <a:lnTo>
                  <a:pt x="0" y="81351"/>
                </a:lnTo>
                <a:lnTo>
                  <a:pt x="1294" y="66820"/>
                </a:lnTo>
                <a:lnTo>
                  <a:pt x="18901" y="29212"/>
                </a:lnTo>
                <a:lnTo>
                  <a:pt x="52363" y="5314"/>
                </a:lnTo>
                <a:lnTo>
                  <a:pt x="191975" y="0"/>
                </a:lnTo>
                <a:lnTo>
                  <a:pt x="206506" y="1293"/>
                </a:lnTo>
                <a:lnTo>
                  <a:pt x="244114" y="18899"/>
                </a:lnTo>
                <a:lnTo>
                  <a:pt x="268014" y="52360"/>
                </a:lnTo>
                <a:lnTo>
                  <a:pt x="273332" y="81351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2654771" y="6489057"/>
            <a:ext cx="628650" cy="886460"/>
          </a:xfrm>
          <a:custGeom>
            <a:avLst/>
            <a:gdLst/>
            <a:ahLst/>
            <a:cxnLst/>
            <a:rect l="l" t="t" r="r" b="b"/>
            <a:pathLst>
              <a:path w="628650" h="886459">
                <a:moveTo>
                  <a:pt x="314254" y="0"/>
                </a:moveTo>
                <a:lnTo>
                  <a:pt x="0" y="443090"/>
                </a:lnTo>
                <a:lnTo>
                  <a:pt x="314254" y="886181"/>
                </a:lnTo>
                <a:lnTo>
                  <a:pt x="628503" y="443090"/>
                </a:lnTo>
                <a:lnTo>
                  <a:pt x="31425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654771" y="6489057"/>
            <a:ext cx="628650" cy="886460"/>
          </a:xfrm>
          <a:custGeom>
            <a:avLst/>
            <a:gdLst/>
            <a:ahLst/>
            <a:cxnLst/>
            <a:rect l="l" t="t" r="r" b="b"/>
            <a:pathLst>
              <a:path w="628650" h="886459">
                <a:moveTo>
                  <a:pt x="0" y="443090"/>
                </a:moveTo>
                <a:lnTo>
                  <a:pt x="314254" y="886181"/>
                </a:lnTo>
                <a:lnTo>
                  <a:pt x="628503" y="443090"/>
                </a:lnTo>
                <a:lnTo>
                  <a:pt x="314254" y="0"/>
                </a:lnTo>
                <a:lnTo>
                  <a:pt x="0" y="44309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654771" y="5489157"/>
            <a:ext cx="628650" cy="886460"/>
          </a:xfrm>
          <a:custGeom>
            <a:avLst/>
            <a:gdLst/>
            <a:ahLst/>
            <a:cxnLst/>
            <a:rect l="l" t="t" r="r" b="b"/>
            <a:pathLst>
              <a:path w="628650" h="886460">
                <a:moveTo>
                  <a:pt x="314254" y="0"/>
                </a:moveTo>
                <a:lnTo>
                  <a:pt x="0" y="443090"/>
                </a:lnTo>
                <a:lnTo>
                  <a:pt x="314254" y="886181"/>
                </a:lnTo>
                <a:lnTo>
                  <a:pt x="628503" y="443090"/>
                </a:lnTo>
                <a:lnTo>
                  <a:pt x="31425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2654771" y="5489157"/>
            <a:ext cx="628650" cy="886460"/>
          </a:xfrm>
          <a:custGeom>
            <a:avLst/>
            <a:gdLst/>
            <a:ahLst/>
            <a:cxnLst/>
            <a:rect l="l" t="t" r="r" b="b"/>
            <a:pathLst>
              <a:path w="628650" h="886460">
                <a:moveTo>
                  <a:pt x="0" y="443090"/>
                </a:moveTo>
                <a:lnTo>
                  <a:pt x="314254" y="886181"/>
                </a:lnTo>
                <a:lnTo>
                  <a:pt x="628503" y="443090"/>
                </a:lnTo>
                <a:lnTo>
                  <a:pt x="314254" y="0"/>
                </a:lnTo>
                <a:lnTo>
                  <a:pt x="0" y="443090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04512" y="1086510"/>
            <a:ext cx="260985" cy="1205230"/>
          </a:xfrm>
          <a:custGeom>
            <a:avLst/>
            <a:gdLst/>
            <a:ahLst/>
            <a:cxnLst/>
            <a:rect l="l" t="t" r="r" b="b"/>
            <a:pathLst>
              <a:path w="260985" h="1205230">
                <a:moveTo>
                  <a:pt x="182806" y="0"/>
                </a:moveTo>
                <a:lnTo>
                  <a:pt x="67942" y="645"/>
                </a:lnTo>
                <a:lnTo>
                  <a:pt x="29596" y="16841"/>
                </a:lnTo>
                <a:lnTo>
                  <a:pt x="5224" y="49892"/>
                </a:lnTo>
                <a:lnTo>
                  <a:pt x="0" y="78028"/>
                </a:lnTo>
                <a:lnTo>
                  <a:pt x="645" y="1137291"/>
                </a:lnTo>
                <a:lnTo>
                  <a:pt x="16838" y="1175627"/>
                </a:lnTo>
                <a:lnTo>
                  <a:pt x="49890" y="1200010"/>
                </a:lnTo>
                <a:lnTo>
                  <a:pt x="78031" y="1205240"/>
                </a:lnTo>
                <a:lnTo>
                  <a:pt x="192884" y="1204594"/>
                </a:lnTo>
                <a:lnTo>
                  <a:pt x="231226" y="1188392"/>
                </a:lnTo>
                <a:lnTo>
                  <a:pt x="255603" y="1155336"/>
                </a:lnTo>
                <a:lnTo>
                  <a:pt x="260829" y="1127211"/>
                </a:lnTo>
                <a:lnTo>
                  <a:pt x="260829" y="78028"/>
                </a:lnTo>
                <a:lnTo>
                  <a:pt x="243990" y="29602"/>
                </a:lnTo>
                <a:lnTo>
                  <a:pt x="210939" y="5226"/>
                </a:lnTo>
                <a:lnTo>
                  <a:pt x="182806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904512" y="1086510"/>
            <a:ext cx="260985" cy="1205230"/>
          </a:xfrm>
          <a:custGeom>
            <a:avLst/>
            <a:gdLst/>
            <a:ahLst/>
            <a:cxnLst/>
            <a:rect l="l" t="t" r="r" b="b"/>
            <a:pathLst>
              <a:path w="260985" h="1205230">
                <a:moveTo>
                  <a:pt x="260829" y="78028"/>
                </a:moveTo>
                <a:lnTo>
                  <a:pt x="260829" y="1127211"/>
                </a:lnTo>
                <a:lnTo>
                  <a:pt x="259482" y="1141718"/>
                </a:lnTo>
                <a:lnTo>
                  <a:pt x="241230" y="1178918"/>
                </a:lnTo>
                <a:lnTo>
                  <a:pt x="206808" y="1201475"/>
                </a:lnTo>
                <a:lnTo>
                  <a:pt x="78031" y="1205240"/>
                </a:lnTo>
                <a:lnTo>
                  <a:pt x="63513" y="1203891"/>
                </a:lnTo>
                <a:lnTo>
                  <a:pt x="26308" y="1185633"/>
                </a:lnTo>
                <a:lnTo>
                  <a:pt x="3762" y="1151211"/>
                </a:lnTo>
                <a:lnTo>
                  <a:pt x="0" y="78028"/>
                </a:lnTo>
                <a:lnTo>
                  <a:pt x="1346" y="63513"/>
                </a:lnTo>
                <a:lnTo>
                  <a:pt x="19593" y="26311"/>
                </a:lnTo>
                <a:lnTo>
                  <a:pt x="54015" y="3763"/>
                </a:lnTo>
                <a:lnTo>
                  <a:pt x="182806" y="0"/>
                </a:lnTo>
                <a:lnTo>
                  <a:pt x="197319" y="1347"/>
                </a:lnTo>
                <a:lnTo>
                  <a:pt x="234519" y="19598"/>
                </a:lnTo>
                <a:lnTo>
                  <a:pt x="257067" y="54022"/>
                </a:lnTo>
                <a:lnTo>
                  <a:pt x="260829" y="78028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3774947" y="1086510"/>
            <a:ext cx="251460" cy="1205230"/>
          </a:xfrm>
          <a:custGeom>
            <a:avLst/>
            <a:gdLst/>
            <a:ahLst/>
            <a:cxnLst/>
            <a:rect l="l" t="t" r="r" b="b"/>
            <a:pathLst>
              <a:path w="251460" h="1205230">
                <a:moveTo>
                  <a:pt x="174315" y="0"/>
                </a:moveTo>
                <a:lnTo>
                  <a:pt x="68852" y="378"/>
                </a:lnTo>
                <a:lnTo>
                  <a:pt x="30080" y="15697"/>
                </a:lnTo>
                <a:lnTo>
                  <a:pt x="5322" y="48431"/>
                </a:lnTo>
                <a:lnTo>
                  <a:pt x="0" y="76535"/>
                </a:lnTo>
                <a:lnTo>
                  <a:pt x="378" y="1136362"/>
                </a:lnTo>
                <a:lnTo>
                  <a:pt x="15694" y="1175153"/>
                </a:lnTo>
                <a:lnTo>
                  <a:pt x="48417" y="1199917"/>
                </a:lnTo>
                <a:lnTo>
                  <a:pt x="76504" y="1205240"/>
                </a:lnTo>
                <a:lnTo>
                  <a:pt x="181995" y="1204859"/>
                </a:lnTo>
                <a:lnTo>
                  <a:pt x="220774" y="1189534"/>
                </a:lnTo>
                <a:lnTo>
                  <a:pt x="245529" y="1156803"/>
                </a:lnTo>
                <a:lnTo>
                  <a:pt x="250850" y="1128704"/>
                </a:lnTo>
                <a:lnTo>
                  <a:pt x="250850" y="76535"/>
                </a:lnTo>
                <a:lnTo>
                  <a:pt x="235144" y="30075"/>
                </a:lnTo>
                <a:lnTo>
                  <a:pt x="202414" y="5320"/>
                </a:lnTo>
                <a:lnTo>
                  <a:pt x="17431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3774947" y="1086510"/>
            <a:ext cx="251460" cy="1205230"/>
          </a:xfrm>
          <a:custGeom>
            <a:avLst/>
            <a:gdLst/>
            <a:ahLst/>
            <a:cxnLst/>
            <a:rect l="l" t="t" r="r" b="b"/>
            <a:pathLst>
              <a:path w="251460" h="1205230">
                <a:moveTo>
                  <a:pt x="250850" y="76535"/>
                </a:moveTo>
                <a:lnTo>
                  <a:pt x="250850" y="1128704"/>
                </a:lnTo>
                <a:lnTo>
                  <a:pt x="249477" y="1143212"/>
                </a:lnTo>
                <a:lnTo>
                  <a:pt x="230923" y="1180219"/>
                </a:lnTo>
                <a:lnTo>
                  <a:pt x="196056" y="1202109"/>
                </a:lnTo>
                <a:lnTo>
                  <a:pt x="76504" y="1205240"/>
                </a:lnTo>
                <a:lnTo>
                  <a:pt x="62003" y="1203866"/>
                </a:lnTo>
                <a:lnTo>
                  <a:pt x="25008" y="1185305"/>
                </a:lnTo>
                <a:lnTo>
                  <a:pt x="3125" y="1150427"/>
                </a:lnTo>
                <a:lnTo>
                  <a:pt x="0" y="76535"/>
                </a:lnTo>
                <a:lnTo>
                  <a:pt x="1373" y="62024"/>
                </a:lnTo>
                <a:lnTo>
                  <a:pt x="19931" y="25012"/>
                </a:lnTo>
                <a:lnTo>
                  <a:pt x="54796" y="3125"/>
                </a:lnTo>
                <a:lnTo>
                  <a:pt x="174315" y="0"/>
                </a:lnTo>
                <a:lnTo>
                  <a:pt x="188822" y="1372"/>
                </a:lnTo>
                <a:lnTo>
                  <a:pt x="225829" y="19926"/>
                </a:lnTo>
                <a:lnTo>
                  <a:pt x="247719" y="54794"/>
                </a:lnTo>
                <a:lnTo>
                  <a:pt x="250850" y="76535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3561039" y="2751541"/>
            <a:ext cx="682625" cy="1649730"/>
          </a:xfrm>
          <a:custGeom>
            <a:avLst/>
            <a:gdLst/>
            <a:ahLst/>
            <a:cxnLst/>
            <a:rect l="l" t="t" r="r" b="b"/>
            <a:pathLst>
              <a:path w="682625" h="1649729">
                <a:moveTo>
                  <a:pt x="341193" y="0"/>
                </a:moveTo>
                <a:lnTo>
                  <a:pt x="0" y="824697"/>
                </a:lnTo>
                <a:lnTo>
                  <a:pt x="341193" y="1649394"/>
                </a:lnTo>
                <a:lnTo>
                  <a:pt x="682416" y="824697"/>
                </a:lnTo>
                <a:lnTo>
                  <a:pt x="341193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3561039" y="2751541"/>
            <a:ext cx="682625" cy="1649730"/>
          </a:xfrm>
          <a:custGeom>
            <a:avLst/>
            <a:gdLst/>
            <a:ahLst/>
            <a:cxnLst/>
            <a:rect l="l" t="t" r="r" b="b"/>
            <a:pathLst>
              <a:path w="682625" h="1649729">
                <a:moveTo>
                  <a:pt x="0" y="824697"/>
                </a:moveTo>
                <a:lnTo>
                  <a:pt x="341193" y="1649394"/>
                </a:lnTo>
                <a:lnTo>
                  <a:pt x="682416" y="824697"/>
                </a:lnTo>
                <a:lnTo>
                  <a:pt x="341193" y="0"/>
                </a:lnTo>
                <a:lnTo>
                  <a:pt x="0" y="82469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699223" y="2751541"/>
            <a:ext cx="673735" cy="1649730"/>
          </a:xfrm>
          <a:custGeom>
            <a:avLst/>
            <a:gdLst/>
            <a:ahLst/>
            <a:cxnLst/>
            <a:rect l="l" t="t" r="r" b="b"/>
            <a:pathLst>
              <a:path w="673735" h="1649729">
                <a:moveTo>
                  <a:pt x="0" y="824697"/>
                </a:moveTo>
                <a:lnTo>
                  <a:pt x="336590" y="1649394"/>
                </a:lnTo>
                <a:lnTo>
                  <a:pt x="673181" y="824697"/>
                </a:lnTo>
                <a:lnTo>
                  <a:pt x="336590" y="0"/>
                </a:lnTo>
                <a:lnTo>
                  <a:pt x="0" y="824697"/>
                </a:lnTo>
                <a:close/>
              </a:path>
            </a:pathLst>
          </a:custGeom>
          <a:ln w="9524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 txBox="1"/>
          <p:nvPr/>
        </p:nvSpPr>
        <p:spPr>
          <a:xfrm>
            <a:off x="963031" y="6413792"/>
            <a:ext cx="262890" cy="881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23189">
              <a:lnSpc>
                <a:spcPct val="12220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spc="-6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75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964880" y="5532197"/>
            <a:ext cx="262890" cy="7118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87325" marR="5080" indent="-175260">
              <a:lnSpc>
                <a:spcPct val="12220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75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75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75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962939" y="3041515"/>
            <a:ext cx="262890" cy="115252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55904">
              <a:lnSpc>
                <a:spcPct val="122200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750" spc="-60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COLPOSCOPIA/BIOPSIA</a:t>
            </a:r>
            <a:endParaRPr sz="75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014902" y="1464133"/>
            <a:ext cx="123189" cy="4318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endParaRPr sz="75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2858906" y="6754235"/>
            <a:ext cx="227329" cy="35623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762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750">
              <a:latin typeface="Arial"/>
              <a:cs typeface="Arial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2858906" y="5691930"/>
            <a:ext cx="227329" cy="48069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34925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AGC-NEO</a:t>
            </a:r>
            <a:endParaRPr sz="750">
              <a:latin typeface="Arial"/>
              <a:cs typeface="Arial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858906" y="4023959"/>
            <a:ext cx="227329" cy="116332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6670">
              <a:lnSpc>
                <a:spcPts val="819"/>
              </a:lnSpc>
            </a:pP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Colposcopi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biopsi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exo/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endocérvix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*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y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endometrio*</a:t>
            </a:r>
            <a:endParaRPr sz="75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1955768" y="2997650"/>
            <a:ext cx="227329" cy="11842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31140" marR="5080" indent="-219075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positiv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≥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LEI-A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G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adenocarcinoma</a:t>
            </a:r>
            <a:endParaRPr sz="750">
              <a:latin typeface="Arial"/>
              <a:cs typeface="Arial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3792171" y="3005544"/>
            <a:ext cx="227329" cy="114173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8575" marR="5080" indent="-16510">
              <a:lnSpc>
                <a:spcPts val="819"/>
              </a:lnSpc>
            </a:pP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negativ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/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r>
              <a:rPr sz="75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adenocarcinom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spc="-5" dirty="0">
                <a:solidFill>
                  <a:srgbClr val="231F20"/>
                </a:solidFill>
                <a:latin typeface="Arial"/>
                <a:cs typeface="Arial"/>
              </a:rPr>
              <a:t>i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75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dirty="0">
                <a:solidFill>
                  <a:srgbClr val="231F20"/>
                </a:solidFill>
                <a:latin typeface="Arial"/>
                <a:cs typeface="Arial"/>
              </a:rPr>
              <a:t>situ</a:t>
            </a:r>
            <a:endParaRPr sz="750">
              <a:latin typeface="Arial"/>
              <a:cs typeface="Arial"/>
            </a:endParaRPr>
          </a:p>
        </p:txBody>
      </p:sp>
      <p:sp>
        <p:nvSpPr>
          <p:cNvPr id="49" name="object 49"/>
          <p:cNvSpPr txBox="1"/>
          <p:nvPr/>
        </p:nvSpPr>
        <p:spPr>
          <a:xfrm>
            <a:off x="1920886" y="1157173"/>
            <a:ext cx="234950" cy="106426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174625">
              <a:lnSpc>
                <a:spcPts val="819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diagnostic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patológico</a:t>
            </a:r>
            <a:endParaRPr sz="8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3786345" y="1122363"/>
            <a:ext cx="234950" cy="113411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92735" marR="5080" indent="-280670">
              <a:lnSpc>
                <a:spcPts val="819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Conizació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diagnostica/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terapéutica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4308495" y="5717483"/>
            <a:ext cx="127635" cy="161290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*Siempr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except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embarazadas</a:t>
            </a:r>
            <a:endParaRPr sz="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4464009" y="7515921"/>
            <a:ext cx="576580" cy="404495"/>
          </a:xfrm>
          <a:custGeom>
            <a:avLst/>
            <a:gdLst/>
            <a:ahLst/>
            <a:cxnLst/>
            <a:rect l="l" t="t" r="r" b="b"/>
            <a:pathLst>
              <a:path w="576579" h="404495">
                <a:moveTo>
                  <a:pt x="0" y="404052"/>
                </a:moveTo>
                <a:lnTo>
                  <a:pt x="575985" y="404052"/>
                </a:lnTo>
                <a:lnTo>
                  <a:pt x="575985" y="0"/>
                </a:lnTo>
                <a:lnTo>
                  <a:pt x="0" y="0"/>
                </a:lnTo>
                <a:lnTo>
                  <a:pt x="0" y="404052"/>
                </a:lnTo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681808" y="7664341"/>
            <a:ext cx="138430" cy="1397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85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16850" y="3144680"/>
            <a:ext cx="152400" cy="424815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Algoritmo 8 Prueba</a:t>
            </a:r>
            <a:r>
              <a:rPr sz="1000" b="1" spc="-40" dirty="0">
                <a:solidFill>
                  <a:srgbClr val="5D9732"/>
                </a:solidFill>
                <a:latin typeface="Arial"/>
                <a:cs typeface="Arial"/>
              </a:rPr>
              <a:t> </a:t>
            </a:r>
            <a:r>
              <a:rPr sz="1000" b="1" dirty="0">
                <a:solidFill>
                  <a:srgbClr val="5D9732"/>
                </a:solidFill>
                <a:latin typeface="Arial"/>
                <a:cs typeface="Arial"/>
              </a:rPr>
              <a:t>ADN-VPH positiva en mujeres post menopaúsicas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2012917" y="6257908"/>
            <a:ext cx="1701800" cy="244475"/>
          </a:xfrm>
          <a:custGeom>
            <a:avLst/>
            <a:gdLst/>
            <a:ahLst/>
            <a:cxnLst/>
            <a:rect l="l" t="t" r="r" b="b"/>
            <a:pathLst>
              <a:path w="1701800" h="244475">
                <a:moveTo>
                  <a:pt x="0" y="0"/>
                </a:moveTo>
                <a:lnTo>
                  <a:pt x="0" y="244413"/>
                </a:lnTo>
                <a:lnTo>
                  <a:pt x="1701771" y="244413"/>
                </a:lnTo>
                <a:lnTo>
                  <a:pt x="1701771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988902" y="6216190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80"/>
                </a:lnTo>
                <a:lnTo>
                  <a:pt x="24015" y="44839"/>
                </a:lnTo>
                <a:lnTo>
                  <a:pt x="42334" y="44839"/>
                </a:lnTo>
                <a:lnTo>
                  <a:pt x="24015" y="0"/>
                </a:lnTo>
                <a:close/>
              </a:path>
              <a:path w="48260" h="59054">
                <a:moveTo>
                  <a:pt x="42334" y="44839"/>
                </a:moveTo>
                <a:lnTo>
                  <a:pt x="24015" y="44839"/>
                </a:lnTo>
                <a:lnTo>
                  <a:pt x="48030" y="58780"/>
                </a:lnTo>
                <a:lnTo>
                  <a:pt x="42334" y="44839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3690670" y="6216190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80"/>
                </a:lnTo>
                <a:lnTo>
                  <a:pt x="24018" y="44839"/>
                </a:lnTo>
                <a:lnTo>
                  <a:pt x="42339" y="44839"/>
                </a:lnTo>
                <a:lnTo>
                  <a:pt x="24018" y="0"/>
                </a:lnTo>
                <a:close/>
              </a:path>
              <a:path w="48260" h="59054">
                <a:moveTo>
                  <a:pt x="42339" y="44839"/>
                </a:moveTo>
                <a:lnTo>
                  <a:pt x="24018" y="44839"/>
                </a:lnTo>
                <a:lnTo>
                  <a:pt x="48036" y="58780"/>
                </a:lnTo>
                <a:lnTo>
                  <a:pt x="42339" y="44839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2012524" y="4921815"/>
            <a:ext cx="0" cy="156845"/>
          </a:xfrm>
          <a:custGeom>
            <a:avLst/>
            <a:gdLst/>
            <a:ahLst/>
            <a:cxnLst/>
            <a:rect l="l" t="t" r="r" b="b"/>
            <a:pathLst>
              <a:path h="156845">
                <a:moveTo>
                  <a:pt x="0" y="1566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1988509" y="488008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92"/>
                </a:lnTo>
                <a:lnTo>
                  <a:pt x="24015" y="44851"/>
                </a:lnTo>
                <a:lnTo>
                  <a:pt x="42335" y="44851"/>
                </a:lnTo>
                <a:lnTo>
                  <a:pt x="24015" y="0"/>
                </a:lnTo>
                <a:close/>
              </a:path>
              <a:path w="48260" h="59054">
                <a:moveTo>
                  <a:pt x="42335" y="44851"/>
                </a:moveTo>
                <a:lnTo>
                  <a:pt x="24015" y="44851"/>
                </a:lnTo>
                <a:lnTo>
                  <a:pt x="48030" y="58792"/>
                </a:lnTo>
                <a:lnTo>
                  <a:pt x="42335" y="4485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3715085" y="4921815"/>
            <a:ext cx="0" cy="156845"/>
          </a:xfrm>
          <a:custGeom>
            <a:avLst/>
            <a:gdLst/>
            <a:ahLst/>
            <a:cxnLst/>
            <a:rect l="l" t="t" r="r" b="b"/>
            <a:pathLst>
              <a:path h="156845">
                <a:moveTo>
                  <a:pt x="0" y="1566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3691066" y="488008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2"/>
                </a:lnTo>
                <a:lnTo>
                  <a:pt x="24018" y="44851"/>
                </a:lnTo>
                <a:lnTo>
                  <a:pt x="42317" y="44851"/>
                </a:lnTo>
                <a:lnTo>
                  <a:pt x="24018" y="0"/>
                </a:lnTo>
                <a:close/>
              </a:path>
              <a:path w="48260" h="59054">
                <a:moveTo>
                  <a:pt x="42317" y="44851"/>
                </a:moveTo>
                <a:lnTo>
                  <a:pt x="24018" y="44851"/>
                </a:lnTo>
                <a:lnTo>
                  <a:pt x="48005" y="58792"/>
                </a:lnTo>
                <a:lnTo>
                  <a:pt x="42317" y="44851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825127" y="6166825"/>
            <a:ext cx="324485" cy="782955"/>
          </a:xfrm>
          <a:custGeom>
            <a:avLst/>
            <a:gdLst/>
            <a:ahLst/>
            <a:cxnLst/>
            <a:rect l="l" t="t" r="r" b="b"/>
            <a:pathLst>
              <a:path w="324484" h="782954">
                <a:moveTo>
                  <a:pt x="262103" y="0"/>
                </a:moveTo>
                <a:lnTo>
                  <a:pt x="50448" y="1395"/>
                </a:lnTo>
                <a:lnTo>
                  <a:pt x="18530" y="22754"/>
                </a:lnTo>
                <a:lnTo>
                  <a:pt x="1286" y="63030"/>
                </a:lnTo>
                <a:lnTo>
                  <a:pt x="0" y="79129"/>
                </a:lnTo>
                <a:lnTo>
                  <a:pt x="1095" y="718670"/>
                </a:lnTo>
                <a:lnTo>
                  <a:pt x="17863" y="759324"/>
                </a:lnTo>
                <a:lnTo>
                  <a:pt x="49485" y="781283"/>
                </a:lnTo>
                <a:lnTo>
                  <a:pt x="62127" y="782921"/>
                </a:lnTo>
                <a:lnTo>
                  <a:pt x="273772" y="781527"/>
                </a:lnTo>
                <a:lnTo>
                  <a:pt x="305686" y="760177"/>
                </a:lnTo>
                <a:lnTo>
                  <a:pt x="322931" y="719898"/>
                </a:lnTo>
                <a:lnTo>
                  <a:pt x="324218" y="703792"/>
                </a:lnTo>
                <a:lnTo>
                  <a:pt x="324218" y="79129"/>
                </a:lnTo>
                <a:lnTo>
                  <a:pt x="313941" y="35521"/>
                </a:lnTo>
                <a:lnTo>
                  <a:pt x="286502" y="6339"/>
                </a:lnTo>
                <a:lnTo>
                  <a:pt x="262103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825127" y="6166825"/>
            <a:ext cx="324485" cy="782955"/>
          </a:xfrm>
          <a:custGeom>
            <a:avLst/>
            <a:gdLst/>
            <a:ahLst/>
            <a:cxnLst/>
            <a:rect l="l" t="t" r="r" b="b"/>
            <a:pathLst>
              <a:path w="324484" h="782954">
                <a:moveTo>
                  <a:pt x="324218" y="79129"/>
                </a:moveTo>
                <a:lnTo>
                  <a:pt x="324218" y="703792"/>
                </a:lnTo>
                <a:lnTo>
                  <a:pt x="322931" y="719898"/>
                </a:lnTo>
                <a:lnTo>
                  <a:pt x="305686" y="760177"/>
                </a:lnTo>
                <a:lnTo>
                  <a:pt x="273772" y="781527"/>
                </a:lnTo>
                <a:lnTo>
                  <a:pt x="62127" y="782921"/>
                </a:lnTo>
                <a:lnTo>
                  <a:pt x="49485" y="781283"/>
                </a:lnTo>
                <a:lnTo>
                  <a:pt x="17863" y="759324"/>
                </a:lnTo>
                <a:lnTo>
                  <a:pt x="1095" y="718670"/>
                </a:lnTo>
                <a:lnTo>
                  <a:pt x="0" y="79129"/>
                </a:lnTo>
                <a:lnTo>
                  <a:pt x="1286" y="63030"/>
                </a:lnTo>
                <a:lnTo>
                  <a:pt x="18530" y="22754"/>
                </a:lnTo>
                <a:lnTo>
                  <a:pt x="50448" y="1395"/>
                </a:lnTo>
                <a:lnTo>
                  <a:pt x="262103" y="0"/>
                </a:lnTo>
                <a:lnTo>
                  <a:pt x="274742" y="1639"/>
                </a:lnTo>
                <a:lnTo>
                  <a:pt x="306359" y="23608"/>
                </a:lnTo>
                <a:lnTo>
                  <a:pt x="323124" y="64264"/>
                </a:lnTo>
                <a:lnTo>
                  <a:pt x="324218" y="79129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825127" y="5102728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5">
                <a:moveTo>
                  <a:pt x="256687" y="0"/>
                </a:moveTo>
                <a:lnTo>
                  <a:pt x="59705" y="568"/>
                </a:lnTo>
                <a:lnTo>
                  <a:pt x="17251" y="28584"/>
                </a:lnTo>
                <a:lnTo>
                  <a:pt x="1187" y="69868"/>
                </a:lnTo>
                <a:lnTo>
                  <a:pt x="0" y="86011"/>
                </a:lnTo>
                <a:lnTo>
                  <a:pt x="447" y="848750"/>
                </a:lnTo>
                <a:lnTo>
                  <a:pt x="14234" y="891638"/>
                </a:lnTo>
                <a:lnTo>
                  <a:pt x="42961" y="918954"/>
                </a:lnTo>
                <a:lnTo>
                  <a:pt x="67507" y="924818"/>
                </a:lnTo>
                <a:lnTo>
                  <a:pt x="264514" y="924246"/>
                </a:lnTo>
                <a:lnTo>
                  <a:pt x="306968" y="896221"/>
                </a:lnTo>
                <a:lnTo>
                  <a:pt x="323031" y="854937"/>
                </a:lnTo>
                <a:lnTo>
                  <a:pt x="324218" y="838794"/>
                </a:lnTo>
                <a:lnTo>
                  <a:pt x="324218" y="86011"/>
                </a:lnTo>
                <a:lnTo>
                  <a:pt x="316525" y="46106"/>
                </a:lnTo>
                <a:lnTo>
                  <a:pt x="292115" y="12774"/>
                </a:lnTo>
                <a:lnTo>
                  <a:pt x="256687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25127" y="5102728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5">
                <a:moveTo>
                  <a:pt x="324218" y="86011"/>
                </a:moveTo>
                <a:lnTo>
                  <a:pt x="324218" y="838794"/>
                </a:lnTo>
                <a:lnTo>
                  <a:pt x="323031" y="854937"/>
                </a:lnTo>
                <a:lnTo>
                  <a:pt x="306968" y="896221"/>
                </a:lnTo>
                <a:lnTo>
                  <a:pt x="276727" y="920966"/>
                </a:lnTo>
                <a:lnTo>
                  <a:pt x="67507" y="924818"/>
                </a:lnTo>
                <a:lnTo>
                  <a:pt x="54840" y="923306"/>
                </a:lnTo>
                <a:lnTo>
                  <a:pt x="22441" y="902844"/>
                </a:lnTo>
                <a:lnTo>
                  <a:pt x="3020" y="864314"/>
                </a:lnTo>
                <a:lnTo>
                  <a:pt x="0" y="86011"/>
                </a:lnTo>
                <a:lnTo>
                  <a:pt x="1187" y="69868"/>
                </a:lnTo>
                <a:lnTo>
                  <a:pt x="17251" y="28584"/>
                </a:lnTo>
                <a:lnTo>
                  <a:pt x="47491" y="3844"/>
                </a:lnTo>
                <a:lnTo>
                  <a:pt x="256687" y="0"/>
                </a:lnTo>
                <a:lnTo>
                  <a:pt x="269357" y="1511"/>
                </a:lnTo>
                <a:lnTo>
                  <a:pt x="301767" y="21970"/>
                </a:lnTo>
                <a:lnTo>
                  <a:pt x="321196" y="60491"/>
                </a:lnTo>
                <a:lnTo>
                  <a:pt x="324218" y="86011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825127" y="2850388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5">
                <a:moveTo>
                  <a:pt x="256687" y="0"/>
                </a:moveTo>
                <a:lnTo>
                  <a:pt x="59702" y="568"/>
                </a:lnTo>
                <a:lnTo>
                  <a:pt x="17250" y="28594"/>
                </a:lnTo>
                <a:lnTo>
                  <a:pt x="1187" y="69876"/>
                </a:lnTo>
                <a:lnTo>
                  <a:pt x="0" y="86014"/>
                </a:lnTo>
                <a:lnTo>
                  <a:pt x="446" y="848757"/>
                </a:lnTo>
                <a:lnTo>
                  <a:pt x="14232" y="891646"/>
                </a:lnTo>
                <a:lnTo>
                  <a:pt x="42960" y="918961"/>
                </a:lnTo>
                <a:lnTo>
                  <a:pt x="67507" y="924824"/>
                </a:lnTo>
                <a:lnTo>
                  <a:pt x="264507" y="924253"/>
                </a:lnTo>
                <a:lnTo>
                  <a:pt x="306965" y="896235"/>
                </a:lnTo>
                <a:lnTo>
                  <a:pt x="323031" y="854953"/>
                </a:lnTo>
                <a:lnTo>
                  <a:pt x="324218" y="838809"/>
                </a:lnTo>
                <a:lnTo>
                  <a:pt x="324218" y="86014"/>
                </a:lnTo>
                <a:lnTo>
                  <a:pt x="316524" y="46114"/>
                </a:lnTo>
                <a:lnTo>
                  <a:pt x="292114" y="12779"/>
                </a:lnTo>
                <a:lnTo>
                  <a:pt x="256687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25127" y="2850388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5">
                <a:moveTo>
                  <a:pt x="324218" y="86014"/>
                </a:moveTo>
                <a:lnTo>
                  <a:pt x="324218" y="838809"/>
                </a:lnTo>
                <a:lnTo>
                  <a:pt x="323031" y="854953"/>
                </a:lnTo>
                <a:lnTo>
                  <a:pt x="306965" y="896235"/>
                </a:lnTo>
                <a:lnTo>
                  <a:pt x="276722" y="920975"/>
                </a:lnTo>
                <a:lnTo>
                  <a:pt x="67507" y="924824"/>
                </a:lnTo>
                <a:lnTo>
                  <a:pt x="54839" y="923312"/>
                </a:lnTo>
                <a:lnTo>
                  <a:pt x="22438" y="902851"/>
                </a:lnTo>
                <a:lnTo>
                  <a:pt x="3018" y="864322"/>
                </a:lnTo>
                <a:lnTo>
                  <a:pt x="0" y="86014"/>
                </a:lnTo>
                <a:lnTo>
                  <a:pt x="1187" y="69876"/>
                </a:lnTo>
                <a:lnTo>
                  <a:pt x="17250" y="28594"/>
                </a:lnTo>
                <a:lnTo>
                  <a:pt x="47490" y="3846"/>
                </a:lnTo>
                <a:lnTo>
                  <a:pt x="256687" y="0"/>
                </a:lnTo>
                <a:lnTo>
                  <a:pt x="269357" y="1512"/>
                </a:lnTo>
                <a:lnTo>
                  <a:pt x="301766" y="21977"/>
                </a:lnTo>
                <a:lnTo>
                  <a:pt x="321195" y="60498"/>
                </a:lnTo>
                <a:lnTo>
                  <a:pt x="324218" y="8601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825127" y="1262532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4">
                <a:moveTo>
                  <a:pt x="256687" y="0"/>
                </a:moveTo>
                <a:lnTo>
                  <a:pt x="59702" y="568"/>
                </a:lnTo>
                <a:lnTo>
                  <a:pt x="17250" y="28582"/>
                </a:lnTo>
                <a:lnTo>
                  <a:pt x="1187" y="69868"/>
                </a:lnTo>
                <a:lnTo>
                  <a:pt x="0" y="86014"/>
                </a:lnTo>
                <a:lnTo>
                  <a:pt x="443" y="848723"/>
                </a:lnTo>
                <a:lnTo>
                  <a:pt x="14224" y="891608"/>
                </a:lnTo>
                <a:lnTo>
                  <a:pt x="42955" y="918928"/>
                </a:lnTo>
                <a:lnTo>
                  <a:pt x="67507" y="924793"/>
                </a:lnTo>
                <a:lnTo>
                  <a:pt x="264485" y="924226"/>
                </a:lnTo>
                <a:lnTo>
                  <a:pt x="306958" y="896220"/>
                </a:lnTo>
                <a:lnTo>
                  <a:pt x="323030" y="854947"/>
                </a:lnTo>
                <a:lnTo>
                  <a:pt x="324218" y="838809"/>
                </a:lnTo>
                <a:lnTo>
                  <a:pt x="324218" y="86014"/>
                </a:lnTo>
                <a:lnTo>
                  <a:pt x="316524" y="46101"/>
                </a:lnTo>
                <a:lnTo>
                  <a:pt x="292114" y="12771"/>
                </a:lnTo>
                <a:lnTo>
                  <a:pt x="256687" y="0"/>
                </a:lnTo>
                <a:close/>
              </a:path>
            </a:pathLst>
          </a:custGeom>
          <a:solidFill>
            <a:srgbClr val="D1D3D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825127" y="1262532"/>
            <a:ext cx="324485" cy="925194"/>
          </a:xfrm>
          <a:custGeom>
            <a:avLst/>
            <a:gdLst/>
            <a:ahLst/>
            <a:cxnLst/>
            <a:rect l="l" t="t" r="r" b="b"/>
            <a:pathLst>
              <a:path w="324484" h="925194">
                <a:moveTo>
                  <a:pt x="324218" y="86014"/>
                </a:moveTo>
                <a:lnTo>
                  <a:pt x="324218" y="838809"/>
                </a:lnTo>
                <a:lnTo>
                  <a:pt x="323030" y="854947"/>
                </a:lnTo>
                <a:lnTo>
                  <a:pt x="306958" y="896220"/>
                </a:lnTo>
                <a:lnTo>
                  <a:pt x="276704" y="920952"/>
                </a:lnTo>
                <a:lnTo>
                  <a:pt x="67507" y="924793"/>
                </a:lnTo>
                <a:lnTo>
                  <a:pt x="54836" y="923281"/>
                </a:lnTo>
                <a:lnTo>
                  <a:pt x="22431" y="902815"/>
                </a:lnTo>
                <a:lnTo>
                  <a:pt x="3012" y="864285"/>
                </a:lnTo>
                <a:lnTo>
                  <a:pt x="0" y="86014"/>
                </a:lnTo>
                <a:lnTo>
                  <a:pt x="1187" y="69868"/>
                </a:lnTo>
                <a:lnTo>
                  <a:pt x="17250" y="28582"/>
                </a:lnTo>
                <a:lnTo>
                  <a:pt x="47490" y="3844"/>
                </a:lnTo>
                <a:lnTo>
                  <a:pt x="256687" y="0"/>
                </a:lnTo>
                <a:lnTo>
                  <a:pt x="269357" y="1511"/>
                </a:lnTo>
                <a:lnTo>
                  <a:pt x="301766" y="21966"/>
                </a:lnTo>
                <a:lnTo>
                  <a:pt x="321195" y="60487"/>
                </a:lnTo>
                <a:lnTo>
                  <a:pt x="324218" y="8601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611200" y="5075940"/>
            <a:ext cx="803275" cy="1132205"/>
          </a:xfrm>
          <a:custGeom>
            <a:avLst/>
            <a:gdLst/>
            <a:ahLst/>
            <a:cxnLst/>
            <a:rect l="l" t="t" r="r" b="b"/>
            <a:pathLst>
              <a:path w="803275" h="1132204">
                <a:moveTo>
                  <a:pt x="0" y="565855"/>
                </a:moveTo>
                <a:lnTo>
                  <a:pt x="401311" y="1131725"/>
                </a:lnTo>
                <a:lnTo>
                  <a:pt x="802660" y="565855"/>
                </a:lnTo>
                <a:lnTo>
                  <a:pt x="401311" y="0"/>
                </a:lnTo>
                <a:lnTo>
                  <a:pt x="0" y="5658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516343" y="3791671"/>
            <a:ext cx="992505" cy="426720"/>
          </a:xfrm>
          <a:custGeom>
            <a:avLst/>
            <a:gdLst/>
            <a:ahLst/>
            <a:cxnLst/>
            <a:rect l="l" t="t" r="r" b="b"/>
            <a:pathLst>
              <a:path w="992505" h="426720">
                <a:moveTo>
                  <a:pt x="0" y="0"/>
                </a:moveTo>
                <a:lnTo>
                  <a:pt x="0" y="426171"/>
                </a:lnTo>
                <a:lnTo>
                  <a:pt x="992361" y="426171"/>
                </a:lnTo>
                <a:lnTo>
                  <a:pt x="992361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92328" y="374991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4">
                <a:moveTo>
                  <a:pt x="24015" y="0"/>
                </a:moveTo>
                <a:lnTo>
                  <a:pt x="0" y="58795"/>
                </a:lnTo>
                <a:lnTo>
                  <a:pt x="24015" y="44866"/>
                </a:lnTo>
                <a:lnTo>
                  <a:pt x="42340" y="44866"/>
                </a:lnTo>
                <a:lnTo>
                  <a:pt x="24015" y="0"/>
                </a:lnTo>
                <a:close/>
              </a:path>
              <a:path w="48259" h="59054">
                <a:moveTo>
                  <a:pt x="42340" y="44866"/>
                </a:moveTo>
                <a:lnTo>
                  <a:pt x="24015" y="44866"/>
                </a:lnTo>
                <a:lnTo>
                  <a:pt x="48030" y="58795"/>
                </a:lnTo>
                <a:lnTo>
                  <a:pt x="42340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2484702" y="374991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5" y="0"/>
                </a:moveTo>
                <a:lnTo>
                  <a:pt x="0" y="58795"/>
                </a:lnTo>
                <a:lnTo>
                  <a:pt x="24015" y="44866"/>
                </a:lnTo>
                <a:lnTo>
                  <a:pt x="42340" y="44866"/>
                </a:lnTo>
                <a:lnTo>
                  <a:pt x="24015" y="0"/>
                </a:lnTo>
                <a:close/>
              </a:path>
              <a:path w="48260" h="59054">
                <a:moveTo>
                  <a:pt x="42340" y="44866"/>
                </a:moveTo>
                <a:lnTo>
                  <a:pt x="24015" y="44866"/>
                </a:lnTo>
                <a:lnTo>
                  <a:pt x="48030" y="58795"/>
                </a:lnTo>
                <a:lnTo>
                  <a:pt x="42340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515950" y="2362098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4">
                <a:moveTo>
                  <a:pt x="0" y="5438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91934" y="232037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59" h="59055">
                <a:moveTo>
                  <a:pt x="24015" y="0"/>
                </a:moveTo>
                <a:lnTo>
                  <a:pt x="0" y="58795"/>
                </a:lnTo>
                <a:lnTo>
                  <a:pt x="24015" y="44836"/>
                </a:lnTo>
                <a:lnTo>
                  <a:pt x="42328" y="44836"/>
                </a:lnTo>
                <a:lnTo>
                  <a:pt x="24015" y="0"/>
                </a:lnTo>
                <a:close/>
              </a:path>
              <a:path w="48259" h="59055">
                <a:moveTo>
                  <a:pt x="42328" y="44836"/>
                </a:moveTo>
                <a:lnTo>
                  <a:pt x="24015" y="44836"/>
                </a:lnTo>
                <a:lnTo>
                  <a:pt x="48030" y="58795"/>
                </a:lnTo>
                <a:lnTo>
                  <a:pt x="42328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2509098" y="2362098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4">
                <a:moveTo>
                  <a:pt x="0" y="5438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2485083" y="232037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5" y="0"/>
                </a:moveTo>
                <a:lnTo>
                  <a:pt x="0" y="58795"/>
                </a:lnTo>
                <a:lnTo>
                  <a:pt x="24015" y="44836"/>
                </a:lnTo>
                <a:lnTo>
                  <a:pt x="42328" y="44836"/>
                </a:lnTo>
                <a:lnTo>
                  <a:pt x="24015" y="0"/>
                </a:lnTo>
                <a:close/>
              </a:path>
              <a:path w="48260" h="59055">
                <a:moveTo>
                  <a:pt x="42328" y="44836"/>
                </a:moveTo>
                <a:lnTo>
                  <a:pt x="24015" y="44836"/>
                </a:lnTo>
                <a:lnTo>
                  <a:pt x="48030" y="58795"/>
                </a:lnTo>
                <a:lnTo>
                  <a:pt x="42328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904631" y="3568313"/>
            <a:ext cx="215900" cy="1308735"/>
          </a:xfrm>
          <a:custGeom>
            <a:avLst/>
            <a:gdLst/>
            <a:ahLst/>
            <a:cxnLst/>
            <a:rect l="l" t="t" r="r" b="b"/>
            <a:pathLst>
              <a:path w="215900" h="1308735">
                <a:moveTo>
                  <a:pt x="141850" y="0"/>
                </a:moveTo>
                <a:lnTo>
                  <a:pt x="70479" y="79"/>
                </a:lnTo>
                <a:lnTo>
                  <a:pt x="30937" y="13781"/>
                </a:lnTo>
                <a:lnTo>
                  <a:pt x="5495" y="45915"/>
                </a:lnTo>
                <a:lnTo>
                  <a:pt x="0" y="73944"/>
                </a:lnTo>
                <a:lnTo>
                  <a:pt x="79" y="1237770"/>
                </a:lnTo>
                <a:lnTo>
                  <a:pt x="13778" y="1277304"/>
                </a:lnTo>
                <a:lnTo>
                  <a:pt x="45910" y="1302757"/>
                </a:lnTo>
                <a:lnTo>
                  <a:pt x="73938" y="1308256"/>
                </a:lnTo>
                <a:lnTo>
                  <a:pt x="145305" y="1308177"/>
                </a:lnTo>
                <a:lnTo>
                  <a:pt x="184847" y="1294470"/>
                </a:lnTo>
                <a:lnTo>
                  <a:pt x="210293" y="1262334"/>
                </a:lnTo>
                <a:lnTo>
                  <a:pt x="215789" y="1234318"/>
                </a:lnTo>
                <a:lnTo>
                  <a:pt x="215789" y="73944"/>
                </a:lnTo>
                <a:lnTo>
                  <a:pt x="202008" y="30940"/>
                </a:lnTo>
                <a:lnTo>
                  <a:pt x="169876" y="5495"/>
                </a:lnTo>
                <a:lnTo>
                  <a:pt x="14185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904631" y="3568313"/>
            <a:ext cx="215900" cy="1308735"/>
          </a:xfrm>
          <a:custGeom>
            <a:avLst/>
            <a:gdLst/>
            <a:ahLst/>
            <a:cxnLst/>
            <a:rect l="l" t="t" r="r" b="b"/>
            <a:pathLst>
              <a:path w="215900" h="1308735">
                <a:moveTo>
                  <a:pt x="215789" y="73944"/>
                </a:moveTo>
                <a:lnTo>
                  <a:pt x="215789" y="1234318"/>
                </a:lnTo>
                <a:lnTo>
                  <a:pt x="214369" y="1248803"/>
                </a:lnTo>
                <a:lnTo>
                  <a:pt x="195259" y="1285441"/>
                </a:lnTo>
                <a:lnTo>
                  <a:pt x="159597" y="1306111"/>
                </a:lnTo>
                <a:lnTo>
                  <a:pt x="73938" y="1308256"/>
                </a:lnTo>
                <a:lnTo>
                  <a:pt x="59445" y="1306836"/>
                </a:lnTo>
                <a:lnTo>
                  <a:pt x="22804" y="1287717"/>
                </a:lnTo>
                <a:lnTo>
                  <a:pt x="2143" y="1252057"/>
                </a:lnTo>
                <a:lnTo>
                  <a:pt x="0" y="73944"/>
                </a:lnTo>
                <a:lnTo>
                  <a:pt x="1419" y="59451"/>
                </a:lnTo>
                <a:lnTo>
                  <a:pt x="20526" y="22808"/>
                </a:lnTo>
                <a:lnTo>
                  <a:pt x="56186" y="2144"/>
                </a:lnTo>
                <a:lnTo>
                  <a:pt x="141850" y="0"/>
                </a:lnTo>
                <a:lnTo>
                  <a:pt x="156342" y="1419"/>
                </a:lnTo>
                <a:lnTo>
                  <a:pt x="192982" y="20528"/>
                </a:lnTo>
                <a:lnTo>
                  <a:pt x="213644" y="56191"/>
                </a:lnTo>
                <a:lnTo>
                  <a:pt x="215789" y="7394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361492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4" h="1219200">
                <a:moveTo>
                  <a:pt x="223515" y="0"/>
                </a:moveTo>
                <a:lnTo>
                  <a:pt x="77918" y="322"/>
                </a:lnTo>
                <a:lnTo>
                  <a:pt x="38320" y="14136"/>
                </a:lnTo>
                <a:lnTo>
                  <a:pt x="10502" y="44327"/>
                </a:lnTo>
                <a:lnTo>
                  <a:pt x="0" y="85374"/>
                </a:lnTo>
                <a:lnTo>
                  <a:pt x="324" y="1140808"/>
                </a:lnTo>
                <a:lnTo>
                  <a:pt x="14153" y="1180413"/>
                </a:lnTo>
                <a:lnTo>
                  <a:pt x="44352" y="1208218"/>
                </a:lnTo>
                <a:lnTo>
                  <a:pt x="85389" y="1218712"/>
                </a:lnTo>
                <a:lnTo>
                  <a:pt x="231015" y="1218387"/>
                </a:lnTo>
                <a:lnTo>
                  <a:pt x="270612" y="1204565"/>
                </a:lnTo>
                <a:lnTo>
                  <a:pt x="298413" y="1174368"/>
                </a:lnTo>
                <a:lnTo>
                  <a:pt x="308905" y="1133307"/>
                </a:lnTo>
                <a:lnTo>
                  <a:pt x="308905" y="85374"/>
                </a:lnTo>
                <a:lnTo>
                  <a:pt x="294768" y="38303"/>
                </a:lnTo>
                <a:lnTo>
                  <a:pt x="264574" y="10495"/>
                </a:lnTo>
                <a:lnTo>
                  <a:pt x="22351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361492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4" h="1219200">
                <a:moveTo>
                  <a:pt x="308905" y="85374"/>
                </a:moveTo>
                <a:lnTo>
                  <a:pt x="308905" y="1133307"/>
                </a:lnTo>
                <a:lnTo>
                  <a:pt x="307671" y="1147861"/>
                </a:lnTo>
                <a:lnTo>
                  <a:pt x="290797" y="1185913"/>
                </a:lnTo>
                <a:lnTo>
                  <a:pt x="258451" y="1211264"/>
                </a:lnTo>
                <a:lnTo>
                  <a:pt x="85389" y="1218712"/>
                </a:lnTo>
                <a:lnTo>
                  <a:pt x="70847" y="1217478"/>
                </a:lnTo>
                <a:lnTo>
                  <a:pt x="32808" y="1200601"/>
                </a:lnTo>
                <a:lnTo>
                  <a:pt x="7451" y="1168250"/>
                </a:lnTo>
                <a:lnTo>
                  <a:pt x="0" y="85374"/>
                </a:lnTo>
                <a:lnTo>
                  <a:pt x="1235" y="70826"/>
                </a:lnTo>
                <a:lnTo>
                  <a:pt x="18124" y="32785"/>
                </a:lnTo>
                <a:lnTo>
                  <a:pt x="50484" y="7439"/>
                </a:lnTo>
                <a:lnTo>
                  <a:pt x="223515" y="0"/>
                </a:lnTo>
                <a:lnTo>
                  <a:pt x="238068" y="1234"/>
                </a:lnTo>
                <a:lnTo>
                  <a:pt x="276118" y="18114"/>
                </a:lnTo>
                <a:lnTo>
                  <a:pt x="301466" y="50465"/>
                </a:lnTo>
                <a:lnTo>
                  <a:pt x="308905" y="8537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354640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4" h="1219200">
                <a:moveTo>
                  <a:pt x="223515" y="0"/>
                </a:moveTo>
                <a:lnTo>
                  <a:pt x="77918" y="322"/>
                </a:lnTo>
                <a:lnTo>
                  <a:pt x="38320" y="14136"/>
                </a:lnTo>
                <a:lnTo>
                  <a:pt x="10502" y="44327"/>
                </a:lnTo>
                <a:lnTo>
                  <a:pt x="0" y="85374"/>
                </a:lnTo>
                <a:lnTo>
                  <a:pt x="324" y="1140808"/>
                </a:lnTo>
                <a:lnTo>
                  <a:pt x="14153" y="1180413"/>
                </a:lnTo>
                <a:lnTo>
                  <a:pt x="44352" y="1208218"/>
                </a:lnTo>
                <a:lnTo>
                  <a:pt x="85389" y="1218712"/>
                </a:lnTo>
                <a:lnTo>
                  <a:pt x="231025" y="1218386"/>
                </a:lnTo>
                <a:lnTo>
                  <a:pt x="270620" y="1204562"/>
                </a:lnTo>
                <a:lnTo>
                  <a:pt x="298424" y="1174365"/>
                </a:lnTo>
                <a:lnTo>
                  <a:pt x="308917" y="1133307"/>
                </a:lnTo>
                <a:lnTo>
                  <a:pt x="308917" y="85374"/>
                </a:lnTo>
                <a:lnTo>
                  <a:pt x="294774" y="38298"/>
                </a:lnTo>
                <a:lnTo>
                  <a:pt x="264574" y="10494"/>
                </a:lnTo>
                <a:lnTo>
                  <a:pt x="223515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354640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4" h="1219200">
                <a:moveTo>
                  <a:pt x="308917" y="85374"/>
                </a:moveTo>
                <a:lnTo>
                  <a:pt x="308917" y="1133307"/>
                </a:lnTo>
                <a:lnTo>
                  <a:pt x="307683" y="1147860"/>
                </a:lnTo>
                <a:lnTo>
                  <a:pt x="290807" y="1185910"/>
                </a:lnTo>
                <a:lnTo>
                  <a:pt x="258460" y="1211262"/>
                </a:lnTo>
                <a:lnTo>
                  <a:pt x="85389" y="1218712"/>
                </a:lnTo>
                <a:lnTo>
                  <a:pt x="70847" y="1217478"/>
                </a:lnTo>
                <a:lnTo>
                  <a:pt x="32808" y="1200601"/>
                </a:lnTo>
                <a:lnTo>
                  <a:pt x="7451" y="1168250"/>
                </a:lnTo>
                <a:lnTo>
                  <a:pt x="0" y="85374"/>
                </a:lnTo>
                <a:lnTo>
                  <a:pt x="1235" y="70826"/>
                </a:lnTo>
                <a:lnTo>
                  <a:pt x="18124" y="32785"/>
                </a:lnTo>
                <a:lnTo>
                  <a:pt x="50484" y="7439"/>
                </a:lnTo>
                <a:lnTo>
                  <a:pt x="223515" y="0"/>
                </a:lnTo>
                <a:lnTo>
                  <a:pt x="238068" y="1234"/>
                </a:lnTo>
                <a:lnTo>
                  <a:pt x="276120" y="18111"/>
                </a:lnTo>
                <a:lnTo>
                  <a:pt x="301473" y="50458"/>
                </a:lnTo>
                <a:lnTo>
                  <a:pt x="308917" y="8537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190088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4" h="919479">
                <a:moveTo>
                  <a:pt x="325861" y="0"/>
                </a:moveTo>
                <a:lnTo>
                  <a:pt x="0" y="459455"/>
                </a:lnTo>
                <a:lnTo>
                  <a:pt x="325861" y="918941"/>
                </a:lnTo>
                <a:lnTo>
                  <a:pt x="651726" y="459455"/>
                </a:lnTo>
                <a:lnTo>
                  <a:pt x="32586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190088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4" h="919479">
                <a:moveTo>
                  <a:pt x="0" y="459455"/>
                </a:moveTo>
                <a:lnTo>
                  <a:pt x="325861" y="918941"/>
                </a:lnTo>
                <a:lnTo>
                  <a:pt x="651726" y="459455"/>
                </a:lnTo>
                <a:lnTo>
                  <a:pt x="325861" y="0"/>
                </a:lnTo>
                <a:lnTo>
                  <a:pt x="0" y="4594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183236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4" h="919479">
                <a:moveTo>
                  <a:pt x="325861" y="0"/>
                </a:moveTo>
                <a:lnTo>
                  <a:pt x="0" y="459455"/>
                </a:lnTo>
                <a:lnTo>
                  <a:pt x="325861" y="918941"/>
                </a:lnTo>
                <a:lnTo>
                  <a:pt x="651723" y="459455"/>
                </a:lnTo>
                <a:lnTo>
                  <a:pt x="32586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183236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4" h="919479">
                <a:moveTo>
                  <a:pt x="0" y="459455"/>
                </a:moveTo>
                <a:lnTo>
                  <a:pt x="325861" y="918941"/>
                </a:lnTo>
                <a:lnTo>
                  <a:pt x="651723" y="459455"/>
                </a:lnTo>
                <a:lnTo>
                  <a:pt x="325861" y="0"/>
                </a:lnTo>
                <a:lnTo>
                  <a:pt x="0" y="4594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18901" y="3791671"/>
            <a:ext cx="992505" cy="426720"/>
          </a:xfrm>
          <a:custGeom>
            <a:avLst/>
            <a:gdLst/>
            <a:ahLst/>
            <a:cxnLst/>
            <a:rect l="l" t="t" r="r" b="b"/>
            <a:pathLst>
              <a:path w="992504" h="426720">
                <a:moveTo>
                  <a:pt x="0" y="0"/>
                </a:moveTo>
                <a:lnTo>
                  <a:pt x="0" y="426171"/>
                </a:lnTo>
                <a:lnTo>
                  <a:pt x="992337" y="426171"/>
                </a:lnTo>
                <a:lnTo>
                  <a:pt x="992337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194883" y="374991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5"/>
                </a:lnTo>
                <a:lnTo>
                  <a:pt x="24018" y="44866"/>
                </a:lnTo>
                <a:lnTo>
                  <a:pt x="42346" y="44866"/>
                </a:lnTo>
                <a:lnTo>
                  <a:pt x="24018" y="0"/>
                </a:lnTo>
                <a:close/>
              </a:path>
              <a:path w="48260" h="59054">
                <a:moveTo>
                  <a:pt x="42346" y="44866"/>
                </a:moveTo>
                <a:lnTo>
                  <a:pt x="24018" y="44866"/>
                </a:lnTo>
                <a:lnTo>
                  <a:pt x="48036" y="58795"/>
                </a:lnTo>
                <a:lnTo>
                  <a:pt x="42346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4187251" y="3749913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4">
                <a:moveTo>
                  <a:pt x="24018" y="0"/>
                </a:moveTo>
                <a:lnTo>
                  <a:pt x="0" y="58795"/>
                </a:lnTo>
                <a:lnTo>
                  <a:pt x="24018" y="44866"/>
                </a:lnTo>
                <a:lnTo>
                  <a:pt x="42346" y="44866"/>
                </a:lnTo>
                <a:lnTo>
                  <a:pt x="24018" y="0"/>
                </a:lnTo>
                <a:close/>
              </a:path>
              <a:path w="48260" h="59054">
                <a:moveTo>
                  <a:pt x="42346" y="44866"/>
                </a:moveTo>
                <a:lnTo>
                  <a:pt x="24018" y="44866"/>
                </a:lnTo>
                <a:lnTo>
                  <a:pt x="48036" y="58795"/>
                </a:lnTo>
                <a:lnTo>
                  <a:pt x="42346" y="4486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18505" y="2362098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4">
                <a:moveTo>
                  <a:pt x="0" y="5438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194486" y="232037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8" y="0"/>
                </a:moveTo>
                <a:lnTo>
                  <a:pt x="0" y="58795"/>
                </a:lnTo>
                <a:lnTo>
                  <a:pt x="24018" y="44836"/>
                </a:lnTo>
                <a:lnTo>
                  <a:pt x="42333" y="44836"/>
                </a:lnTo>
                <a:lnTo>
                  <a:pt x="24018" y="0"/>
                </a:lnTo>
                <a:close/>
              </a:path>
              <a:path w="48260" h="59055">
                <a:moveTo>
                  <a:pt x="42333" y="44836"/>
                </a:moveTo>
                <a:lnTo>
                  <a:pt x="24018" y="44836"/>
                </a:lnTo>
                <a:lnTo>
                  <a:pt x="48036" y="58795"/>
                </a:lnTo>
                <a:lnTo>
                  <a:pt x="4233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211634" y="2362098"/>
            <a:ext cx="0" cy="544195"/>
          </a:xfrm>
          <a:custGeom>
            <a:avLst/>
            <a:gdLst/>
            <a:ahLst/>
            <a:cxnLst/>
            <a:rect l="l" t="t" r="r" b="b"/>
            <a:pathLst>
              <a:path h="544194">
                <a:moveTo>
                  <a:pt x="0" y="543885"/>
                </a:moveTo>
                <a:lnTo>
                  <a:pt x="0" y="0"/>
                </a:lnTo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4187616" y="2320371"/>
            <a:ext cx="48260" cy="59055"/>
          </a:xfrm>
          <a:custGeom>
            <a:avLst/>
            <a:gdLst/>
            <a:ahLst/>
            <a:cxnLst/>
            <a:rect l="l" t="t" r="r" b="b"/>
            <a:pathLst>
              <a:path w="48260" h="59055">
                <a:moveTo>
                  <a:pt x="24018" y="0"/>
                </a:moveTo>
                <a:lnTo>
                  <a:pt x="0" y="58795"/>
                </a:lnTo>
                <a:lnTo>
                  <a:pt x="24018" y="44836"/>
                </a:lnTo>
                <a:lnTo>
                  <a:pt x="42333" y="44836"/>
                </a:lnTo>
                <a:lnTo>
                  <a:pt x="24018" y="0"/>
                </a:lnTo>
                <a:close/>
              </a:path>
              <a:path w="48260" h="59055">
                <a:moveTo>
                  <a:pt x="42333" y="44836"/>
                </a:moveTo>
                <a:lnTo>
                  <a:pt x="24018" y="44836"/>
                </a:lnTo>
                <a:lnTo>
                  <a:pt x="48036" y="58795"/>
                </a:lnTo>
                <a:lnTo>
                  <a:pt x="42333" y="44836"/>
                </a:lnTo>
                <a:close/>
              </a:path>
            </a:pathLst>
          </a:custGeom>
          <a:solidFill>
            <a:srgbClr val="5859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3607186" y="3568313"/>
            <a:ext cx="215900" cy="1308735"/>
          </a:xfrm>
          <a:custGeom>
            <a:avLst/>
            <a:gdLst/>
            <a:ahLst/>
            <a:cxnLst/>
            <a:rect l="l" t="t" r="r" b="b"/>
            <a:pathLst>
              <a:path w="215900" h="1308735">
                <a:moveTo>
                  <a:pt x="141853" y="0"/>
                </a:moveTo>
                <a:lnTo>
                  <a:pt x="70476" y="78"/>
                </a:lnTo>
                <a:lnTo>
                  <a:pt x="30942" y="13774"/>
                </a:lnTo>
                <a:lnTo>
                  <a:pt x="5496" y="45911"/>
                </a:lnTo>
                <a:lnTo>
                  <a:pt x="0" y="73944"/>
                </a:lnTo>
                <a:lnTo>
                  <a:pt x="78" y="1237750"/>
                </a:lnTo>
                <a:lnTo>
                  <a:pt x="13771" y="1277295"/>
                </a:lnTo>
                <a:lnTo>
                  <a:pt x="45897" y="1302755"/>
                </a:lnTo>
                <a:lnTo>
                  <a:pt x="73913" y="1308256"/>
                </a:lnTo>
                <a:lnTo>
                  <a:pt x="145286" y="1308178"/>
                </a:lnTo>
                <a:lnTo>
                  <a:pt x="184822" y="1294477"/>
                </a:lnTo>
                <a:lnTo>
                  <a:pt x="210270" y="1262338"/>
                </a:lnTo>
                <a:lnTo>
                  <a:pt x="215767" y="1234318"/>
                </a:lnTo>
                <a:lnTo>
                  <a:pt x="215767" y="73944"/>
                </a:lnTo>
                <a:lnTo>
                  <a:pt x="201995" y="30949"/>
                </a:lnTo>
                <a:lnTo>
                  <a:pt x="169869" y="5497"/>
                </a:lnTo>
                <a:lnTo>
                  <a:pt x="141853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3607186" y="3568313"/>
            <a:ext cx="215900" cy="1308735"/>
          </a:xfrm>
          <a:custGeom>
            <a:avLst/>
            <a:gdLst/>
            <a:ahLst/>
            <a:cxnLst/>
            <a:rect l="l" t="t" r="r" b="b"/>
            <a:pathLst>
              <a:path w="215900" h="1308735">
                <a:moveTo>
                  <a:pt x="215767" y="73944"/>
                </a:moveTo>
                <a:lnTo>
                  <a:pt x="215767" y="1234318"/>
                </a:lnTo>
                <a:lnTo>
                  <a:pt x="214348" y="1248805"/>
                </a:lnTo>
                <a:lnTo>
                  <a:pt x="195234" y="1285448"/>
                </a:lnTo>
                <a:lnTo>
                  <a:pt x="159575" y="1306115"/>
                </a:lnTo>
                <a:lnTo>
                  <a:pt x="73913" y="1308256"/>
                </a:lnTo>
                <a:lnTo>
                  <a:pt x="59427" y="1306835"/>
                </a:lnTo>
                <a:lnTo>
                  <a:pt x="22795" y="1287711"/>
                </a:lnTo>
                <a:lnTo>
                  <a:pt x="2139" y="1252041"/>
                </a:lnTo>
                <a:lnTo>
                  <a:pt x="0" y="73944"/>
                </a:lnTo>
                <a:lnTo>
                  <a:pt x="1419" y="59448"/>
                </a:lnTo>
                <a:lnTo>
                  <a:pt x="20531" y="22801"/>
                </a:lnTo>
                <a:lnTo>
                  <a:pt x="56188" y="2140"/>
                </a:lnTo>
                <a:lnTo>
                  <a:pt x="141853" y="0"/>
                </a:lnTo>
                <a:lnTo>
                  <a:pt x="156339" y="1419"/>
                </a:lnTo>
                <a:lnTo>
                  <a:pt x="192970" y="20535"/>
                </a:lnTo>
                <a:lnTo>
                  <a:pt x="213627" y="56206"/>
                </a:lnTo>
                <a:lnTo>
                  <a:pt x="215767" y="7394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3064032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5" h="1219200">
                <a:moveTo>
                  <a:pt x="223509" y="0"/>
                </a:moveTo>
                <a:lnTo>
                  <a:pt x="77919" y="323"/>
                </a:lnTo>
                <a:lnTo>
                  <a:pt x="38318" y="14140"/>
                </a:lnTo>
                <a:lnTo>
                  <a:pt x="10501" y="44330"/>
                </a:lnTo>
                <a:lnTo>
                  <a:pt x="0" y="85374"/>
                </a:lnTo>
                <a:lnTo>
                  <a:pt x="325" y="1140820"/>
                </a:lnTo>
                <a:lnTo>
                  <a:pt x="14158" y="1180419"/>
                </a:lnTo>
                <a:lnTo>
                  <a:pt x="44360" y="1208220"/>
                </a:lnTo>
                <a:lnTo>
                  <a:pt x="85404" y="1218712"/>
                </a:lnTo>
                <a:lnTo>
                  <a:pt x="231023" y="1218386"/>
                </a:lnTo>
                <a:lnTo>
                  <a:pt x="270622" y="1204561"/>
                </a:lnTo>
                <a:lnTo>
                  <a:pt x="298423" y="1174365"/>
                </a:lnTo>
                <a:lnTo>
                  <a:pt x="308914" y="1133307"/>
                </a:lnTo>
                <a:lnTo>
                  <a:pt x="308914" y="85374"/>
                </a:lnTo>
                <a:lnTo>
                  <a:pt x="294772" y="38297"/>
                </a:lnTo>
                <a:lnTo>
                  <a:pt x="264574" y="10494"/>
                </a:lnTo>
                <a:lnTo>
                  <a:pt x="223509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064032" y="1103609"/>
            <a:ext cx="309245" cy="1219200"/>
          </a:xfrm>
          <a:custGeom>
            <a:avLst/>
            <a:gdLst/>
            <a:ahLst/>
            <a:cxnLst/>
            <a:rect l="l" t="t" r="r" b="b"/>
            <a:pathLst>
              <a:path w="309245" h="1219200">
                <a:moveTo>
                  <a:pt x="308914" y="85374"/>
                </a:moveTo>
                <a:lnTo>
                  <a:pt x="308914" y="1133307"/>
                </a:lnTo>
                <a:lnTo>
                  <a:pt x="307681" y="1147859"/>
                </a:lnTo>
                <a:lnTo>
                  <a:pt x="290807" y="1185909"/>
                </a:lnTo>
                <a:lnTo>
                  <a:pt x="258461" y="1211261"/>
                </a:lnTo>
                <a:lnTo>
                  <a:pt x="85404" y="1218712"/>
                </a:lnTo>
                <a:lnTo>
                  <a:pt x="70860" y="1217478"/>
                </a:lnTo>
                <a:lnTo>
                  <a:pt x="32815" y="1200604"/>
                </a:lnTo>
                <a:lnTo>
                  <a:pt x="7455" y="1168258"/>
                </a:lnTo>
                <a:lnTo>
                  <a:pt x="0" y="85374"/>
                </a:lnTo>
                <a:lnTo>
                  <a:pt x="1235" y="70828"/>
                </a:lnTo>
                <a:lnTo>
                  <a:pt x="18122" y="32789"/>
                </a:lnTo>
                <a:lnTo>
                  <a:pt x="50482" y="7443"/>
                </a:lnTo>
                <a:lnTo>
                  <a:pt x="223509" y="0"/>
                </a:lnTo>
                <a:lnTo>
                  <a:pt x="238064" y="1234"/>
                </a:lnTo>
                <a:lnTo>
                  <a:pt x="276119" y="18111"/>
                </a:lnTo>
                <a:lnTo>
                  <a:pt x="301470" y="50457"/>
                </a:lnTo>
                <a:lnTo>
                  <a:pt x="308914" y="85374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4050548" y="1103609"/>
            <a:ext cx="322580" cy="1219200"/>
          </a:xfrm>
          <a:custGeom>
            <a:avLst/>
            <a:gdLst/>
            <a:ahLst/>
            <a:cxnLst/>
            <a:rect l="l" t="t" r="r" b="b"/>
            <a:pathLst>
              <a:path w="322579" h="1219200">
                <a:moveTo>
                  <a:pt x="235000" y="0"/>
                </a:moveTo>
                <a:lnTo>
                  <a:pt x="76789" y="615"/>
                </a:lnTo>
                <a:lnTo>
                  <a:pt x="37659" y="15424"/>
                </a:lnTo>
                <a:lnTo>
                  <a:pt x="10297" y="46047"/>
                </a:lnTo>
                <a:lnTo>
                  <a:pt x="0" y="87203"/>
                </a:lnTo>
                <a:lnTo>
                  <a:pt x="615" y="1141922"/>
                </a:lnTo>
                <a:lnTo>
                  <a:pt x="15433" y="1181053"/>
                </a:lnTo>
                <a:lnTo>
                  <a:pt x="46060" y="1208414"/>
                </a:lnTo>
                <a:lnTo>
                  <a:pt x="87203" y="1218712"/>
                </a:lnTo>
                <a:lnTo>
                  <a:pt x="245414" y="1218096"/>
                </a:lnTo>
                <a:lnTo>
                  <a:pt x="284544" y="1203279"/>
                </a:lnTo>
                <a:lnTo>
                  <a:pt x="311906" y="1172651"/>
                </a:lnTo>
                <a:lnTo>
                  <a:pt x="322204" y="1131509"/>
                </a:lnTo>
                <a:lnTo>
                  <a:pt x="322204" y="87203"/>
                </a:lnTo>
                <a:lnTo>
                  <a:pt x="313728" y="49643"/>
                </a:lnTo>
                <a:lnTo>
                  <a:pt x="287782" y="17774"/>
                </a:lnTo>
                <a:lnTo>
                  <a:pt x="249556" y="1208"/>
                </a:lnTo>
                <a:lnTo>
                  <a:pt x="235000" y="0"/>
                </a:lnTo>
                <a:close/>
              </a:path>
            </a:pathLst>
          </a:custGeom>
          <a:solidFill>
            <a:srgbClr val="D9EB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4050548" y="1103609"/>
            <a:ext cx="322580" cy="1219200"/>
          </a:xfrm>
          <a:custGeom>
            <a:avLst/>
            <a:gdLst/>
            <a:ahLst/>
            <a:cxnLst/>
            <a:rect l="l" t="t" r="r" b="b"/>
            <a:pathLst>
              <a:path w="322579" h="1219200">
                <a:moveTo>
                  <a:pt x="322204" y="87203"/>
                </a:moveTo>
                <a:lnTo>
                  <a:pt x="322204" y="1131509"/>
                </a:lnTo>
                <a:lnTo>
                  <a:pt x="320994" y="1146064"/>
                </a:lnTo>
                <a:lnTo>
                  <a:pt x="304420" y="1184290"/>
                </a:lnTo>
                <a:lnTo>
                  <a:pt x="272547" y="1210236"/>
                </a:lnTo>
                <a:lnTo>
                  <a:pt x="87203" y="1218712"/>
                </a:lnTo>
                <a:lnTo>
                  <a:pt x="72647" y="1217502"/>
                </a:lnTo>
                <a:lnTo>
                  <a:pt x="34421" y="1200928"/>
                </a:lnTo>
                <a:lnTo>
                  <a:pt x="8475" y="1169055"/>
                </a:lnTo>
                <a:lnTo>
                  <a:pt x="0" y="87203"/>
                </a:lnTo>
                <a:lnTo>
                  <a:pt x="1209" y="72640"/>
                </a:lnTo>
                <a:lnTo>
                  <a:pt x="17783" y="34408"/>
                </a:lnTo>
                <a:lnTo>
                  <a:pt x="49656" y="8470"/>
                </a:lnTo>
                <a:lnTo>
                  <a:pt x="235000" y="0"/>
                </a:lnTo>
                <a:lnTo>
                  <a:pt x="249556" y="1208"/>
                </a:lnTo>
                <a:lnTo>
                  <a:pt x="287782" y="17774"/>
                </a:lnTo>
                <a:lnTo>
                  <a:pt x="313728" y="49643"/>
                </a:lnTo>
                <a:lnTo>
                  <a:pt x="322204" y="87203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892634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5" h="919479">
                <a:moveTo>
                  <a:pt x="325870" y="0"/>
                </a:moveTo>
                <a:lnTo>
                  <a:pt x="0" y="459455"/>
                </a:lnTo>
                <a:lnTo>
                  <a:pt x="325870" y="918941"/>
                </a:lnTo>
                <a:lnTo>
                  <a:pt x="651732" y="459455"/>
                </a:lnTo>
                <a:lnTo>
                  <a:pt x="32587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892634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5" h="919479">
                <a:moveTo>
                  <a:pt x="0" y="459455"/>
                </a:moveTo>
                <a:lnTo>
                  <a:pt x="325870" y="918941"/>
                </a:lnTo>
                <a:lnTo>
                  <a:pt x="651732" y="459455"/>
                </a:lnTo>
                <a:lnTo>
                  <a:pt x="325870" y="0"/>
                </a:lnTo>
                <a:lnTo>
                  <a:pt x="0" y="4594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885773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5" h="919479">
                <a:moveTo>
                  <a:pt x="325861" y="0"/>
                </a:moveTo>
                <a:lnTo>
                  <a:pt x="0" y="459455"/>
                </a:lnTo>
                <a:lnTo>
                  <a:pt x="325861" y="918941"/>
                </a:lnTo>
                <a:lnTo>
                  <a:pt x="651723" y="459455"/>
                </a:lnTo>
                <a:lnTo>
                  <a:pt x="32586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885773" y="2823596"/>
            <a:ext cx="652145" cy="919480"/>
          </a:xfrm>
          <a:custGeom>
            <a:avLst/>
            <a:gdLst/>
            <a:ahLst/>
            <a:cxnLst/>
            <a:rect l="l" t="t" r="r" b="b"/>
            <a:pathLst>
              <a:path w="652145" h="919479">
                <a:moveTo>
                  <a:pt x="0" y="459455"/>
                </a:moveTo>
                <a:lnTo>
                  <a:pt x="325861" y="918941"/>
                </a:lnTo>
                <a:lnTo>
                  <a:pt x="651723" y="459455"/>
                </a:lnTo>
                <a:lnTo>
                  <a:pt x="325861" y="0"/>
                </a:lnTo>
                <a:lnTo>
                  <a:pt x="0" y="4594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313724" y="5075940"/>
            <a:ext cx="803275" cy="1132205"/>
          </a:xfrm>
          <a:custGeom>
            <a:avLst/>
            <a:gdLst/>
            <a:ahLst/>
            <a:cxnLst/>
            <a:rect l="l" t="t" r="r" b="b"/>
            <a:pathLst>
              <a:path w="803275" h="1132204">
                <a:moveTo>
                  <a:pt x="0" y="565855"/>
                </a:moveTo>
                <a:lnTo>
                  <a:pt x="401330" y="1131713"/>
                </a:lnTo>
                <a:lnTo>
                  <a:pt x="802690" y="565855"/>
                </a:lnTo>
                <a:lnTo>
                  <a:pt x="401330" y="0"/>
                </a:lnTo>
                <a:lnTo>
                  <a:pt x="0" y="565855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2462473" y="5936070"/>
            <a:ext cx="803275" cy="1132205"/>
          </a:xfrm>
          <a:custGeom>
            <a:avLst/>
            <a:gdLst/>
            <a:ahLst/>
            <a:cxnLst/>
            <a:rect l="l" t="t" r="r" b="b"/>
            <a:pathLst>
              <a:path w="803275" h="1132204">
                <a:moveTo>
                  <a:pt x="401314" y="0"/>
                </a:moveTo>
                <a:lnTo>
                  <a:pt x="0" y="565870"/>
                </a:lnTo>
                <a:lnTo>
                  <a:pt x="401314" y="1131725"/>
                </a:lnTo>
                <a:lnTo>
                  <a:pt x="802666" y="565870"/>
                </a:lnTo>
                <a:lnTo>
                  <a:pt x="40131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462473" y="5936070"/>
            <a:ext cx="803275" cy="1132205"/>
          </a:xfrm>
          <a:custGeom>
            <a:avLst/>
            <a:gdLst/>
            <a:ahLst/>
            <a:cxnLst/>
            <a:rect l="l" t="t" r="r" b="b"/>
            <a:pathLst>
              <a:path w="803275" h="1132204">
                <a:moveTo>
                  <a:pt x="0" y="565870"/>
                </a:moveTo>
                <a:lnTo>
                  <a:pt x="401314" y="1131725"/>
                </a:lnTo>
                <a:lnTo>
                  <a:pt x="802666" y="565870"/>
                </a:lnTo>
                <a:lnTo>
                  <a:pt x="401314" y="0"/>
                </a:lnTo>
                <a:lnTo>
                  <a:pt x="0" y="565870"/>
                </a:lnTo>
                <a:close/>
              </a:path>
            </a:pathLst>
          </a:custGeom>
          <a:ln w="9537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865278" y="6333406"/>
            <a:ext cx="253365" cy="4914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2860">
              <a:lnSpc>
                <a:spcPct val="1018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endParaRPr sz="8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867243" y="5196352"/>
            <a:ext cx="253365" cy="7543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98120" marR="5080" indent="-186055">
              <a:lnSpc>
                <a:spcPct val="1018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CI</a:t>
            </a:r>
            <a:r>
              <a:rPr sz="800" spc="-15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OLOGÍA</a:t>
            </a:r>
            <a:r>
              <a:rPr sz="800" spc="-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TRIAGE</a:t>
            </a:r>
            <a:endParaRPr sz="8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865278" y="2905584"/>
            <a:ext cx="253365" cy="81534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17170" marR="5080" indent="-205104">
              <a:lnSpc>
                <a:spcPct val="1018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RESU</a:t>
            </a:r>
            <a:r>
              <a:rPr sz="800" spc="-65" dirty="0">
                <a:solidFill>
                  <a:srgbClr val="231F20"/>
                </a:solidFill>
                <a:latin typeface="Arial"/>
                <a:cs typeface="Arial"/>
              </a:rPr>
              <a:t>LT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ADO</a:t>
            </a:r>
            <a:r>
              <a:rPr sz="800" spc="2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DE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BIOPSIA</a:t>
            </a:r>
            <a:endParaRPr sz="800">
              <a:latin typeface="Arial"/>
              <a:cs typeface="Arial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927358" y="1494598"/>
            <a:ext cx="128905" cy="4565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endParaRPr sz="800">
              <a:latin typeface="Arial"/>
              <a:cs typeface="Arial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2729433" y="6308964"/>
            <a:ext cx="259715" cy="3860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8255">
              <a:lnSpc>
                <a:spcPct val="1047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positiva</a:t>
            </a:r>
            <a:endParaRPr sz="800">
              <a:latin typeface="Arial"/>
              <a:cs typeface="Arial"/>
            </a:endParaRPr>
          </a:p>
        </p:txBody>
      </p:sp>
      <p:sp>
        <p:nvSpPr>
          <p:cNvPr id="67" name="object 67"/>
          <p:cNvSpPr txBox="1"/>
          <p:nvPr/>
        </p:nvSpPr>
        <p:spPr>
          <a:xfrm>
            <a:off x="1814306" y="5413334"/>
            <a:ext cx="387350" cy="46609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20955" marR="5080" indent="-8890" algn="just">
              <a:lnSpc>
                <a:spcPct val="1047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negativa/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ASC-US</a:t>
            </a:r>
            <a:endParaRPr sz="8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3516862" y="5410597"/>
            <a:ext cx="387350" cy="46926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57150" marR="28575" indent="-45085">
              <a:lnSpc>
                <a:spcPct val="1047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Citología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ASC-H/</a:t>
            </a:r>
            <a:endParaRPr sz="800">
              <a:latin typeface="Arial"/>
              <a:cs typeface="Arial"/>
            </a:endParaRPr>
          </a:p>
          <a:p>
            <a:pPr marL="19050">
              <a:lnSpc>
                <a:spcPct val="100000"/>
              </a:lnSpc>
              <a:spcBef>
                <a:spcPts val="45"/>
              </a:spcBef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≥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8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1942003" y="3713145"/>
            <a:ext cx="132080" cy="1019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Colposcopia/biopsia*</a:t>
            </a:r>
            <a:endParaRPr sz="8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3644567" y="3713145"/>
            <a:ext cx="132080" cy="101917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Colposcopia/biopsia*</a:t>
            </a:r>
            <a:endParaRPr sz="8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1381539" y="3045732"/>
            <a:ext cx="259715" cy="4749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2865" marR="5080" indent="-50800">
              <a:lnSpc>
                <a:spcPct val="1047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Negativa/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8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141070" y="3051811"/>
            <a:ext cx="132080" cy="4629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≥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LEI-AG</a:t>
            </a:r>
            <a:endParaRPr sz="8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3084103" y="3045732"/>
            <a:ext cx="259715" cy="474980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62865" marR="5080" indent="-50800">
              <a:lnSpc>
                <a:spcPct val="1047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Negativa/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LEI-BG</a:t>
            </a:r>
            <a:endParaRPr sz="800">
              <a:latin typeface="Arial"/>
              <a:cs typeface="Arial"/>
            </a:endParaRPr>
          </a:p>
        </p:txBody>
      </p:sp>
      <p:sp>
        <p:nvSpPr>
          <p:cNvPr id="74" name="object 74"/>
          <p:cNvSpPr txBox="1"/>
          <p:nvPr/>
        </p:nvSpPr>
        <p:spPr>
          <a:xfrm>
            <a:off x="2438510" y="3051811"/>
            <a:ext cx="132080" cy="46291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≥</a:t>
            </a:r>
            <a:r>
              <a:rPr sz="800" spc="1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LEI-AG</a:t>
            </a:r>
            <a:endParaRPr sz="800">
              <a:latin typeface="Arial"/>
              <a:cs typeface="Arial"/>
            </a:endParaRPr>
          </a:p>
        </p:txBody>
      </p:sp>
      <p:sp>
        <p:nvSpPr>
          <p:cNvPr id="75" name="object 75"/>
          <p:cNvSpPr txBox="1"/>
          <p:nvPr/>
        </p:nvSpPr>
        <p:spPr>
          <a:xfrm>
            <a:off x="1381544" y="1286845"/>
            <a:ext cx="259715" cy="871219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45415" marR="5080" indent="-133350">
              <a:lnSpc>
                <a:spcPct val="1047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Prueba</a:t>
            </a:r>
            <a:r>
              <a:rPr sz="8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ADN-VPH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n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1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8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meses</a:t>
            </a:r>
            <a:endParaRPr sz="8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2374670" y="1375479"/>
            <a:ext cx="259715" cy="694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16205" marR="5080" indent="-104139">
              <a:lnSpc>
                <a:spcPct val="1047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800">
              <a:latin typeface="Arial"/>
              <a:cs typeface="Arial"/>
            </a:endParaRPr>
          </a:p>
        </p:txBody>
      </p:sp>
      <p:sp>
        <p:nvSpPr>
          <p:cNvPr id="77" name="object 77"/>
          <p:cNvSpPr txBox="1"/>
          <p:nvPr/>
        </p:nvSpPr>
        <p:spPr>
          <a:xfrm>
            <a:off x="4077229" y="1375479"/>
            <a:ext cx="259715" cy="69405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16205" marR="5080" indent="-104139">
              <a:lnSpc>
                <a:spcPct val="104700"/>
              </a:lnSpc>
            </a:pP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Manejo</a:t>
            </a:r>
            <a:r>
              <a:rPr sz="800" spc="3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80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resultados</a:t>
            </a:r>
            <a:endParaRPr sz="8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3084105" y="1148127"/>
            <a:ext cx="259715" cy="11195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 marR="5080" indent="268605">
              <a:lnSpc>
                <a:spcPct val="1047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Conización</a:t>
            </a:r>
            <a:r>
              <a:rPr sz="800" spc="-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diagnostica/terapéutica</a:t>
            </a:r>
            <a:endParaRPr sz="800">
              <a:latin typeface="Arial"/>
              <a:cs typeface="Arial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4363143" y="4574162"/>
            <a:ext cx="127635" cy="2783205"/>
          </a:xfrm>
          <a:prstGeom prst="rect">
            <a:avLst/>
          </a:prstGeom>
        </p:spPr>
        <p:txBody>
          <a:bodyPr vert="vert270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*Biopsi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exocérvi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según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hallazgo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s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spc="-5" dirty="0">
                <a:solidFill>
                  <a:srgbClr val="231F20"/>
                </a:solidFill>
                <a:latin typeface="Arial"/>
                <a:cs typeface="Arial"/>
              </a:rPr>
              <a:t>endocervi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x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a</a:t>
            </a:r>
            <a:r>
              <a:rPr sz="800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800" dirty="0">
                <a:solidFill>
                  <a:srgbClr val="231F20"/>
                </a:solidFill>
                <a:latin typeface="Arial"/>
                <a:cs typeface="Arial"/>
              </a:rPr>
              <a:t>todas</a:t>
            </a:r>
            <a:endParaRPr sz="800">
              <a:latin typeface="Arial"/>
              <a:cs typeface="Arial"/>
            </a:endParaRPr>
          </a:p>
        </p:txBody>
      </p:sp>
      <p:sp>
        <p:nvSpPr>
          <p:cNvPr id="80" name="object 80"/>
          <p:cNvSpPr txBox="1"/>
          <p:nvPr/>
        </p:nvSpPr>
        <p:spPr>
          <a:xfrm>
            <a:off x="2886026" y="7602297"/>
            <a:ext cx="1478915" cy="1143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700" spc="55" dirty="0">
                <a:solidFill>
                  <a:srgbClr val="231F20"/>
                </a:solidFill>
                <a:latin typeface="Arial Unicode MS"/>
                <a:cs typeface="Arial Unicode MS"/>
              </a:rPr>
              <a:t>M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100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de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-40" dirty="0">
                <a:solidFill>
                  <a:srgbClr val="231F20"/>
                </a:solidFill>
                <a:latin typeface="Arial Unicode MS"/>
                <a:cs typeface="Arial Unicode MS"/>
              </a:rPr>
              <a:t>u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25" dirty="0">
                <a:solidFill>
                  <a:srgbClr val="231F20"/>
                </a:solidFill>
                <a:latin typeface="Arial Unicode MS"/>
                <a:cs typeface="Arial Unicode MS"/>
              </a:rPr>
              <a:t>y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25" dirty="0">
                <a:solidFill>
                  <a:srgbClr val="231F20"/>
                </a:solidFill>
                <a:latin typeface="Arial Unicode MS"/>
                <a:cs typeface="Arial Unicode MS"/>
              </a:rPr>
              <a:t>P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t</a:t>
            </a:r>
            <a:r>
              <a:rPr sz="700" spc="-35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ó</a:t>
            </a:r>
            <a:r>
              <a:rPr sz="700" spc="-1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95" dirty="0">
                <a:solidFill>
                  <a:srgbClr val="231F20"/>
                </a:solidFill>
                <a:latin typeface="Arial Unicode MS"/>
                <a:cs typeface="Arial Unicode MS"/>
              </a:rPr>
              <a:t>S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-50" dirty="0">
                <a:solidFill>
                  <a:srgbClr val="231F20"/>
                </a:solidFill>
                <a:latin typeface="Arial Unicode MS"/>
                <a:cs typeface="Arial Unicode MS"/>
              </a:rPr>
              <a:t>c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i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endParaRPr sz="700">
              <a:latin typeface="Arial Unicode MS"/>
              <a:cs typeface="Arial Unicode MS"/>
            </a:endParaRPr>
          </a:p>
        </p:txBody>
      </p:sp>
    </p:spTree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7515921"/>
            <a:ext cx="576580" cy="76200"/>
          </a:xfrm>
          <a:custGeom>
            <a:avLst/>
            <a:gdLst/>
            <a:ahLst/>
            <a:cxnLst/>
            <a:rect l="l" t="t" r="r" b="b"/>
            <a:pathLst>
              <a:path w="576580" h="76200">
                <a:moveTo>
                  <a:pt x="0" y="75809"/>
                </a:moveTo>
                <a:lnTo>
                  <a:pt x="576001" y="75809"/>
                </a:lnTo>
                <a:lnTo>
                  <a:pt x="576001" y="0"/>
                </a:lnTo>
                <a:lnTo>
                  <a:pt x="0" y="0"/>
                </a:lnTo>
                <a:lnTo>
                  <a:pt x="0" y="75809"/>
                </a:lnTo>
                <a:close/>
              </a:path>
            </a:pathLst>
          </a:custGeom>
          <a:solidFill>
            <a:srgbClr val="5D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357" y="7591731"/>
            <a:ext cx="5038725" cy="328295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672465">
              <a:lnSpc>
                <a:spcPts val="650"/>
              </a:lnSpc>
            </a:pP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Institut</a:t>
            </a:r>
            <a:r>
              <a:rPr sz="700" spc="30" dirty="0">
                <a:solidFill>
                  <a:srgbClr val="231F20"/>
                </a:solidFill>
                <a:latin typeface="Arial Unicode MS"/>
                <a:cs typeface="Arial Unicode MS"/>
              </a:rPr>
              <a:t>o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70" dirty="0">
                <a:solidFill>
                  <a:srgbClr val="231F20"/>
                </a:solidFill>
                <a:latin typeface="Arial Unicode MS"/>
                <a:cs typeface="Arial Unicode MS"/>
              </a:rPr>
              <a:t>N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aciona</a:t>
            </a:r>
            <a:r>
              <a:rPr sz="700" spc="5" dirty="0">
                <a:solidFill>
                  <a:srgbClr val="231F20"/>
                </a:solidFill>
                <a:latin typeface="Arial Unicode MS"/>
                <a:cs typeface="Arial Unicode MS"/>
              </a:rPr>
              <a:t>l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5" dirty="0">
                <a:solidFill>
                  <a:srgbClr val="231F20"/>
                </a:solidFill>
                <a:latin typeface="Arial Unicode MS"/>
                <a:cs typeface="Arial Unicode MS"/>
              </a:rPr>
              <a:t>d</a:t>
            </a:r>
            <a:r>
              <a:rPr sz="700" spc="10" dirty="0">
                <a:solidFill>
                  <a:srgbClr val="231F20"/>
                </a:solidFill>
                <a:latin typeface="Arial Unicode MS"/>
                <a:cs typeface="Arial Unicode MS"/>
              </a:rPr>
              <a:t>e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15" dirty="0">
                <a:solidFill>
                  <a:srgbClr val="231F20"/>
                </a:solidFill>
                <a:latin typeface="Arial Unicode MS"/>
                <a:cs typeface="Arial Unicode MS"/>
              </a:rPr>
              <a:t>Cance</a:t>
            </a:r>
            <a:r>
              <a:rPr sz="700" spc="-25" dirty="0">
                <a:solidFill>
                  <a:srgbClr val="231F20"/>
                </a:solidFill>
                <a:latin typeface="Arial Unicode MS"/>
                <a:cs typeface="Arial Unicode MS"/>
              </a:rPr>
              <a:t>r</a:t>
            </a:r>
            <a:r>
              <a:rPr sz="700" dirty="0">
                <a:solidFill>
                  <a:srgbClr val="231F20"/>
                </a:solidFill>
                <a:latin typeface="Arial Unicode MS"/>
                <a:cs typeface="Arial Unicode MS"/>
              </a:rPr>
              <a:t>ologí</a:t>
            </a:r>
            <a:r>
              <a:rPr sz="700" spc="20" dirty="0">
                <a:solidFill>
                  <a:srgbClr val="231F20"/>
                </a:solidFill>
                <a:latin typeface="Arial Unicode MS"/>
                <a:cs typeface="Arial Unicode MS"/>
              </a:rPr>
              <a:t>a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-</a:t>
            </a:r>
            <a:r>
              <a:rPr sz="700" spc="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00" spc="-85" dirty="0">
                <a:solidFill>
                  <a:srgbClr val="231F20"/>
                </a:solidFill>
                <a:latin typeface="Arial Unicode MS"/>
                <a:cs typeface="Arial Unicode MS"/>
              </a:rPr>
              <a:t>ESE</a:t>
            </a:r>
            <a:endParaRPr sz="700">
              <a:latin typeface="Arial Unicode MS"/>
              <a:cs typeface="Arial Unicode MS"/>
            </a:endParaRPr>
          </a:p>
          <a:p>
            <a:pPr marL="228600">
              <a:lnSpc>
                <a:spcPts val="890"/>
              </a:lnSpc>
            </a:pPr>
            <a:r>
              <a:rPr sz="900" spc="-20" dirty="0">
                <a:solidFill>
                  <a:srgbClr val="FFFFFF"/>
                </a:solidFill>
                <a:latin typeface="Calibri"/>
                <a:cs typeface="Calibri"/>
              </a:rPr>
              <a:t>86</a:t>
            </a:r>
            <a:endParaRPr sz="900">
              <a:latin typeface="Calibri"/>
              <a:cs typeface="Calibri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041016" y="7591731"/>
            <a:ext cx="999490" cy="328295"/>
          </a:xfrm>
          <a:custGeom>
            <a:avLst/>
            <a:gdLst/>
            <a:ahLst/>
            <a:cxnLst/>
            <a:rect l="l" t="t" r="r" b="b"/>
            <a:pathLst>
              <a:path w="999489" h="328295">
                <a:moveTo>
                  <a:pt x="0" y="328242"/>
                </a:moveTo>
                <a:lnTo>
                  <a:pt x="998978" y="328242"/>
                </a:lnTo>
                <a:lnTo>
                  <a:pt x="998978" y="0"/>
                </a:lnTo>
                <a:lnTo>
                  <a:pt x="0" y="0"/>
                </a:lnTo>
                <a:lnTo>
                  <a:pt x="0" y="328242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/>
          <p:nvPr/>
        </p:nvSpPr>
        <p:spPr>
          <a:xfrm>
            <a:off x="1357" y="7591731"/>
            <a:ext cx="974725" cy="328295"/>
          </a:xfrm>
          <a:custGeom>
            <a:avLst/>
            <a:gdLst/>
            <a:ahLst/>
            <a:cxnLst/>
            <a:rect l="l" t="t" r="r" b="b"/>
            <a:pathLst>
              <a:path w="974725" h="328295">
                <a:moveTo>
                  <a:pt x="0" y="328242"/>
                </a:moveTo>
                <a:lnTo>
                  <a:pt x="974347" y="328242"/>
                </a:lnTo>
                <a:lnTo>
                  <a:pt x="974347" y="0"/>
                </a:lnTo>
                <a:lnTo>
                  <a:pt x="0" y="0"/>
                </a:lnTo>
                <a:lnTo>
                  <a:pt x="0" y="328242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975704" y="7377097"/>
            <a:ext cx="3065780" cy="542925"/>
          </a:xfrm>
          <a:custGeom>
            <a:avLst/>
            <a:gdLst/>
            <a:ahLst/>
            <a:cxnLst/>
            <a:rect l="l" t="t" r="r" b="b"/>
            <a:pathLst>
              <a:path w="3065779" h="542925">
                <a:moveTo>
                  <a:pt x="0" y="542876"/>
                </a:moveTo>
                <a:lnTo>
                  <a:pt x="3065312" y="542876"/>
                </a:lnTo>
                <a:lnTo>
                  <a:pt x="3065312" y="0"/>
                </a:lnTo>
                <a:lnTo>
                  <a:pt x="0" y="0"/>
                </a:lnTo>
                <a:lnTo>
                  <a:pt x="0" y="542876"/>
                </a:lnTo>
                <a:close/>
              </a:path>
            </a:pathLst>
          </a:custGeom>
          <a:solidFill>
            <a:srgbClr val="5E973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1482954" y="7451342"/>
            <a:ext cx="1981835" cy="25400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1800" spc="135" dirty="0">
                <a:solidFill>
                  <a:srgbClr val="FFFFFF"/>
                </a:solidFill>
                <a:latin typeface="Calibri"/>
                <a:cs typeface="Calibri"/>
              </a:rPr>
              <a:t>g</a:t>
            </a:r>
            <a:r>
              <a:rPr sz="1800" spc="65" dirty="0">
                <a:solidFill>
                  <a:srgbClr val="FFFFFF"/>
                </a:solidFill>
                <a:latin typeface="Calibri"/>
                <a:cs typeface="Calibri"/>
              </a:rPr>
              <a:t>p</a:t>
            </a:r>
            <a:r>
              <a:rPr sz="1800" spc="3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15" dirty="0">
                <a:solidFill>
                  <a:srgbClr val="FFFFFF"/>
                </a:solidFill>
                <a:latin typeface="Calibri"/>
                <a:cs typeface="Calibri"/>
              </a:rPr>
              <a:t>.minsalu</a:t>
            </a:r>
            <a:r>
              <a:rPr sz="1800" spc="-5" dirty="0">
                <a:solidFill>
                  <a:srgbClr val="FFFFFF"/>
                </a:solidFill>
                <a:latin typeface="Calibri"/>
                <a:cs typeface="Calibri"/>
              </a:rPr>
              <a:t>d</a:t>
            </a:r>
            <a:r>
              <a:rPr sz="1800" spc="30" dirty="0">
                <a:solidFill>
                  <a:srgbClr val="FFFFFF"/>
                </a:solidFill>
                <a:latin typeface="Calibri"/>
                <a:cs typeface="Calibri"/>
              </a:rPr>
              <a:t>.go</a:t>
            </a:r>
            <a:r>
              <a:rPr sz="1800" spc="-30" dirty="0">
                <a:solidFill>
                  <a:srgbClr val="FFFFFF"/>
                </a:solidFill>
                <a:latin typeface="Calibri"/>
                <a:cs typeface="Calibri"/>
              </a:rPr>
              <a:t>v</a:t>
            </a:r>
            <a:r>
              <a:rPr sz="1800" spc="-15" dirty="0">
                <a:solidFill>
                  <a:srgbClr val="FFFFFF"/>
                </a:solidFill>
                <a:latin typeface="Calibri"/>
                <a:cs typeface="Calibri"/>
              </a:rPr>
              <a:t>.</a:t>
            </a:r>
            <a:r>
              <a:rPr sz="1800" spc="-40" dirty="0">
                <a:solidFill>
                  <a:srgbClr val="FFFFFF"/>
                </a:solidFill>
                <a:latin typeface="Calibri"/>
                <a:cs typeface="Calibri"/>
              </a:rPr>
              <a:t>c</a:t>
            </a:r>
            <a:r>
              <a:rPr sz="1800" spc="35" dirty="0">
                <a:solidFill>
                  <a:srgbClr val="FFFFFF"/>
                </a:solidFill>
                <a:latin typeface="Calibri"/>
                <a:cs typeface="Calibri"/>
              </a:rPr>
              <a:t>o</a:t>
            </a:r>
            <a:endParaRPr sz="1800">
              <a:latin typeface="Calibri"/>
              <a:cs typeface="Calibri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391853" y="0"/>
            <a:ext cx="3648710" cy="4572000"/>
          </a:xfrm>
          <a:custGeom>
            <a:avLst/>
            <a:gdLst/>
            <a:ahLst/>
            <a:cxnLst/>
            <a:rect l="l" t="t" r="r" b="b"/>
            <a:pathLst>
              <a:path w="3648710" h="4572000">
                <a:moveTo>
                  <a:pt x="0" y="4571959"/>
                </a:moveTo>
                <a:lnTo>
                  <a:pt x="3648136" y="4571959"/>
                </a:lnTo>
                <a:lnTo>
                  <a:pt x="3648136" y="0"/>
                </a:lnTo>
                <a:lnTo>
                  <a:pt x="0" y="0"/>
                </a:lnTo>
                <a:lnTo>
                  <a:pt x="0" y="457195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0" y="0"/>
            <a:ext cx="132080" cy="4572000"/>
          </a:xfrm>
          <a:custGeom>
            <a:avLst/>
            <a:gdLst/>
            <a:ahLst/>
            <a:cxnLst/>
            <a:rect l="l" t="t" r="r" b="b"/>
            <a:pathLst>
              <a:path w="132080" h="4572000">
                <a:moveTo>
                  <a:pt x="0" y="4571959"/>
                </a:moveTo>
                <a:lnTo>
                  <a:pt x="131849" y="4571959"/>
                </a:lnTo>
                <a:lnTo>
                  <a:pt x="131849" y="0"/>
                </a:lnTo>
                <a:lnTo>
                  <a:pt x="0" y="0"/>
                </a:lnTo>
                <a:lnTo>
                  <a:pt x="0" y="4571959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131849" y="0"/>
            <a:ext cx="1260475" cy="4572000"/>
          </a:xfrm>
          <a:custGeom>
            <a:avLst/>
            <a:gdLst/>
            <a:ahLst/>
            <a:cxnLst/>
            <a:rect l="l" t="t" r="r" b="b"/>
            <a:pathLst>
              <a:path w="1260475" h="4572000">
                <a:moveTo>
                  <a:pt x="0" y="4571999"/>
                </a:moveTo>
                <a:lnTo>
                  <a:pt x="1260003" y="4571999"/>
                </a:lnTo>
                <a:lnTo>
                  <a:pt x="1260003" y="40"/>
                </a:lnTo>
                <a:lnTo>
                  <a:pt x="0" y="40"/>
                </a:lnTo>
                <a:lnTo>
                  <a:pt x="0" y="4571999"/>
                </a:lnTo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56368" y="0"/>
            <a:ext cx="0" cy="4572000"/>
          </a:xfrm>
          <a:custGeom>
            <a:avLst/>
            <a:gdLst/>
            <a:ahLst/>
            <a:cxnLst/>
            <a:rect l="l" t="t" r="r" b="b"/>
            <a:pathLst>
              <a:path h="4572000">
                <a:moveTo>
                  <a:pt x="0" y="4571959"/>
                </a:moveTo>
                <a:lnTo>
                  <a:pt x="0" y="0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62954" y="4885165"/>
            <a:ext cx="0" cy="2233930"/>
          </a:xfrm>
          <a:custGeom>
            <a:avLst/>
            <a:gdLst/>
            <a:ahLst/>
            <a:cxnLst/>
            <a:rect l="l" t="t" r="r" b="b"/>
            <a:pathLst>
              <a:path h="2233929">
                <a:moveTo>
                  <a:pt x="0" y="2233802"/>
                </a:moveTo>
                <a:lnTo>
                  <a:pt x="0" y="0"/>
                </a:lnTo>
              </a:path>
            </a:pathLst>
          </a:custGeom>
          <a:ln w="12700">
            <a:solidFill>
              <a:srgbClr val="5D9732"/>
            </a:solidFill>
            <a:prstDash val="lgDash"/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2648820" y="6411308"/>
            <a:ext cx="1478750" cy="670297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1316003" y="6687881"/>
            <a:ext cx="212285" cy="212810"/>
          </a:xfrm>
          <a:prstGeom prst="rect">
            <a:avLst/>
          </a:prstGeom>
          <a:blipFill>
            <a:blip r:embed="rId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417201" y="6770914"/>
            <a:ext cx="4654" cy="76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415771" y="6769485"/>
            <a:ext cx="4678" cy="845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414390" y="6768031"/>
            <a:ext cx="4678" cy="84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413961" y="6766494"/>
            <a:ext cx="4227" cy="736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413830" y="6764388"/>
            <a:ext cx="4215" cy="73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418783" y="6766473"/>
            <a:ext cx="3645" cy="866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417249" y="6765114"/>
            <a:ext cx="3642" cy="86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415677" y="6763745"/>
            <a:ext cx="3654" cy="86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414973" y="6762233"/>
            <a:ext cx="3300" cy="754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414570" y="6760127"/>
            <a:ext cx="3285" cy="754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419737" y="6762484"/>
            <a:ext cx="3273" cy="883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1418045" y="6761197"/>
            <a:ext cx="3276" cy="883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1416356" y="6759889"/>
            <a:ext cx="3273" cy="883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1416987" y="676411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785" y="0"/>
                </a:moveTo>
                <a:lnTo>
                  <a:pt x="2462" y="1441"/>
                </a:lnTo>
                <a:lnTo>
                  <a:pt x="0" y="3752"/>
                </a:lnTo>
                <a:lnTo>
                  <a:pt x="3404" y="4383"/>
                </a:lnTo>
                <a:lnTo>
                  <a:pt x="4309" y="225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1415939" y="67635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785" y="0"/>
                </a:moveTo>
                <a:lnTo>
                  <a:pt x="2474" y="1453"/>
                </a:lnTo>
                <a:lnTo>
                  <a:pt x="0" y="3764"/>
                </a:lnTo>
                <a:lnTo>
                  <a:pt x="3404" y="4383"/>
                </a:lnTo>
                <a:lnTo>
                  <a:pt x="4309" y="216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1414332" y="67633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3593" y="0"/>
                </a:moveTo>
                <a:lnTo>
                  <a:pt x="2987" y="1368"/>
                </a:lnTo>
                <a:lnTo>
                  <a:pt x="0" y="3346"/>
                </a:lnTo>
                <a:lnTo>
                  <a:pt x="3319" y="4322"/>
                </a:lnTo>
                <a:lnTo>
                  <a:pt x="5084" y="380"/>
                </a:lnTo>
                <a:lnTo>
                  <a:pt x="359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1418487" y="6763483"/>
            <a:ext cx="3535" cy="434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1417295" y="6763139"/>
            <a:ext cx="3514" cy="434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1415546" y="6763139"/>
            <a:ext cx="3928" cy="43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414320" y="6762852"/>
            <a:ext cx="3940" cy="438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420785" y="6760902"/>
            <a:ext cx="2904" cy="58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419642" y="676073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60" y="0"/>
                </a:moveTo>
                <a:lnTo>
                  <a:pt x="414" y="82"/>
                </a:lnTo>
                <a:lnTo>
                  <a:pt x="0" y="3261"/>
                </a:lnTo>
                <a:lnTo>
                  <a:pt x="356" y="3654"/>
                </a:lnTo>
                <a:lnTo>
                  <a:pt x="761" y="4047"/>
                </a:lnTo>
                <a:lnTo>
                  <a:pt x="688" y="4892"/>
                </a:lnTo>
                <a:lnTo>
                  <a:pt x="1773" y="3998"/>
                </a:lnTo>
                <a:lnTo>
                  <a:pt x="2855" y="3084"/>
                </a:lnTo>
                <a:lnTo>
                  <a:pt x="206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418094" y="676066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9" y="0"/>
                </a:moveTo>
                <a:lnTo>
                  <a:pt x="688" y="12"/>
                </a:lnTo>
                <a:lnTo>
                  <a:pt x="0" y="2776"/>
                </a:lnTo>
                <a:lnTo>
                  <a:pt x="320" y="3145"/>
                </a:lnTo>
                <a:lnTo>
                  <a:pt x="618" y="3514"/>
                </a:lnTo>
                <a:lnTo>
                  <a:pt x="475" y="4251"/>
                </a:lnTo>
                <a:lnTo>
                  <a:pt x="1536" y="3489"/>
                </a:lnTo>
                <a:lnTo>
                  <a:pt x="2606" y="2752"/>
                </a:lnTo>
                <a:lnTo>
                  <a:pt x="2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416783" y="676080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8" y="0"/>
                </a:moveTo>
                <a:lnTo>
                  <a:pt x="630" y="12"/>
                </a:lnTo>
                <a:lnTo>
                  <a:pt x="0" y="2392"/>
                </a:lnTo>
                <a:lnTo>
                  <a:pt x="262" y="2715"/>
                </a:lnTo>
                <a:lnTo>
                  <a:pt x="536" y="3014"/>
                </a:lnTo>
                <a:lnTo>
                  <a:pt x="393" y="3645"/>
                </a:lnTo>
                <a:lnTo>
                  <a:pt x="1347" y="3002"/>
                </a:lnTo>
                <a:lnTo>
                  <a:pt x="2298" y="2346"/>
                </a:lnTo>
                <a:lnTo>
                  <a:pt x="197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415628" y="67608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6" y="36"/>
                </a:lnTo>
                <a:lnTo>
                  <a:pt x="0" y="1917"/>
                </a:lnTo>
                <a:lnTo>
                  <a:pt x="216" y="2142"/>
                </a:lnTo>
                <a:lnTo>
                  <a:pt x="441" y="2392"/>
                </a:lnTo>
                <a:lnTo>
                  <a:pt x="274" y="2892"/>
                </a:lnTo>
                <a:lnTo>
                  <a:pt x="1167" y="2368"/>
                </a:lnTo>
                <a:lnTo>
                  <a:pt x="2060" y="1834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1419950" y="6760423"/>
            <a:ext cx="2822" cy="49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1418380" y="6760398"/>
            <a:ext cx="2569" cy="434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417057" y="6760602"/>
            <a:ext cx="2285" cy="373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415878" y="6760673"/>
            <a:ext cx="2048" cy="297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1407831" y="6769854"/>
            <a:ext cx="4596" cy="870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1410151" y="6769329"/>
            <a:ext cx="4203" cy="941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1412104" y="6768793"/>
            <a:ext cx="4203" cy="945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1414070" y="6767890"/>
            <a:ext cx="3593" cy="830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1415247" y="6766162"/>
            <a:ext cx="3633" cy="829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1409343" y="6765663"/>
            <a:ext cx="4891" cy="915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1411391" y="6765270"/>
            <a:ext cx="4867" cy="91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413427" y="6764912"/>
            <a:ext cx="4867" cy="91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1415607" y="6764126"/>
            <a:ext cx="4190" cy="806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417021" y="6762520"/>
            <a:ext cx="4227" cy="805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1410855" y="6762175"/>
            <a:ext cx="5489" cy="885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412961" y="6761935"/>
            <a:ext cx="5489" cy="887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1415082" y="6761709"/>
            <a:ext cx="5486" cy="884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1413378" y="6764257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80" y="0"/>
                </a:moveTo>
                <a:lnTo>
                  <a:pt x="0" y="4023"/>
                </a:lnTo>
                <a:lnTo>
                  <a:pt x="3261" y="5227"/>
                </a:lnTo>
                <a:lnTo>
                  <a:pt x="2334" y="1987"/>
                </a:lnTo>
                <a:lnTo>
                  <a:pt x="2810" y="585"/>
                </a:lnTo>
                <a:lnTo>
                  <a:pt x="138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1414570" y="676433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56" y="0"/>
                </a:moveTo>
                <a:lnTo>
                  <a:pt x="0" y="4026"/>
                </a:lnTo>
                <a:lnTo>
                  <a:pt x="3249" y="5239"/>
                </a:lnTo>
                <a:lnTo>
                  <a:pt x="2307" y="1990"/>
                </a:lnTo>
                <a:lnTo>
                  <a:pt x="2785" y="585"/>
                </a:lnTo>
                <a:lnTo>
                  <a:pt x="135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1416164" y="67647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499" y="0"/>
                </a:moveTo>
                <a:lnTo>
                  <a:pt x="0" y="4312"/>
                </a:lnTo>
                <a:lnTo>
                  <a:pt x="3322" y="5157"/>
                </a:lnTo>
                <a:lnTo>
                  <a:pt x="1798" y="1953"/>
                </a:lnTo>
                <a:lnTo>
                  <a:pt x="1978" y="454"/>
                </a:lnTo>
                <a:lnTo>
                  <a:pt x="49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412342" y="6763437"/>
            <a:ext cx="4001" cy="523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413546" y="6763745"/>
            <a:ext cx="3974" cy="525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415021" y="6764257"/>
            <a:ext cx="3252" cy="537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416213" y="6764639"/>
            <a:ext cx="3261" cy="535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1412546" y="6760673"/>
            <a:ext cx="4392" cy="544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1414009" y="676094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40"/>
                </a:lnTo>
                <a:lnTo>
                  <a:pt x="454" y="3572"/>
                </a:lnTo>
                <a:lnTo>
                  <a:pt x="905" y="4916"/>
                </a:lnTo>
                <a:lnTo>
                  <a:pt x="1298" y="4145"/>
                </a:lnTo>
                <a:lnTo>
                  <a:pt x="1810" y="4002"/>
                </a:lnTo>
                <a:lnTo>
                  <a:pt x="2359" y="3870"/>
                </a:lnTo>
                <a:lnTo>
                  <a:pt x="3502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415759" y="676162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42"/>
                </a:lnTo>
                <a:lnTo>
                  <a:pt x="524" y="3334"/>
                </a:lnTo>
                <a:lnTo>
                  <a:pt x="1024" y="4535"/>
                </a:lnTo>
                <a:lnTo>
                  <a:pt x="1310" y="3809"/>
                </a:lnTo>
                <a:lnTo>
                  <a:pt x="1752" y="3666"/>
                </a:lnTo>
                <a:lnTo>
                  <a:pt x="2215" y="3499"/>
                </a:lnTo>
                <a:lnTo>
                  <a:pt x="2941" y="819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1417271" y="676253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90" y="0"/>
                </a:moveTo>
                <a:lnTo>
                  <a:pt x="0" y="1856"/>
                </a:lnTo>
                <a:lnTo>
                  <a:pt x="478" y="2892"/>
                </a:lnTo>
                <a:lnTo>
                  <a:pt x="954" y="3941"/>
                </a:lnTo>
                <a:lnTo>
                  <a:pt x="1167" y="3322"/>
                </a:lnTo>
                <a:lnTo>
                  <a:pt x="1560" y="3191"/>
                </a:lnTo>
                <a:lnTo>
                  <a:pt x="1941" y="3072"/>
                </a:lnTo>
                <a:lnTo>
                  <a:pt x="2526" y="749"/>
                </a:lnTo>
                <a:lnTo>
                  <a:pt x="149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1418712" y="676318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72" y="0"/>
                </a:moveTo>
                <a:lnTo>
                  <a:pt x="0" y="1499"/>
                </a:lnTo>
                <a:lnTo>
                  <a:pt x="963" y="3319"/>
                </a:lnTo>
                <a:lnTo>
                  <a:pt x="1094" y="2807"/>
                </a:lnTo>
                <a:lnTo>
                  <a:pt x="1725" y="2630"/>
                </a:lnTo>
                <a:lnTo>
                  <a:pt x="2011" y="688"/>
                </a:lnTo>
                <a:lnTo>
                  <a:pt x="1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1413939" y="6760651"/>
            <a:ext cx="3773" cy="476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15652" y="6761364"/>
            <a:ext cx="3203" cy="442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417152" y="6762315"/>
            <a:ext cx="2752" cy="384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1418594" y="6763008"/>
            <a:ext cx="2167" cy="327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1417201" y="6770914"/>
            <a:ext cx="4654" cy="7644"/>
          </a:xfrm>
          <a:prstGeom prst="rect">
            <a:avLst/>
          </a:prstGeom>
          <a:blipFill>
            <a:blip r:embed="rId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1415771" y="6769485"/>
            <a:ext cx="4678" cy="8452"/>
          </a:xfrm>
          <a:prstGeom prst="rect">
            <a:avLst/>
          </a:prstGeom>
          <a:blipFill>
            <a:blip r:embed="rId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1414390" y="6768031"/>
            <a:ext cx="4678" cy="8455"/>
          </a:xfrm>
          <a:prstGeom prst="rect">
            <a:avLst/>
          </a:prstGeom>
          <a:blipFill>
            <a:blip r:embed="rId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1413961" y="6766494"/>
            <a:ext cx="4227" cy="7369"/>
          </a:xfrm>
          <a:prstGeom prst="rect">
            <a:avLst/>
          </a:prstGeom>
          <a:blipFill>
            <a:blip r:embed="rId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1413830" y="6764388"/>
            <a:ext cx="4215" cy="7382"/>
          </a:xfrm>
          <a:prstGeom prst="rect">
            <a:avLst/>
          </a:prstGeom>
          <a:blipFill>
            <a:blip r:embed="rId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18783" y="6766473"/>
            <a:ext cx="3645" cy="8665"/>
          </a:xfrm>
          <a:prstGeom prst="rect">
            <a:avLst/>
          </a:prstGeom>
          <a:blipFill>
            <a:blip r:embed="rId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17249" y="6765114"/>
            <a:ext cx="3642" cy="8668"/>
          </a:xfrm>
          <a:prstGeom prst="rect">
            <a:avLst/>
          </a:prstGeom>
          <a:blipFill>
            <a:blip r:embed="rId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1415677" y="6763745"/>
            <a:ext cx="3654" cy="8668"/>
          </a:xfrm>
          <a:prstGeom prst="rect">
            <a:avLst/>
          </a:prstGeom>
          <a:blipFill>
            <a:blip r:embed="rId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1414973" y="6762233"/>
            <a:ext cx="3300" cy="7549"/>
          </a:xfrm>
          <a:prstGeom prst="rect">
            <a:avLst/>
          </a:prstGeom>
          <a:blipFill>
            <a:blip r:embed="rId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1414570" y="6760127"/>
            <a:ext cx="3285" cy="7546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1419737" y="6762484"/>
            <a:ext cx="3273" cy="8836"/>
          </a:xfrm>
          <a:prstGeom prst="rect">
            <a:avLst/>
          </a:prstGeom>
          <a:blipFill>
            <a:blip r:embed="rId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1418045" y="6761197"/>
            <a:ext cx="3276" cy="8836"/>
          </a:xfrm>
          <a:prstGeom prst="rect">
            <a:avLst/>
          </a:prstGeom>
          <a:blipFill>
            <a:blip r:embed="rId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416356" y="6759889"/>
            <a:ext cx="3273" cy="8833"/>
          </a:xfrm>
          <a:prstGeom prst="rect">
            <a:avLst/>
          </a:prstGeom>
          <a:blipFill>
            <a:blip r:embed="rId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1416987" y="6764114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785" y="0"/>
                </a:moveTo>
                <a:lnTo>
                  <a:pt x="2462" y="1441"/>
                </a:lnTo>
                <a:lnTo>
                  <a:pt x="0" y="3752"/>
                </a:lnTo>
                <a:lnTo>
                  <a:pt x="3404" y="4383"/>
                </a:lnTo>
                <a:lnTo>
                  <a:pt x="4309" y="225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1415939" y="6763577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785" y="0"/>
                </a:moveTo>
                <a:lnTo>
                  <a:pt x="2474" y="1453"/>
                </a:lnTo>
                <a:lnTo>
                  <a:pt x="0" y="3764"/>
                </a:lnTo>
                <a:lnTo>
                  <a:pt x="3404" y="4383"/>
                </a:lnTo>
                <a:lnTo>
                  <a:pt x="4309" y="216"/>
                </a:lnTo>
                <a:lnTo>
                  <a:pt x="2785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1414332" y="6763388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3593" y="0"/>
                </a:moveTo>
                <a:lnTo>
                  <a:pt x="2987" y="1368"/>
                </a:lnTo>
                <a:lnTo>
                  <a:pt x="0" y="3346"/>
                </a:lnTo>
                <a:lnTo>
                  <a:pt x="3319" y="4322"/>
                </a:lnTo>
                <a:lnTo>
                  <a:pt x="5084" y="380"/>
                </a:lnTo>
                <a:lnTo>
                  <a:pt x="3593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418487" y="6763483"/>
            <a:ext cx="3535" cy="4346"/>
          </a:xfrm>
          <a:prstGeom prst="rect">
            <a:avLst/>
          </a:prstGeom>
          <a:blipFill>
            <a:blip r:embed="rId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1417295" y="6763139"/>
            <a:ext cx="3514" cy="4346"/>
          </a:xfrm>
          <a:prstGeom prst="rect">
            <a:avLst/>
          </a:prstGeom>
          <a:blipFill>
            <a:blip r:embed="rId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1415546" y="6763139"/>
            <a:ext cx="3928" cy="4392"/>
          </a:xfrm>
          <a:prstGeom prst="rect">
            <a:avLst/>
          </a:prstGeom>
          <a:blipFill>
            <a:blip r:embed="rId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414320" y="6762852"/>
            <a:ext cx="3940" cy="4382"/>
          </a:xfrm>
          <a:prstGeom prst="rect">
            <a:avLst/>
          </a:prstGeom>
          <a:blipFill>
            <a:blip r:embed="rId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420785" y="6760902"/>
            <a:ext cx="2904" cy="5855"/>
          </a:xfrm>
          <a:prstGeom prst="rect">
            <a:avLst/>
          </a:prstGeom>
          <a:blipFill>
            <a:blip r:embed="rId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1419642" y="6760733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060" y="0"/>
                </a:moveTo>
                <a:lnTo>
                  <a:pt x="414" y="82"/>
                </a:lnTo>
                <a:lnTo>
                  <a:pt x="0" y="3261"/>
                </a:lnTo>
                <a:lnTo>
                  <a:pt x="356" y="3654"/>
                </a:lnTo>
                <a:lnTo>
                  <a:pt x="761" y="4047"/>
                </a:lnTo>
                <a:lnTo>
                  <a:pt x="688" y="4892"/>
                </a:lnTo>
                <a:lnTo>
                  <a:pt x="1773" y="3998"/>
                </a:lnTo>
                <a:lnTo>
                  <a:pt x="2855" y="3084"/>
                </a:lnTo>
                <a:lnTo>
                  <a:pt x="206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1418094" y="6760660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2179" y="0"/>
                </a:moveTo>
                <a:lnTo>
                  <a:pt x="688" y="12"/>
                </a:lnTo>
                <a:lnTo>
                  <a:pt x="0" y="2776"/>
                </a:lnTo>
                <a:lnTo>
                  <a:pt x="320" y="3145"/>
                </a:lnTo>
                <a:lnTo>
                  <a:pt x="618" y="3514"/>
                </a:lnTo>
                <a:lnTo>
                  <a:pt x="475" y="4251"/>
                </a:lnTo>
                <a:lnTo>
                  <a:pt x="1536" y="3489"/>
                </a:lnTo>
                <a:lnTo>
                  <a:pt x="2606" y="2752"/>
                </a:lnTo>
                <a:lnTo>
                  <a:pt x="217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1416783" y="6760804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978" y="0"/>
                </a:moveTo>
                <a:lnTo>
                  <a:pt x="630" y="12"/>
                </a:lnTo>
                <a:lnTo>
                  <a:pt x="0" y="2392"/>
                </a:lnTo>
                <a:lnTo>
                  <a:pt x="262" y="2715"/>
                </a:lnTo>
                <a:lnTo>
                  <a:pt x="536" y="3014"/>
                </a:lnTo>
                <a:lnTo>
                  <a:pt x="393" y="3645"/>
                </a:lnTo>
                <a:lnTo>
                  <a:pt x="1347" y="3002"/>
                </a:lnTo>
                <a:lnTo>
                  <a:pt x="2298" y="2346"/>
                </a:lnTo>
                <a:lnTo>
                  <a:pt x="1978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1415628" y="676084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917" y="0"/>
                </a:moveTo>
                <a:lnTo>
                  <a:pt x="716" y="36"/>
                </a:lnTo>
                <a:lnTo>
                  <a:pt x="0" y="1917"/>
                </a:lnTo>
                <a:lnTo>
                  <a:pt x="216" y="2142"/>
                </a:lnTo>
                <a:lnTo>
                  <a:pt x="441" y="2392"/>
                </a:lnTo>
                <a:lnTo>
                  <a:pt x="274" y="2892"/>
                </a:lnTo>
                <a:lnTo>
                  <a:pt x="1167" y="2368"/>
                </a:lnTo>
                <a:lnTo>
                  <a:pt x="2060" y="1834"/>
                </a:lnTo>
                <a:lnTo>
                  <a:pt x="1917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1419950" y="6760423"/>
            <a:ext cx="2822" cy="4963"/>
          </a:xfrm>
          <a:prstGeom prst="rect">
            <a:avLst/>
          </a:prstGeom>
          <a:blipFill>
            <a:blip r:embed="rId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418380" y="6760398"/>
            <a:ext cx="2569" cy="4346"/>
          </a:xfrm>
          <a:prstGeom prst="rect">
            <a:avLst/>
          </a:prstGeom>
          <a:blipFill>
            <a:blip r:embed="rId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1417057" y="6760602"/>
            <a:ext cx="2285" cy="3736"/>
          </a:xfrm>
          <a:prstGeom prst="rect">
            <a:avLst/>
          </a:prstGeom>
          <a:blipFill>
            <a:blip r:embed="rId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1415878" y="6760673"/>
            <a:ext cx="2048" cy="2977"/>
          </a:xfrm>
          <a:prstGeom prst="rect">
            <a:avLst/>
          </a:prstGeom>
          <a:blipFill>
            <a:blip r:embed="rId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407831" y="6769854"/>
            <a:ext cx="4596" cy="8704"/>
          </a:xfrm>
          <a:prstGeom prst="rect">
            <a:avLst/>
          </a:prstGeom>
          <a:blipFill>
            <a:blip r:embed="rId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410151" y="6769329"/>
            <a:ext cx="4203" cy="9418"/>
          </a:xfrm>
          <a:prstGeom prst="rect">
            <a:avLst/>
          </a:prstGeom>
          <a:blipFill>
            <a:blip r:embed="rId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412104" y="6768793"/>
            <a:ext cx="4203" cy="9454"/>
          </a:xfrm>
          <a:prstGeom prst="rect">
            <a:avLst/>
          </a:prstGeom>
          <a:blipFill>
            <a:blip r:embed="rId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1414070" y="6767890"/>
            <a:ext cx="3593" cy="8308"/>
          </a:xfrm>
          <a:prstGeom prst="rect">
            <a:avLst/>
          </a:prstGeom>
          <a:blipFill>
            <a:blip r:embed="rId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415247" y="6766162"/>
            <a:ext cx="3633" cy="8299"/>
          </a:xfrm>
          <a:prstGeom prst="rect">
            <a:avLst/>
          </a:prstGeom>
          <a:blipFill>
            <a:blip r:embed="rId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1409343" y="6765663"/>
            <a:ext cx="4891" cy="9156"/>
          </a:xfrm>
          <a:prstGeom prst="rect">
            <a:avLst/>
          </a:prstGeom>
          <a:blipFill>
            <a:blip r:embed="rId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411391" y="6765270"/>
            <a:ext cx="4867" cy="9168"/>
          </a:xfrm>
          <a:prstGeom prst="rect">
            <a:avLst/>
          </a:prstGeom>
          <a:blipFill>
            <a:blip r:embed="rId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413427" y="6764912"/>
            <a:ext cx="4867" cy="9143"/>
          </a:xfrm>
          <a:prstGeom prst="rect">
            <a:avLst/>
          </a:prstGeom>
          <a:blipFill>
            <a:blip r:embed="rId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415607" y="6764126"/>
            <a:ext cx="4190" cy="8061"/>
          </a:xfrm>
          <a:prstGeom prst="rect">
            <a:avLst/>
          </a:prstGeom>
          <a:blipFill>
            <a:blip r:embed="rId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1417021" y="6762520"/>
            <a:ext cx="4227" cy="8058"/>
          </a:xfrm>
          <a:prstGeom prst="rect">
            <a:avLst/>
          </a:prstGeom>
          <a:blipFill>
            <a:blip r:embed="rId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410855" y="6762175"/>
            <a:ext cx="5489" cy="8857"/>
          </a:xfrm>
          <a:prstGeom prst="rect">
            <a:avLst/>
          </a:prstGeom>
          <a:blipFill>
            <a:blip r:embed="rId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412961" y="6761935"/>
            <a:ext cx="5489" cy="8872"/>
          </a:xfrm>
          <a:prstGeom prst="rect">
            <a:avLst/>
          </a:prstGeom>
          <a:blipFill>
            <a:blip r:embed="rId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415082" y="6761709"/>
            <a:ext cx="5486" cy="8848"/>
          </a:xfrm>
          <a:prstGeom prst="rect">
            <a:avLst/>
          </a:prstGeom>
          <a:blipFill>
            <a:blip r:embed="rId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1413378" y="6764257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80" y="0"/>
                </a:moveTo>
                <a:lnTo>
                  <a:pt x="0" y="4023"/>
                </a:lnTo>
                <a:lnTo>
                  <a:pt x="3261" y="5227"/>
                </a:lnTo>
                <a:lnTo>
                  <a:pt x="2334" y="1987"/>
                </a:lnTo>
                <a:lnTo>
                  <a:pt x="2810" y="585"/>
                </a:lnTo>
                <a:lnTo>
                  <a:pt x="138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1414570" y="6764339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1356" y="0"/>
                </a:moveTo>
                <a:lnTo>
                  <a:pt x="0" y="4026"/>
                </a:lnTo>
                <a:lnTo>
                  <a:pt x="3249" y="5239"/>
                </a:lnTo>
                <a:lnTo>
                  <a:pt x="2307" y="1990"/>
                </a:lnTo>
                <a:lnTo>
                  <a:pt x="2785" y="585"/>
                </a:lnTo>
                <a:lnTo>
                  <a:pt x="1356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1416164" y="676472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499" y="0"/>
                </a:moveTo>
                <a:lnTo>
                  <a:pt x="0" y="4312"/>
                </a:lnTo>
                <a:lnTo>
                  <a:pt x="3322" y="5157"/>
                </a:lnTo>
                <a:lnTo>
                  <a:pt x="1798" y="1953"/>
                </a:lnTo>
                <a:lnTo>
                  <a:pt x="1978" y="454"/>
                </a:lnTo>
                <a:lnTo>
                  <a:pt x="499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1412342" y="6763437"/>
            <a:ext cx="4001" cy="5236"/>
          </a:xfrm>
          <a:prstGeom prst="rect">
            <a:avLst/>
          </a:prstGeom>
          <a:blipFill>
            <a:blip r:embed="rId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1413546" y="6763745"/>
            <a:ext cx="3974" cy="5251"/>
          </a:xfrm>
          <a:prstGeom prst="rect">
            <a:avLst/>
          </a:prstGeom>
          <a:blipFill>
            <a:blip r:embed="rId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415021" y="6764257"/>
            <a:ext cx="3252" cy="5370"/>
          </a:xfrm>
          <a:prstGeom prst="rect">
            <a:avLst/>
          </a:prstGeom>
          <a:blipFill>
            <a:blip r:embed="rId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1416213" y="6764639"/>
            <a:ext cx="3261" cy="5358"/>
          </a:xfrm>
          <a:prstGeom prst="rect">
            <a:avLst/>
          </a:prstGeom>
          <a:blipFill>
            <a:blip r:embed="rId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1412546" y="6760673"/>
            <a:ext cx="4392" cy="5440"/>
          </a:xfrm>
          <a:prstGeom prst="rect">
            <a:avLst/>
          </a:prstGeom>
          <a:blipFill>
            <a:blip r:embed="rId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1414009" y="676094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2261" y="0"/>
                </a:moveTo>
                <a:lnTo>
                  <a:pt x="0" y="2240"/>
                </a:lnTo>
                <a:lnTo>
                  <a:pt x="454" y="3572"/>
                </a:lnTo>
                <a:lnTo>
                  <a:pt x="905" y="4916"/>
                </a:lnTo>
                <a:lnTo>
                  <a:pt x="1298" y="4145"/>
                </a:lnTo>
                <a:lnTo>
                  <a:pt x="1810" y="4002"/>
                </a:lnTo>
                <a:lnTo>
                  <a:pt x="2359" y="3870"/>
                </a:lnTo>
                <a:lnTo>
                  <a:pt x="3502" y="975"/>
                </a:lnTo>
                <a:lnTo>
                  <a:pt x="22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1415759" y="6761627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761" y="0"/>
                </a:moveTo>
                <a:lnTo>
                  <a:pt x="0" y="2142"/>
                </a:lnTo>
                <a:lnTo>
                  <a:pt x="524" y="3334"/>
                </a:lnTo>
                <a:lnTo>
                  <a:pt x="1024" y="4535"/>
                </a:lnTo>
                <a:lnTo>
                  <a:pt x="1310" y="3809"/>
                </a:lnTo>
                <a:lnTo>
                  <a:pt x="1752" y="3666"/>
                </a:lnTo>
                <a:lnTo>
                  <a:pt x="2215" y="3499"/>
                </a:lnTo>
                <a:lnTo>
                  <a:pt x="2941" y="819"/>
                </a:lnTo>
                <a:lnTo>
                  <a:pt x="1761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17271" y="6762532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490" y="0"/>
                </a:moveTo>
                <a:lnTo>
                  <a:pt x="0" y="1856"/>
                </a:lnTo>
                <a:lnTo>
                  <a:pt x="478" y="2892"/>
                </a:lnTo>
                <a:lnTo>
                  <a:pt x="954" y="3941"/>
                </a:lnTo>
                <a:lnTo>
                  <a:pt x="1167" y="3322"/>
                </a:lnTo>
                <a:lnTo>
                  <a:pt x="1560" y="3191"/>
                </a:lnTo>
                <a:lnTo>
                  <a:pt x="1941" y="3072"/>
                </a:lnTo>
                <a:lnTo>
                  <a:pt x="2526" y="749"/>
                </a:lnTo>
                <a:lnTo>
                  <a:pt x="1490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1418712" y="676318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072" y="0"/>
                </a:moveTo>
                <a:lnTo>
                  <a:pt x="0" y="1499"/>
                </a:lnTo>
                <a:lnTo>
                  <a:pt x="963" y="3319"/>
                </a:lnTo>
                <a:lnTo>
                  <a:pt x="1094" y="2807"/>
                </a:lnTo>
                <a:lnTo>
                  <a:pt x="1725" y="2630"/>
                </a:lnTo>
                <a:lnTo>
                  <a:pt x="2011" y="688"/>
                </a:lnTo>
                <a:lnTo>
                  <a:pt x="1072" y="0"/>
                </a:lnTo>
                <a:close/>
              </a:path>
            </a:pathLst>
          </a:custGeom>
          <a:solidFill>
            <a:srgbClr val="431C1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413939" y="6760651"/>
            <a:ext cx="3773" cy="4760"/>
          </a:xfrm>
          <a:prstGeom prst="rect">
            <a:avLst/>
          </a:prstGeom>
          <a:blipFill>
            <a:blip r:embed="rId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415652" y="6761364"/>
            <a:ext cx="3203" cy="4428"/>
          </a:xfrm>
          <a:prstGeom prst="rect">
            <a:avLst/>
          </a:prstGeom>
          <a:blipFill>
            <a:blip r:embed="rId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417152" y="6762315"/>
            <a:ext cx="2752" cy="3846"/>
          </a:xfrm>
          <a:prstGeom prst="rect">
            <a:avLst/>
          </a:prstGeom>
          <a:blipFill>
            <a:blip r:embed="rId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1418594" y="6763008"/>
            <a:ext cx="2167" cy="3273"/>
          </a:xfrm>
          <a:prstGeom prst="rect">
            <a:avLst/>
          </a:prstGeom>
          <a:blipFill>
            <a:blip r:embed="rId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1468349" y="676344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10610" y="0"/>
                </a:moveTo>
                <a:lnTo>
                  <a:pt x="9848" y="502"/>
                </a:lnTo>
                <a:lnTo>
                  <a:pt x="0" y="7001"/>
                </a:lnTo>
                <a:lnTo>
                  <a:pt x="1274" y="6894"/>
                </a:lnTo>
                <a:lnTo>
                  <a:pt x="10549" y="73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1468947" y="6763483"/>
            <a:ext cx="9988" cy="7369"/>
          </a:xfrm>
          <a:prstGeom prst="rect">
            <a:avLst/>
          </a:prstGeom>
          <a:blipFill>
            <a:blip r:embed="rId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1468767" y="6763471"/>
            <a:ext cx="10143" cy="6775"/>
          </a:xfrm>
          <a:prstGeom prst="rect">
            <a:avLst/>
          </a:prstGeom>
          <a:blipFill>
            <a:blip r:embed="rId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1428548" y="6778436"/>
            <a:ext cx="26249" cy="44781"/>
          </a:xfrm>
          <a:prstGeom prst="rect">
            <a:avLst/>
          </a:prstGeom>
          <a:blipFill>
            <a:blip r:embed="rId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1435251" y="6780046"/>
            <a:ext cx="17780" cy="38735"/>
          </a:xfrm>
          <a:custGeom>
            <a:avLst/>
            <a:gdLst/>
            <a:ahLst/>
            <a:cxnLst/>
            <a:rect l="l" t="t" r="r" b="b"/>
            <a:pathLst>
              <a:path w="17780" h="38734">
                <a:moveTo>
                  <a:pt x="16895" y="0"/>
                </a:moveTo>
                <a:lnTo>
                  <a:pt x="15846" y="880"/>
                </a:lnTo>
                <a:lnTo>
                  <a:pt x="12487" y="3654"/>
                </a:lnTo>
                <a:lnTo>
                  <a:pt x="0" y="26420"/>
                </a:lnTo>
                <a:lnTo>
                  <a:pt x="5452" y="36731"/>
                </a:lnTo>
                <a:lnTo>
                  <a:pt x="7677" y="38612"/>
                </a:lnTo>
                <a:lnTo>
                  <a:pt x="10262" y="31455"/>
                </a:lnTo>
                <a:lnTo>
                  <a:pt x="11667" y="28325"/>
                </a:lnTo>
                <a:lnTo>
                  <a:pt x="11725" y="24691"/>
                </a:lnTo>
                <a:lnTo>
                  <a:pt x="14036" y="21229"/>
                </a:lnTo>
                <a:lnTo>
                  <a:pt x="15227" y="19205"/>
                </a:lnTo>
                <a:lnTo>
                  <a:pt x="15895" y="17644"/>
                </a:lnTo>
                <a:lnTo>
                  <a:pt x="15620" y="14023"/>
                </a:lnTo>
                <a:lnTo>
                  <a:pt x="15441" y="7821"/>
                </a:lnTo>
                <a:lnTo>
                  <a:pt x="17636" y="7821"/>
                </a:lnTo>
                <a:lnTo>
                  <a:pt x="16895" y="0"/>
                </a:lnTo>
                <a:close/>
              </a:path>
              <a:path w="17780" h="38734">
                <a:moveTo>
                  <a:pt x="17636" y="7821"/>
                </a:moveTo>
                <a:lnTo>
                  <a:pt x="15441" y="7821"/>
                </a:lnTo>
                <a:lnTo>
                  <a:pt x="17681" y="8296"/>
                </a:lnTo>
                <a:lnTo>
                  <a:pt x="17636" y="7821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1445133" y="6778436"/>
            <a:ext cx="9631" cy="7860"/>
          </a:xfrm>
          <a:prstGeom prst="rect">
            <a:avLst/>
          </a:prstGeom>
          <a:blipFill>
            <a:blip r:embed="rId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1436214" y="6775188"/>
            <a:ext cx="23371" cy="49517"/>
          </a:xfrm>
          <a:prstGeom prst="rect">
            <a:avLst/>
          </a:prstGeom>
          <a:blipFill>
            <a:blip r:embed="rId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1441323" y="6768985"/>
            <a:ext cx="28524" cy="57969"/>
          </a:xfrm>
          <a:prstGeom prst="rect">
            <a:avLst/>
          </a:prstGeom>
          <a:blipFill>
            <a:blip r:embed="rId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1459574" y="6768985"/>
            <a:ext cx="9905" cy="8381"/>
          </a:xfrm>
          <a:prstGeom prst="rect">
            <a:avLst/>
          </a:prstGeom>
          <a:blipFill>
            <a:blip r:embed="rId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453396" y="6775188"/>
            <a:ext cx="6739" cy="6227"/>
          </a:xfrm>
          <a:prstGeom prst="rect">
            <a:avLst/>
          </a:prstGeom>
          <a:blipFill>
            <a:blip r:embed="rId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1420700" y="6807954"/>
            <a:ext cx="38566" cy="19849"/>
          </a:xfrm>
          <a:prstGeom prst="rect">
            <a:avLst/>
          </a:prstGeom>
          <a:blipFill>
            <a:blip r:embed="rId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419962" y="6805798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80" h="19050">
                <a:moveTo>
                  <a:pt x="11585" y="0"/>
                </a:moveTo>
                <a:lnTo>
                  <a:pt x="0" y="4166"/>
                </a:lnTo>
                <a:lnTo>
                  <a:pt x="3011" y="10536"/>
                </a:lnTo>
                <a:lnTo>
                  <a:pt x="5940" y="14096"/>
                </a:lnTo>
                <a:lnTo>
                  <a:pt x="8848" y="16681"/>
                </a:lnTo>
                <a:lnTo>
                  <a:pt x="11692" y="18489"/>
                </a:lnTo>
                <a:lnTo>
                  <a:pt x="12097" y="18739"/>
                </a:lnTo>
                <a:lnTo>
                  <a:pt x="15846" y="16751"/>
                </a:lnTo>
                <a:lnTo>
                  <a:pt x="17419" y="10869"/>
                </a:lnTo>
                <a:lnTo>
                  <a:pt x="16751" y="10143"/>
                </a:lnTo>
                <a:lnTo>
                  <a:pt x="14182" y="6559"/>
                </a:lnTo>
                <a:lnTo>
                  <a:pt x="11585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432858" y="6809109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69" h="14604">
                <a:moveTo>
                  <a:pt x="0" y="0"/>
                </a:moveTo>
                <a:lnTo>
                  <a:pt x="512" y="1298"/>
                </a:lnTo>
                <a:lnTo>
                  <a:pt x="1094" y="2572"/>
                </a:lnTo>
                <a:lnTo>
                  <a:pt x="1798" y="3761"/>
                </a:lnTo>
                <a:lnTo>
                  <a:pt x="2499" y="4965"/>
                </a:lnTo>
                <a:lnTo>
                  <a:pt x="17276" y="14264"/>
                </a:lnTo>
                <a:lnTo>
                  <a:pt x="18053" y="14191"/>
                </a:lnTo>
                <a:lnTo>
                  <a:pt x="17288" y="14191"/>
                </a:lnTo>
                <a:lnTo>
                  <a:pt x="15883" y="14084"/>
                </a:lnTo>
                <a:lnTo>
                  <a:pt x="14523" y="13810"/>
                </a:lnTo>
                <a:lnTo>
                  <a:pt x="13167" y="13514"/>
                </a:lnTo>
                <a:lnTo>
                  <a:pt x="11856" y="13036"/>
                </a:lnTo>
                <a:lnTo>
                  <a:pt x="10619" y="12393"/>
                </a:lnTo>
                <a:lnTo>
                  <a:pt x="8144" y="11143"/>
                </a:lnTo>
                <a:lnTo>
                  <a:pt x="512" y="1286"/>
                </a:lnTo>
                <a:lnTo>
                  <a:pt x="0" y="0"/>
                </a:lnTo>
                <a:close/>
              </a:path>
              <a:path w="26669" h="14604">
                <a:moveTo>
                  <a:pt x="20501" y="13919"/>
                </a:moveTo>
                <a:lnTo>
                  <a:pt x="18656" y="14060"/>
                </a:lnTo>
                <a:lnTo>
                  <a:pt x="17288" y="14191"/>
                </a:lnTo>
                <a:lnTo>
                  <a:pt x="18053" y="14191"/>
                </a:lnTo>
                <a:lnTo>
                  <a:pt x="18668" y="14133"/>
                </a:lnTo>
                <a:lnTo>
                  <a:pt x="20061" y="14026"/>
                </a:lnTo>
                <a:lnTo>
                  <a:pt x="20501" y="13919"/>
                </a:lnTo>
                <a:close/>
              </a:path>
              <a:path w="26669" h="14604">
                <a:moveTo>
                  <a:pt x="25007" y="12164"/>
                </a:moveTo>
                <a:lnTo>
                  <a:pt x="24036" y="12691"/>
                </a:lnTo>
                <a:lnTo>
                  <a:pt x="21430" y="13691"/>
                </a:lnTo>
                <a:lnTo>
                  <a:pt x="20501" y="13919"/>
                </a:lnTo>
                <a:lnTo>
                  <a:pt x="21442" y="13847"/>
                </a:lnTo>
                <a:lnTo>
                  <a:pt x="24085" y="12774"/>
                </a:lnTo>
                <a:lnTo>
                  <a:pt x="25007" y="12164"/>
                </a:lnTo>
                <a:close/>
              </a:path>
              <a:path w="26669" h="14604">
                <a:moveTo>
                  <a:pt x="26407" y="11237"/>
                </a:moveTo>
                <a:lnTo>
                  <a:pt x="25007" y="12164"/>
                </a:lnTo>
                <a:lnTo>
                  <a:pt x="25264" y="12024"/>
                </a:lnTo>
                <a:lnTo>
                  <a:pt x="26407" y="1123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471397" y="6773307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11692" y="0"/>
                </a:moveTo>
                <a:lnTo>
                  <a:pt x="11503" y="118"/>
                </a:lnTo>
                <a:lnTo>
                  <a:pt x="0" y="7714"/>
                </a:lnTo>
                <a:lnTo>
                  <a:pt x="48" y="7857"/>
                </a:lnTo>
                <a:lnTo>
                  <a:pt x="1405" y="7595"/>
                </a:lnTo>
                <a:lnTo>
                  <a:pt x="11585" y="118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472028" y="6773364"/>
            <a:ext cx="11048" cy="8110"/>
          </a:xfrm>
          <a:prstGeom prst="rect">
            <a:avLst/>
          </a:prstGeom>
          <a:blipFill>
            <a:blip r:embed="rId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1471851" y="6773343"/>
            <a:ext cx="11213" cy="7452"/>
          </a:xfrm>
          <a:prstGeom prst="rect">
            <a:avLst/>
          </a:prstGeom>
          <a:blipFill>
            <a:blip r:embed="rId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1427488" y="6789821"/>
            <a:ext cx="28921" cy="49398"/>
          </a:xfrm>
          <a:prstGeom prst="rect">
            <a:avLst/>
          </a:prstGeom>
          <a:blipFill>
            <a:blip r:embed="rId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1427488" y="6792393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20">
                <a:moveTo>
                  <a:pt x="24764" y="0"/>
                </a:moveTo>
                <a:lnTo>
                  <a:pt x="18632" y="3998"/>
                </a:lnTo>
                <a:lnTo>
                  <a:pt x="0" y="30275"/>
                </a:lnTo>
                <a:lnTo>
                  <a:pt x="6144" y="43193"/>
                </a:lnTo>
                <a:lnTo>
                  <a:pt x="8869" y="45659"/>
                </a:lnTo>
                <a:lnTo>
                  <a:pt x="12966" y="37289"/>
                </a:lnTo>
                <a:lnTo>
                  <a:pt x="15133" y="33646"/>
                </a:lnTo>
                <a:lnTo>
                  <a:pt x="15550" y="29263"/>
                </a:lnTo>
                <a:lnTo>
                  <a:pt x="18931" y="25310"/>
                </a:lnTo>
                <a:lnTo>
                  <a:pt x="20705" y="22966"/>
                </a:lnTo>
                <a:lnTo>
                  <a:pt x="21704" y="21143"/>
                </a:lnTo>
                <a:lnTo>
                  <a:pt x="21704" y="16763"/>
                </a:lnTo>
                <a:lnTo>
                  <a:pt x="22097" y="9284"/>
                </a:lnTo>
                <a:lnTo>
                  <a:pt x="24984" y="9284"/>
                </a:lnTo>
                <a:lnTo>
                  <a:pt x="24764" y="0"/>
                </a:lnTo>
                <a:close/>
              </a:path>
              <a:path w="25400" h="45720">
                <a:moveTo>
                  <a:pt x="24984" y="9284"/>
                </a:moveTo>
                <a:lnTo>
                  <a:pt x="22097" y="9284"/>
                </a:lnTo>
                <a:lnTo>
                  <a:pt x="25002" y="10058"/>
                </a:lnTo>
                <a:lnTo>
                  <a:pt x="24984" y="9284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445812" y="6789821"/>
            <a:ext cx="10582" cy="8677"/>
          </a:xfrm>
          <a:prstGeom prst="rect">
            <a:avLst/>
          </a:prstGeom>
          <a:blipFill>
            <a:blip r:embed="rId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1435964" y="6786236"/>
            <a:ext cx="25781" cy="5460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1441597" y="6779415"/>
            <a:ext cx="31411" cy="6391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1461717" y="6779415"/>
            <a:ext cx="10908" cy="9238"/>
          </a:xfrm>
          <a:prstGeom prst="rect">
            <a:avLst/>
          </a:prstGeom>
          <a:blipFill>
            <a:blip r:embed="rId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1454907" y="6786236"/>
            <a:ext cx="7418" cy="6894"/>
          </a:xfrm>
          <a:prstGeom prst="rect">
            <a:avLst/>
          </a:prstGeom>
          <a:blipFill>
            <a:blip r:embed="rId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1418856" y="6822374"/>
            <a:ext cx="42528" cy="22033"/>
          </a:xfrm>
          <a:prstGeom prst="rect">
            <a:avLst/>
          </a:prstGeom>
          <a:blipFill>
            <a:blip r:embed="rId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1420809" y="6822371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0951" y="0"/>
                </a:moveTo>
                <a:lnTo>
                  <a:pt x="3444" y="0"/>
                </a:lnTo>
                <a:lnTo>
                  <a:pt x="0" y="1235"/>
                </a:lnTo>
                <a:lnTo>
                  <a:pt x="0" y="8095"/>
                </a:lnTo>
                <a:lnTo>
                  <a:pt x="545" y="9253"/>
                </a:lnTo>
                <a:lnTo>
                  <a:pt x="3785" y="13182"/>
                </a:lnTo>
                <a:lnTo>
                  <a:pt x="6998" y="16026"/>
                </a:lnTo>
                <a:lnTo>
                  <a:pt x="10143" y="18028"/>
                </a:lnTo>
                <a:lnTo>
                  <a:pt x="11073" y="18049"/>
                </a:lnTo>
                <a:lnTo>
                  <a:pt x="14727" y="16099"/>
                </a:lnTo>
                <a:lnTo>
                  <a:pt x="16453" y="9622"/>
                </a:lnTo>
                <a:lnTo>
                  <a:pt x="15703" y="8823"/>
                </a:lnTo>
                <a:lnTo>
                  <a:pt x="12892" y="4858"/>
                </a:lnTo>
                <a:lnTo>
                  <a:pt x="10951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32273" y="6823657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0" y="0"/>
                </a:moveTo>
                <a:lnTo>
                  <a:pt x="19062" y="15730"/>
                </a:lnTo>
                <a:lnTo>
                  <a:pt x="20099" y="15633"/>
                </a:lnTo>
                <a:lnTo>
                  <a:pt x="19062" y="15633"/>
                </a:lnTo>
                <a:lnTo>
                  <a:pt x="17513" y="15538"/>
                </a:lnTo>
                <a:lnTo>
                  <a:pt x="14514" y="14895"/>
                </a:lnTo>
                <a:lnTo>
                  <a:pt x="13060" y="14371"/>
                </a:lnTo>
                <a:lnTo>
                  <a:pt x="11704" y="13670"/>
                </a:lnTo>
                <a:lnTo>
                  <a:pt x="8979" y="12289"/>
                </a:lnTo>
                <a:lnTo>
                  <a:pt x="573" y="1429"/>
                </a:lnTo>
                <a:lnTo>
                  <a:pt x="0" y="0"/>
                </a:lnTo>
                <a:close/>
              </a:path>
              <a:path w="29209" h="15875">
                <a:moveTo>
                  <a:pt x="22548" y="15340"/>
                </a:moveTo>
                <a:lnTo>
                  <a:pt x="19062" y="15633"/>
                </a:lnTo>
                <a:lnTo>
                  <a:pt x="20099" y="15633"/>
                </a:lnTo>
                <a:lnTo>
                  <a:pt x="22110" y="15444"/>
                </a:lnTo>
                <a:lnTo>
                  <a:pt x="22548" y="15340"/>
                </a:lnTo>
                <a:close/>
              </a:path>
              <a:path w="29209" h="15875">
                <a:moveTo>
                  <a:pt x="27542" y="13422"/>
                </a:moveTo>
                <a:lnTo>
                  <a:pt x="26493" y="14002"/>
                </a:lnTo>
                <a:lnTo>
                  <a:pt x="23621" y="15087"/>
                </a:lnTo>
                <a:lnTo>
                  <a:pt x="22548" y="15340"/>
                </a:lnTo>
                <a:lnTo>
                  <a:pt x="23634" y="15252"/>
                </a:lnTo>
                <a:lnTo>
                  <a:pt x="26563" y="14075"/>
                </a:lnTo>
                <a:lnTo>
                  <a:pt x="27542" y="13422"/>
                </a:lnTo>
                <a:close/>
              </a:path>
              <a:path w="29209" h="15875">
                <a:moveTo>
                  <a:pt x="29099" y="12384"/>
                </a:moveTo>
                <a:lnTo>
                  <a:pt x="27542" y="13422"/>
                </a:lnTo>
                <a:lnTo>
                  <a:pt x="27849" y="13252"/>
                </a:lnTo>
                <a:lnTo>
                  <a:pt x="29099" y="12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365622" y="6763446"/>
            <a:ext cx="10795" cy="7620"/>
          </a:xfrm>
          <a:custGeom>
            <a:avLst/>
            <a:gdLst/>
            <a:ahLst/>
            <a:cxnLst/>
            <a:rect l="l" t="t" r="r" b="b"/>
            <a:pathLst>
              <a:path w="10794" h="7620">
                <a:moveTo>
                  <a:pt x="0" y="0"/>
                </a:moveTo>
                <a:lnTo>
                  <a:pt x="131" y="109"/>
                </a:lnTo>
                <a:lnTo>
                  <a:pt x="9357" y="6894"/>
                </a:lnTo>
                <a:lnTo>
                  <a:pt x="10573" y="7120"/>
                </a:lnTo>
                <a:lnTo>
                  <a:pt x="70" y="36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365659" y="6763484"/>
            <a:ext cx="10000" cy="7369"/>
          </a:xfrm>
          <a:prstGeom prst="rect">
            <a:avLst/>
          </a:prstGeom>
          <a:blipFill>
            <a:blip r:embed="rId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365671" y="6763471"/>
            <a:ext cx="10155" cy="6775"/>
          </a:xfrm>
          <a:prstGeom prst="rect">
            <a:avLst/>
          </a:prstGeom>
          <a:blipFill>
            <a:blip r:embed="rId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1388349" y="6778437"/>
            <a:ext cx="27708" cy="44781"/>
          </a:xfrm>
          <a:prstGeom prst="rect">
            <a:avLst/>
          </a:prstGeom>
          <a:blipFill>
            <a:blip r:embed="rId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391686" y="6780546"/>
            <a:ext cx="16510" cy="31115"/>
          </a:xfrm>
          <a:custGeom>
            <a:avLst/>
            <a:gdLst/>
            <a:ahLst/>
            <a:cxnLst/>
            <a:rect l="l" t="t" r="r" b="b"/>
            <a:pathLst>
              <a:path w="16509" h="31115">
                <a:moveTo>
                  <a:pt x="6953" y="6263"/>
                </a:moveTo>
                <a:lnTo>
                  <a:pt x="2142" y="6263"/>
                </a:lnTo>
                <a:lnTo>
                  <a:pt x="1810" y="11143"/>
                </a:lnTo>
                <a:lnTo>
                  <a:pt x="1429" y="13965"/>
                </a:lnTo>
                <a:lnTo>
                  <a:pt x="2023" y="15239"/>
                </a:lnTo>
                <a:lnTo>
                  <a:pt x="3093" y="16931"/>
                </a:lnTo>
                <a:lnTo>
                  <a:pt x="5202" y="19811"/>
                </a:lnTo>
                <a:lnTo>
                  <a:pt x="5141" y="22667"/>
                </a:lnTo>
                <a:lnTo>
                  <a:pt x="6394" y="25240"/>
                </a:lnTo>
                <a:lnTo>
                  <a:pt x="8656" y="31037"/>
                </a:lnTo>
                <a:lnTo>
                  <a:pt x="10835" y="29693"/>
                </a:lnTo>
                <a:lnTo>
                  <a:pt x="16334" y="21905"/>
                </a:lnTo>
                <a:lnTo>
                  <a:pt x="6953" y="6263"/>
                </a:lnTo>
                <a:close/>
              </a:path>
              <a:path w="16509" h="31115">
                <a:moveTo>
                  <a:pt x="987" y="0"/>
                </a:moveTo>
                <a:lnTo>
                  <a:pt x="0" y="6489"/>
                </a:lnTo>
                <a:lnTo>
                  <a:pt x="2142" y="6263"/>
                </a:lnTo>
                <a:lnTo>
                  <a:pt x="6953" y="6263"/>
                </a:lnTo>
                <a:lnTo>
                  <a:pt x="5096" y="3166"/>
                </a:lnTo>
                <a:lnTo>
                  <a:pt x="987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1389851" y="6778437"/>
            <a:ext cx="9622" cy="7848"/>
          </a:xfrm>
          <a:prstGeom prst="rect">
            <a:avLst/>
          </a:prstGeom>
          <a:blipFill>
            <a:blip r:embed="rId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1383898" y="6775188"/>
            <a:ext cx="24469" cy="49517"/>
          </a:xfrm>
          <a:prstGeom prst="rect">
            <a:avLst/>
          </a:prstGeom>
          <a:blipFill>
            <a:blip r:embed="rId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1374867" y="6768985"/>
            <a:ext cx="28404" cy="57969"/>
          </a:xfrm>
          <a:prstGeom prst="rect">
            <a:avLst/>
          </a:prstGeom>
          <a:blipFill>
            <a:blip r:embed="rId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1375111" y="6768985"/>
            <a:ext cx="9905" cy="8381"/>
          </a:xfrm>
          <a:prstGeom prst="rect">
            <a:avLst/>
          </a:prstGeom>
          <a:blipFill>
            <a:blip r:embed="rId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384471" y="6775188"/>
            <a:ext cx="6739" cy="6226"/>
          </a:xfrm>
          <a:prstGeom prst="rect">
            <a:avLst/>
          </a:prstGeom>
          <a:blipFill>
            <a:blip r:embed="rId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385328" y="6807954"/>
            <a:ext cx="38575" cy="19864"/>
          </a:xfrm>
          <a:prstGeom prst="rect">
            <a:avLst/>
          </a:prstGeom>
          <a:blipFill>
            <a:blip r:embed="rId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407212" y="6805798"/>
            <a:ext cx="17780" cy="19050"/>
          </a:xfrm>
          <a:custGeom>
            <a:avLst/>
            <a:gdLst/>
            <a:ahLst/>
            <a:cxnLst/>
            <a:rect l="l" t="t" r="r" b="b"/>
            <a:pathLst>
              <a:path w="17780" h="19050">
                <a:moveTo>
                  <a:pt x="5846" y="0"/>
                </a:moveTo>
                <a:lnTo>
                  <a:pt x="4535" y="3310"/>
                </a:lnTo>
                <a:lnTo>
                  <a:pt x="3236" y="6559"/>
                </a:lnTo>
                <a:lnTo>
                  <a:pt x="676" y="10143"/>
                </a:lnTo>
                <a:lnTo>
                  <a:pt x="0" y="10869"/>
                </a:lnTo>
                <a:lnTo>
                  <a:pt x="1557" y="16751"/>
                </a:lnTo>
                <a:lnTo>
                  <a:pt x="5321" y="18739"/>
                </a:lnTo>
                <a:lnTo>
                  <a:pt x="5727" y="18489"/>
                </a:lnTo>
                <a:lnTo>
                  <a:pt x="8570" y="16681"/>
                </a:lnTo>
                <a:lnTo>
                  <a:pt x="11475" y="14096"/>
                </a:lnTo>
                <a:lnTo>
                  <a:pt x="14404" y="10536"/>
                </a:lnTo>
                <a:lnTo>
                  <a:pt x="17416" y="4166"/>
                </a:lnTo>
                <a:lnTo>
                  <a:pt x="5846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385328" y="6809109"/>
            <a:ext cx="26670" cy="14604"/>
          </a:xfrm>
          <a:custGeom>
            <a:avLst/>
            <a:gdLst/>
            <a:ahLst/>
            <a:cxnLst/>
            <a:rect l="l" t="t" r="r" b="b"/>
            <a:pathLst>
              <a:path w="26669" h="14604">
                <a:moveTo>
                  <a:pt x="5908" y="13918"/>
                </a:moveTo>
                <a:lnTo>
                  <a:pt x="6345" y="14026"/>
                </a:lnTo>
                <a:lnTo>
                  <a:pt x="7726" y="14133"/>
                </a:lnTo>
                <a:lnTo>
                  <a:pt x="9131" y="14264"/>
                </a:lnTo>
                <a:lnTo>
                  <a:pt x="10336" y="14191"/>
                </a:lnTo>
                <a:lnTo>
                  <a:pt x="9131" y="14191"/>
                </a:lnTo>
                <a:lnTo>
                  <a:pt x="7751" y="14060"/>
                </a:lnTo>
                <a:lnTo>
                  <a:pt x="5908" y="13918"/>
                </a:lnTo>
                <a:close/>
              </a:path>
              <a:path w="26669" h="14604">
                <a:moveTo>
                  <a:pt x="26420" y="0"/>
                </a:moveTo>
                <a:lnTo>
                  <a:pt x="9131" y="14191"/>
                </a:lnTo>
                <a:lnTo>
                  <a:pt x="10336" y="14191"/>
                </a:lnTo>
                <a:lnTo>
                  <a:pt x="10536" y="14179"/>
                </a:lnTo>
                <a:lnTo>
                  <a:pt x="11893" y="13895"/>
                </a:lnTo>
                <a:lnTo>
                  <a:pt x="13274" y="13621"/>
                </a:lnTo>
                <a:lnTo>
                  <a:pt x="24622" y="3739"/>
                </a:lnTo>
                <a:lnTo>
                  <a:pt x="25325" y="2548"/>
                </a:lnTo>
                <a:lnTo>
                  <a:pt x="25912" y="1286"/>
                </a:lnTo>
                <a:lnTo>
                  <a:pt x="26420" y="0"/>
                </a:lnTo>
                <a:close/>
              </a:path>
              <a:path w="26669" h="14604">
                <a:moveTo>
                  <a:pt x="1314" y="12112"/>
                </a:moveTo>
                <a:lnTo>
                  <a:pt x="2310" y="12774"/>
                </a:lnTo>
                <a:lnTo>
                  <a:pt x="4977" y="13847"/>
                </a:lnTo>
                <a:lnTo>
                  <a:pt x="5908" y="13918"/>
                </a:lnTo>
                <a:lnTo>
                  <a:pt x="4989" y="13691"/>
                </a:lnTo>
                <a:lnTo>
                  <a:pt x="2368" y="12691"/>
                </a:lnTo>
                <a:lnTo>
                  <a:pt x="1314" y="12112"/>
                </a:lnTo>
                <a:close/>
              </a:path>
              <a:path w="26669" h="14604">
                <a:moveTo>
                  <a:pt x="0" y="11237"/>
                </a:moveTo>
                <a:lnTo>
                  <a:pt x="1155" y="12024"/>
                </a:lnTo>
                <a:lnTo>
                  <a:pt x="1314" y="12112"/>
                </a:lnTo>
                <a:lnTo>
                  <a:pt x="0" y="1123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361480" y="6773307"/>
            <a:ext cx="12065" cy="8255"/>
          </a:xfrm>
          <a:custGeom>
            <a:avLst/>
            <a:gdLst/>
            <a:ahLst/>
            <a:cxnLst/>
            <a:rect l="l" t="t" r="r" b="b"/>
            <a:pathLst>
              <a:path w="12065" h="8254">
                <a:moveTo>
                  <a:pt x="33" y="0"/>
                </a:moveTo>
                <a:lnTo>
                  <a:pt x="10320" y="7595"/>
                </a:lnTo>
                <a:lnTo>
                  <a:pt x="11667" y="7857"/>
                </a:lnTo>
                <a:lnTo>
                  <a:pt x="11725" y="7714"/>
                </a:lnTo>
                <a:lnTo>
                  <a:pt x="856" y="548"/>
                </a:lnTo>
                <a:lnTo>
                  <a:pt x="225" y="118"/>
                </a:lnTo>
                <a:lnTo>
                  <a:pt x="33" y="0"/>
                </a:lnTo>
                <a:close/>
              </a:path>
            </a:pathLst>
          </a:custGeom>
          <a:solidFill>
            <a:srgbClr val="D37B5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361514" y="6773365"/>
            <a:ext cx="11039" cy="8110"/>
          </a:xfrm>
          <a:prstGeom prst="rect">
            <a:avLst/>
          </a:prstGeom>
          <a:blipFill>
            <a:blip r:embed="rId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361526" y="6773343"/>
            <a:ext cx="11216" cy="7452"/>
          </a:xfrm>
          <a:prstGeom prst="rect">
            <a:avLst/>
          </a:prstGeom>
          <a:blipFill>
            <a:blip r:embed="rId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386597" y="6789821"/>
            <a:ext cx="30508" cy="49398"/>
          </a:xfrm>
          <a:prstGeom prst="rect">
            <a:avLst/>
          </a:prstGeom>
          <a:blipFill>
            <a:blip r:embed="rId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1392112" y="6792393"/>
            <a:ext cx="25400" cy="45720"/>
          </a:xfrm>
          <a:custGeom>
            <a:avLst/>
            <a:gdLst/>
            <a:ahLst/>
            <a:cxnLst/>
            <a:rect l="l" t="t" r="r" b="b"/>
            <a:pathLst>
              <a:path w="25400" h="45720">
                <a:moveTo>
                  <a:pt x="10106" y="9284"/>
                </a:moveTo>
                <a:lnTo>
                  <a:pt x="2895" y="9284"/>
                </a:lnTo>
                <a:lnTo>
                  <a:pt x="3288" y="16763"/>
                </a:lnTo>
                <a:lnTo>
                  <a:pt x="3288" y="21143"/>
                </a:lnTo>
                <a:lnTo>
                  <a:pt x="4288" y="22966"/>
                </a:lnTo>
                <a:lnTo>
                  <a:pt x="6086" y="25310"/>
                </a:lnTo>
                <a:lnTo>
                  <a:pt x="9430" y="29263"/>
                </a:lnTo>
                <a:lnTo>
                  <a:pt x="9884" y="33646"/>
                </a:lnTo>
                <a:lnTo>
                  <a:pt x="12027" y="37289"/>
                </a:lnTo>
                <a:lnTo>
                  <a:pt x="16123" y="45659"/>
                </a:lnTo>
                <a:lnTo>
                  <a:pt x="18861" y="43193"/>
                </a:lnTo>
                <a:lnTo>
                  <a:pt x="24993" y="30275"/>
                </a:lnTo>
                <a:lnTo>
                  <a:pt x="10106" y="9284"/>
                </a:lnTo>
                <a:close/>
              </a:path>
              <a:path w="25400" h="45720">
                <a:moveTo>
                  <a:pt x="228" y="0"/>
                </a:moveTo>
                <a:lnTo>
                  <a:pt x="0" y="10058"/>
                </a:lnTo>
                <a:lnTo>
                  <a:pt x="2895" y="9284"/>
                </a:lnTo>
                <a:lnTo>
                  <a:pt x="10106" y="9284"/>
                </a:lnTo>
                <a:lnTo>
                  <a:pt x="6358" y="3998"/>
                </a:lnTo>
                <a:lnTo>
                  <a:pt x="228" y="0"/>
                </a:lnTo>
                <a:close/>
              </a:path>
            </a:pathLst>
          </a:custGeom>
          <a:solidFill>
            <a:srgbClr val="721D12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1388196" y="6789821"/>
            <a:ext cx="10609" cy="8677"/>
          </a:xfrm>
          <a:prstGeom prst="rect">
            <a:avLst/>
          </a:prstGeom>
          <a:blipFill>
            <a:blip r:embed="rId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381663" y="6786236"/>
            <a:ext cx="26954" cy="54601"/>
          </a:xfrm>
          <a:prstGeom prst="rect">
            <a:avLst/>
          </a:prstGeom>
          <a:blipFill>
            <a:blip r:embed="rId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371568" y="6779415"/>
            <a:ext cx="31428" cy="63913"/>
          </a:xfrm>
          <a:prstGeom prst="rect">
            <a:avLst/>
          </a:prstGeom>
          <a:blipFill>
            <a:blip r:embed="rId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371956" y="6779415"/>
            <a:ext cx="10905" cy="9238"/>
          </a:xfrm>
          <a:prstGeom prst="rect">
            <a:avLst/>
          </a:prstGeom>
          <a:blipFill>
            <a:blip r:embed="rId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1382268" y="6786236"/>
            <a:ext cx="7418" cy="6821"/>
          </a:xfrm>
          <a:prstGeom prst="rect">
            <a:avLst/>
          </a:prstGeom>
          <a:blipFill>
            <a:blip r:embed="rId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383198" y="6822374"/>
            <a:ext cx="42540" cy="21590"/>
          </a:xfrm>
          <a:prstGeom prst="rect">
            <a:avLst/>
          </a:prstGeom>
          <a:blipFill>
            <a:blip r:embed="rId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407331" y="6822371"/>
            <a:ext cx="16510" cy="18415"/>
          </a:xfrm>
          <a:custGeom>
            <a:avLst/>
            <a:gdLst/>
            <a:ahLst/>
            <a:cxnLst/>
            <a:rect l="l" t="t" r="r" b="b"/>
            <a:pathLst>
              <a:path w="16509" h="18415">
                <a:moveTo>
                  <a:pt x="13012" y="0"/>
                </a:moveTo>
                <a:lnTo>
                  <a:pt x="5511" y="0"/>
                </a:lnTo>
                <a:lnTo>
                  <a:pt x="4998" y="1285"/>
                </a:lnTo>
                <a:lnTo>
                  <a:pt x="3559" y="4858"/>
                </a:lnTo>
                <a:lnTo>
                  <a:pt x="737" y="8823"/>
                </a:lnTo>
                <a:lnTo>
                  <a:pt x="0" y="9609"/>
                </a:lnTo>
                <a:lnTo>
                  <a:pt x="1737" y="16099"/>
                </a:lnTo>
                <a:lnTo>
                  <a:pt x="5377" y="18049"/>
                </a:lnTo>
                <a:lnTo>
                  <a:pt x="6321" y="18028"/>
                </a:lnTo>
                <a:lnTo>
                  <a:pt x="9463" y="16026"/>
                </a:lnTo>
                <a:lnTo>
                  <a:pt x="12667" y="13182"/>
                </a:lnTo>
                <a:lnTo>
                  <a:pt x="15904" y="9253"/>
                </a:lnTo>
                <a:lnTo>
                  <a:pt x="16454" y="8085"/>
                </a:lnTo>
                <a:lnTo>
                  <a:pt x="16454" y="1236"/>
                </a:lnTo>
                <a:lnTo>
                  <a:pt x="13012" y="0"/>
                </a:lnTo>
                <a:close/>
              </a:path>
            </a:pathLst>
          </a:custGeom>
          <a:solidFill>
            <a:srgbClr val="874D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383209" y="6823657"/>
            <a:ext cx="29209" cy="15875"/>
          </a:xfrm>
          <a:custGeom>
            <a:avLst/>
            <a:gdLst/>
            <a:ahLst/>
            <a:cxnLst/>
            <a:rect l="l" t="t" r="r" b="b"/>
            <a:pathLst>
              <a:path w="29209" h="15875">
                <a:moveTo>
                  <a:pt x="6566" y="15340"/>
                </a:moveTo>
                <a:lnTo>
                  <a:pt x="7010" y="15444"/>
                </a:lnTo>
                <a:lnTo>
                  <a:pt x="10058" y="15730"/>
                </a:lnTo>
                <a:lnTo>
                  <a:pt x="11445" y="15633"/>
                </a:lnTo>
                <a:lnTo>
                  <a:pt x="10058" y="15633"/>
                </a:lnTo>
                <a:lnTo>
                  <a:pt x="6566" y="15340"/>
                </a:lnTo>
                <a:close/>
              </a:path>
              <a:path w="29209" h="15875">
                <a:moveTo>
                  <a:pt x="29120" y="0"/>
                </a:moveTo>
                <a:lnTo>
                  <a:pt x="28544" y="1441"/>
                </a:lnTo>
                <a:lnTo>
                  <a:pt x="27863" y="2822"/>
                </a:lnTo>
                <a:lnTo>
                  <a:pt x="27062" y="4157"/>
                </a:lnTo>
                <a:lnTo>
                  <a:pt x="26301" y="5443"/>
                </a:lnTo>
                <a:lnTo>
                  <a:pt x="25429" y="6705"/>
                </a:lnTo>
                <a:lnTo>
                  <a:pt x="22512" y="10241"/>
                </a:lnTo>
                <a:lnTo>
                  <a:pt x="20144" y="12289"/>
                </a:lnTo>
                <a:lnTo>
                  <a:pt x="17407" y="13670"/>
                </a:lnTo>
                <a:lnTo>
                  <a:pt x="16047" y="14371"/>
                </a:lnTo>
                <a:lnTo>
                  <a:pt x="14596" y="14895"/>
                </a:lnTo>
                <a:lnTo>
                  <a:pt x="11606" y="15538"/>
                </a:lnTo>
                <a:lnTo>
                  <a:pt x="10058" y="15633"/>
                </a:lnTo>
                <a:lnTo>
                  <a:pt x="11445" y="15633"/>
                </a:lnTo>
                <a:lnTo>
                  <a:pt x="28567" y="1429"/>
                </a:lnTo>
                <a:lnTo>
                  <a:pt x="29120" y="0"/>
                </a:lnTo>
                <a:close/>
              </a:path>
              <a:path w="29209" h="15875">
                <a:moveTo>
                  <a:pt x="1528" y="13398"/>
                </a:moveTo>
                <a:lnTo>
                  <a:pt x="2548" y="14075"/>
                </a:lnTo>
                <a:lnTo>
                  <a:pt x="5486" y="15252"/>
                </a:lnTo>
                <a:lnTo>
                  <a:pt x="6566" y="15340"/>
                </a:lnTo>
                <a:lnTo>
                  <a:pt x="5486" y="15087"/>
                </a:lnTo>
                <a:lnTo>
                  <a:pt x="4047" y="14551"/>
                </a:lnTo>
                <a:lnTo>
                  <a:pt x="2630" y="14002"/>
                </a:lnTo>
                <a:lnTo>
                  <a:pt x="1528" y="13398"/>
                </a:lnTo>
                <a:close/>
              </a:path>
              <a:path w="29209" h="15875">
                <a:moveTo>
                  <a:pt x="0" y="12384"/>
                </a:moveTo>
                <a:lnTo>
                  <a:pt x="1261" y="13252"/>
                </a:lnTo>
                <a:lnTo>
                  <a:pt x="1528" y="13398"/>
                </a:lnTo>
                <a:lnTo>
                  <a:pt x="0" y="12384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417630" y="6838184"/>
            <a:ext cx="9406" cy="23646"/>
          </a:xfrm>
          <a:prstGeom prst="rect">
            <a:avLst/>
          </a:prstGeom>
          <a:blipFill>
            <a:blip r:embed="rId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424629" y="6856865"/>
            <a:ext cx="1895" cy="3391"/>
          </a:xfrm>
          <a:prstGeom prst="rect">
            <a:avLst/>
          </a:prstGeom>
          <a:blipFill>
            <a:blip r:embed="rId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423464" y="6835123"/>
            <a:ext cx="7796" cy="23169"/>
          </a:xfrm>
          <a:prstGeom prst="rect">
            <a:avLst/>
          </a:prstGeom>
          <a:blipFill>
            <a:blip r:embed="rId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426665" y="6850424"/>
            <a:ext cx="4014" cy="6239"/>
          </a:xfrm>
          <a:prstGeom prst="rect">
            <a:avLst/>
          </a:prstGeom>
          <a:blipFill>
            <a:blip r:embed="rId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23641" y="6833218"/>
            <a:ext cx="11155" cy="20646"/>
          </a:xfrm>
          <a:prstGeom prst="rect">
            <a:avLst/>
          </a:prstGeom>
          <a:blipFill>
            <a:blip r:embed="rId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1417749" y="6856865"/>
            <a:ext cx="1904" cy="3392"/>
          </a:xfrm>
          <a:prstGeom prst="rect">
            <a:avLst/>
          </a:prstGeom>
          <a:blipFill>
            <a:blip r:embed="rId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1413022" y="6835123"/>
            <a:ext cx="7787" cy="23169"/>
          </a:xfrm>
          <a:prstGeom prst="rect">
            <a:avLst/>
          </a:prstGeom>
          <a:blipFill>
            <a:blip r:embed="rId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413711" y="6850424"/>
            <a:ext cx="3907" cy="6238"/>
          </a:xfrm>
          <a:prstGeom prst="rect">
            <a:avLst/>
          </a:prstGeom>
          <a:blipFill>
            <a:blip r:embed="rId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409498" y="6833218"/>
            <a:ext cx="11143" cy="20646"/>
          </a:xfrm>
          <a:prstGeom prst="rect">
            <a:avLst/>
          </a:prstGeom>
          <a:blipFill>
            <a:blip r:embed="rId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415140" y="6836016"/>
            <a:ext cx="13970" cy="12700"/>
          </a:xfrm>
          <a:custGeom>
            <a:avLst/>
            <a:gdLst/>
            <a:ahLst/>
            <a:cxnLst/>
            <a:rect l="l" t="t" r="r" b="b"/>
            <a:pathLst>
              <a:path w="13969" h="12700">
                <a:moveTo>
                  <a:pt x="12286" y="0"/>
                </a:moveTo>
                <a:lnTo>
                  <a:pt x="1155" y="1130"/>
                </a:lnTo>
                <a:lnTo>
                  <a:pt x="0" y="4834"/>
                </a:lnTo>
                <a:lnTo>
                  <a:pt x="3191" y="5632"/>
                </a:lnTo>
                <a:lnTo>
                  <a:pt x="3666" y="7918"/>
                </a:lnTo>
                <a:lnTo>
                  <a:pt x="3489" y="9262"/>
                </a:lnTo>
                <a:lnTo>
                  <a:pt x="4145" y="9537"/>
                </a:lnTo>
                <a:lnTo>
                  <a:pt x="5001" y="9823"/>
                </a:lnTo>
                <a:lnTo>
                  <a:pt x="5940" y="12085"/>
                </a:lnTo>
                <a:lnTo>
                  <a:pt x="8595" y="10881"/>
                </a:lnTo>
                <a:lnTo>
                  <a:pt x="8955" y="9848"/>
                </a:lnTo>
                <a:lnTo>
                  <a:pt x="9680" y="9619"/>
                </a:lnTo>
                <a:lnTo>
                  <a:pt x="10347" y="9619"/>
                </a:lnTo>
                <a:lnTo>
                  <a:pt x="10799" y="8394"/>
                </a:lnTo>
                <a:lnTo>
                  <a:pt x="10799" y="6428"/>
                </a:lnTo>
                <a:lnTo>
                  <a:pt x="12310" y="5477"/>
                </a:lnTo>
                <a:lnTo>
                  <a:pt x="13908" y="4834"/>
                </a:lnTo>
                <a:lnTo>
                  <a:pt x="13429" y="2740"/>
                </a:lnTo>
                <a:lnTo>
                  <a:pt x="12286" y="0"/>
                </a:lnTo>
                <a:close/>
              </a:path>
            </a:pathLst>
          </a:custGeom>
          <a:solidFill>
            <a:srgbClr val="60514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400876" y="6817659"/>
            <a:ext cx="42851" cy="24060"/>
          </a:xfrm>
          <a:prstGeom prst="rect">
            <a:avLst/>
          </a:prstGeom>
          <a:blipFill>
            <a:blip r:embed="rId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401354" y="6817741"/>
            <a:ext cx="37079" cy="17333"/>
          </a:xfrm>
          <a:prstGeom prst="rect">
            <a:avLst/>
          </a:prstGeom>
          <a:blipFill>
            <a:blip r:embed="rId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401354" y="6817490"/>
            <a:ext cx="36978" cy="17513"/>
          </a:xfrm>
          <a:prstGeom prst="rect">
            <a:avLst/>
          </a:prstGeom>
          <a:blipFill>
            <a:blip r:embed="rId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415987" y="6824229"/>
            <a:ext cx="12700" cy="2540"/>
          </a:xfrm>
          <a:custGeom>
            <a:avLst/>
            <a:gdLst/>
            <a:ahLst/>
            <a:cxnLst/>
            <a:rect l="l" t="t" r="r" b="b"/>
            <a:pathLst>
              <a:path w="12700" h="2540">
                <a:moveTo>
                  <a:pt x="3331" y="0"/>
                </a:moveTo>
                <a:lnTo>
                  <a:pt x="0" y="0"/>
                </a:lnTo>
                <a:lnTo>
                  <a:pt x="332" y="1011"/>
                </a:lnTo>
                <a:lnTo>
                  <a:pt x="1164" y="1011"/>
                </a:lnTo>
                <a:lnTo>
                  <a:pt x="2057" y="2036"/>
                </a:lnTo>
                <a:lnTo>
                  <a:pt x="10963" y="2036"/>
                </a:lnTo>
                <a:lnTo>
                  <a:pt x="11860" y="1060"/>
                </a:lnTo>
                <a:lnTo>
                  <a:pt x="4654" y="1060"/>
                </a:lnTo>
                <a:lnTo>
                  <a:pt x="4154" y="963"/>
                </a:lnTo>
                <a:lnTo>
                  <a:pt x="3666" y="880"/>
                </a:lnTo>
                <a:lnTo>
                  <a:pt x="3331" y="0"/>
                </a:lnTo>
                <a:close/>
              </a:path>
              <a:path w="12700" h="2540">
                <a:moveTo>
                  <a:pt x="12082" y="819"/>
                </a:moveTo>
                <a:lnTo>
                  <a:pt x="4654" y="1060"/>
                </a:lnTo>
                <a:lnTo>
                  <a:pt x="11860" y="1060"/>
                </a:lnTo>
                <a:lnTo>
                  <a:pt x="12082" y="819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424464" y="682212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43" y="0"/>
                </a:moveTo>
                <a:lnTo>
                  <a:pt x="0" y="131"/>
                </a:lnTo>
                <a:lnTo>
                  <a:pt x="2822" y="3108"/>
                </a:lnTo>
                <a:lnTo>
                  <a:pt x="2953" y="2990"/>
                </a:lnTo>
                <a:lnTo>
                  <a:pt x="143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420179" y="6822622"/>
            <a:ext cx="5715" cy="0"/>
          </a:xfrm>
          <a:custGeom>
            <a:avLst/>
            <a:gdLst/>
            <a:ahLst/>
            <a:cxnLst/>
            <a:rect l="l" t="t" r="r" b="b"/>
            <a:pathLst>
              <a:path w="5715">
                <a:moveTo>
                  <a:pt x="0" y="0"/>
                </a:moveTo>
                <a:lnTo>
                  <a:pt x="5343" y="0"/>
                </a:lnTo>
              </a:path>
            </a:pathLst>
          </a:custGeom>
          <a:ln w="7387">
            <a:solidFill>
              <a:srgbClr val="10151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416283" y="6820563"/>
            <a:ext cx="5080" cy="4445"/>
          </a:xfrm>
          <a:custGeom>
            <a:avLst/>
            <a:gdLst/>
            <a:ahLst/>
            <a:cxnLst/>
            <a:rect l="l" t="t" r="r" b="b"/>
            <a:pathLst>
              <a:path w="5080" h="4445">
                <a:moveTo>
                  <a:pt x="4514" y="0"/>
                </a:moveTo>
                <a:lnTo>
                  <a:pt x="48" y="3761"/>
                </a:lnTo>
                <a:lnTo>
                  <a:pt x="36" y="3892"/>
                </a:lnTo>
                <a:lnTo>
                  <a:pt x="4608" y="176"/>
                </a:lnTo>
                <a:lnTo>
                  <a:pt x="4608" y="33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421642" y="6822694"/>
            <a:ext cx="2571" cy="153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418975" y="6822694"/>
            <a:ext cx="2345" cy="1535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424690" y="6822694"/>
            <a:ext cx="2333" cy="1535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424440" y="681977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0" y="499"/>
                </a:lnTo>
                <a:lnTo>
                  <a:pt x="905" y="499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421916" y="6819776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0" y="499"/>
                </a:lnTo>
                <a:lnTo>
                  <a:pt x="905" y="499"/>
                </a:lnTo>
                <a:lnTo>
                  <a:pt x="0" y="0"/>
                </a:lnTo>
                <a:close/>
              </a:path>
            </a:pathLst>
          </a:custGeom>
          <a:solidFill>
            <a:srgbClr val="10151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423272" y="6820564"/>
            <a:ext cx="2357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420474" y="6820564"/>
            <a:ext cx="2345" cy="1547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417307" y="6833885"/>
            <a:ext cx="10795" cy="1905"/>
          </a:xfrm>
          <a:custGeom>
            <a:avLst/>
            <a:gdLst/>
            <a:ahLst/>
            <a:cxnLst/>
            <a:rect l="l" t="t" r="r" b="b"/>
            <a:pathLst>
              <a:path w="10794" h="1904">
                <a:moveTo>
                  <a:pt x="1572" y="155"/>
                </a:moveTo>
                <a:lnTo>
                  <a:pt x="0" y="155"/>
                </a:lnTo>
                <a:lnTo>
                  <a:pt x="704" y="1213"/>
                </a:lnTo>
                <a:lnTo>
                  <a:pt x="1786" y="1892"/>
                </a:lnTo>
                <a:lnTo>
                  <a:pt x="8619" y="1892"/>
                </a:lnTo>
                <a:lnTo>
                  <a:pt x="10012" y="999"/>
                </a:lnTo>
                <a:lnTo>
                  <a:pt x="8988" y="999"/>
                </a:lnTo>
                <a:lnTo>
                  <a:pt x="2130" y="868"/>
                </a:lnTo>
                <a:lnTo>
                  <a:pt x="1572" y="155"/>
                </a:lnTo>
                <a:close/>
              </a:path>
              <a:path w="10794" h="1904">
                <a:moveTo>
                  <a:pt x="10347" y="0"/>
                </a:moveTo>
                <a:lnTo>
                  <a:pt x="8988" y="155"/>
                </a:lnTo>
                <a:lnTo>
                  <a:pt x="8988" y="999"/>
                </a:lnTo>
                <a:lnTo>
                  <a:pt x="10012" y="999"/>
                </a:lnTo>
                <a:lnTo>
                  <a:pt x="10347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419855" y="6833128"/>
            <a:ext cx="6350" cy="0"/>
          </a:xfrm>
          <a:custGeom>
            <a:avLst/>
            <a:gdLst/>
            <a:ahLst/>
            <a:cxnLst/>
            <a:rect l="l" t="t" r="r" b="b"/>
            <a:pathLst>
              <a:path w="6350">
                <a:moveTo>
                  <a:pt x="0" y="0"/>
                </a:moveTo>
                <a:lnTo>
                  <a:pt x="5976" y="0"/>
                </a:lnTo>
              </a:path>
            </a:pathLst>
          </a:custGeom>
          <a:ln w="6186">
            <a:solidFill>
              <a:srgbClr val="231F2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419557" y="6831670"/>
            <a:ext cx="1904" cy="1547"/>
          </a:xfrm>
          <a:prstGeom prst="rect">
            <a:avLst/>
          </a:prstGeom>
          <a:blipFill>
            <a:blip r:embed="rId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421891" y="6831670"/>
            <a:ext cx="189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424226" y="6831670"/>
            <a:ext cx="1893" cy="1547"/>
          </a:xfrm>
          <a:prstGeom prst="rect">
            <a:avLst/>
          </a:prstGeom>
          <a:blipFill>
            <a:blip r:embed="rId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95877" y="6797798"/>
            <a:ext cx="53172" cy="19549"/>
          </a:xfrm>
          <a:prstGeom prst="rect">
            <a:avLst/>
          </a:prstGeom>
          <a:blipFill>
            <a:blip r:embed="rId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417057" y="6807978"/>
            <a:ext cx="14157" cy="5596"/>
          </a:xfrm>
          <a:prstGeom prst="rect">
            <a:avLst/>
          </a:prstGeom>
          <a:blipFill>
            <a:blip r:embed="rId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419831" y="6803476"/>
            <a:ext cx="4858" cy="14182"/>
          </a:xfrm>
          <a:prstGeom prst="rect">
            <a:avLst/>
          </a:prstGeom>
          <a:blipFill>
            <a:blip r:embed="rId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420535" y="6803476"/>
            <a:ext cx="3810" cy="9525"/>
          </a:xfrm>
          <a:custGeom>
            <a:avLst/>
            <a:gdLst/>
            <a:ahLst/>
            <a:cxnLst/>
            <a:rect l="l" t="t" r="r" b="b"/>
            <a:pathLst>
              <a:path w="3809" h="9525">
                <a:moveTo>
                  <a:pt x="3408" y="7680"/>
                </a:moveTo>
                <a:lnTo>
                  <a:pt x="2130" y="7680"/>
                </a:lnTo>
                <a:lnTo>
                  <a:pt x="1621" y="7746"/>
                </a:lnTo>
                <a:lnTo>
                  <a:pt x="3678" y="8906"/>
                </a:lnTo>
                <a:lnTo>
                  <a:pt x="3408" y="7680"/>
                </a:lnTo>
                <a:close/>
              </a:path>
              <a:path w="3809" h="9525">
                <a:moveTo>
                  <a:pt x="1761" y="0"/>
                </a:moveTo>
                <a:lnTo>
                  <a:pt x="0" y="7955"/>
                </a:lnTo>
                <a:lnTo>
                  <a:pt x="1621" y="7746"/>
                </a:lnTo>
                <a:lnTo>
                  <a:pt x="2130" y="7680"/>
                </a:lnTo>
                <a:lnTo>
                  <a:pt x="3408" y="7680"/>
                </a:lnTo>
                <a:lnTo>
                  <a:pt x="1761" y="0"/>
                </a:lnTo>
                <a:close/>
              </a:path>
              <a:path w="3809" h="9525">
                <a:moveTo>
                  <a:pt x="2130" y="7680"/>
                </a:moveTo>
                <a:lnTo>
                  <a:pt x="1548" y="7705"/>
                </a:lnTo>
                <a:lnTo>
                  <a:pt x="2130" y="7680"/>
                </a:lnTo>
                <a:close/>
              </a:path>
            </a:pathLst>
          </a:custGeom>
          <a:solidFill>
            <a:srgbClr val="64697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17057" y="6801370"/>
            <a:ext cx="12905" cy="13633"/>
          </a:xfrm>
          <a:prstGeom prst="rect">
            <a:avLst/>
          </a:prstGeom>
          <a:blipFill>
            <a:blip r:embed="rId1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393719" y="6771905"/>
            <a:ext cx="57300" cy="62031"/>
          </a:xfrm>
          <a:prstGeom prst="rect">
            <a:avLst/>
          </a:prstGeom>
          <a:blipFill>
            <a:blip r:embed="rId1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394748" y="6773139"/>
            <a:ext cx="55575" cy="25063"/>
          </a:xfrm>
          <a:prstGeom prst="rect">
            <a:avLst/>
          </a:prstGeom>
          <a:blipFill>
            <a:blip r:embed="rId1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1432371" y="676680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630" y="0"/>
                </a:moveTo>
                <a:lnTo>
                  <a:pt x="0" y="225"/>
                </a:lnTo>
                <a:lnTo>
                  <a:pt x="201" y="1334"/>
                </a:lnTo>
                <a:lnTo>
                  <a:pt x="557" y="1286"/>
                </a:lnTo>
                <a:lnTo>
                  <a:pt x="463" y="786"/>
                </a:lnTo>
                <a:lnTo>
                  <a:pt x="508" y="573"/>
                </a:lnTo>
                <a:lnTo>
                  <a:pt x="521" y="179"/>
                </a:lnTo>
                <a:lnTo>
                  <a:pt x="63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432608" y="6766805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23"/>
                </a:lnTo>
                <a:lnTo>
                  <a:pt x="82" y="1356"/>
                </a:lnTo>
                <a:lnTo>
                  <a:pt x="319" y="1286"/>
                </a:lnTo>
                <a:lnTo>
                  <a:pt x="225" y="786"/>
                </a:lnTo>
                <a:lnTo>
                  <a:pt x="271" y="573"/>
                </a:lnTo>
                <a:lnTo>
                  <a:pt x="283" y="179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432142" y="6767793"/>
            <a:ext cx="1334" cy="2429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430334" y="6767531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652" y="0"/>
                </a:moveTo>
                <a:lnTo>
                  <a:pt x="0" y="237"/>
                </a:lnTo>
                <a:lnTo>
                  <a:pt x="201" y="1359"/>
                </a:lnTo>
                <a:lnTo>
                  <a:pt x="582" y="1298"/>
                </a:lnTo>
                <a:lnTo>
                  <a:pt x="499" y="810"/>
                </a:lnTo>
                <a:lnTo>
                  <a:pt x="533" y="167"/>
                </a:lnTo>
                <a:lnTo>
                  <a:pt x="65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430594" y="6767531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393" y="0"/>
                </a:moveTo>
                <a:lnTo>
                  <a:pt x="0" y="323"/>
                </a:lnTo>
                <a:lnTo>
                  <a:pt x="73" y="1371"/>
                </a:lnTo>
                <a:lnTo>
                  <a:pt x="323" y="1298"/>
                </a:lnTo>
                <a:lnTo>
                  <a:pt x="240" y="810"/>
                </a:lnTo>
                <a:lnTo>
                  <a:pt x="274" y="167"/>
                </a:lnTo>
                <a:lnTo>
                  <a:pt x="39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430118" y="6768543"/>
            <a:ext cx="1322" cy="2417"/>
          </a:xfrm>
          <a:prstGeom prst="rect">
            <a:avLst/>
          </a:prstGeom>
          <a:blipFill>
            <a:blip r:embed="rId1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433858" y="67735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68" y="0"/>
                </a:moveTo>
                <a:lnTo>
                  <a:pt x="0" y="60"/>
                </a:lnTo>
                <a:lnTo>
                  <a:pt x="82" y="1191"/>
                </a:lnTo>
                <a:lnTo>
                  <a:pt x="786" y="1216"/>
                </a:lnTo>
                <a:lnTo>
                  <a:pt x="629" y="1080"/>
                </a:lnTo>
                <a:lnTo>
                  <a:pt x="426" y="512"/>
                </a:lnTo>
                <a:lnTo>
                  <a:pt x="36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433952" y="677353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274" y="0"/>
                </a:moveTo>
                <a:lnTo>
                  <a:pt x="0" y="0"/>
                </a:lnTo>
                <a:lnTo>
                  <a:pt x="201" y="1024"/>
                </a:lnTo>
                <a:lnTo>
                  <a:pt x="691" y="1215"/>
                </a:lnTo>
                <a:lnTo>
                  <a:pt x="534" y="1080"/>
                </a:lnTo>
                <a:lnTo>
                  <a:pt x="332" y="512"/>
                </a:lnTo>
                <a:lnTo>
                  <a:pt x="27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433084" y="6771651"/>
            <a:ext cx="1749" cy="2224"/>
          </a:xfrm>
          <a:prstGeom prst="rect">
            <a:avLst/>
          </a:prstGeom>
          <a:blipFill>
            <a:blip r:embed="rId1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435214" y="676654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560" y="0"/>
                </a:moveTo>
                <a:lnTo>
                  <a:pt x="0" y="82"/>
                </a:lnTo>
                <a:lnTo>
                  <a:pt x="36" y="987"/>
                </a:lnTo>
                <a:lnTo>
                  <a:pt x="356" y="1011"/>
                </a:lnTo>
                <a:lnTo>
                  <a:pt x="344" y="594"/>
                </a:lnTo>
                <a:lnTo>
                  <a:pt x="380" y="417"/>
                </a:lnTo>
                <a:lnTo>
                  <a:pt x="429" y="249"/>
                </a:lnTo>
                <a:lnTo>
                  <a:pt x="441" y="118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435345" y="676654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29" y="0"/>
                </a:moveTo>
                <a:lnTo>
                  <a:pt x="60" y="179"/>
                </a:lnTo>
                <a:lnTo>
                  <a:pt x="0" y="1024"/>
                </a:lnTo>
                <a:lnTo>
                  <a:pt x="225" y="1011"/>
                </a:lnTo>
                <a:lnTo>
                  <a:pt x="213" y="594"/>
                </a:lnTo>
                <a:lnTo>
                  <a:pt x="249" y="417"/>
                </a:lnTo>
                <a:lnTo>
                  <a:pt x="298" y="249"/>
                </a:lnTo>
                <a:lnTo>
                  <a:pt x="310" y="118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434833" y="6767305"/>
            <a:ext cx="1225" cy="1834"/>
          </a:xfrm>
          <a:prstGeom prst="rect">
            <a:avLst/>
          </a:prstGeom>
          <a:blipFill>
            <a:blip r:embed="rId1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11154" y="6775188"/>
            <a:ext cx="902" cy="1179"/>
          </a:xfrm>
          <a:prstGeom prst="rect">
            <a:avLst/>
          </a:prstGeom>
          <a:blipFill>
            <a:blip r:embed="rId1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411154" y="67752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0" y="0"/>
                </a:moveTo>
                <a:lnTo>
                  <a:pt x="176" y="106"/>
                </a:lnTo>
                <a:lnTo>
                  <a:pt x="326" y="438"/>
                </a:lnTo>
                <a:lnTo>
                  <a:pt x="438" y="667"/>
                </a:lnTo>
                <a:lnTo>
                  <a:pt x="557" y="1167"/>
                </a:lnTo>
                <a:lnTo>
                  <a:pt x="807" y="1130"/>
                </a:lnTo>
                <a:lnTo>
                  <a:pt x="487" y="106"/>
                </a:lnTo>
                <a:lnTo>
                  <a:pt x="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411080" y="6775998"/>
            <a:ext cx="1941" cy="2237"/>
          </a:xfrm>
          <a:prstGeom prst="rect">
            <a:avLst/>
          </a:prstGeom>
          <a:blipFill>
            <a:blip r:embed="rId1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413296" y="6775093"/>
            <a:ext cx="926" cy="1188"/>
          </a:xfrm>
          <a:prstGeom prst="rect">
            <a:avLst/>
          </a:prstGeom>
          <a:blipFill>
            <a:blip r:embed="rId1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413296" y="6775105"/>
            <a:ext cx="795" cy="1176"/>
          </a:xfrm>
          <a:prstGeom prst="rect">
            <a:avLst/>
          </a:prstGeom>
          <a:blipFill>
            <a:blip r:embed="rId1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413247" y="6775901"/>
            <a:ext cx="1953" cy="2252"/>
          </a:xfrm>
          <a:prstGeom prst="rect">
            <a:avLst/>
          </a:prstGeom>
          <a:blipFill>
            <a:blip r:embed="rId1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408486" y="6775973"/>
            <a:ext cx="856" cy="868"/>
          </a:xfrm>
          <a:prstGeom prst="rect">
            <a:avLst/>
          </a:prstGeom>
          <a:blipFill>
            <a:blip r:embed="rId1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408487" y="6775998"/>
            <a:ext cx="782" cy="844"/>
          </a:xfrm>
          <a:prstGeom prst="rect">
            <a:avLst/>
          </a:prstGeom>
          <a:blipFill>
            <a:blip r:embed="rId1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408557" y="6776510"/>
            <a:ext cx="1773" cy="1712"/>
          </a:xfrm>
          <a:prstGeom prst="rect">
            <a:avLst/>
          </a:prstGeom>
          <a:blipFill>
            <a:blip r:embed="rId1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94779" y="6772889"/>
            <a:ext cx="55244" cy="8890"/>
          </a:xfrm>
          <a:custGeom>
            <a:avLst/>
            <a:gdLst/>
            <a:ahLst/>
            <a:cxnLst/>
            <a:rect l="l" t="t" r="r" b="b"/>
            <a:pathLst>
              <a:path w="55244" h="8890">
                <a:moveTo>
                  <a:pt x="54425" y="0"/>
                </a:moveTo>
                <a:lnTo>
                  <a:pt x="52949" y="0"/>
                </a:lnTo>
                <a:lnTo>
                  <a:pt x="55187" y="237"/>
                </a:lnTo>
                <a:lnTo>
                  <a:pt x="53699" y="237"/>
                </a:lnTo>
                <a:lnTo>
                  <a:pt x="41493" y="5760"/>
                </a:lnTo>
                <a:lnTo>
                  <a:pt x="30260" y="3208"/>
                </a:lnTo>
                <a:lnTo>
                  <a:pt x="14882" y="8875"/>
                </a:lnTo>
                <a:lnTo>
                  <a:pt x="7187" y="7027"/>
                </a:lnTo>
                <a:lnTo>
                  <a:pt x="0" y="237"/>
                </a:lnTo>
              </a:path>
            </a:pathLst>
          </a:custGeom>
          <a:ln w="3175">
            <a:solidFill>
              <a:srgbClr val="B6852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394891" y="6772627"/>
            <a:ext cx="55244" cy="69215"/>
          </a:xfrm>
          <a:custGeom>
            <a:avLst/>
            <a:gdLst/>
            <a:ahLst/>
            <a:cxnLst/>
            <a:rect l="l" t="t" r="r" b="b"/>
            <a:pathLst>
              <a:path w="55244" h="69215">
                <a:moveTo>
                  <a:pt x="27954" y="68674"/>
                </a:moveTo>
                <a:lnTo>
                  <a:pt x="52429" y="35758"/>
                </a:lnTo>
                <a:lnTo>
                  <a:pt x="54964" y="11396"/>
                </a:lnTo>
                <a:lnTo>
                  <a:pt x="53350" y="0"/>
                </a:lnTo>
                <a:lnTo>
                  <a:pt x="42046" y="5523"/>
                </a:lnTo>
                <a:lnTo>
                  <a:pt x="31117" y="3421"/>
                </a:lnTo>
                <a:lnTo>
                  <a:pt x="28311" y="2240"/>
                </a:lnTo>
                <a:lnTo>
                  <a:pt x="27725" y="1917"/>
                </a:lnTo>
                <a:lnTo>
                  <a:pt x="27475" y="1798"/>
                </a:lnTo>
                <a:lnTo>
                  <a:pt x="27286" y="1904"/>
                </a:lnTo>
                <a:lnTo>
                  <a:pt x="26762" y="2179"/>
                </a:lnTo>
                <a:lnTo>
                  <a:pt x="18087" y="5072"/>
                </a:lnTo>
                <a:lnTo>
                  <a:pt x="5923" y="3754"/>
                </a:lnTo>
                <a:lnTo>
                  <a:pt x="129" y="0"/>
                </a:lnTo>
                <a:lnTo>
                  <a:pt x="0" y="12408"/>
                </a:lnTo>
                <a:lnTo>
                  <a:pt x="15718" y="59286"/>
                </a:lnTo>
                <a:lnTo>
                  <a:pt x="27475" y="69009"/>
                </a:lnTo>
                <a:lnTo>
                  <a:pt x="27750" y="68817"/>
                </a:lnTo>
                <a:lnTo>
                  <a:pt x="27954" y="68674"/>
                </a:lnTo>
                <a:close/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395151" y="6797707"/>
            <a:ext cx="54610" cy="0"/>
          </a:xfrm>
          <a:custGeom>
            <a:avLst/>
            <a:gdLst/>
            <a:ahLst/>
            <a:cxnLst/>
            <a:rect l="l" t="t" r="r" b="b"/>
            <a:pathLst>
              <a:path w="54609">
                <a:moveTo>
                  <a:pt x="0" y="0"/>
                </a:moveTo>
                <a:lnTo>
                  <a:pt x="54435" y="0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400793" y="6816849"/>
            <a:ext cx="43815" cy="1905"/>
          </a:xfrm>
          <a:custGeom>
            <a:avLst/>
            <a:gdLst/>
            <a:ahLst/>
            <a:cxnLst/>
            <a:rect l="l" t="t" r="r" b="b"/>
            <a:pathLst>
              <a:path w="43815" h="1904">
                <a:moveTo>
                  <a:pt x="0" y="791"/>
                </a:moveTo>
                <a:lnTo>
                  <a:pt x="43529" y="791"/>
                </a:lnTo>
              </a:path>
            </a:pathLst>
          </a:custGeom>
          <a:ln w="3175">
            <a:solidFill>
              <a:srgbClr val="F6EB2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1393734" y="6771078"/>
            <a:ext cx="29209" cy="71755"/>
          </a:xfrm>
          <a:custGeom>
            <a:avLst/>
            <a:gdLst/>
            <a:ahLst/>
            <a:cxnLst/>
            <a:rect l="l" t="t" r="r" b="b"/>
            <a:pathLst>
              <a:path w="29209" h="71754">
                <a:moveTo>
                  <a:pt x="356" y="0"/>
                </a:moveTo>
                <a:lnTo>
                  <a:pt x="164" y="6812"/>
                </a:lnTo>
                <a:lnTo>
                  <a:pt x="0" y="13621"/>
                </a:lnTo>
                <a:lnTo>
                  <a:pt x="499" y="27218"/>
                </a:lnTo>
                <a:lnTo>
                  <a:pt x="7571" y="49898"/>
                </a:lnTo>
                <a:lnTo>
                  <a:pt x="9214" y="52888"/>
                </a:lnTo>
                <a:lnTo>
                  <a:pt x="28632" y="71746"/>
                </a:lnTo>
                <a:lnTo>
                  <a:pt x="25822" y="69854"/>
                </a:lnTo>
                <a:lnTo>
                  <a:pt x="23085" y="67796"/>
                </a:lnTo>
                <a:lnTo>
                  <a:pt x="3630" y="40495"/>
                </a:lnTo>
                <a:lnTo>
                  <a:pt x="1511" y="34027"/>
                </a:lnTo>
                <a:lnTo>
                  <a:pt x="594" y="27218"/>
                </a:lnTo>
                <a:lnTo>
                  <a:pt x="344" y="20433"/>
                </a:lnTo>
                <a:lnTo>
                  <a:pt x="201" y="17026"/>
                </a:lnTo>
                <a:lnTo>
                  <a:pt x="213" y="6812"/>
                </a:lnTo>
                <a:lnTo>
                  <a:pt x="274" y="3407"/>
                </a:lnTo>
                <a:lnTo>
                  <a:pt x="355" y="466"/>
                </a:lnTo>
                <a:lnTo>
                  <a:pt x="356" y="0"/>
                </a:lnTo>
                <a:close/>
              </a:path>
              <a:path w="29209" h="71754">
                <a:moveTo>
                  <a:pt x="763" y="38"/>
                </a:moveTo>
                <a:lnTo>
                  <a:pt x="999" y="73"/>
                </a:lnTo>
                <a:lnTo>
                  <a:pt x="763" y="38"/>
                </a:lnTo>
                <a:close/>
              </a:path>
              <a:path w="29209" h="71754">
                <a:moveTo>
                  <a:pt x="499" y="0"/>
                </a:moveTo>
                <a:lnTo>
                  <a:pt x="368" y="1"/>
                </a:lnTo>
                <a:lnTo>
                  <a:pt x="763" y="38"/>
                </a:lnTo>
                <a:lnTo>
                  <a:pt x="499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1396639" y="6771460"/>
            <a:ext cx="26034" cy="6350"/>
          </a:xfrm>
          <a:custGeom>
            <a:avLst/>
            <a:gdLst/>
            <a:ahLst/>
            <a:cxnLst/>
            <a:rect l="l" t="t" r="r" b="b"/>
            <a:pathLst>
              <a:path w="26034" h="6350">
                <a:moveTo>
                  <a:pt x="3945" y="3698"/>
                </a:moveTo>
                <a:lnTo>
                  <a:pt x="4334" y="3941"/>
                </a:lnTo>
                <a:lnTo>
                  <a:pt x="7546" y="5431"/>
                </a:lnTo>
                <a:lnTo>
                  <a:pt x="9930" y="5824"/>
                </a:lnTo>
                <a:lnTo>
                  <a:pt x="14633" y="5739"/>
                </a:lnTo>
                <a:lnTo>
                  <a:pt x="14762" y="5714"/>
                </a:lnTo>
                <a:lnTo>
                  <a:pt x="9942" y="5714"/>
                </a:lnTo>
                <a:lnTo>
                  <a:pt x="7583" y="5333"/>
                </a:lnTo>
                <a:lnTo>
                  <a:pt x="3945" y="3698"/>
                </a:lnTo>
                <a:close/>
              </a:path>
              <a:path w="26034" h="6350">
                <a:moveTo>
                  <a:pt x="25694" y="1871"/>
                </a:moveTo>
                <a:lnTo>
                  <a:pt x="12274" y="5657"/>
                </a:lnTo>
                <a:lnTo>
                  <a:pt x="9942" y="5714"/>
                </a:lnTo>
                <a:lnTo>
                  <a:pt x="14762" y="5714"/>
                </a:lnTo>
                <a:lnTo>
                  <a:pt x="16965" y="5300"/>
                </a:lnTo>
                <a:lnTo>
                  <a:pt x="21454" y="3928"/>
                </a:lnTo>
                <a:lnTo>
                  <a:pt x="23634" y="3014"/>
                </a:lnTo>
                <a:lnTo>
                  <a:pt x="25694" y="1871"/>
                </a:lnTo>
                <a:close/>
              </a:path>
              <a:path w="26034" h="6350">
                <a:moveTo>
                  <a:pt x="798" y="1045"/>
                </a:moveTo>
                <a:lnTo>
                  <a:pt x="1429" y="1871"/>
                </a:lnTo>
                <a:lnTo>
                  <a:pt x="3297" y="3407"/>
                </a:lnTo>
                <a:lnTo>
                  <a:pt x="3945" y="3698"/>
                </a:lnTo>
                <a:lnTo>
                  <a:pt x="3322" y="3310"/>
                </a:lnTo>
                <a:lnTo>
                  <a:pt x="1523" y="1822"/>
                </a:lnTo>
                <a:lnTo>
                  <a:pt x="798" y="1045"/>
                </a:lnTo>
                <a:close/>
              </a:path>
              <a:path w="26034" h="6350">
                <a:moveTo>
                  <a:pt x="0" y="0"/>
                </a:moveTo>
                <a:lnTo>
                  <a:pt x="713" y="95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1422367" y="6771460"/>
            <a:ext cx="26670" cy="6350"/>
          </a:xfrm>
          <a:custGeom>
            <a:avLst/>
            <a:gdLst/>
            <a:ahLst/>
            <a:cxnLst/>
            <a:rect l="l" t="t" r="r" b="b"/>
            <a:pathLst>
              <a:path w="26669" h="6350">
                <a:moveTo>
                  <a:pt x="0" y="1871"/>
                </a:moveTo>
                <a:lnTo>
                  <a:pt x="15956" y="5846"/>
                </a:lnTo>
                <a:lnTo>
                  <a:pt x="16473" y="5751"/>
                </a:lnTo>
                <a:lnTo>
                  <a:pt x="15931" y="5751"/>
                </a:lnTo>
                <a:lnTo>
                  <a:pt x="13572" y="5702"/>
                </a:lnTo>
                <a:lnTo>
                  <a:pt x="1060" y="2417"/>
                </a:lnTo>
                <a:lnTo>
                  <a:pt x="0" y="1871"/>
                </a:lnTo>
                <a:close/>
              </a:path>
              <a:path w="26669" h="6350">
                <a:moveTo>
                  <a:pt x="22058" y="3575"/>
                </a:moveTo>
                <a:lnTo>
                  <a:pt x="18324" y="5300"/>
                </a:lnTo>
                <a:lnTo>
                  <a:pt x="15931" y="5751"/>
                </a:lnTo>
                <a:lnTo>
                  <a:pt x="16473" y="5751"/>
                </a:lnTo>
                <a:lnTo>
                  <a:pt x="18361" y="5407"/>
                </a:lnTo>
                <a:lnTo>
                  <a:pt x="20503" y="4370"/>
                </a:lnTo>
                <a:lnTo>
                  <a:pt x="21598" y="3870"/>
                </a:lnTo>
                <a:lnTo>
                  <a:pt x="22058" y="3575"/>
                </a:lnTo>
                <a:close/>
              </a:path>
              <a:path w="26669" h="6350">
                <a:moveTo>
                  <a:pt x="25051" y="1171"/>
                </a:moveTo>
                <a:lnTo>
                  <a:pt x="24469" y="1764"/>
                </a:lnTo>
                <a:lnTo>
                  <a:pt x="22597" y="3227"/>
                </a:lnTo>
                <a:lnTo>
                  <a:pt x="22058" y="3575"/>
                </a:lnTo>
                <a:lnTo>
                  <a:pt x="22634" y="3310"/>
                </a:lnTo>
                <a:lnTo>
                  <a:pt x="24515" y="1786"/>
                </a:lnTo>
                <a:lnTo>
                  <a:pt x="25051" y="1171"/>
                </a:lnTo>
                <a:close/>
              </a:path>
              <a:path w="26669" h="6350">
                <a:moveTo>
                  <a:pt x="26075" y="0"/>
                </a:moveTo>
                <a:lnTo>
                  <a:pt x="25051" y="1171"/>
                </a:lnTo>
                <a:lnTo>
                  <a:pt x="25313" y="905"/>
                </a:lnTo>
                <a:lnTo>
                  <a:pt x="26075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422367" y="6771557"/>
            <a:ext cx="28575" cy="71755"/>
          </a:xfrm>
          <a:custGeom>
            <a:avLst/>
            <a:gdLst/>
            <a:ahLst/>
            <a:cxnLst/>
            <a:rect l="l" t="t" r="r" b="b"/>
            <a:pathLst>
              <a:path w="28575" h="71754">
                <a:moveTo>
                  <a:pt x="26155" y="36306"/>
                </a:moveTo>
                <a:lnTo>
                  <a:pt x="0" y="71317"/>
                </a:lnTo>
                <a:lnTo>
                  <a:pt x="5494" y="67388"/>
                </a:lnTo>
                <a:lnTo>
                  <a:pt x="10610" y="63090"/>
                </a:lnTo>
                <a:lnTo>
                  <a:pt x="13027" y="60743"/>
                </a:lnTo>
                <a:lnTo>
                  <a:pt x="15157" y="58161"/>
                </a:lnTo>
                <a:lnTo>
                  <a:pt x="19491" y="53004"/>
                </a:lnTo>
                <a:lnTo>
                  <a:pt x="22716" y="46994"/>
                </a:lnTo>
                <a:lnTo>
                  <a:pt x="24862" y="40574"/>
                </a:lnTo>
                <a:lnTo>
                  <a:pt x="25907" y="37408"/>
                </a:lnTo>
                <a:lnTo>
                  <a:pt x="26155" y="36306"/>
                </a:lnTo>
                <a:close/>
              </a:path>
              <a:path w="28575" h="71754">
                <a:moveTo>
                  <a:pt x="27741" y="26848"/>
                </a:moveTo>
                <a:lnTo>
                  <a:pt x="27681" y="27489"/>
                </a:lnTo>
                <a:lnTo>
                  <a:pt x="27182" y="30812"/>
                </a:lnTo>
                <a:lnTo>
                  <a:pt x="26645" y="34122"/>
                </a:lnTo>
                <a:lnTo>
                  <a:pt x="26155" y="36306"/>
                </a:lnTo>
                <a:lnTo>
                  <a:pt x="26849" y="34192"/>
                </a:lnTo>
                <a:lnTo>
                  <a:pt x="27706" y="27465"/>
                </a:lnTo>
                <a:lnTo>
                  <a:pt x="27741" y="26848"/>
                </a:lnTo>
                <a:close/>
              </a:path>
              <a:path w="28575" h="71754">
                <a:moveTo>
                  <a:pt x="27386" y="0"/>
                </a:moveTo>
                <a:lnTo>
                  <a:pt x="27575" y="295"/>
                </a:lnTo>
                <a:lnTo>
                  <a:pt x="27837" y="545"/>
                </a:lnTo>
                <a:lnTo>
                  <a:pt x="28181" y="664"/>
                </a:lnTo>
                <a:lnTo>
                  <a:pt x="28279" y="4011"/>
                </a:lnTo>
                <a:lnTo>
                  <a:pt x="28361" y="7357"/>
                </a:lnTo>
                <a:lnTo>
                  <a:pt x="28361" y="14072"/>
                </a:lnTo>
                <a:lnTo>
                  <a:pt x="28279" y="17440"/>
                </a:lnTo>
                <a:lnTo>
                  <a:pt x="27741" y="26848"/>
                </a:lnTo>
                <a:lnTo>
                  <a:pt x="27992" y="24146"/>
                </a:lnTo>
                <a:lnTo>
                  <a:pt x="28181" y="20787"/>
                </a:lnTo>
                <a:lnTo>
                  <a:pt x="28541" y="14072"/>
                </a:lnTo>
                <a:lnTo>
                  <a:pt x="28431" y="7357"/>
                </a:lnTo>
                <a:lnTo>
                  <a:pt x="28194" y="664"/>
                </a:lnTo>
                <a:lnTo>
                  <a:pt x="27849" y="545"/>
                </a:lnTo>
                <a:lnTo>
                  <a:pt x="27587" y="283"/>
                </a:lnTo>
                <a:lnTo>
                  <a:pt x="27386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1393923" y="6772961"/>
            <a:ext cx="7441" cy="4786"/>
          </a:xfrm>
          <a:prstGeom prst="rect">
            <a:avLst/>
          </a:prstGeom>
          <a:blipFill>
            <a:blip r:embed="rId1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443395" y="6772950"/>
            <a:ext cx="7393" cy="4797"/>
          </a:xfrm>
          <a:prstGeom prst="rect">
            <a:avLst/>
          </a:prstGeom>
          <a:blipFill>
            <a:blip r:embed="rId1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1419176" y="6774426"/>
            <a:ext cx="2536" cy="3476"/>
          </a:xfrm>
          <a:prstGeom prst="rect">
            <a:avLst/>
          </a:prstGeom>
          <a:blipFill>
            <a:blip r:embed="rId1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412510" y="6745506"/>
            <a:ext cx="17013" cy="25322"/>
          </a:xfrm>
          <a:prstGeom prst="rect">
            <a:avLst/>
          </a:prstGeom>
          <a:blipFill>
            <a:blip r:embed="rId1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1425071" y="6760902"/>
            <a:ext cx="1366" cy="3343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1424165" y="6761673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749" y="0"/>
                </a:moveTo>
                <a:lnTo>
                  <a:pt x="417" y="0"/>
                </a:lnTo>
                <a:lnTo>
                  <a:pt x="143" y="73"/>
                </a:lnTo>
                <a:lnTo>
                  <a:pt x="0" y="871"/>
                </a:lnTo>
                <a:lnTo>
                  <a:pt x="145" y="1808"/>
                </a:lnTo>
                <a:lnTo>
                  <a:pt x="249" y="2715"/>
                </a:lnTo>
                <a:lnTo>
                  <a:pt x="585" y="3383"/>
                </a:lnTo>
                <a:lnTo>
                  <a:pt x="1142" y="3239"/>
                </a:lnTo>
                <a:lnTo>
                  <a:pt x="1238" y="2715"/>
                </a:lnTo>
                <a:lnTo>
                  <a:pt x="1192" y="1786"/>
                </a:lnTo>
                <a:lnTo>
                  <a:pt x="1036" y="643"/>
                </a:lnTo>
                <a:lnTo>
                  <a:pt x="7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1423072" y="6762459"/>
            <a:ext cx="1273" cy="3395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422078" y="6762864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886" y="0"/>
                </a:moveTo>
                <a:lnTo>
                  <a:pt x="301" y="0"/>
                </a:lnTo>
                <a:lnTo>
                  <a:pt x="39" y="725"/>
                </a:lnTo>
                <a:lnTo>
                  <a:pt x="0" y="2642"/>
                </a:lnTo>
                <a:lnTo>
                  <a:pt x="182" y="3334"/>
                </a:lnTo>
                <a:lnTo>
                  <a:pt x="469" y="3358"/>
                </a:lnTo>
                <a:lnTo>
                  <a:pt x="755" y="3392"/>
                </a:lnTo>
                <a:lnTo>
                  <a:pt x="1017" y="2642"/>
                </a:lnTo>
                <a:lnTo>
                  <a:pt x="1075" y="725"/>
                </a:lnTo>
                <a:lnTo>
                  <a:pt x="8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421112" y="676262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89" y="0"/>
                </a:moveTo>
                <a:lnTo>
                  <a:pt x="275" y="12"/>
                </a:lnTo>
                <a:lnTo>
                  <a:pt x="42" y="713"/>
                </a:lnTo>
                <a:lnTo>
                  <a:pt x="0" y="2654"/>
                </a:lnTo>
                <a:lnTo>
                  <a:pt x="185" y="3346"/>
                </a:lnTo>
                <a:lnTo>
                  <a:pt x="755" y="3380"/>
                </a:lnTo>
                <a:lnTo>
                  <a:pt x="1017" y="2654"/>
                </a:lnTo>
                <a:lnTo>
                  <a:pt x="1057" y="713"/>
                </a:lnTo>
                <a:lnTo>
                  <a:pt x="884" y="12"/>
                </a:lnTo>
                <a:lnTo>
                  <a:pt x="5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1419850" y="676269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87" y="0"/>
                </a:moveTo>
                <a:lnTo>
                  <a:pt x="292" y="0"/>
                </a:lnTo>
                <a:lnTo>
                  <a:pt x="54" y="740"/>
                </a:lnTo>
                <a:lnTo>
                  <a:pt x="0" y="2666"/>
                </a:lnTo>
                <a:lnTo>
                  <a:pt x="185" y="3371"/>
                </a:lnTo>
                <a:lnTo>
                  <a:pt x="767" y="3395"/>
                </a:lnTo>
                <a:lnTo>
                  <a:pt x="1042" y="2666"/>
                </a:lnTo>
                <a:lnTo>
                  <a:pt x="1078" y="740"/>
                </a:lnTo>
                <a:lnTo>
                  <a:pt x="886" y="24"/>
                </a:lnTo>
                <a:lnTo>
                  <a:pt x="5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1418872" y="6761959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88" y="0"/>
                </a:moveTo>
                <a:lnTo>
                  <a:pt x="299" y="12"/>
                </a:lnTo>
                <a:lnTo>
                  <a:pt x="41" y="737"/>
                </a:lnTo>
                <a:lnTo>
                  <a:pt x="0" y="2654"/>
                </a:lnTo>
                <a:lnTo>
                  <a:pt x="197" y="3358"/>
                </a:lnTo>
                <a:lnTo>
                  <a:pt x="782" y="3404"/>
                </a:lnTo>
                <a:lnTo>
                  <a:pt x="1032" y="2648"/>
                </a:lnTo>
                <a:lnTo>
                  <a:pt x="1077" y="737"/>
                </a:lnTo>
                <a:lnTo>
                  <a:pt x="887" y="12"/>
                </a:lnTo>
                <a:lnTo>
                  <a:pt x="58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1417807" y="676110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86" y="0"/>
                </a:moveTo>
                <a:lnTo>
                  <a:pt x="429" y="560"/>
                </a:lnTo>
                <a:lnTo>
                  <a:pt x="0" y="2224"/>
                </a:lnTo>
                <a:lnTo>
                  <a:pt x="36" y="3047"/>
                </a:lnTo>
                <a:lnTo>
                  <a:pt x="585" y="3322"/>
                </a:lnTo>
                <a:lnTo>
                  <a:pt x="975" y="2715"/>
                </a:lnTo>
                <a:lnTo>
                  <a:pt x="1327" y="1356"/>
                </a:lnTo>
                <a:lnTo>
                  <a:pt x="1392" y="143"/>
                </a:lnTo>
                <a:lnTo>
                  <a:pt x="1118" y="12"/>
                </a:lnTo>
                <a:lnTo>
                  <a:pt x="7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1417164" y="675979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66" y="0"/>
                </a:moveTo>
                <a:lnTo>
                  <a:pt x="585" y="499"/>
                </a:lnTo>
                <a:lnTo>
                  <a:pt x="335" y="1228"/>
                </a:lnTo>
                <a:lnTo>
                  <a:pt x="36" y="2072"/>
                </a:lnTo>
                <a:lnTo>
                  <a:pt x="0" y="2892"/>
                </a:lnTo>
                <a:lnTo>
                  <a:pt x="536" y="3252"/>
                </a:lnTo>
                <a:lnTo>
                  <a:pt x="978" y="2715"/>
                </a:lnTo>
                <a:lnTo>
                  <a:pt x="1501" y="1227"/>
                </a:lnTo>
                <a:lnTo>
                  <a:pt x="1597" y="204"/>
                </a:lnTo>
                <a:lnTo>
                  <a:pt x="1334" y="36"/>
                </a:lnTo>
                <a:lnTo>
                  <a:pt x="96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425071" y="67589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79" y="0"/>
                </a:moveTo>
                <a:lnTo>
                  <a:pt x="332" y="12"/>
                </a:lnTo>
                <a:lnTo>
                  <a:pt x="70" y="131"/>
                </a:lnTo>
                <a:lnTo>
                  <a:pt x="0" y="941"/>
                </a:lnTo>
                <a:lnTo>
                  <a:pt x="381" y="2740"/>
                </a:lnTo>
                <a:lnTo>
                  <a:pt x="763" y="3358"/>
                </a:lnTo>
                <a:lnTo>
                  <a:pt x="1024" y="3252"/>
                </a:lnTo>
                <a:lnTo>
                  <a:pt x="1322" y="3142"/>
                </a:lnTo>
                <a:lnTo>
                  <a:pt x="1366" y="2313"/>
                </a:lnTo>
                <a:lnTo>
                  <a:pt x="1011" y="606"/>
                </a:lnTo>
                <a:lnTo>
                  <a:pt x="6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424165" y="6759685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749" y="0"/>
                </a:moveTo>
                <a:lnTo>
                  <a:pt x="417" y="0"/>
                </a:lnTo>
                <a:lnTo>
                  <a:pt x="143" y="82"/>
                </a:lnTo>
                <a:lnTo>
                  <a:pt x="0" y="880"/>
                </a:lnTo>
                <a:lnTo>
                  <a:pt x="145" y="1830"/>
                </a:lnTo>
                <a:lnTo>
                  <a:pt x="249" y="2727"/>
                </a:lnTo>
                <a:lnTo>
                  <a:pt x="585" y="3404"/>
                </a:lnTo>
                <a:lnTo>
                  <a:pt x="1142" y="3261"/>
                </a:lnTo>
                <a:lnTo>
                  <a:pt x="1237" y="2727"/>
                </a:lnTo>
                <a:lnTo>
                  <a:pt x="1194" y="1810"/>
                </a:lnTo>
                <a:lnTo>
                  <a:pt x="1036" y="667"/>
                </a:lnTo>
                <a:lnTo>
                  <a:pt x="74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423072" y="676047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724" y="0"/>
                </a:moveTo>
                <a:lnTo>
                  <a:pt x="413" y="12"/>
                </a:lnTo>
                <a:lnTo>
                  <a:pt x="142" y="94"/>
                </a:lnTo>
                <a:lnTo>
                  <a:pt x="0" y="899"/>
                </a:lnTo>
                <a:lnTo>
                  <a:pt x="130" y="1810"/>
                </a:lnTo>
                <a:lnTo>
                  <a:pt x="236" y="2724"/>
                </a:lnTo>
                <a:lnTo>
                  <a:pt x="569" y="3404"/>
                </a:lnTo>
                <a:lnTo>
                  <a:pt x="1129" y="3273"/>
                </a:lnTo>
                <a:lnTo>
                  <a:pt x="1273" y="2465"/>
                </a:lnTo>
                <a:lnTo>
                  <a:pt x="1035" y="679"/>
                </a:lnTo>
                <a:lnTo>
                  <a:pt x="7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422075" y="6760889"/>
            <a:ext cx="1074" cy="3392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1421112" y="6760651"/>
            <a:ext cx="1063" cy="3392"/>
          </a:xfrm>
          <a:prstGeom prst="rect">
            <a:avLst/>
          </a:prstGeom>
          <a:blipFill>
            <a:blip r:embed="rId1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1419853" y="6760733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95" y="0"/>
                </a:moveTo>
                <a:lnTo>
                  <a:pt x="285" y="12"/>
                </a:lnTo>
                <a:lnTo>
                  <a:pt x="51" y="737"/>
                </a:lnTo>
                <a:lnTo>
                  <a:pt x="0" y="2654"/>
                </a:lnTo>
                <a:lnTo>
                  <a:pt x="182" y="3355"/>
                </a:lnTo>
                <a:lnTo>
                  <a:pt x="764" y="3392"/>
                </a:lnTo>
                <a:lnTo>
                  <a:pt x="1039" y="2654"/>
                </a:lnTo>
                <a:lnTo>
                  <a:pt x="1075" y="737"/>
                </a:lnTo>
                <a:lnTo>
                  <a:pt x="882" y="12"/>
                </a:lnTo>
                <a:lnTo>
                  <a:pt x="59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418873" y="6759996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587" y="0"/>
                </a:moveTo>
                <a:lnTo>
                  <a:pt x="298" y="12"/>
                </a:lnTo>
                <a:lnTo>
                  <a:pt x="40" y="725"/>
                </a:lnTo>
                <a:lnTo>
                  <a:pt x="0" y="2642"/>
                </a:lnTo>
                <a:lnTo>
                  <a:pt x="196" y="3343"/>
                </a:lnTo>
                <a:lnTo>
                  <a:pt x="470" y="3368"/>
                </a:lnTo>
                <a:lnTo>
                  <a:pt x="781" y="3404"/>
                </a:lnTo>
                <a:lnTo>
                  <a:pt x="1031" y="2637"/>
                </a:lnTo>
                <a:lnTo>
                  <a:pt x="1074" y="725"/>
                </a:lnTo>
                <a:lnTo>
                  <a:pt x="886" y="12"/>
                </a:lnTo>
                <a:lnTo>
                  <a:pt x="5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1417807" y="675912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86" y="0"/>
                </a:moveTo>
                <a:lnTo>
                  <a:pt x="429" y="569"/>
                </a:lnTo>
                <a:lnTo>
                  <a:pt x="0" y="2237"/>
                </a:lnTo>
                <a:lnTo>
                  <a:pt x="36" y="3047"/>
                </a:lnTo>
                <a:lnTo>
                  <a:pt x="585" y="3331"/>
                </a:lnTo>
                <a:lnTo>
                  <a:pt x="975" y="2724"/>
                </a:lnTo>
                <a:lnTo>
                  <a:pt x="1328" y="1356"/>
                </a:lnTo>
                <a:lnTo>
                  <a:pt x="1392" y="152"/>
                </a:lnTo>
                <a:lnTo>
                  <a:pt x="1118" y="9"/>
                </a:lnTo>
                <a:lnTo>
                  <a:pt x="7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1417164" y="6757816"/>
            <a:ext cx="1597" cy="3236"/>
          </a:xfrm>
          <a:prstGeom prst="rect">
            <a:avLst/>
          </a:prstGeom>
          <a:blipFill>
            <a:blip r:embed="rId1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1414997" y="6764983"/>
            <a:ext cx="1621" cy="3657"/>
          </a:xfrm>
          <a:prstGeom prst="rect">
            <a:avLst/>
          </a:prstGeom>
          <a:blipFill>
            <a:blip r:embed="rId1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1416725" y="6763995"/>
            <a:ext cx="1807" cy="4227"/>
          </a:xfrm>
          <a:prstGeom prst="rect">
            <a:avLst/>
          </a:prstGeom>
          <a:blipFill>
            <a:blip r:embed="rId1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1415497" y="6762352"/>
            <a:ext cx="1822" cy="426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418033" y="6762364"/>
            <a:ext cx="1822" cy="4251"/>
          </a:xfrm>
          <a:prstGeom prst="rect">
            <a:avLst/>
          </a:prstGeom>
          <a:blipFill>
            <a:blip r:embed="rId1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1416807" y="6760959"/>
            <a:ext cx="1822" cy="4251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1414546" y="676107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20" y="0"/>
                </a:moveTo>
                <a:lnTo>
                  <a:pt x="381" y="725"/>
                </a:lnTo>
                <a:lnTo>
                  <a:pt x="213" y="1667"/>
                </a:lnTo>
                <a:lnTo>
                  <a:pt x="0" y="2666"/>
                </a:lnTo>
                <a:lnTo>
                  <a:pt x="155" y="3523"/>
                </a:lnTo>
                <a:lnTo>
                  <a:pt x="893" y="3678"/>
                </a:lnTo>
                <a:lnTo>
                  <a:pt x="1357" y="2920"/>
                </a:lnTo>
                <a:lnTo>
                  <a:pt x="1749" y="954"/>
                </a:lnTo>
                <a:lnTo>
                  <a:pt x="1605" y="72"/>
                </a:lnTo>
                <a:lnTo>
                  <a:pt x="82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1415652" y="675955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38" y="0"/>
                </a:moveTo>
                <a:lnTo>
                  <a:pt x="344" y="679"/>
                </a:lnTo>
                <a:lnTo>
                  <a:pt x="179" y="1548"/>
                </a:lnTo>
                <a:lnTo>
                  <a:pt x="0" y="2453"/>
                </a:lnTo>
                <a:lnTo>
                  <a:pt x="131" y="3252"/>
                </a:lnTo>
                <a:lnTo>
                  <a:pt x="487" y="3310"/>
                </a:lnTo>
                <a:lnTo>
                  <a:pt x="822" y="3371"/>
                </a:lnTo>
                <a:lnTo>
                  <a:pt x="1249" y="2691"/>
                </a:lnTo>
                <a:lnTo>
                  <a:pt x="1429" y="1786"/>
                </a:lnTo>
                <a:lnTo>
                  <a:pt x="1618" y="868"/>
                </a:lnTo>
                <a:lnTo>
                  <a:pt x="1465" y="82"/>
                </a:lnTo>
                <a:lnTo>
                  <a:pt x="73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1415677" y="675748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82" y="0"/>
                </a:moveTo>
                <a:lnTo>
                  <a:pt x="749" y="0"/>
                </a:lnTo>
                <a:lnTo>
                  <a:pt x="343" y="672"/>
                </a:lnTo>
                <a:lnTo>
                  <a:pt x="188" y="1536"/>
                </a:lnTo>
                <a:lnTo>
                  <a:pt x="0" y="2453"/>
                </a:lnTo>
                <a:lnTo>
                  <a:pt x="143" y="3239"/>
                </a:lnTo>
                <a:lnTo>
                  <a:pt x="844" y="3371"/>
                </a:lnTo>
                <a:lnTo>
                  <a:pt x="1261" y="2691"/>
                </a:lnTo>
                <a:lnTo>
                  <a:pt x="1618" y="871"/>
                </a:lnTo>
                <a:lnTo>
                  <a:pt x="1472" y="72"/>
                </a:lnTo>
                <a:lnTo>
                  <a:pt x="108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415902" y="675595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61" y="0"/>
                </a:moveTo>
                <a:lnTo>
                  <a:pt x="725" y="0"/>
                </a:lnTo>
                <a:lnTo>
                  <a:pt x="323" y="655"/>
                </a:lnTo>
                <a:lnTo>
                  <a:pt x="0" y="2429"/>
                </a:lnTo>
                <a:lnTo>
                  <a:pt x="118" y="3239"/>
                </a:lnTo>
                <a:lnTo>
                  <a:pt x="810" y="3358"/>
                </a:lnTo>
                <a:lnTo>
                  <a:pt x="1237" y="2679"/>
                </a:lnTo>
                <a:lnTo>
                  <a:pt x="1597" y="847"/>
                </a:lnTo>
                <a:lnTo>
                  <a:pt x="1466" y="60"/>
                </a:lnTo>
                <a:lnTo>
                  <a:pt x="106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416902" y="6757351"/>
            <a:ext cx="2240" cy="4264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418352" y="6759423"/>
            <a:ext cx="1954" cy="4264"/>
          </a:xfrm>
          <a:prstGeom prst="rect">
            <a:avLst/>
          </a:prstGeom>
          <a:blipFill>
            <a:blip r:embed="rId1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426869" y="6764818"/>
            <a:ext cx="2081" cy="3654"/>
          </a:xfrm>
          <a:prstGeom prst="rect">
            <a:avLst/>
          </a:prstGeom>
          <a:blipFill>
            <a:blip r:embed="rId1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424796" y="6764318"/>
            <a:ext cx="2540" cy="4445"/>
          </a:xfrm>
          <a:custGeom>
            <a:avLst/>
            <a:gdLst/>
            <a:ahLst/>
            <a:cxnLst/>
            <a:rect l="l" t="t" r="r" b="b"/>
            <a:pathLst>
              <a:path w="2540" h="4445">
                <a:moveTo>
                  <a:pt x="1225" y="0"/>
                </a:moveTo>
                <a:lnTo>
                  <a:pt x="643" y="21"/>
                </a:lnTo>
                <a:lnTo>
                  <a:pt x="143" y="131"/>
                </a:lnTo>
                <a:lnTo>
                  <a:pt x="0" y="1176"/>
                </a:lnTo>
                <a:lnTo>
                  <a:pt x="298" y="2298"/>
                </a:lnTo>
                <a:lnTo>
                  <a:pt x="585" y="3441"/>
                </a:lnTo>
                <a:lnTo>
                  <a:pt x="1225" y="4248"/>
                </a:lnTo>
                <a:lnTo>
                  <a:pt x="2203" y="3974"/>
                </a:lnTo>
                <a:lnTo>
                  <a:pt x="2359" y="2962"/>
                </a:lnTo>
                <a:lnTo>
                  <a:pt x="1786" y="774"/>
                </a:lnTo>
                <a:lnTo>
                  <a:pt x="122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425546" y="6762435"/>
            <a:ext cx="2371" cy="4239"/>
          </a:xfrm>
          <a:prstGeom prst="rect">
            <a:avLst/>
          </a:prstGeom>
          <a:blipFill>
            <a:blip r:embed="rId1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423117" y="6763077"/>
            <a:ext cx="2371" cy="4239"/>
          </a:xfrm>
          <a:prstGeom prst="rect">
            <a:avLst/>
          </a:prstGeom>
          <a:blipFill>
            <a:blip r:embed="rId1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423940" y="6761413"/>
            <a:ext cx="2356" cy="4261"/>
          </a:xfrm>
          <a:prstGeom prst="rect">
            <a:avLst/>
          </a:prstGeom>
          <a:blipFill>
            <a:blip r:embed="rId1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426058" y="6761042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941" y="0"/>
                </a:moveTo>
                <a:lnTo>
                  <a:pt x="380" y="48"/>
                </a:lnTo>
                <a:lnTo>
                  <a:pt x="0" y="204"/>
                </a:lnTo>
                <a:lnTo>
                  <a:pt x="36" y="1085"/>
                </a:lnTo>
                <a:lnTo>
                  <a:pt x="917" y="2834"/>
                </a:lnTo>
                <a:lnTo>
                  <a:pt x="1560" y="3407"/>
                </a:lnTo>
                <a:lnTo>
                  <a:pt x="2359" y="3047"/>
                </a:lnTo>
                <a:lnTo>
                  <a:pt x="2322" y="2179"/>
                </a:lnTo>
                <a:lnTo>
                  <a:pt x="1499" y="536"/>
                </a:lnTo>
                <a:lnTo>
                  <a:pt x="9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424498" y="6759878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810" y="0"/>
                </a:moveTo>
                <a:lnTo>
                  <a:pt x="323" y="21"/>
                </a:lnTo>
                <a:lnTo>
                  <a:pt x="0" y="201"/>
                </a:lnTo>
                <a:lnTo>
                  <a:pt x="36" y="1045"/>
                </a:lnTo>
                <a:lnTo>
                  <a:pt x="798" y="2749"/>
                </a:lnTo>
                <a:lnTo>
                  <a:pt x="1383" y="3297"/>
                </a:lnTo>
                <a:lnTo>
                  <a:pt x="2048" y="2950"/>
                </a:lnTo>
                <a:lnTo>
                  <a:pt x="2026" y="2118"/>
                </a:lnTo>
                <a:lnTo>
                  <a:pt x="1633" y="1261"/>
                </a:lnTo>
                <a:lnTo>
                  <a:pt x="1310" y="512"/>
                </a:lnTo>
                <a:lnTo>
                  <a:pt x="8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424607" y="6756661"/>
            <a:ext cx="2761" cy="4083"/>
          </a:xfrm>
          <a:prstGeom prst="rect">
            <a:avLst/>
          </a:prstGeom>
          <a:blipFill>
            <a:blip r:embed="rId1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422535" y="6758067"/>
            <a:ext cx="2761" cy="4095"/>
          </a:xfrm>
          <a:prstGeom prst="rect">
            <a:avLst/>
          </a:prstGeom>
          <a:blipFill>
            <a:blip r:embed="rId1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421953" y="6760353"/>
            <a:ext cx="2487" cy="4203"/>
          </a:xfrm>
          <a:prstGeom prst="rect">
            <a:avLst/>
          </a:prstGeom>
          <a:blipFill>
            <a:blip r:embed="rId1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424808" y="6757723"/>
            <a:ext cx="1363" cy="3403"/>
          </a:xfrm>
          <a:prstGeom prst="rect">
            <a:avLst/>
          </a:prstGeom>
          <a:blipFill>
            <a:blip r:embed="rId1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423333" y="675850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92" y="0"/>
                </a:moveTo>
                <a:lnTo>
                  <a:pt x="487" y="12"/>
                </a:lnTo>
                <a:lnTo>
                  <a:pt x="131" y="73"/>
                </a:lnTo>
                <a:lnTo>
                  <a:pt x="0" y="893"/>
                </a:lnTo>
                <a:lnTo>
                  <a:pt x="283" y="2715"/>
                </a:lnTo>
                <a:lnTo>
                  <a:pt x="676" y="3407"/>
                </a:lnTo>
                <a:lnTo>
                  <a:pt x="1368" y="3264"/>
                </a:lnTo>
                <a:lnTo>
                  <a:pt x="1545" y="2453"/>
                </a:lnTo>
                <a:lnTo>
                  <a:pt x="1249" y="679"/>
                </a:lnTo>
                <a:lnTo>
                  <a:pt x="89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1422090" y="675891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06" y="0"/>
                </a:moveTo>
                <a:lnTo>
                  <a:pt x="361" y="0"/>
                </a:lnTo>
                <a:lnTo>
                  <a:pt x="51" y="750"/>
                </a:lnTo>
                <a:lnTo>
                  <a:pt x="0" y="2654"/>
                </a:lnTo>
                <a:lnTo>
                  <a:pt x="230" y="3358"/>
                </a:lnTo>
                <a:lnTo>
                  <a:pt x="944" y="3392"/>
                </a:lnTo>
                <a:lnTo>
                  <a:pt x="1264" y="2654"/>
                </a:lnTo>
                <a:lnTo>
                  <a:pt x="1329" y="749"/>
                </a:lnTo>
                <a:lnTo>
                  <a:pt x="1087" y="24"/>
                </a:lnTo>
                <a:lnTo>
                  <a:pt x="70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1420916" y="675868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13" y="0"/>
                </a:moveTo>
                <a:lnTo>
                  <a:pt x="352" y="12"/>
                </a:lnTo>
                <a:lnTo>
                  <a:pt x="46" y="737"/>
                </a:lnTo>
                <a:lnTo>
                  <a:pt x="0" y="2654"/>
                </a:lnTo>
                <a:lnTo>
                  <a:pt x="238" y="3358"/>
                </a:lnTo>
                <a:lnTo>
                  <a:pt x="939" y="3380"/>
                </a:lnTo>
                <a:lnTo>
                  <a:pt x="1250" y="2651"/>
                </a:lnTo>
                <a:lnTo>
                  <a:pt x="1305" y="737"/>
                </a:lnTo>
                <a:lnTo>
                  <a:pt x="1080" y="12"/>
                </a:lnTo>
                <a:lnTo>
                  <a:pt x="71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419364" y="675874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04" y="0"/>
                </a:moveTo>
                <a:lnTo>
                  <a:pt x="384" y="0"/>
                </a:lnTo>
                <a:lnTo>
                  <a:pt x="61" y="750"/>
                </a:lnTo>
                <a:lnTo>
                  <a:pt x="0" y="2666"/>
                </a:lnTo>
                <a:lnTo>
                  <a:pt x="241" y="3367"/>
                </a:lnTo>
                <a:lnTo>
                  <a:pt x="942" y="3404"/>
                </a:lnTo>
                <a:lnTo>
                  <a:pt x="1265" y="2663"/>
                </a:lnTo>
                <a:lnTo>
                  <a:pt x="1316" y="749"/>
                </a:lnTo>
                <a:lnTo>
                  <a:pt x="1085" y="21"/>
                </a:lnTo>
                <a:lnTo>
                  <a:pt x="70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418176" y="675803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92" y="0"/>
                </a:moveTo>
                <a:lnTo>
                  <a:pt x="347" y="0"/>
                </a:lnTo>
                <a:lnTo>
                  <a:pt x="49" y="716"/>
                </a:lnTo>
                <a:lnTo>
                  <a:pt x="0" y="2642"/>
                </a:lnTo>
                <a:lnTo>
                  <a:pt x="238" y="3334"/>
                </a:lnTo>
                <a:lnTo>
                  <a:pt x="929" y="3383"/>
                </a:lnTo>
                <a:lnTo>
                  <a:pt x="1250" y="2636"/>
                </a:lnTo>
                <a:lnTo>
                  <a:pt x="1303" y="716"/>
                </a:lnTo>
                <a:lnTo>
                  <a:pt x="1073" y="24"/>
                </a:lnTo>
                <a:lnTo>
                  <a:pt x="69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425772" y="675547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47" y="0"/>
                </a:moveTo>
                <a:lnTo>
                  <a:pt x="429" y="12"/>
                </a:lnTo>
                <a:lnTo>
                  <a:pt x="73" y="131"/>
                </a:lnTo>
                <a:lnTo>
                  <a:pt x="0" y="941"/>
                </a:lnTo>
                <a:lnTo>
                  <a:pt x="240" y="1847"/>
                </a:lnTo>
                <a:lnTo>
                  <a:pt x="466" y="2727"/>
                </a:lnTo>
                <a:lnTo>
                  <a:pt x="917" y="3371"/>
                </a:lnTo>
                <a:lnTo>
                  <a:pt x="1597" y="3154"/>
                </a:lnTo>
                <a:lnTo>
                  <a:pt x="1679" y="2322"/>
                </a:lnTo>
                <a:lnTo>
                  <a:pt x="1453" y="1441"/>
                </a:lnTo>
                <a:lnTo>
                  <a:pt x="1252" y="609"/>
                </a:lnTo>
                <a:lnTo>
                  <a:pt x="84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424808" y="6756244"/>
            <a:ext cx="1361" cy="3404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423333" y="675703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92" y="0"/>
                </a:moveTo>
                <a:lnTo>
                  <a:pt x="487" y="12"/>
                </a:lnTo>
                <a:lnTo>
                  <a:pt x="131" y="82"/>
                </a:lnTo>
                <a:lnTo>
                  <a:pt x="0" y="893"/>
                </a:lnTo>
                <a:lnTo>
                  <a:pt x="283" y="2727"/>
                </a:lnTo>
                <a:lnTo>
                  <a:pt x="676" y="3404"/>
                </a:lnTo>
                <a:lnTo>
                  <a:pt x="1024" y="3322"/>
                </a:lnTo>
                <a:lnTo>
                  <a:pt x="1368" y="3249"/>
                </a:lnTo>
                <a:lnTo>
                  <a:pt x="1545" y="2453"/>
                </a:lnTo>
                <a:lnTo>
                  <a:pt x="1249" y="679"/>
                </a:lnTo>
                <a:lnTo>
                  <a:pt x="89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422095" y="675742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6" y="0"/>
                </a:moveTo>
                <a:lnTo>
                  <a:pt x="357" y="0"/>
                </a:lnTo>
                <a:lnTo>
                  <a:pt x="46" y="750"/>
                </a:lnTo>
                <a:lnTo>
                  <a:pt x="0" y="2666"/>
                </a:lnTo>
                <a:lnTo>
                  <a:pt x="226" y="3367"/>
                </a:lnTo>
                <a:lnTo>
                  <a:pt x="939" y="3392"/>
                </a:lnTo>
                <a:lnTo>
                  <a:pt x="1259" y="2660"/>
                </a:lnTo>
                <a:lnTo>
                  <a:pt x="1312" y="749"/>
                </a:lnTo>
                <a:lnTo>
                  <a:pt x="1082" y="48"/>
                </a:lnTo>
                <a:lnTo>
                  <a:pt x="72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420917" y="675721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23" y="0"/>
                </a:moveTo>
                <a:lnTo>
                  <a:pt x="350" y="12"/>
                </a:lnTo>
                <a:lnTo>
                  <a:pt x="45" y="725"/>
                </a:lnTo>
                <a:lnTo>
                  <a:pt x="0" y="2654"/>
                </a:lnTo>
                <a:lnTo>
                  <a:pt x="237" y="3355"/>
                </a:lnTo>
                <a:lnTo>
                  <a:pt x="569" y="3355"/>
                </a:lnTo>
                <a:lnTo>
                  <a:pt x="938" y="3392"/>
                </a:lnTo>
                <a:lnTo>
                  <a:pt x="1249" y="2651"/>
                </a:lnTo>
                <a:lnTo>
                  <a:pt x="1304" y="725"/>
                </a:lnTo>
                <a:lnTo>
                  <a:pt x="1079" y="12"/>
                </a:lnTo>
                <a:lnTo>
                  <a:pt x="7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419371" y="675728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697" y="0"/>
                </a:moveTo>
                <a:lnTo>
                  <a:pt x="377" y="0"/>
                </a:lnTo>
                <a:lnTo>
                  <a:pt x="54" y="750"/>
                </a:lnTo>
                <a:lnTo>
                  <a:pt x="0" y="2666"/>
                </a:lnTo>
                <a:lnTo>
                  <a:pt x="234" y="3358"/>
                </a:lnTo>
                <a:lnTo>
                  <a:pt x="935" y="3392"/>
                </a:lnTo>
                <a:lnTo>
                  <a:pt x="1258" y="2663"/>
                </a:lnTo>
                <a:lnTo>
                  <a:pt x="1316" y="749"/>
                </a:lnTo>
                <a:lnTo>
                  <a:pt x="1078" y="24"/>
                </a:lnTo>
                <a:lnTo>
                  <a:pt x="69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418176" y="675655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02" y="0"/>
                </a:moveTo>
                <a:lnTo>
                  <a:pt x="342" y="12"/>
                </a:lnTo>
                <a:lnTo>
                  <a:pt x="49" y="725"/>
                </a:lnTo>
                <a:lnTo>
                  <a:pt x="0" y="2642"/>
                </a:lnTo>
                <a:lnTo>
                  <a:pt x="238" y="3334"/>
                </a:lnTo>
                <a:lnTo>
                  <a:pt x="585" y="3355"/>
                </a:lnTo>
                <a:lnTo>
                  <a:pt x="929" y="3392"/>
                </a:lnTo>
                <a:lnTo>
                  <a:pt x="1250" y="2636"/>
                </a:lnTo>
                <a:lnTo>
                  <a:pt x="1303" y="725"/>
                </a:lnTo>
                <a:lnTo>
                  <a:pt x="1071" y="12"/>
                </a:lnTo>
                <a:lnTo>
                  <a:pt x="70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417164" y="6755994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29" y="0"/>
                </a:moveTo>
                <a:lnTo>
                  <a:pt x="499" y="572"/>
                </a:lnTo>
                <a:lnTo>
                  <a:pt x="86" y="1859"/>
                </a:lnTo>
                <a:lnTo>
                  <a:pt x="0" y="3072"/>
                </a:lnTo>
                <a:lnTo>
                  <a:pt x="679" y="3334"/>
                </a:lnTo>
                <a:lnTo>
                  <a:pt x="1155" y="2740"/>
                </a:lnTo>
                <a:lnTo>
                  <a:pt x="1453" y="1859"/>
                </a:lnTo>
                <a:lnTo>
                  <a:pt x="1599" y="1368"/>
                </a:lnTo>
                <a:lnTo>
                  <a:pt x="1679" y="167"/>
                </a:lnTo>
                <a:lnTo>
                  <a:pt x="1359" y="12"/>
                </a:lnTo>
                <a:lnTo>
                  <a:pt x="9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416487" y="675437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784" y="0"/>
                </a:moveTo>
                <a:lnTo>
                  <a:pt x="320" y="499"/>
                </a:lnTo>
                <a:lnTo>
                  <a:pt x="0" y="1237"/>
                </a:lnTo>
                <a:lnTo>
                  <a:pt x="1142" y="1868"/>
                </a:lnTo>
                <a:lnTo>
                  <a:pt x="1422" y="1237"/>
                </a:lnTo>
                <a:lnTo>
                  <a:pt x="1545" y="201"/>
                </a:lnTo>
                <a:lnTo>
                  <a:pt x="1225" y="36"/>
                </a:lnTo>
                <a:lnTo>
                  <a:pt x="78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425107" y="675428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99" y="0"/>
                </a:moveTo>
                <a:lnTo>
                  <a:pt x="582" y="12"/>
                </a:lnTo>
                <a:lnTo>
                  <a:pt x="176" y="70"/>
                </a:lnTo>
                <a:lnTo>
                  <a:pt x="0" y="893"/>
                </a:lnTo>
                <a:lnTo>
                  <a:pt x="344" y="2712"/>
                </a:lnTo>
                <a:lnTo>
                  <a:pt x="795" y="3392"/>
                </a:lnTo>
                <a:lnTo>
                  <a:pt x="1581" y="3249"/>
                </a:lnTo>
                <a:lnTo>
                  <a:pt x="1761" y="2438"/>
                </a:lnTo>
                <a:lnTo>
                  <a:pt x="1417" y="655"/>
                </a:lnTo>
                <a:lnTo>
                  <a:pt x="9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425881" y="675345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11" y="0"/>
                </a:moveTo>
                <a:lnTo>
                  <a:pt x="582" y="12"/>
                </a:lnTo>
                <a:lnTo>
                  <a:pt x="176" y="73"/>
                </a:lnTo>
                <a:lnTo>
                  <a:pt x="0" y="880"/>
                </a:lnTo>
                <a:lnTo>
                  <a:pt x="176" y="1798"/>
                </a:lnTo>
                <a:lnTo>
                  <a:pt x="344" y="2715"/>
                </a:lnTo>
                <a:lnTo>
                  <a:pt x="807" y="3392"/>
                </a:lnTo>
                <a:lnTo>
                  <a:pt x="1581" y="3252"/>
                </a:lnTo>
                <a:lnTo>
                  <a:pt x="1773" y="2441"/>
                </a:lnTo>
                <a:lnTo>
                  <a:pt x="1594" y="1536"/>
                </a:lnTo>
                <a:lnTo>
                  <a:pt x="1426" y="655"/>
                </a:lnTo>
                <a:lnTo>
                  <a:pt x="10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423572" y="675507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10" y="0"/>
                </a:moveTo>
                <a:lnTo>
                  <a:pt x="580" y="0"/>
                </a:lnTo>
                <a:lnTo>
                  <a:pt x="199" y="60"/>
                </a:lnTo>
                <a:lnTo>
                  <a:pt x="0" y="878"/>
                </a:lnTo>
                <a:lnTo>
                  <a:pt x="175" y="1773"/>
                </a:lnTo>
                <a:lnTo>
                  <a:pt x="331" y="2691"/>
                </a:lnTo>
                <a:lnTo>
                  <a:pt x="787" y="3394"/>
                </a:lnTo>
                <a:lnTo>
                  <a:pt x="1178" y="3310"/>
                </a:lnTo>
                <a:lnTo>
                  <a:pt x="1580" y="3239"/>
                </a:lnTo>
                <a:lnTo>
                  <a:pt x="1760" y="2441"/>
                </a:lnTo>
                <a:lnTo>
                  <a:pt x="1437" y="667"/>
                </a:lnTo>
                <a:lnTo>
                  <a:pt x="10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22187" y="675545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417" y="0"/>
                </a:moveTo>
                <a:lnTo>
                  <a:pt x="60" y="749"/>
                </a:lnTo>
                <a:lnTo>
                  <a:pt x="0" y="2654"/>
                </a:lnTo>
                <a:lnTo>
                  <a:pt x="265" y="3371"/>
                </a:lnTo>
                <a:lnTo>
                  <a:pt x="1060" y="3407"/>
                </a:lnTo>
                <a:lnTo>
                  <a:pt x="1429" y="2654"/>
                </a:lnTo>
                <a:lnTo>
                  <a:pt x="1489" y="749"/>
                </a:lnTo>
                <a:lnTo>
                  <a:pt x="1228" y="24"/>
                </a:lnTo>
                <a:lnTo>
                  <a:pt x="41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420857" y="675523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84" y="0"/>
                </a:moveTo>
                <a:lnTo>
                  <a:pt x="403" y="0"/>
                </a:lnTo>
                <a:lnTo>
                  <a:pt x="58" y="749"/>
                </a:lnTo>
                <a:lnTo>
                  <a:pt x="0" y="2654"/>
                </a:lnTo>
                <a:lnTo>
                  <a:pt x="260" y="3346"/>
                </a:lnTo>
                <a:lnTo>
                  <a:pt x="1058" y="3392"/>
                </a:lnTo>
                <a:lnTo>
                  <a:pt x="1415" y="2654"/>
                </a:lnTo>
                <a:lnTo>
                  <a:pt x="1483" y="749"/>
                </a:lnTo>
                <a:lnTo>
                  <a:pt x="1214" y="24"/>
                </a:lnTo>
                <a:lnTo>
                  <a:pt x="78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419105" y="6755305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820" y="0"/>
                </a:moveTo>
                <a:lnTo>
                  <a:pt x="430" y="0"/>
                </a:lnTo>
                <a:lnTo>
                  <a:pt x="70" y="737"/>
                </a:lnTo>
                <a:lnTo>
                  <a:pt x="0" y="2654"/>
                </a:lnTo>
                <a:lnTo>
                  <a:pt x="275" y="3367"/>
                </a:lnTo>
                <a:lnTo>
                  <a:pt x="1061" y="3404"/>
                </a:lnTo>
                <a:lnTo>
                  <a:pt x="1430" y="2654"/>
                </a:lnTo>
                <a:lnTo>
                  <a:pt x="1491" y="737"/>
                </a:lnTo>
                <a:lnTo>
                  <a:pt x="1226" y="21"/>
                </a:lnTo>
                <a:lnTo>
                  <a:pt x="82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417748" y="6754577"/>
            <a:ext cx="1491" cy="3383"/>
          </a:xfrm>
          <a:prstGeom prst="rect">
            <a:avLst/>
          </a:prstGeom>
          <a:blipFill>
            <a:blip r:embed="rId1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416259" y="6753708"/>
            <a:ext cx="2002" cy="3322"/>
          </a:xfrm>
          <a:prstGeom prst="rect">
            <a:avLst/>
          </a:prstGeom>
          <a:blipFill>
            <a:blip r:embed="rId1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415390" y="6752397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323" y="0"/>
                </a:moveTo>
                <a:lnTo>
                  <a:pt x="810" y="512"/>
                </a:lnTo>
                <a:lnTo>
                  <a:pt x="36" y="2084"/>
                </a:lnTo>
                <a:lnTo>
                  <a:pt x="0" y="2907"/>
                </a:lnTo>
                <a:lnTo>
                  <a:pt x="356" y="3072"/>
                </a:lnTo>
                <a:lnTo>
                  <a:pt x="725" y="3252"/>
                </a:lnTo>
                <a:lnTo>
                  <a:pt x="1338" y="2696"/>
                </a:lnTo>
                <a:lnTo>
                  <a:pt x="2071" y="1228"/>
                </a:lnTo>
                <a:lnTo>
                  <a:pt x="2191" y="216"/>
                </a:lnTo>
                <a:lnTo>
                  <a:pt x="1846" y="36"/>
                </a:lnTo>
                <a:lnTo>
                  <a:pt x="1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426131" y="6751291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05" y="0"/>
                </a:moveTo>
                <a:lnTo>
                  <a:pt x="463" y="12"/>
                </a:lnTo>
                <a:lnTo>
                  <a:pt x="94" y="131"/>
                </a:lnTo>
                <a:lnTo>
                  <a:pt x="0" y="929"/>
                </a:lnTo>
                <a:lnTo>
                  <a:pt x="262" y="1834"/>
                </a:lnTo>
                <a:lnTo>
                  <a:pt x="499" y="2715"/>
                </a:lnTo>
                <a:lnTo>
                  <a:pt x="976" y="3370"/>
                </a:lnTo>
                <a:lnTo>
                  <a:pt x="1344" y="3240"/>
                </a:lnTo>
                <a:lnTo>
                  <a:pt x="1712" y="3133"/>
                </a:lnTo>
                <a:lnTo>
                  <a:pt x="1795" y="2310"/>
                </a:lnTo>
                <a:lnTo>
                  <a:pt x="1545" y="1429"/>
                </a:lnTo>
                <a:lnTo>
                  <a:pt x="1319" y="597"/>
                </a:lnTo>
                <a:lnTo>
                  <a:pt x="90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424941" y="67520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62" y="0"/>
                </a:moveTo>
                <a:lnTo>
                  <a:pt x="547" y="0"/>
                </a:lnTo>
                <a:lnTo>
                  <a:pt x="178" y="85"/>
                </a:lnTo>
                <a:lnTo>
                  <a:pt x="0" y="886"/>
                </a:lnTo>
                <a:lnTo>
                  <a:pt x="178" y="1798"/>
                </a:lnTo>
                <a:lnTo>
                  <a:pt x="331" y="2715"/>
                </a:lnTo>
                <a:lnTo>
                  <a:pt x="773" y="3404"/>
                </a:lnTo>
                <a:lnTo>
                  <a:pt x="1498" y="3252"/>
                </a:lnTo>
                <a:lnTo>
                  <a:pt x="1619" y="2715"/>
                </a:lnTo>
                <a:lnTo>
                  <a:pt x="1559" y="1798"/>
                </a:lnTo>
                <a:lnTo>
                  <a:pt x="1355" y="667"/>
                </a:lnTo>
                <a:lnTo>
                  <a:pt x="96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423498" y="675283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78" y="0"/>
                </a:moveTo>
                <a:lnTo>
                  <a:pt x="548" y="0"/>
                </a:lnTo>
                <a:lnTo>
                  <a:pt x="167" y="82"/>
                </a:lnTo>
                <a:lnTo>
                  <a:pt x="0" y="880"/>
                </a:lnTo>
                <a:lnTo>
                  <a:pt x="167" y="1798"/>
                </a:lnTo>
                <a:lnTo>
                  <a:pt x="323" y="2727"/>
                </a:lnTo>
                <a:lnTo>
                  <a:pt x="740" y="3404"/>
                </a:lnTo>
                <a:lnTo>
                  <a:pt x="1490" y="3261"/>
                </a:lnTo>
                <a:lnTo>
                  <a:pt x="1654" y="2465"/>
                </a:lnTo>
                <a:lnTo>
                  <a:pt x="1502" y="1548"/>
                </a:lnTo>
                <a:lnTo>
                  <a:pt x="1371" y="667"/>
                </a:lnTo>
                <a:lnTo>
                  <a:pt x="97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422189" y="6753245"/>
            <a:ext cx="1417" cy="3392"/>
          </a:xfrm>
          <a:prstGeom prst="rect">
            <a:avLst/>
          </a:prstGeom>
          <a:blipFill>
            <a:blip r:embed="rId1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420937" y="6753019"/>
            <a:ext cx="1401" cy="3392"/>
          </a:xfrm>
          <a:prstGeom prst="rect">
            <a:avLst/>
          </a:prstGeom>
          <a:blipFill>
            <a:blip r:embed="rId1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419287" y="6753101"/>
            <a:ext cx="1398" cy="3380"/>
          </a:xfrm>
          <a:prstGeom prst="rect">
            <a:avLst/>
          </a:prstGeom>
          <a:blipFill>
            <a:blip r:embed="rId1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417998" y="6752352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403" y="0"/>
                </a:moveTo>
                <a:lnTo>
                  <a:pt x="71" y="750"/>
                </a:lnTo>
                <a:lnTo>
                  <a:pt x="0" y="2654"/>
                </a:lnTo>
                <a:lnTo>
                  <a:pt x="263" y="3355"/>
                </a:lnTo>
                <a:lnTo>
                  <a:pt x="644" y="3368"/>
                </a:lnTo>
                <a:lnTo>
                  <a:pt x="1013" y="3404"/>
                </a:lnTo>
                <a:lnTo>
                  <a:pt x="1345" y="2650"/>
                </a:lnTo>
                <a:lnTo>
                  <a:pt x="1411" y="749"/>
                </a:lnTo>
                <a:lnTo>
                  <a:pt x="1165" y="24"/>
                </a:lnTo>
                <a:lnTo>
                  <a:pt x="4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416594" y="675148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24" y="0"/>
                </a:moveTo>
                <a:lnTo>
                  <a:pt x="567" y="576"/>
                </a:lnTo>
                <a:lnTo>
                  <a:pt x="307" y="1356"/>
                </a:lnTo>
                <a:lnTo>
                  <a:pt x="0" y="2237"/>
                </a:lnTo>
                <a:lnTo>
                  <a:pt x="70" y="3060"/>
                </a:lnTo>
                <a:lnTo>
                  <a:pt x="774" y="3343"/>
                </a:lnTo>
                <a:lnTo>
                  <a:pt x="1298" y="2749"/>
                </a:lnTo>
                <a:lnTo>
                  <a:pt x="1594" y="1856"/>
                </a:lnTo>
                <a:lnTo>
                  <a:pt x="1892" y="975"/>
                </a:lnTo>
                <a:lnTo>
                  <a:pt x="1843" y="164"/>
                </a:lnTo>
                <a:lnTo>
                  <a:pt x="1487" y="24"/>
                </a:lnTo>
                <a:lnTo>
                  <a:pt x="102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415783" y="6750173"/>
            <a:ext cx="2072" cy="3249"/>
          </a:xfrm>
          <a:prstGeom prst="rect">
            <a:avLst/>
          </a:prstGeom>
          <a:blipFill>
            <a:blip r:embed="rId1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426133" y="674931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03" y="0"/>
                </a:moveTo>
                <a:lnTo>
                  <a:pt x="461" y="24"/>
                </a:lnTo>
                <a:lnTo>
                  <a:pt x="92" y="118"/>
                </a:lnTo>
                <a:lnTo>
                  <a:pt x="0" y="945"/>
                </a:lnTo>
                <a:lnTo>
                  <a:pt x="260" y="1831"/>
                </a:lnTo>
                <a:lnTo>
                  <a:pt x="497" y="2724"/>
                </a:lnTo>
                <a:lnTo>
                  <a:pt x="973" y="3355"/>
                </a:lnTo>
                <a:lnTo>
                  <a:pt x="1710" y="3142"/>
                </a:lnTo>
                <a:lnTo>
                  <a:pt x="1793" y="2331"/>
                </a:lnTo>
                <a:lnTo>
                  <a:pt x="1317" y="606"/>
                </a:lnTo>
                <a:lnTo>
                  <a:pt x="90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424941" y="6750090"/>
            <a:ext cx="1622" cy="3403"/>
          </a:xfrm>
          <a:prstGeom prst="rect">
            <a:avLst/>
          </a:prstGeom>
          <a:blipFill>
            <a:blip r:embed="rId1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423498" y="675087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978" y="0"/>
                </a:moveTo>
                <a:lnTo>
                  <a:pt x="548" y="0"/>
                </a:lnTo>
                <a:lnTo>
                  <a:pt x="167" y="85"/>
                </a:lnTo>
                <a:lnTo>
                  <a:pt x="0" y="893"/>
                </a:lnTo>
                <a:lnTo>
                  <a:pt x="167" y="1798"/>
                </a:lnTo>
                <a:lnTo>
                  <a:pt x="323" y="2715"/>
                </a:lnTo>
                <a:lnTo>
                  <a:pt x="742" y="3407"/>
                </a:lnTo>
                <a:lnTo>
                  <a:pt x="1121" y="3322"/>
                </a:lnTo>
                <a:lnTo>
                  <a:pt x="1490" y="3264"/>
                </a:lnTo>
                <a:lnTo>
                  <a:pt x="1654" y="2465"/>
                </a:lnTo>
                <a:lnTo>
                  <a:pt x="1502" y="1548"/>
                </a:lnTo>
                <a:lnTo>
                  <a:pt x="1371" y="655"/>
                </a:lnTo>
                <a:lnTo>
                  <a:pt x="97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422192" y="6751279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72" y="0"/>
                </a:moveTo>
                <a:lnTo>
                  <a:pt x="400" y="0"/>
                </a:lnTo>
                <a:lnTo>
                  <a:pt x="68" y="728"/>
                </a:lnTo>
                <a:lnTo>
                  <a:pt x="0" y="2654"/>
                </a:lnTo>
                <a:lnTo>
                  <a:pt x="260" y="3346"/>
                </a:lnTo>
                <a:lnTo>
                  <a:pt x="1022" y="3395"/>
                </a:lnTo>
                <a:lnTo>
                  <a:pt x="1354" y="2654"/>
                </a:lnTo>
                <a:lnTo>
                  <a:pt x="1415" y="728"/>
                </a:lnTo>
                <a:lnTo>
                  <a:pt x="1153" y="24"/>
                </a:lnTo>
                <a:lnTo>
                  <a:pt x="77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420944" y="6751053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66" y="0"/>
                </a:moveTo>
                <a:lnTo>
                  <a:pt x="372" y="12"/>
                </a:lnTo>
                <a:lnTo>
                  <a:pt x="42" y="725"/>
                </a:lnTo>
                <a:lnTo>
                  <a:pt x="0" y="2654"/>
                </a:lnTo>
                <a:lnTo>
                  <a:pt x="234" y="3358"/>
                </a:lnTo>
                <a:lnTo>
                  <a:pt x="996" y="3392"/>
                </a:lnTo>
                <a:lnTo>
                  <a:pt x="1341" y="2654"/>
                </a:lnTo>
                <a:lnTo>
                  <a:pt x="1389" y="725"/>
                </a:lnTo>
                <a:lnTo>
                  <a:pt x="1137" y="12"/>
                </a:lnTo>
                <a:lnTo>
                  <a:pt x="76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419283" y="675112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70" y="0"/>
                </a:moveTo>
                <a:lnTo>
                  <a:pt x="379" y="9"/>
                </a:lnTo>
                <a:lnTo>
                  <a:pt x="59" y="737"/>
                </a:lnTo>
                <a:lnTo>
                  <a:pt x="0" y="2654"/>
                </a:lnTo>
                <a:lnTo>
                  <a:pt x="261" y="3367"/>
                </a:lnTo>
                <a:lnTo>
                  <a:pt x="1013" y="3392"/>
                </a:lnTo>
                <a:lnTo>
                  <a:pt x="1346" y="2650"/>
                </a:lnTo>
                <a:lnTo>
                  <a:pt x="1412" y="737"/>
                </a:lnTo>
                <a:lnTo>
                  <a:pt x="1151" y="9"/>
                </a:lnTo>
                <a:lnTo>
                  <a:pt x="77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417993" y="6750386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779" y="0"/>
                </a:moveTo>
                <a:lnTo>
                  <a:pt x="408" y="0"/>
                </a:lnTo>
                <a:lnTo>
                  <a:pt x="75" y="728"/>
                </a:lnTo>
                <a:lnTo>
                  <a:pt x="0" y="2645"/>
                </a:lnTo>
                <a:lnTo>
                  <a:pt x="267" y="3346"/>
                </a:lnTo>
                <a:lnTo>
                  <a:pt x="1017" y="3395"/>
                </a:lnTo>
                <a:lnTo>
                  <a:pt x="1350" y="2642"/>
                </a:lnTo>
                <a:lnTo>
                  <a:pt x="1408" y="728"/>
                </a:lnTo>
                <a:lnTo>
                  <a:pt x="1170" y="24"/>
                </a:lnTo>
                <a:lnTo>
                  <a:pt x="77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416594" y="674951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036" y="0"/>
                </a:moveTo>
                <a:lnTo>
                  <a:pt x="569" y="572"/>
                </a:lnTo>
                <a:lnTo>
                  <a:pt x="307" y="1356"/>
                </a:lnTo>
                <a:lnTo>
                  <a:pt x="0" y="2249"/>
                </a:lnTo>
                <a:lnTo>
                  <a:pt x="70" y="3060"/>
                </a:lnTo>
                <a:lnTo>
                  <a:pt x="414" y="3203"/>
                </a:lnTo>
                <a:lnTo>
                  <a:pt x="774" y="3322"/>
                </a:lnTo>
                <a:lnTo>
                  <a:pt x="1298" y="2727"/>
                </a:lnTo>
                <a:lnTo>
                  <a:pt x="1766" y="1354"/>
                </a:lnTo>
                <a:lnTo>
                  <a:pt x="1843" y="155"/>
                </a:lnTo>
                <a:lnTo>
                  <a:pt x="1487" y="24"/>
                </a:lnTo>
                <a:lnTo>
                  <a:pt x="103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415783" y="6748219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37" y="0"/>
                </a:moveTo>
                <a:lnTo>
                  <a:pt x="760" y="514"/>
                </a:lnTo>
                <a:lnTo>
                  <a:pt x="429" y="1240"/>
                </a:lnTo>
                <a:lnTo>
                  <a:pt x="117" y="1871"/>
                </a:lnTo>
                <a:lnTo>
                  <a:pt x="0" y="2883"/>
                </a:lnTo>
                <a:lnTo>
                  <a:pt x="691" y="3239"/>
                </a:lnTo>
                <a:lnTo>
                  <a:pt x="1273" y="2703"/>
                </a:lnTo>
                <a:lnTo>
                  <a:pt x="1642" y="1871"/>
                </a:lnTo>
                <a:lnTo>
                  <a:pt x="1944" y="1240"/>
                </a:lnTo>
                <a:lnTo>
                  <a:pt x="2063" y="514"/>
                </a:lnTo>
                <a:lnTo>
                  <a:pt x="2072" y="216"/>
                </a:lnTo>
                <a:lnTo>
                  <a:pt x="1728" y="24"/>
                </a:lnTo>
                <a:lnTo>
                  <a:pt x="123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426906" y="6767281"/>
            <a:ext cx="6547" cy="6202"/>
          </a:xfrm>
          <a:prstGeom prst="rect">
            <a:avLst/>
          </a:prstGeom>
          <a:blipFill>
            <a:blip r:embed="rId1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32052" y="677225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93" y="0"/>
                </a:moveTo>
                <a:lnTo>
                  <a:pt x="0" y="487"/>
                </a:lnTo>
                <a:lnTo>
                  <a:pt x="174" y="704"/>
                </a:lnTo>
                <a:lnTo>
                  <a:pt x="293" y="835"/>
                </a:lnTo>
                <a:lnTo>
                  <a:pt x="744" y="1237"/>
                </a:lnTo>
                <a:lnTo>
                  <a:pt x="1080" y="1560"/>
                </a:lnTo>
                <a:lnTo>
                  <a:pt x="1174" y="1237"/>
                </a:lnTo>
                <a:lnTo>
                  <a:pt x="1363" y="1072"/>
                </a:lnTo>
                <a:lnTo>
                  <a:pt x="1543" y="929"/>
                </a:lnTo>
                <a:lnTo>
                  <a:pt x="1578" y="560"/>
                </a:lnTo>
                <a:lnTo>
                  <a:pt x="1174" y="560"/>
                </a:lnTo>
                <a:lnTo>
                  <a:pt x="293" y="0"/>
                </a:lnTo>
                <a:close/>
              </a:path>
              <a:path w="1905" h="1904">
                <a:moveTo>
                  <a:pt x="1569" y="929"/>
                </a:moveTo>
                <a:close/>
              </a:path>
              <a:path w="1905" h="1904">
                <a:moveTo>
                  <a:pt x="1579" y="487"/>
                </a:moveTo>
                <a:lnTo>
                  <a:pt x="1174" y="560"/>
                </a:lnTo>
                <a:lnTo>
                  <a:pt x="1578" y="56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31961" y="6772282"/>
            <a:ext cx="1609" cy="1511"/>
          </a:xfrm>
          <a:prstGeom prst="rect">
            <a:avLst/>
          </a:prstGeom>
          <a:blipFill>
            <a:blip r:embed="rId1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431618" y="677191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298" y="0"/>
                </a:moveTo>
                <a:lnTo>
                  <a:pt x="0" y="557"/>
                </a:lnTo>
                <a:lnTo>
                  <a:pt x="204" y="713"/>
                </a:lnTo>
                <a:lnTo>
                  <a:pt x="335" y="819"/>
                </a:lnTo>
                <a:lnTo>
                  <a:pt x="1109" y="1463"/>
                </a:lnTo>
                <a:lnTo>
                  <a:pt x="1203" y="1118"/>
                </a:lnTo>
                <a:lnTo>
                  <a:pt x="1536" y="761"/>
                </a:lnTo>
                <a:lnTo>
                  <a:pt x="1548" y="438"/>
                </a:lnTo>
                <a:lnTo>
                  <a:pt x="1155" y="438"/>
                </a:lnTo>
                <a:lnTo>
                  <a:pt x="298" y="0"/>
                </a:lnTo>
                <a:close/>
              </a:path>
              <a:path w="1905" h="1904">
                <a:moveTo>
                  <a:pt x="1548" y="761"/>
                </a:moveTo>
                <a:close/>
              </a:path>
              <a:path w="1905" h="1904">
                <a:moveTo>
                  <a:pt x="1548" y="344"/>
                </a:moveTo>
                <a:lnTo>
                  <a:pt x="1155" y="438"/>
                </a:lnTo>
                <a:lnTo>
                  <a:pt x="1548" y="438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431478" y="6771950"/>
            <a:ext cx="1642" cy="1401"/>
          </a:xfrm>
          <a:prstGeom prst="rect">
            <a:avLst/>
          </a:prstGeom>
          <a:blipFill>
            <a:blip r:embed="rId1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1431023" y="677128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356" y="0"/>
                </a:moveTo>
                <a:lnTo>
                  <a:pt x="0" y="524"/>
                </a:lnTo>
                <a:lnTo>
                  <a:pt x="204" y="725"/>
                </a:lnTo>
                <a:lnTo>
                  <a:pt x="323" y="868"/>
                </a:lnTo>
                <a:lnTo>
                  <a:pt x="454" y="963"/>
                </a:lnTo>
                <a:lnTo>
                  <a:pt x="1118" y="1679"/>
                </a:lnTo>
                <a:lnTo>
                  <a:pt x="1237" y="1356"/>
                </a:lnTo>
                <a:lnTo>
                  <a:pt x="1441" y="1225"/>
                </a:lnTo>
                <a:lnTo>
                  <a:pt x="1630" y="1069"/>
                </a:lnTo>
                <a:lnTo>
                  <a:pt x="1678" y="655"/>
                </a:lnTo>
                <a:lnTo>
                  <a:pt x="1249" y="655"/>
                </a:lnTo>
                <a:lnTo>
                  <a:pt x="667" y="249"/>
                </a:lnTo>
                <a:lnTo>
                  <a:pt x="356" y="0"/>
                </a:lnTo>
                <a:close/>
              </a:path>
              <a:path w="1905" h="1904">
                <a:moveTo>
                  <a:pt x="1649" y="1069"/>
                </a:moveTo>
                <a:close/>
              </a:path>
              <a:path w="1905" h="1904">
                <a:moveTo>
                  <a:pt x="1679" y="643"/>
                </a:moveTo>
                <a:lnTo>
                  <a:pt x="1249" y="655"/>
                </a:lnTo>
                <a:lnTo>
                  <a:pt x="1678" y="65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430882" y="6771320"/>
            <a:ext cx="1747" cy="1618"/>
          </a:xfrm>
          <a:prstGeom prst="rect">
            <a:avLst/>
          </a:prstGeom>
          <a:blipFill>
            <a:blip r:embed="rId1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430618" y="67707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6" y="0"/>
                </a:moveTo>
                <a:lnTo>
                  <a:pt x="0" y="499"/>
                </a:lnTo>
                <a:lnTo>
                  <a:pt x="167" y="737"/>
                </a:lnTo>
                <a:lnTo>
                  <a:pt x="262" y="905"/>
                </a:lnTo>
                <a:lnTo>
                  <a:pt x="643" y="1417"/>
                </a:lnTo>
                <a:lnTo>
                  <a:pt x="929" y="1810"/>
                </a:lnTo>
                <a:lnTo>
                  <a:pt x="1118" y="1499"/>
                </a:lnTo>
                <a:lnTo>
                  <a:pt x="1584" y="1228"/>
                </a:lnTo>
                <a:lnTo>
                  <a:pt x="1716" y="786"/>
                </a:lnTo>
                <a:lnTo>
                  <a:pt x="1274" y="761"/>
                </a:lnTo>
                <a:lnTo>
                  <a:pt x="749" y="274"/>
                </a:lnTo>
                <a:lnTo>
                  <a:pt x="466" y="0"/>
                </a:lnTo>
                <a:close/>
              </a:path>
              <a:path w="1905" h="1904">
                <a:moveTo>
                  <a:pt x="1606" y="1228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430499" y="6770747"/>
            <a:ext cx="1786" cy="1773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30084" y="677015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3" y="0"/>
                </a:moveTo>
                <a:lnTo>
                  <a:pt x="0" y="512"/>
                </a:lnTo>
                <a:lnTo>
                  <a:pt x="271" y="905"/>
                </a:lnTo>
                <a:lnTo>
                  <a:pt x="652" y="1417"/>
                </a:lnTo>
                <a:lnTo>
                  <a:pt x="914" y="1831"/>
                </a:lnTo>
                <a:lnTo>
                  <a:pt x="1106" y="1511"/>
                </a:lnTo>
                <a:lnTo>
                  <a:pt x="1569" y="1225"/>
                </a:lnTo>
                <a:lnTo>
                  <a:pt x="1630" y="1094"/>
                </a:lnTo>
                <a:lnTo>
                  <a:pt x="1725" y="786"/>
                </a:lnTo>
                <a:lnTo>
                  <a:pt x="1271" y="761"/>
                </a:lnTo>
                <a:lnTo>
                  <a:pt x="749" y="295"/>
                </a:lnTo>
                <a:lnTo>
                  <a:pt x="463" y="0"/>
                </a:lnTo>
                <a:close/>
              </a:path>
              <a:path w="1905" h="1904">
                <a:moveTo>
                  <a:pt x="1600" y="1225"/>
                </a:moveTo>
                <a:lnTo>
                  <a:pt x="1569" y="1356"/>
                </a:lnTo>
                <a:lnTo>
                  <a:pt x="1600" y="1225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429955" y="6770176"/>
            <a:ext cx="1806" cy="1782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429630" y="67696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41" y="0"/>
                </a:moveTo>
                <a:lnTo>
                  <a:pt x="0" y="499"/>
                </a:lnTo>
                <a:lnTo>
                  <a:pt x="249" y="880"/>
                </a:lnTo>
                <a:lnTo>
                  <a:pt x="356" y="1011"/>
                </a:lnTo>
                <a:lnTo>
                  <a:pt x="630" y="1417"/>
                </a:lnTo>
                <a:lnTo>
                  <a:pt x="917" y="1822"/>
                </a:lnTo>
                <a:lnTo>
                  <a:pt x="1106" y="1490"/>
                </a:lnTo>
                <a:lnTo>
                  <a:pt x="1335" y="1371"/>
                </a:lnTo>
                <a:lnTo>
                  <a:pt x="1560" y="1228"/>
                </a:lnTo>
                <a:lnTo>
                  <a:pt x="1618" y="1085"/>
                </a:lnTo>
                <a:lnTo>
                  <a:pt x="1703" y="786"/>
                </a:lnTo>
                <a:lnTo>
                  <a:pt x="1249" y="761"/>
                </a:lnTo>
                <a:lnTo>
                  <a:pt x="725" y="274"/>
                </a:lnTo>
                <a:lnTo>
                  <a:pt x="441" y="0"/>
                </a:lnTo>
                <a:close/>
              </a:path>
              <a:path w="1905" h="1904">
                <a:moveTo>
                  <a:pt x="1586" y="1228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29499" y="6769710"/>
            <a:ext cx="1761" cy="1749"/>
          </a:xfrm>
          <a:prstGeom prst="rect">
            <a:avLst/>
          </a:prstGeom>
          <a:blipFill>
            <a:blip r:embed="rId1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29167" y="67691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87" y="0"/>
                </a:moveTo>
                <a:lnTo>
                  <a:pt x="0" y="524"/>
                </a:lnTo>
                <a:lnTo>
                  <a:pt x="178" y="774"/>
                </a:lnTo>
                <a:lnTo>
                  <a:pt x="262" y="917"/>
                </a:lnTo>
                <a:lnTo>
                  <a:pt x="630" y="1441"/>
                </a:lnTo>
                <a:lnTo>
                  <a:pt x="917" y="1847"/>
                </a:lnTo>
                <a:lnTo>
                  <a:pt x="1118" y="1511"/>
                </a:lnTo>
                <a:lnTo>
                  <a:pt x="1581" y="1240"/>
                </a:lnTo>
                <a:lnTo>
                  <a:pt x="1667" y="1085"/>
                </a:lnTo>
                <a:lnTo>
                  <a:pt x="1737" y="774"/>
                </a:lnTo>
                <a:lnTo>
                  <a:pt x="1286" y="749"/>
                </a:lnTo>
                <a:lnTo>
                  <a:pt x="774" y="286"/>
                </a:lnTo>
                <a:lnTo>
                  <a:pt x="487" y="0"/>
                </a:lnTo>
                <a:close/>
              </a:path>
              <a:path w="1905" h="1904">
                <a:moveTo>
                  <a:pt x="1609" y="1240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429048" y="6769223"/>
            <a:ext cx="1807" cy="1773"/>
          </a:xfrm>
          <a:prstGeom prst="rect">
            <a:avLst/>
          </a:prstGeom>
          <a:blipFill>
            <a:blip r:embed="rId1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428725" y="676868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99" y="0"/>
                </a:moveTo>
                <a:lnTo>
                  <a:pt x="0" y="512"/>
                </a:lnTo>
                <a:lnTo>
                  <a:pt x="176" y="774"/>
                </a:lnTo>
                <a:lnTo>
                  <a:pt x="655" y="1441"/>
                </a:lnTo>
                <a:lnTo>
                  <a:pt x="917" y="1847"/>
                </a:lnTo>
                <a:lnTo>
                  <a:pt x="1118" y="1511"/>
                </a:lnTo>
                <a:lnTo>
                  <a:pt x="1359" y="1368"/>
                </a:lnTo>
                <a:lnTo>
                  <a:pt x="1609" y="1228"/>
                </a:lnTo>
                <a:lnTo>
                  <a:pt x="1667" y="1072"/>
                </a:lnTo>
                <a:lnTo>
                  <a:pt x="1749" y="774"/>
                </a:lnTo>
                <a:lnTo>
                  <a:pt x="1298" y="761"/>
                </a:lnTo>
                <a:lnTo>
                  <a:pt x="774" y="274"/>
                </a:lnTo>
                <a:lnTo>
                  <a:pt x="499" y="0"/>
                </a:lnTo>
                <a:close/>
              </a:path>
              <a:path w="1905" h="1904">
                <a:moveTo>
                  <a:pt x="1634" y="1228"/>
                </a:move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428608" y="6768710"/>
            <a:ext cx="1820" cy="1786"/>
          </a:xfrm>
          <a:prstGeom prst="rect">
            <a:avLst/>
          </a:prstGeom>
          <a:blipFill>
            <a:blip r:embed="rId1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428225" y="676819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99" y="0"/>
                </a:moveTo>
                <a:lnTo>
                  <a:pt x="0" y="630"/>
                </a:lnTo>
                <a:lnTo>
                  <a:pt x="286" y="999"/>
                </a:lnTo>
                <a:lnTo>
                  <a:pt x="701" y="1523"/>
                </a:lnTo>
                <a:lnTo>
                  <a:pt x="999" y="1904"/>
                </a:lnTo>
                <a:lnTo>
                  <a:pt x="1203" y="1523"/>
                </a:lnTo>
                <a:lnTo>
                  <a:pt x="1453" y="1344"/>
                </a:lnTo>
                <a:lnTo>
                  <a:pt x="1691" y="1155"/>
                </a:lnTo>
                <a:lnTo>
                  <a:pt x="1835" y="691"/>
                </a:lnTo>
                <a:lnTo>
                  <a:pt x="1368" y="691"/>
                </a:lnTo>
                <a:lnTo>
                  <a:pt x="810" y="262"/>
                </a:lnTo>
                <a:lnTo>
                  <a:pt x="499" y="0"/>
                </a:lnTo>
                <a:close/>
              </a:path>
              <a:path w="1905" h="1904">
                <a:moveTo>
                  <a:pt x="1715" y="1155"/>
                </a:moveTo>
                <a:lnTo>
                  <a:pt x="1679" y="1286"/>
                </a:lnTo>
                <a:lnTo>
                  <a:pt x="1715" y="1155"/>
                </a:lnTo>
                <a:close/>
              </a:path>
              <a:path w="1905" h="1904">
                <a:moveTo>
                  <a:pt x="1847" y="643"/>
                </a:moveTo>
                <a:lnTo>
                  <a:pt x="1368" y="691"/>
                </a:lnTo>
                <a:lnTo>
                  <a:pt x="1835" y="69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428094" y="6768247"/>
            <a:ext cx="1914" cy="1819"/>
          </a:xfrm>
          <a:prstGeom prst="rect">
            <a:avLst/>
          </a:prstGeom>
          <a:blipFill>
            <a:blip r:embed="rId1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427750" y="67677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12" y="0"/>
                </a:moveTo>
                <a:lnTo>
                  <a:pt x="0" y="630"/>
                </a:lnTo>
                <a:lnTo>
                  <a:pt x="286" y="999"/>
                </a:lnTo>
                <a:lnTo>
                  <a:pt x="710" y="1523"/>
                </a:lnTo>
                <a:lnTo>
                  <a:pt x="999" y="1904"/>
                </a:lnTo>
                <a:lnTo>
                  <a:pt x="1200" y="1523"/>
                </a:lnTo>
                <a:lnTo>
                  <a:pt x="1450" y="1331"/>
                </a:lnTo>
                <a:lnTo>
                  <a:pt x="1691" y="1155"/>
                </a:lnTo>
                <a:lnTo>
                  <a:pt x="1832" y="688"/>
                </a:lnTo>
                <a:lnTo>
                  <a:pt x="1368" y="688"/>
                </a:lnTo>
                <a:lnTo>
                  <a:pt x="810" y="262"/>
                </a:lnTo>
                <a:lnTo>
                  <a:pt x="512" y="0"/>
                </a:lnTo>
                <a:close/>
              </a:path>
              <a:path w="1905" h="1904">
                <a:moveTo>
                  <a:pt x="1717" y="1155"/>
                </a:moveTo>
                <a:close/>
              </a:path>
              <a:path w="1905" h="1904">
                <a:moveTo>
                  <a:pt x="1844" y="643"/>
                </a:moveTo>
                <a:lnTo>
                  <a:pt x="1368" y="688"/>
                </a:lnTo>
                <a:lnTo>
                  <a:pt x="1832" y="688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27608" y="6767781"/>
            <a:ext cx="1939" cy="1810"/>
          </a:xfrm>
          <a:prstGeom prst="rect">
            <a:avLst/>
          </a:prstGeom>
          <a:blipFill>
            <a:blip r:embed="rId1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427296" y="676728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66" y="0"/>
                </a:moveTo>
                <a:lnTo>
                  <a:pt x="0" y="609"/>
                </a:lnTo>
                <a:lnTo>
                  <a:pt x="179" y="822"/>
                </a:lnTo>
                <a:lnTo>
                  <a:pt x="298" y="978"/>
                </a:lnTo>
                <a:lnTo>
                  <a:pt x="735" y="1490"/>
                </a:lnTo>
                <a:lnTo>
                  <a:pt x="1024" y="1847"/>
                </a:lnTo>
                <a:lnTo>
                  <a:pt x="1203" y="1490"/>
                </a:lnTo>
                <a:lnTo>
                  <a:pt x="1441" y="1310"/>
                </a:lnTo>
                <a:lnTo>
                  <a:pt x="1679" y="1142"/>
                </a:lnTo>
                <a:lnTo>
                  <a:pt x="1719" y="978"/>
                </a:lnTo>
                <a:lnTo>
                  <a:pt x="1789" y="691"/>
                </a:lnTo>
                <a:lnTo>
                  <a:pt x="1322" y="691"/>
                </a:lnTo>
                <a:lnTo>
                  <a:pt x="761" y="262"/>
                </a:lnTo>
                <a:lnTo>
                  <a:pt x="466" y="0"/>
                </a:lnTo>
                <a:close/>
              </a:path>
              <a:path w="1905" h="1904">
                <a:moveTo>
                  <a:pt x="1695" y="1142"/>
                </a:moveTo>
                <a:close/>
              </a:path>
              <a:path w="1905" h="1904">
                <a:moveTo>
                  <a:pt x="1798" y="655"/>
                </a:moveTo>
                <a:lnTo>
                  <a:pt x="1322" y="691"/>
                </a:lnTo>
                <a:lnTo>
                  <a:pt x="1789" y="69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427266" y="6767330"/>
            <a:ext cx="1782" cy="1773"/>
          </a:xfrm>
          <a:prstGeom prst="rect">
            <a:avLst/>
          </a:prstGeom>
          <a:blipFill>
            <a:blip r:embed="rId1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427262" y="6767031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05" y="0"/>
                </a:moveTo>
                <a:lnTo>
                  <a:pt x="176" y="356"/>
                </a:lnTo>
                <a:lnTo>
                  <a:pt x="274" y="524"/>
                </a:lnTo>
                <a:lnTo>
                  <a:pt x="0" y="822"/>
                </a:lnTo>
                <a:lnTo>
                  <a:pt x="569" y="1609"/>
                </a:lnTo>
                <a:lnTo>
                  <a:pt x="774" y="1240"/>
                </a:lnTo>
                <a:lnTo>
                  <a:pt x="1011" y="1072"/>
                </a:lnTo>
                <a:lnTo>
                  <a:pt x="1281" y="919"/>
                </a:lnTo>
                <a:lnTo>
                  <a:pt x="1413" y="441"/>
                </a:lnTo>
                <a:lnTo>
                  <a:pt x="950" y="441"/>
                </a:lnTo>
                <a:lnTo>
                  <a:pt x="405" y="0"/>
                </a:lnTo>
                <a:close/>
              </a:path>
              <a:path w="1905" h="1904">
                <a:moveTo>
                  <a:pt x="1286" y="917"/>
                </a:moveTo>
                <a:close/>
              </a:path>
              <a:path w="1905" h="1904">
                <a:moveTo>
                  <a:pt x="1417" y="429"/>
                </a:moveTo>
                <a:lnTo>
                  <a:pt x="950" y="441"/>
                </a:lnTo>
                <a:lnTo>
                  <a:pt x="1413" y="441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427143" y="6767007"/>
            <a:ext cx="1475" cy="1596"/>
          </a:xfrm>
          <a:prstGeom prst="rect">
            <a:avLst/>
          </a:prstGeom>
          <a:blipFill>
            <a:blip r:embed="rId1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427177" y="67669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310" y="0"/>
                </a:moveTo>
                <a:lnTo>
                  <a:pt x="192" y="368"/>
                </a:lnTo>
                <a:lnTo>
                  <a:pt x="0" y="917"/>
                </a:lnTo>
                <a:lnTo>
                  <a:pt x="310" y="1240"/>
                </a:lnTo>
                <a:lnTo>
                  <a:pt x="478" y="917"/>
                </a:lnTo>
                <a:lnTo>
                  <a:pt x="893" y="524"/>
                </a:lnTo>
                <a:lnTo>
                  <a:pt x="1013" y="237"/>
                </a:lnTo>
                <a:lnTo>
                  <a:pt x="691" y="237"/>
                </a:lnTo>
                <a:lnTo>
                  <a:pt x="310" y="0"/>
                </a:lnTo>
                <a:close/>
              </a:path>
              <a:path w="1269" h="1270">
                <a:moveTo>
                  <a:pt x="916" y="524"/>
                </a:moveTo>
                <a:close/>
              </a:path>
              <a:path w="1269" h="1270">
                <a:moveTo>
                  <a:pt x="1060" y="97"/>
                </a:moveTo>
                <a:lnTo>
                  <a:pt x="691" y="237"/>
                </a:lnTo>
                <a:lnTo>
                  <a:pt x="1013" y="237"/>
                </a:lnTo>
                <a:lnTo>
                  <a:pt x="1060" y="9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427165" y="6766830"/>
            <a:ext cx="1048" cy="1319"/>
          </a:xfrm>
          <a:prstGeom prst="rect">
            <a:avLst/>
          </a:prstGeom>
          <a:blipFill>
            <a:blip r:embed="rId1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449955" y="6761673"/>
            <a:ext cx="8811" cy="9335"/>
          </a:xfrm>
          <a:prstGeom prst="rect">
            <a:avLst/>
          </a:prstGeom>
          <a:blipFill>
            <a:blip r:embed="rId1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424022" y="6764532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5" h="12700">
                <a:moveTo>
                  <a:pt x="32675" y="7787"/>
                </a:moveTo>
                <a:lnTo>
                  <a:pt x="9012" y="7787"/>
                </a:lnTo>
                <a:lnTo>
                  <a:pt x="18885" y="9680"/>
                </a:lnTo>
                <a:lnTo>
                  <a:pt x="24252" y="11106"/>
                </a:lnTo>
                <a:lnTo>
                  <a:pt x="27980" y="12643"/>
                </a:lnTo>
                <a:lnTo>
                  <a:pt x="30310" y="11106"/>
                </a:lnTo>
                <a:lnTo>
                  <a:pt x="31946" y="10061"/>
                </a:lnTo>
                <a:lnTo>
                  <a:pt x="32675" y="7787"/>
                </a:lnTo>
                <a:close/>
              </a:path>
              <a:path w="33655" h="12700">
                <a:moveTo>
                  <a:pt x="7799" y="0"/>
                </a:moveTo>
                <a:lnTo>
                  <a:pt x="356" y="9287"/>
                </a:lnTo>
                <a:lnTo>
                  <a:pt x="0" y="9512"/>
                </a:lnTo>
                <a:lnTo>
                  <a:pt x="2298" y="10585"/>
                </a:lnTo>
                <a:lnTo>
                  <a:pt x="3489" y="10966"/>
                </a:lnTo>
                <a:lnTo>
                  <a:pt x="9012" y="7787"/>
                </a:lnTo>
                <a:lnTo>
                  <a:pt x="32675" y="7787"/>
                </a:lnTo>
                <a:lnTo>
                  <a:pt x="32790" y="7427"/>
                </a:lnTo>
                <a:lnTo>
                  <a:pt x="31491" y="7427"/>
                </a:lnTo>
                <a:lnTo>
                  <a:pt x="27599" y="7144"/>
                </a:lnTo>
                <a:lnTo>
                  <a:pt x="29226" y="6714"/>
                </a:lnTo>
                <a:lnTo>
                  <a:pt x="7799" y="0"/>
                </a:lnTo>
                <a:close/>
              </a:path>
              <a:path w="33655" h="12700">
                <a:moveTo>
                  <a:pt x="29226" y="6714"/>
                </a:moveTo>
                <a:lnTo>
                  <a:pt x="27599" y="7144"/>
                </a:lnTo>
                <a:lnTo>
                  <a:pt x="31491" y="7427"/>
                </a:lnTo>
                <a:lnTo>
                  <a:pt x="29226" y="6714"/>
                </a:lnTo>
                <a:close/>
              </a:path>
              <a:path w="33655" h="12700">
                <a:moveTo>
                  <a:pt x="33195" y="5666"/>
                </a:moveTo>
                <a:lnTo>
                  <a:pt x="29226" y="6714"/>
                </a:lnTo>
                <a:lnTo>
                  <a:pt x="31491" y="7427"/>
                </a:lnTo>
                <a:lnTo>
                  <a:pt x="32790" y="7427"/>
                </a:lnTo>
                <a:lnTo>
                  <a:pt x="33195" y="5666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423678" y="6767436"/>
            <a:ext cx="34408" cy="9716"/>
          </a:xfrm>
          <a:prstGeom prst="rect">
            <a:avLst/>
          </a:prstGeom>
          <a:blipFill>
            <a:blip r:embed="rId1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423784" y="6767128"/>
            <a:ext cx="34290" cy="6985"/>
          </a:xfrm>
          <a:custGeom>
            <a:avLst/>
            <a:gdLst/>
            <a:ahLst/>
            <a:cxnLst/>
            <a:rect l="l" t="t" r="r" b="b"/>
            <a:pathLst>
              <a:path w="34290" h="6984">
                <a:moveTo>
                  <a:pt x="13527" y="0"/>
                </a:moveTo>
                <a:lnTo>
                  <a:pt x="10381" y="390"/>
                </a:lnTo>
                <a:lnTo>
                  <a:pt x="4645" y="2666"/>
                </a:lnTo>
                <a:lnTo>
                  <a:pt x="2072" y="4498"/>
                </a:lnTo>
                <a:lnTo>
                  <a:pt x="0" y="6760"/>
                </a:lnTo>
                <a:lnTo>
                  <a:pt x="1094" y="5666"/>
                </a:lnTo>
                <a:lnTo>
                  <a:pt x="2237" y="4654"/>
                </a:lnTo>
                <a:lnTo>
                  <a:pt x="13527" y="106"/>
                </a:lnTo>
                <a:lnTo>
                  <a:pt x="14631" y="106"/>
                </a:lnTo>
                <a:lnTo>
                  <a:pt x="13527" y="0"/>
                </a:lnTo>
                <a:close/>
              </a:path>
              <a:path w="34290" h="6984">
                <a:moveTo>
                  <a:pt x="14631" y="106"/>
                </a:moveTo>
                <a:lnTo>
                  <a:pt x="13527" y="106"/>
                </a:lnTo>
                <a:lnTo>
                  <a:pt x="18099" y="487"/>
                </a:lnTo>
                <a:lnTo>
                  <a:pt x="19635" y="761"/>
                </a:lnTo>
                <a:lnTo>
                  <a:pt x="21110" y="1200"/>
                </a:lnTo>
                <a:lnTo>
                  <a:pt x="22552" y="1652"/>
                </a:lnTo>
                <a:lnTo>
                  <a:pt x="24027" y="2093"/>
                </a:lnTo>
                <a:lnTo>
                  <a:pt x="27050" y="2688"/>
                </a:lnTo>
                <a:lnTo>
                  <a:pt x="28599" y="2868"/>
                </a:lnTo>
                <a:lnTo>
                  <a:pt x="30123" y="2773"/>
                </a:lnTo>
                <a:lnTo>
                  <a:pt x="28599" y="2773"/>
                </a:lnTo>
                <a:lnTo>
                  <a:pt x="27075" y="2569"/>
                </a:lnTo>
                <a:lnTo>
                  <a:pt x="24051" y="2023"/>
                </a:lnTo>
                <a:lnTo>
                  <a:pt x="22573" y="1594"/>
                </a:lnTo>
                <a:lnTo>
                  <a:pt x="21110" y="1142"/>
                </a:lnTo>
                <a:lnTo>
                  <a:pt x="19635" y="737"/>
                </a:lnTo>
                <a:lnTo>
                  <a:pt x="18120" y="426"/>
                </a:lnTo>
                <a:lnTo>
                  <a:pt x="16587" y="295"/>
                </a:lnTo>
                <a:lnTo>
                  <a:pt x="14631" y="106"/>
                </a:lnTo>
                <a:close/>
              </a:path>
              <a:path w="34290" h="6984">
                <a:moveTo>
                  <a:pt x="34289" y="1094"/>
                </a:moveTo>
                <a:lnTo>
                  <a:pt x="28599" y="2773"/>
                </a:lnTo>
                <a:lnTo>
                  <a:pt x="30123" y="2773"/>
                </a:lnTo>
                <a:lnTo>
                  <a:pt x="34277" y="1142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386315" y="6761664"/>
            <a:ext cx="8787" cy="9332"/>
          </a:xfrm>
          <a:prstGeom prst="rect">
            <a:avLst/>
          </a:prstGeom>
          <a:blipFill>
            <a:blip r:embed="rId1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387864" y="6764425"/>
            <a:ext cx="33655" cy="12700"/>
          </a:xfrm>
          <a:custGeom>
            <a:avLst/>
            <a:gdLst/>
            <a:ahLst/>
            <a:cxnLst/>
            <a:rect l="l" t="t" r="r" b="b"/>
            <a:pathLst>
              <a:path w="33655" h="12700">
                <a:moveTo>
                  <a:pt x="0" y="5678"/>
                </a:moveTo>
                <a:lnTo>
                  <a:pt x="409" y="7440"/>
                </a:lnTo>
                <a:lnTo>
                  <a:pt x="1249" y="10061"/>
                </a:lnTo>
                <a:lnTo>
                  <a:pt x="5227" y="12667"/>
                </a:lnTo>
                <a:lnTo>
                  <a:pt x="8942" y="11131"/>
                </a:lnTo>
                <a:lnTo>
                  <a:pt x="14322" y="9701"/>
                </a:lnTo>
                <a:lnTo>
                  <a:pt x="24191" y="7796"/>
                </a:lnTo>
                <a:lnTo>
                  <a:pt x="31646" y="7796"/>
                </a:lnTo>
                <a:lnTo>
                  <a:pt x="31360" y="7440"/>
                </a:lnTo>
                <a:lnTo>
                  <a:pt x="1712" y="7440"/>
                </a:lnTo>
                <a:lnTo>
                  <a:pt x="3946" y="6736"/>
                </a:lnTo>
                <a:lnTo>
                  <a:pt x="0" y="5678"/>
                </a:lnTo>
                <a:close/>
              </a:path>
              <a:path w="33655" h="12700">
                <a:moveTo>
                  <a:pt x="31646" y="7796"/>
                </a:moveTo>
                <a:lnTo>
                  <a:pt x="24191" y="7796"/>
                </a:lnTo>
                <a:lnTo>
                  <a:pt x="29717" y="10988"/>
                </a:lnTo>
                <a:lnTo>
                  <a:pt x="29906" y="10963"/>
                </a:lnTo>
                <a:lnTo>
                  <a:pt x="33195" y="9524"/>
                </a:lnTo>
                <a:lnTo>
                  <a:pt x="32848" y="9299"/>
                </a:lnTo>
                <a:lnTo>
                  <a:pt x="31646" y="7796"/>
                </a:lnTo>
                <a:close/>
              </a:path>
              <a:path w="33655" h="12700">
                <a:moveTo>
                  <a:pt x="3946" y="6736"/>
                </a:moveTo>
                <a:lnTo>
                  <a:pt x="1712" y="7440"/>
                </a:lnTo>
                <a:lnTo>
                  <a:pt x="5596" y="7178"/>
                </a:lnTo>
                <a:lnTo>
                  <a:pt x="3946" y="6736"/>
                </a:lnTo>
                <a:close/>
              </a:path>
              <a:path w="33655" h="12700">
                <a:moveTo>
                  <a:pt x="25408" y="0"/>
                </a:moveTo>
                <a:lnTo>
                  <a:pt x="3946" y="6736"/>
                </a:lnTo>
                <a:lnTo>
                  <a:pt x="5596" y="7178"/>
                </a:lnTo>
                <a:lnTo>
                  <a:pt x="1712" y="7440"/>
                </a:lnTo>
                <a:lnTo>
                  <a:pt x="31360" y="7440"/>
                </a:lnTo>
                <a:lnTo>
                  <a:pt x="25408" y="0"/>
                </a:lnTo>
                <a:close/>
              </a:path>
            </a:pathLst>
          </a:custGeom>
          <a:solidFill>
            <a:srgbClr val="9B7F5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387007" y="6767330"/>
            <a:ext cx="34347" cy="9704"/>
          </a:xfrm>
          <a:prstGeom prst="rect">
            <a:avLst/>
          </a:prstGeom>
          <a:blipFill>
            <a:blip r:embed="rId1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387007" y="6767092"/>
            <a:ext cx="34925" cy="6985"/>
          </a:xfrm>
          <a:custGeom>
            <a:avLst/>
            <a:gdLst/>
            <a:ahLst/>
            <a:cxnLst/>
            <a:rect l="l" t="t" r="r" b="b"/>
            <a:pathLst>
              <a:path w="34925" h="6984">
                <a:moveTo>
                  <a:pt x="21643" y="106"/>
                </a:moveTo>
                <a:lnTo>
                  <a:pt x="20787" y="106"/>
                </a:lnTo>
                <a:lnTo>
                  <a:pt x="23896" y="536"/>
                </a:lnTo>
                <a:lnTo>
                  <a:pt x="28181" y="2212"/>
                </a:lnTo>
                <a:lnTo>
                  <a:pt x="34335" y="6772"/>
                </a:lnTo>
                <a:lnTo>
                  <a:pt x="32253" y="4498"/>
                </a:lnTo>
                <a:lnTo>
                  <a:pt x="29681" y="2666"/>
                </a:lnTo>
                <a:lnTo>
                  <a:pt x="26813" y="1548"/>
                </a:lnTo>
                <a:lnTo>
                  <a:pt x="23942" y="393"/>
                </a:lnTo>
                <a:lnTo>
                  <a:pt x="21643" y="106"/>
                </a:lnTo>
                <a:close/>
              </a:path>
              <a:path w="34925" h="6984">
                <a:moveTo>
                  <a:pt x="0" y="1094"/>
                </a:moveTo>
                <a:lnTo>
                  <a:pt x="1904" y="2368"/>
                </a:lnTo>
                <a:lnTo>
                  <a:pt x="2630" y="2606"/>
                </a:lnTo>
                <a:lnTo>
                  <a:pt x="3392" y="2724"/>
                </a:lnTo>
                <a:lnTo>
                  <a:pt x="5702" y="2868"/>
                </a:lnTo>
                <a:lnTo>
                  <a:pt x="6530" y="2773"/>
                </a:lnTo>
                <a:lnTo>
                  <a:pt x="5702" y="2773"/>
                </a:lnTo>
                <a:lnTo>
                  <a:pt x="3404" y="2654"/>
                </a:lnTo>
                <a:lnTo>
                  <a:pt x="2642" y="2535"/>
                </a:lnTo>
                <a:lnTo>
                  <a:pt x="1904" y="2298"/>
                </a:lnTo>
                <a:lnTo>
                  <a:pt x="1557" y="2191"/>
                </a:lnTo>
                <a:lnTo>
                  <a:pt x="1188" y="2036"/>
                </a:lnTo>
                <a:lnTo>
                  <a:pt x="545" y="1655"/>
                </a:lnTo>
                <a:lnTo>
                  <a:pt x="225" y="1417"/>
                </a:lnTo>
                <a:lnTo>
                  <a:pt x="0" y="1094"/>
                </a:lnTo>
                <a:close/>
              </a:path>
              <a:path w="34925" h="6984">
                <a:moveTo>
                  <a:pt x="20787" y="0"/>
                </a:moveTo>
                <a:lnTo>
                  <a:pt x="17739" y="295"/>
                </a:lnTo>
                <a:lnTo>
                  <a:pt x="16203" y="417"/>
                </a:lnTo>
                <a:lnTo>
                  <a:pt x="14679" y="737"/>
                </a:lnTo>
                <a:lnTo>
                  <a:pt x="13191" y="1142"/>
                </a:lnTo>
                <a:lnTo>
                  <a:pt x="10250" y="2011"/>
                </a:lnTo>
                <a:lnTo>
                  <a:pt x="7238" y="2572"/>
                </a:lnTo>
                <a:lnTo>
                  <a:pt x="5702" y="2773"/>
                </a:lnTo>
                <a:lnTo>
                  <a:pt x="6530" y="2773"/>
                </a:lnTo>
                <a:lnTo>
                  <a:pt x="7251" y="2691"/>
                </a:lnTo>
                <a:lnTo>
                  <a:pt x="9512" y="2237"/>
                </a:lnTo>
                <a:lnTo>
                  <a:pt x="10262" y="2060"/>
                </a:lnTo>
                <a:lnTo>
                  <a:pt x="11000" y="1844"/>
                </a:lnTo>
                <a:lnTo>
                  <a:pt x="11762" y="1655"/>
                </a:lnTo>
                <a:lnTo>
                  <a:pt x="20787" y="106"/>
                </a:lnTo>
                <a:lnTo>
                  <a:pt x="21643" y="106"/>
                </a:lnTo>
                <a:lnTo>
                  <a:pt x="20787" y="0"/>
                </a:lnTo>
                <a:close/>
              </a:path>
            </a:pathLst>
          </a:custGeom>
          <a:solidFill>
            <a:srgbClr val="F6EDC6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392829" y="6770447"/>
            <a:ext cx="3810" cy="5080"/>
          </a:xfrm>
          <a:custGeom>
            <a:avLst/>
            <a:gdLst/>
            <a:ahLst/>
            <a:cxnLst/>
            <a:rect l="l" t="t" r="r" b="b"/>
            <a:pathLst>
              <a:path w="3809" h="5079">
                <a:moveTo>
                  <a:pt x="1205" y="335"/>
                </a:moveTo>
                <a:lnTo>
                  <a:pt x="286" y="335"/>
                </a:lnTo>
                <a:lnTo>
                  <a:pt x="524" y="512"/>
                </a:lnTo>
                <a:lnTo>
                  <a:pt x="548" y="990"/>
                </a:lnTo>
                <a:lnTo>
                  <a:pt x="569" y="4370"/>
                </a:lnTo>
                <a:lnTo>
                  <a:pt x="475" y="4584"/>
                </a:lnTo>
                <a:lnTo>
                  <a:pt x="70" y="4703"/>
                </a:lnTo>
                <a:lnTo>
                  <a:pt x="70" y="4834"/>
                </a:lnTo>
                <a:lnTo>
                  <a:pt x="2999" y="4370"/>
                </a:lnTo>
                <a:lnTo>
                  <a:pt x="1475" y="4309"/>
                </a:lnTo>
                <a:lnTo>
                  <a:pt x="1237" y="4300"/>
                </a:lnTo>
                <a:lnTo>
                  <a:pt x="1130" y="3846"/>
                </a:lnTo>
                <a:lnTo>
                  <a:pt x="1120" y="3072"/>
                </a:lnTo>
                <a:lnTo>
                  <a:pt x="1130" y="466"/>
                </a:lnTo>
                <a:lnTo>
                  <a:pt x="1205" y="335"/>
                </a:lnTo>
                <a:close/>
              </a:path>
              <a:path w="3809" h="5079">
                <a:moveTo>
                  <a:pt x="3310" y="3072"/>
                </a:moveTo>
                <a:lnTo>
                  <a:pt x="3118" y="3371"/>
                </a:lnTo>
                <a:lnTo>
                  <a:pt x="2941" y="3727"/>
                </a:lnTo>
                <a:lnTo>
                  <a:pt x="1475" y="4309"/>
                </a:lnTo>
                <a:lnTo>
                  <a:pt x="3013" y="4309"/>
                </a:lnTo>
                <a:lnTo>
                  <a:pt x="3310" y="3072"/>
                </a:lnTo>
                <a:close/>
              </a:path>
              <a:path w="3809" h="5079">
                <a:moveTo>
                  <a:pt x="1712" y="0"/>
                </a:moveTo>
                <a:lnTo>
                  <a:pt x="0" y="262"/>
                </a:lnTo>
                <a:lnTo>
                  <a:pt x="12" y="393"/>
                </a:lnTo>
                <a:lnTo>
                  <a:pt x="143" y="368"/>
                </a:lnTo>
                <a:lnTo>
                  <a:pt x="286" y="335"/>
                </a:lnTo>
                <a:lnTo>
                  <a:pt x="1205" y="335"/>
                </a:lnTo>
                <a:lnTo>
                  <a:pt x="1392" y="204"/>
                </a:lnTo>
                <a:lnTo>
                  <a:pt x="1523" y="155"/>
                </a:lnTo>
                <a:lnTo>
                  <a:pt x="1725" y="1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396294" y="6770127"/>
            <a:ext cx="1905" cy="5080"/>
          </a:xfrm>
          <a:custGeom>
            <a:avLst/>
            <a:gdLst/>
            <a:ahLst/>
            <a:cxnLst/>
            <a:rect l="l" t="t" r="r" b="b"/>
            <a:pathLst>
              <a:path w="1905" h="5079">
                <a:moveTo>
                  <a:pt x="832" y="0"/>
                </a:moveTo>
                <a:lnTo>
                  <a:pt x="414" y="274"/>
                </a:lnTo>
                <a:lnTo>
                  <a:pt x="414" y="569"/>
                </a:lnTo>
                <a:lnTo>
                  <a:pt x="701" y="643"/>
                </a:lnTo>
                <a:lnTo>
                  <a:pt x="902" y="487"/>
                </a:lnTo>
                <a:lnTo>
                  <a:pt x="950" y="94"/>
                </a:lnTo>
                <a:close/>
              </a:path>
              <a:path w="1905" h="5079">
                <a:moveTo>
                  <a:pt x="936" y="2023"/>
                </a:moveTo>
                <a:lnTo>
                  <a:pt x="390" y="2023"/>
                </a:lnTo>
                <a:lnTo>
                  <a:pt x="426" y="4096"/>
                </a:lnTo>
                <a:lnTo>
                  <a:pt x="320" y="4261"/>
                </a:lnTo>
                <a:lnTo>
                  <a:pt x="188" y="4334"/>
                </a:lnTo>
                <a:lnTo>
                  <a:pt x="57" y="4379"/>
                </a:lnTo>
                <a:lnTo>
                  <a:pt x="1344" y="4035"/>
                </a:lnTo>
                <a:lnTo>
                  <a:pt x="1094" y="3986"/>
                </a:lnTo>
                <a:lnTo>
                  <a:pt x="963" y="3846"/>
                </a:lnTo>
                <a:lnTo>
                  <a:pt x="936" y="2023"/>
                </a:lnTo>
                <a:close/>
              </a:path>
              <a:path w="1905" h="5079">
                <a:moveTo>
                  <a:pt x="1344" y="3928"/>
                </a:moveTo>
                <a:lnTo>
                  <a:pt x="1213" y="3977"/>
                </a:lnTo>
                <a:lnTo>
                  <a:pt x="1344" y="3986"/>
                </a:lnTo>
                <a:close/>
              </a:path>
              <a:path w="1905" h="5079">
                <a:moveTo>
                  <a:pt x="926" y="1368"/>
                </a:moveTo>
                <a:lnTo>
                  <a:pt x="0" y="2023"/>
                </a:lnTo>
                <a:lnTo>
                  <a:pt x="131" y="2072"/>
                </a:lnTo>
                <a:lnTo>
                  <a:pt x="936" y="2023"/>
                </a:lnTo>
                <a:lnTo>
                  <a:pt x="926" y="136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397828" y="6769805"/>
            <a:ext cx="3175" cy="4445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974" y="667"/>
                </a:moveTo>
                <a:lnTo>
                  <a:pt x="405" y="667"/>
                </a:lnTo>
                <a:lnTo>
                  <a:pt x="441" y="4084"/>
                </a:lnTo>
                <a:lnTo>
                  <a:pt x="621" y="4133"/>
                </a:lnTo>
                <a:lnTo>
                  <a:pt x="1133" y="4133"/>
                </a:lnTo>
                <a:lnTo>
                  <a:pt x="1453" y="4026"/>
                </a:lnTo>
                <a:lnTo>
                  <a:pt x="1810" y="3883"/>
                </a:lnTo>
                <a:lnTo>
                  <a:pt x="1264" y="3822"/>
                </a:lnTo>
                <a:lnTo>
                  <a:pt x="1048" y="3788"/>
                </a:lnTo>
                <a:lnTo>
                  <a:pt x="966" y="2121"/>
                </a:lnTo>
                <a:lnTo>
                  <a:pt x="1097" y="1941"/>
                </a:lnTo>
                <a:lnTo>
                  <a:pt x="966" y="1941"/>
                </a:lnTo>
                <a:lnTo>
                  <a:pt x="974" y="667"/>
                </a:lnTo>
                <a:close/>
              </a:path>
              <a:path w="3175" h="4445">
                <a:moveTo>
                  <a:pt x="2904" y="1466"/>
                </a:moveTo>
                <a:lnTo>
                  <a:pt x="1810" y="1466"/>
                </a:lnTo>
                <a:lnTo>
                  <a:pt x="2002" y="1502"/>
                </a:lnTo>
                <a:lnTo>
                  <a:pt x="2157" y="1621"/>
                </a:lnTo>
                <a:lnTo>
                  <a:pt x="2298" y="1740"/>
                </a:lnTo>
                <a:lnTo>
                  <a:pt x="2385" y="1941"/>
                </a:lnTo>
                <a:lnTo>
                  <a:pt x="2383" y="2679"/>
                </a:lnTo>
                <a:lnTo>
                  <a:pt x="1609" y="3752"/>
                </a:lnTo>
                <a:lnTo>
                  <a:pt x="1478" y="3809"/>
                </a:lnTo>
                <a:lnTo>
                  <a:pt x="1264" y="3822"/>
                </a:lnTo>
                <a:lnTo>
                  <a:pt x="1890" y="3822"/>
                </a:lnTo>
                <a:lnTo>
                  <a:pt x="2121" y="3645"/>
                </a:lnTo>
                <a:lnTo>
                  <a:pt x="2417" y="3264"/>
                </a:lnTo>
                <a:lnTo>
                  <a:pt x="2752" y="2859"/>
                </a:lnTo>
                <a:lnTo>
                  <a:pt x="2919" y="2404"/>
                </a:lnTo>
                <a:lnTo>
                  <a:pt x="2904" y="1466"/>
                </a:lnTo>
                <a:close/>
              </a:path>
              <a:path w="3175" h="4445">
                <a:moveTo>
                  <a:pt x="2145" y="941"/>
                </a:moveTo>
                <a:lnTo>
                  <a:pt x="1523" y="1167"/>
                </a:lnTo>
                <a:lnTo>
                  <a:pt x="1240" y="1466"/>
                </a:lnTo>
                <a:lnTo>
                  <a:pt x="966" y="1941"/>
                </a:lnTo>
                <a:lnTo>
                  <a:pt x="1097" y="1941"/>
                </a:lnTo>
                <a:lnTo>
                  <a:pt x="1301" y="1740"/>
                </a:lnTo>
                <a:lnTo>
                  <a:pt x="1810" y="1466"/>
                </a:lnTo>
                <a:lnTo>
                  <a:pt x="2904" y="1466"/>
                </a:lnTo>
                <a:lnTo>
                  <a:pt x="2810" y="1240"/>
                </a:lnTo>
                <a:lnTo>
                  <a:pt x="2609" y="1109"/>
                </a:lnTo>
                <a:lnTo>
                  <a:pt x="2395" y="954"/>
                </a:lnTo>
                <a:lnTo>
                  <a:pt x="2145" y="941"/>
                </a:lnTo>
                <a:close/>
              </a:path>
              <a:path w="3175" h="4445">
                <a:moveTo>
                  <a:pt x="978" y="0"/>
                </a:moveTo>
                <a:lnTo>
                  <a:pt x="847" y="48"/>
                </a:lnTo>
                <a:lnTo>
                  <a:pt x="0" y="728"/>
                </a:lnTo>
                <a:lnTo>
                  <a:pt x="143" y="728"/>
                </a:lnTo>
                <a:lnTo>
                  <a:pt x="405" y="667"/>
                </a:lnTo>
                <a:lnTo>
                  <a:pt x="974" y="667"/>
                </a:lnTo>
                <a:lnTo>
                  <a:pt x="978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401257" y="6769710"/>
            <a:ext cx="3175" cy="3810"/>
          </a:xfrm>
          <a:custGeom>
            <a:avLst/>
            <a:gdLst/>
            <a:ahLst/>
            <a:cxnLst/>
            <a:rect l="l" t="t" r="r" b="b"/>
            <a:pathLst>
              <a:path w="3175" h="3809">
                <a:moveTo>
                  <a:pt x="1764" y="0"/>
                </a:moveTo>
                <a:lnTo>
                  <a:pt x="0" y="2535"/>
                </a:lnTo>
                <a:lnTo>
                  <a:pt x="121" y="2880"/>
                </a:lnTo>
                <a:lnTo>
                  <a:pt x="655" y="3297"/>
                </a:lnTo>
                <a:lnTo>
                  <a:pt x="954" y="3371"/>
                </a:lnTo>
                <a:lnTo>
                  <a:pt x="1322" y="3285"/>
                </a:lnTo>
                <a:lnTo>
                  <a:pt x="1655" y="3191"/>
                </a:lnTo>
                <a:lnTo>
                  <a:pt x="1929" y="3002"/>
                </a:lnTo>
                <a:lnTo>
                  <a:pt x="2136" y="2752"/>
                </a:lnTo>
                <a:lnTo>
                  <a:pt x="1274" y="2752"/>
                </a:lnTo>
                <a:lnTo>
                  <a:pt x="1024" y="2703"/>
                </a:lnTo>
                <a:lnTo>
                  <a:pt x="810" y="2499"/>
                </a:lnTo>
                <a:lnTo>
                  <a:pt x="573" y="2298"/>
                </a:lnTo>
                <a:lnTo>
                  <a:pt x="492" y="2036"/>
                </a:lnTo>
                <a:lnTo>
                  <a:pt x="478" y="1536"/>
                </a:lnTo>
                <a:lnTo>
                  <a:pt x="1246" y="1347"/>
                </a:lnTo>
                <a:lnTo>
                  <a:pt x="478" y="1347"/>
                </a:lnTo>
                <a:lnTo>
                  <a:pt x="1453" y="335"/>
                </a:lnTo>
                <a:lnTo>
                  <a:pt x="2410" y="335"/>
                </a:lnTo>
                <a:lnTo>
                  <a:pt x="2235" y="192"/>
                </a:lnTo>
                <a:lnTo>
                  <a:pt x="2036" y="48"/>
                </a:lnTo>
                <a:lnTo>
                  <a:pt x="1764" y="0"/>
                </a:lnTo>
                <a:close/>
              </a:path>
              <a:path w="3175" h="3809">
                <a:moveTo>
                  <a:pt x="2465" y="1749"/>
                </a:moveTo>
                <a:lnTo>
                  <a:pt x="1274" y="2752"/>
                </a:lnTo>
                <a:lnTo>
                  <a:pt x="2136" y="2752"/>
                </a:lnTo>
                <a:lnTo>
                  <a:pt x="2383" y="2392"/>
                </a:lnTo>
                <a:lnTo>
                  <a:pt x="2502" y="2097"/>
                </a:lnTo>
                <a:lnTo>
                  <a:pt x="2560" y="1786"/>
                </a:lnTo>
                <a:close/>
              </a:path>
              <a:path w="3175" h="3809">
                <a:moveTo>
                  <a:pt x="2410" y="335"/>
                </a:moveTo>
                <a:lnTo>
                  <a:pt x="1453" y="335"/>
                </a:lnTo>
                <a:lnTo>
                  <a:pt x="1667" y="429"/>
                </a:lnTo>
                <a:lnTo>
                  <a:pt x="1828" y="643"/>
                </a:lnTo>
                <a:lnTo>
                  <a:pt x="1883" y="987"/>
                </a:lnTo>
                <a:lnTo>
                  <a:pt x="478" y="1347"/>
                </a:lnTo>
                <a:lnTo>
                  <a:pt x="1246" y="1347"/>
                </a:lnTo>
                <a:lnTo>
                  <a:pt x="2560" y="1024"/>
                </a:lnTo>
                <a:lnTo>
                  <a:pt x="2547" y="606"/>
                </a:lnTo>
                <a:lnTo>
                  <a:pt x="2465" y="38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404176" y="676957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094" y="417"/>
                </a:moveTo>
                <a:lnTo>
                  <a:pt x="332" y="417"/>
                </a:lnTo>
                <a:lnTo>
                  <a:pt x="460" y="499"/>
                </a:lnTo>
                <a:lnTo>
                  <a:pt x="500" y="2621"/>
                </a:lnTo>
                <a:lnTo>
                  <a:pt x="380" y="2761"/>
                </a:lnTo>
                <a:lnTo>
                  <a:pt x="33" y="2822"/>
                </a:lnTo>
                <a:lnTo>
                  <a:pt x="1630" y="2929"/>
                </a:lnTo>
                <a:lnTo>
                  <a:pt x="1368" y="2798"/>
                </a:lnTo>
                <a:lnTo>
                  <a:pt x="1237" y="2727"/>
                </a:lnTo>
                <a:lnTo>
                  <a:pt x="1094" y="905"/>
                </a:lnTo>
                <a:lnTo>
                  <a:pt x="1200" y="716"/>
                </a:lnTo>
                <a:lnTo>
                  <a:pt x="1094" y="417"/>
                </a:lnTo>
                <a:close/>
              </a:path>
              <a:path w="2540" h="3175">
                <a:moveTo>
                  <a:pt x="2011" y="0"/>
                </a:moveTo>
                <a:lnTo>
                  <a:pt x="1618" y="0"/>
                </a:lnTo>
                <a:lnTo>
                  <a:pt x="1344" y="216"/>
                </a:lnTo>
                <a:lnTo>
                  <a:pt x="1094" y="643"/>
                </a:lnTo>
                <a:lnTo>
                  <a:pt x="1249" y="643"/>
                </a:lnTo>
                <a:lnTo>
                  <a:pt x="1450" y="441"/>
                </a:lnTo>
                <a:lnTo>
                  <a:pt x="1581" y="417"/>
                </a:lnTo>
                <a:lnTo>
                  <a:pt x="2319" y="417"/>
                </a:lnTo>
                <a:lnTo>
                  <a:pt x="2303" y="216"/>
                </a:lnTo>
                <a:lnTo>
                  <a:pt x="2118" y="36"/>
                </a:lnTo>
                <a:close/>
              </a:path>
              <a:path w="2540" h="3175">
                <a:moveTo>
                  <a:pt x="2319" y="417"/>
                </a:moveTo>
                <a:lnTo>
                  <a:pt x="1581" y="417"/>
                </a:lnTo>
                <a:lnTo>
                  <a:pt x="1749" y="536"/>
                </a:lnTo>
                <a:lnTo>
                  <a:pt x="1878" y="606"/>
                </a:lnTo>
                <a:lnTo>
                  <a:pt x="2164" y="606"/>
                </a:lnTo>
                <a:lnTo>
                  <a:pt x="2313" y="441"/>
                </a:lnTo>
                <a:close/>
              </a:path>
              <a:path w="2540" h="3175">
                <a:moveTo>
                  <a:pt x="1094" y="0"/>
                </a:moveTo>
                <a:lnTo>
                  <a:pt x="938" y="0"/>
                </a:lnTo>
                <a:lnTo>
                  <a:pt x="0" y="356"/>
                </a:lnTo>
                <a:lnTo>
                  <a:pt x="128" y="429"/>
                </a:lnTo>
                <a:lnTo>
                  <a:pt x="332" y="417"/>
                </a:lnTo>
                <a:lnTo>
                  <a:pt x="1094" y="417"/>
                </a:lnTo>
                <a:lnTo>
                  <a:pt x="1094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406712" y="6768805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106" y="1060"/>
                </a:moveTo>
                <a:lnTo>
                  <a:pt x="521" y="1060"/>
                </a:lnTo>
                <a:lnTo>
                  <a:pt x="542" y="2941"/>
                </a:lnTo>
                <a:lnTo>
                  <a:pt x="844" y="3465"/>
                </a:lnTo>
                <a:lnTo>
                  <a:pt x="1833" y="3215"/>
                </a:lnTo>
                <a:lnTo>
                  <a:pt x="1331" y="3215"/>
                </a:lnTo>
                <a:lnTo>
                  <a:pt x="1188" y="3121"/>
                </a:lnTo>
                <a:lnTo>
                  <a:pt x="1117" y="2977"/>
                </a:lnTo>
                <a:lnTo>
                  <a:pt x="1106" y="1060"/>
                </a:lnTo>
                <a:close/>
              </a:path>
              <a:path w="2540" h="3809">
                <a:moveTo>
                  <a:pt x="1950" y="2977"/>
                </a:moveTo>
                <a:lnTo>
                  <a:pt x="1819" y="2977"/>
                </a:lnTo>
                <a:lnTo>
                  <a:pt x="1701" y="3121"/>
                </a:lnTo>
                <a:lnTo>
                  <a:pt x="1569" y="3179"/>
                </a:lnTo>
                <a:lnTo>
                  <a:pt x="1833" y="3215"/>
                </a:lnTo>
                <a:lnTo>
                  <a:pt x="1950" y="2977"/>
                </a:lnTo>
                <a:close/>
              </a:path>
              <a:path w="2540" h="3809">
                <a:moveTo>
                  <a:pt x="1106" y="0"/>
                </a:moveTo>
                <a:lnTo>
                  <a:pt x="844" y="323"/>
                </a:lnTo>
                <a:lnTo>
                  <a:pt x="0" y="966"/>
                </a:lnTo>
                <a:lnTo>
                  <a:pt x="1856" y="1060"/>
                </a:lnTo>
                <a:lnTo>
                  <a:pt x="1856" y="859"/>
                </a:lnTo>
                <a:lnTo>
                  <a:pt x="1106" y="859"/>
                </a:lnTo>
                <a:lnTo>
                  <a:pt x="1106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409015" y="6769686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684" y="167"/>
                </a:moveTo>
                <a:lnTo>
                  <a:pt x="1089" y="167"/>
                </a:lnTo>
                <a:lnTo>
                  <a:pt x="1291" y="335"/>
                </a:lnTo>
                <a:lnTo>
                  <a:pt x="1377" y="478"/>
                </a:lnTo>
                <a:lnTo>
                  <a:pt x="1397" y="941"/>
                </a:lnTo>
                <a:lnTo>
                  <a:pt x="932" y="1121"/>
                </a:lnTo>
                <a:lnTo>
                  <a:pt x="647" y="1252"/>
                </a:lnTo>
                <a:lnTo>
                  <a:pt x="0" y="2334"/>
                </a:lnTo>
                <a:lnTo>
                  <a:pt x="160" y="2523"/>
                </a:lnTo>
                <a:lnTo>
                  <a:pt x="266" y="2654"/>
                </a:lnTo>
                <a:lnTo>
                  <a:pt x="409" y="2715"/>
                </a:lnTo>
                <a:lnTo>
                  <a:pt x="815" y="2691"/>
                </a:lnTo>
                <a:lnTo>
                  <a:pt x="970" y="2621"/>
                </a:lnTo>
                <a:lnTo>
                  <a:pt x="1147" y="2490"/>
                </a:lnTo>
                <a:lnTo>
                  <a:pt x="745" y="2395"/>
                </a:lnTo>
                <a:lnTo>
                  <a:pt x="556" y="2252"/>
                </a:lnTo>
                <a:lnTo>
                  <a:pt x="465" y="2109"/>
                </a:lnTo>
                <a:lnTo>
                  <a:pt x="470" y="1716"/>
                </a:lnTo>
                <a:lnTo>
                  <a:pt x="1126" y="1240"/>
                </a:lnTo>
                <a:lnTo>
                  <a:pt x="1397" y="1121"/>
                </a:lnTo>
                <a:lnTo>
                  <a:pt x="1865" y="1121"/>
                </a:lnTo>
                <a:lnTo>
                  <a:pt x="1851" y="478"/>
                </a:lnTo>
                <a:lnTo>
                  <a:pt x="1766" y="274"/>
                </a:lnTo>
                <a:close/>
              </a:path>
              <a:path w="2540" h="3175">
                <a:moveTo>
                  <a:pt x="1906" y="2285"/>
                </a:moveTo>
                <a:lnTo>
                  <a:pt x="1397" y="2285"/>
                </a:lnTo>
                <a:lnTo>
                  <a:pt x="1424" y="2490"/>
                </a:lnTo>
                <a:lnTo>
                  <a:pt x="1495" y="2621"/>
                </a:lnTo>
                <a:lnTo>
                  <a:pt x="1897" y="2715"/>
                </a:lnTo>
                <a:lnTo>
                  <a:pt x="2101" y="2572"/>
                </a:lnTo>
                <a:lnTo>
                  <a:pt x="2278" y="2334"/>
                </a:lnTo>
                <a:lnTo>
                  <a:pt x="1921" y="2334"/>
                </a:lnTo>
                <a:close/>
              </a:path>
              <a:path w="2540" h="3175">
                <a:moveTo>
                  <a:pt x="1865" y="1121"/>
                </a:moveTo>
                <a:lnTo>
                  <a:pt x="1397" y="1121"/>
                </a:lnTo>
                <a:lnTo>
                  <a:pt x="1397" y="2109"/>
                </a:lnTo>
                <a:lnTo>
                  <a:pt x="1171" y="2285"/>
                </a:lnTo>
                <a:lnTo>
                  <a:pt x="982" y="2395"/>
                </a:lnTo>
                <a:lnTo>
                  <a:pt x="1263" y="2395"/>
                </a:lnTo>
                <a:lnTo>
                  <a:pt x="1397" y="2285"/>
                </a:lnTo>
                <a:lnTo>
                  <a:pt x="1906" y="2285"/>
                </a:lnTo>
                <a:lnTo>
                  <a:pt x="1877" y="1716"/>
                </a:lnTo>
                <a:lnTo>
                  <a:pt x="1865" y="1121"/>
                </a:lnTo>
                <a:close/>
              </a:path>
              <a:path w="2540" h="3175">
                <a:moveTo>
                  <a:pt x="2314" y="2133"/>
                </a:moveTo>
                <a:lnTo>
                  <a:pt x="2113" y="2310"/>
                </a:lnTo>
                <a:lnTo>
                  <a:pt x="1921" y="2334"/>
                </a:lnTo>
                <a:lnTo>
                  <a:pt x="2278" y="2334"/>
                </a:lnTo>
                <a:lnTo>
                  <a:pt x="2314" y="2133"/>
                </a:lnTo>
                <a:close/>
              </a:path>
              <a:path w="2540" h="3175">
                <a:moveTo>
                  <a:pt x="1232" y="0"/>
                </a:moveTo>
                <a:lnTo>
                  <a:pt x="720" y="0"/>
                </a:lnTo>
                <a:lnTo>
                  <a:pt x="483" y="60"/>
                </a:lnTo>
                <a:lnTo>
                  <a:pt x="327" y="204"/>
                </a:lnTo>
                <a:lnTo>
                  <a:pt x="160" y="335"/>
                </a:lnTo>
                <a:lnTo>
                  <a:pt x="72" y="478"/>
                </a:lnTo>
                <a:lnTo>
                  <a:pt x="65" y="740"/>
                </a:lnTo>
                <a:lnTo>
                  <a:pt x="203" y="905"/>
                </a:lnTo>
                <a:lnTo>
                  <a:pt x="434" y="905"/>
                </a:lnTo>
                <a:lnTo>
                  <a:pt x="548" y="380"/>
                </a:lnTo>
                <a:lnTo>
                  <a:pt x="720" y="204"/>
                </a:lnTo>
                <a:lnTo>
                  <a:pt x="1684" y="167"/>
                </a:lnTo>
                <a:lnTo>
                  <a:pt x="1421" y="36"/>
                </a:lnTo>
                <a:lnTo>
                  <a:pt x="1232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11534" y="6769186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1261" y="1249"/>
                </a:moveTo>
                <a:lnTo>
                  <a:pt x="749" y="1249"/>
                </a:lnTo>
                <a:lnTo>
                  <a:pt x="499" y="1392"/>
                </a:lnTo>
                <a:lnTo>
                  <a:pt x="94" y="1965"/>
                </a:lnTo>
                <a:lnTo>
                  <a:pt x="0" y="2285"/>
                </a:lnTo>
                <a:lnTo>
                  <a:pt x="23" y="3047"/>
                </a:lnTo>
                <a:lnTo>
                  <a:pt x="78" y="3240"/>
                </a:lnTo>
                <a:lnTo>
                  <a:pt x="300" y="3514"/>
                </a:lnTo>
                <a:lnTo>
                  <a:pt x="438" y="3691"/>
                </a:lnTo>
                <a:lnTo>
                  <a:pt x="652" y="3809"/>
                </a:lnTo>
                <a:lnTo>
                  <a:pt x="1130" y="3785"/>
                </a:lnTo>
                <a:lnTo>
                  <a:pt x="1331" y="3666"/>
                </a:lnTo>
                <a:lnTo>
                  <a:pt x="1502" y="3514"/>
                </a:lnTo>
                <a:lnTo>
                  <a:pt x="950" y="3514"/>
                </a:lnTo>
                <a:lnTo>
                  <a:pt x="795" y="3428"/>
                </a:lnTo>
                <a:lnTo>
                  <a:pt x="643" y="3240"/>
                </a:lnTo>
                <a:lnTo>
                  <a:pt x="499" y="3047"/>
                </a:lnTo>
                <a:lnTo>
                  <a:pt x="438" y="2764"/>
                </a:lnTo>
                <a:lnTo>
                  <a:pt x="462" y="1965"/>
                </a:lnTo>
                <a:lnTo>
                  <a:pt x="499" y="1798"/>
                </a:lnTo>
                <a:lnTo>
                  <a:pt x="771" y="1490"/>
                </a:lnTo>
                <a:lnTo>
                  <a:pt x="1504" y="1405"/>
                </a:lnTo>
                <a:lnTo>
                  <a:pt x="1261" y="1249"/>
                </a:lnTo>
                <a:close/>
              </a:path>
              <a:path w="2540" h="3809">
                <a:moveTo>
                  <a:pt x="2305" y="3453"/>
                </a:moveTo>
                <a:lnTo>
                  <a:pt x="1557" y="3453"/>
                </a:lnTo>
                <a:lnTo>
                  <a:pt x="1557" y="3809"/>
                </a:lnTo>
                <a:lnTo>
                  <a:pt x="2293" y="3514"/>
                </a:lnTo>
                <a:close/>
              </a:path>
              <a:path w="2540" h="3809">
                <a:moveTo>
                  <a:pt x="1504" y="1405"/>
                </a:moveTo>
                <a:lnTo>
                  <a:pt x="893" y="1405"/>
                </a:lnTo>
                <a:lnTo>
                  <a:pt x="1188" y="1429"/>
                </a:lnTo>
                <a:lnTo>
                  <a:pt x="1344" y="1536"/>
                </a:lnTo>
                <a:lnTo>
                  <a:pt x="1463" y="1716"/>
                </a:lnTo>
                <a:lnTo>
                  <a:pt x="1545" y="1917"/>
                </a:lnTo>
                <a:lnTo>
                  <a:pt x="1557" y="3276"/>
                </a:lnTo>
                <a:lnTo>
                  <a:pt x="1414" y="3441"/>
                </a:lnTo>
                <a:lnTo>
                  <a:pt x="1274" y="3514"/>
                </a:lnTo>
                <a:lnTo>
                  <a:pt x="1502" y="3514"/>
                </a:lnTo>
                <a:lnTo>
                  <a:pt x="2305" y="3453"/>
                </a:lnTo>
                <a:lnTo>
                  <a:pt x="2045" y="3441"/>
                </a:lnTo>
                <a:lnTo>
                  <a:pt x="1971" y="1453"/>
                </a:lnTo>
                <a:lnTo>
                  <a:pt x="1557" y="1453"/>
                </a:lnTo>
                <a:close/>
              </a:path>
              <a:path w="2540" h="3809">
                <a:moveTo>
                  <a:pt x="2295" y="3416"/>
                </a:moveTo>
                <a:lnTo>
                  <a:pt x="2045" y="3441"/>
                </a:lnTo>
                <a:lnTo>
                  <a:pt x="2302" y="3441"/>
                </a:lnTo>
                <a:close/>
              </a:path>
              <a:path w="2540" h="3809">
                <a:moveTo>
                  <a:pt x="1955" y="347"/>
                </a:moveTo>
                <a:lnTo>
                  <a:pt x="1438" y="347"/>
                </a:lnTo>
                <a:lnTo>
                  <a:pt x="1557" y="1453"/>
                </a:lnTo>
                <a:lnTo>
                  <a:pt x="1971" y="1453"/>
                </a:lnTo>
                <a:lnTo>
                  <a:pt x="1955" y="347"/>
                </a:lnTo>
                <a:close/>
              </a:path>
              <a:path w="2540" h="3809">
                <a:moveTo>
                  <a:pt x="1950" y="0"/>
                </a:moveTo>
                <a:lnTo>
                  <a:pt x="1176" y="286"/>
                </a:lnTo>
                <a:lnTo>
                  <a:pt x="1438" y="347"/>
                </a:lnTo>
                <a:lnTo>
                  <a:pt x="1955" y="347"/>
                </a:lnTo>
                <a:lnTo>
                  <a:pt x="1950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28725" y="676965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1274" y="426"/>
                </a:moveTo>
                <a:lnTo>
                  <a:pt x="0" y="761"/>
                </a:lnTo>
                <a:lnTo>
                  <a:pt x="249" y="893"/>
                </a:lnTo>
                <a:lnTo>
                  <a:pt x="417" y="1045"/>
                </a:lnTo>
                <a:lnTo>
                  <a:pt x="1560" y="2868"/>
                </a:lnTo>
                <a:lnTo>
                  <a:pt x="1368" y="3343"/>
                </a:lnTo>
                <a:lnTo>
                  <a:pt x="1322" y="3535"/>
                </a:lnTo>
                <a:lnTo>
                  <a:pt x="1237" y="3666"/>
                </a:lnTo>
                <a:lnTo>
                  <a:pt x="1118" y="3831"/>
                </a:lnTo>
                <a:lnTo>
                  <a:pt x="618" y="3867"/>
                </a:lnTo>
                <a:lnTo>
                  <a:pt x="466" y="3904"/>
                </a:lnTo>
                <a:lnTo>
                  <a:pt x="274" y="4072"/>
                </a:lnTo>
                <a:lnTo>
                  <a:pt x="249" y="4297"/>
                </a:lnTo>
                <a:lnTo>
                  <a:pt x="380" y="4416"/>
                </a:lnTo>
                <a:lnTo>
                  <a:pt x="2014" y="2212"/>
                </a:lnTo>
                <a:lnTo>
                  <a:pt x="1773" y="2212"/>
                </a:lnTo>
                <a:lnTo>
                  <a:pt x="995" y="987"/>
                </a:lnTo>
                <a:lnTo>
                  <a:pt x="966" y="701"/>
                </a:lnTo>
                <a:lnTo>
                  <a:pt x="1130" y="582"/>
                </a:lnTo>
                <a:lnTo>
                  <a:pt x="1274" y="533"/>
                </a:lnTo>
                <a:close/>
              </a:path>
              <a:path w="3175" h="5079">
                <a:moveTo>
                  <a:pt x="2990" y="0"/>
                </a:moveTo>
                <a:lnTo>
                  <a:pt x="2109" y="213"/>
                </a:lnTo>
                <a:lnTo>
                  <a:pt x="2359" y="307"/>
                </a:lnTo>
                <a:lnTo>
                  <a:pt x="2373" y="533"/>
                </a:lnTo>
                <a:lnTo>
                  <a:pt x="1773" y="2212"/>
                </a:lnTo>
                <a:lnTo>
                  <a:pt x="2014" y="2212"/>
                </a:lnTo>
                <a:lnTo>
                  <a:pt x="2644" y="463"/>
                </a:lnTo>
                <a:lnTo>
                  <a:pt x="2785" y="213"/>
                </a:lnTo>
                <a:lnTo>
                  <a:pt x="2929" y="106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435751" y="6768412"/>
            <a:ext cx="4445" cy="4445"/>
          </a:xfrm>
          <a:custGeom>
            <a:avLst/>
            <a:gdLst/>
            <a:ahLst/>
            <a:cxnLst/>
            <a:rect l="l" t="t" r="r" b="b"/>
            <a:pathLst>
              <a:path w="4444" h="4445">
                <a:moveTo>
                  <a:pt x="2499" y="0"/>
                </a:moveTo>
                <a:lnTo>
                  <a:pt x="1450" y="0"/>
                </a:lnTo>
                <a:lnTo>
                  <a:pt x="1011" y="179"/>
                </a:lnTo>
                <a:lnTo>
                  <a:pt x="545" y="643"/>
                </a:lnTo>
                <a:lnTo>
                  <a:pt x="213" y="966"/>
                </a:lnTo>
                <a:lnTo>
                  <a:pt x="0" y="1511"/>
                </a:lnTo>
                <a:lnTo>
                  <a:pt x="28" y="2916"/>
                </a:lnTo>
                <a:lnTo>
                  <a:pt x="180" y="3346"/>
                </a:lnTo>
                <a:lnTo>
                  <a:pt x="557" y="3788"/>
                </a:lnTo>
                <a:lnTo>
                  <a:pt x="929" y="4190"/>
                </a:lnTo>
                <a:lnTo>
                  <a:pt x="1392" y="4407"/>
                </a:lnTo>
                <a:lnTo>
                  <a:pt x="2474" y="4407"/>
                </a:lnTo>
                <a:lnTo>
                  <a:pt x="2929" y="4190"/>
                </a:lnTo>
                <a:lnTo>
                  <a:pt x="1572" y="4178"/>
                </a:lnTo>
                <a:lnTo>
                  <a:pt x="1298" y="4038"/>
                </a:lnTo>
                <a:lnTo>
                  <a:pt x="667" y="1511"/>
                </a:lnTo>
                <a:lnTo>
                  <a:pt x="798" y="990"/>
                </a:lnTo>
                <a:lnTo>
                  <a:pt x="1085" y="621"/>
                </a:lnTo>
                <a:lnTo>
                  <a:pt x="1274" y="368"/>
                </a:lnTo>
                <a:lnTo>
                  <a:pt x="1572" y="228"/>
                </a:lnTo>
                <a:lnTo>
                  <a:pt x="2963" y="228"/>
                </a:lnTo>
                <a:lnTo>
                  <a:pt x="2499" y="0"/>
                </a:lnTo>
                <a:close/>
              </a:path>
              <a:path w="4444" h="4445">
                <a:moveTo>
                  <a:pt x="2963" y="228"/>
                </a:moveTo>
                <a:lnTo>
                  <a:pt x="2310" y="228"/>
                </a:lnTo>
                <a:lnTo>
                  <a:pt x="2593" y="368"/>
                </a:lnTo>
                <a:lnTo>
                  <a:pt x="2822" y="643"/>
                </a:lnTo>
                <a:lnTo>
                  <a:pt x="3075" y="990"/>
                </a:lnTo>
                <a:lnTo>
                  <a:pt x="3209" y="1511"/>
                </a:lnTo>
                <a:lnTo>
                  <a:pt x="3215" y="2916"/>
                </a:lnTo>
                <a:lnTo>
                  <a:pt x="3096" y="3416"/>
                </a:lnTo>
                <a:lnTo>
                  <a:pt x="2804" y="3788"/>
                </a:lnTo>
                <a:lnTo>
                  <a:pt x="2606" y="4026"/>
                </a:lnTo>
                <a:lnTo>
                  <a:pt x="2310" y="4178"/>
                </a:lnTo>
                <a:lnTo>
                  <a:pt x="2940" y="4178"/>
                </a:lnTo>
                <a:lnTo>
                  <a:pt x="3703" y="3346"/>
                </a:lnTo>
                <a:lnTo>
                  <a:pt x="3875" y="2834"/>
                </a:lnTo>
                <a:lnTo>
                  <a:pt x="3867" y="1511"/>
                </a:lnTo>
                <a:lnTo>
                  <a:pt x="3703" y="1048"/>
                </a:lnTo>
                <a:lnTo>
                  <a:pt x="2963" y="22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1439942" y="676989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61"/>
                </a:moveTo>
                <a:lnTo>
                  <a:pt x="1380" y="3142"/>
                </a:lnTo>
                <a:lnTo>
                  <a:pt x="1249" y="3011"/>
                </a:lnTo>
                <a:lnTo>
                  <a:pt x="1094" y="2929"/>
                </a:lnTo>
                <a:lnTo>
                  <a:pt x="992" y="2798"/>
                </a:lnTo>
                <a:lnTo>
                  <a:pt x="143" y="2798"/>
                </a:lnTo>
                <a:lnTo>
                  <a:pt x="0" y="2761"/>
                </a:lnTo>
                <a:close/>
              </a:path>
              <a:path w="2540" h="3175">
                <a:moveTo>
                  <a:pt x="819" y="0"/>
                </a:moveTo>
                <a:lnTo>
                  <a:pt x="12" y="201"/>
                </a:lnTo>
                <a:lnTo>
                  <a:pt x="286" y="320"/>
                </a:lnTo>
                <a:lnTo>
                  <a:pt x="405" y="2654"/>
                </a:lnTo>
                <a:lnTo>
                  <a:pt x="237" y="2785"/>
                </a:lnTo>
                <a:lnTo>
                  <a:pt x="992" y="2798"/>
                </a:lnTo>
                <a:lnTo>
                  <a:pt x="917" y="950"/>
                </a:lnTo>
                <a:lnTo>
                  <a:pt x="1095" y="688"/>
                </a:lnTo>
                <a:lnTo>
                  <a:pt x="929" y="688"/>
                </a:lnTo>
                <a:lnTo>
                  <a:pt x="929" y="33"/>
                </a:lnTo>
                <a:close/>
              </a:path>
              <a:path w="2540" h="3175">
                <a:moveTo>
                  <a:pt x="1967" y="536"/>
                </a:moveTo>
                <a:lnTo>
                  <a:pt x="1356" y="536"/>
                </a:lnTo>
                <a:lnTo>
                  <a:pt x="1511" y="688"/>
                </a:lnTo>
                <a:lnTo>
                  <a:pt x="1667" y="832"/>
                </a:lnTo>
                <a:lnTo>
                  <a:pt x="1868" y="844"/>
                </a:lnTo>
                <a:lnTo>
                  <a:pt x="1967" y="536"/>
                </a:lnTo>
                <a:close/>
              </a:path>
              <a:path w="2540" h="3175">
                <a:moveTo>
                  <a:pt x="1405" y="118"/>
                </a:moveTo>
                <a:lnTo>
                  <a:pt x="1167" y="295"/>
                </a:lnTo>
                <a:lnTo>
                  <a:pt x="929" y="688"/>
                </a:lnTo>
                <a:lnTo>
                  <a:pt x="1095" y="688"/>
                </a:lnTo>
                <a:lnTo>
                  <a:pt x="1237" y="536"/>
                </a:lnTo>
                <a:lnTo>
                  <a:pt x="1967" y="536"/>
                </a:lnTo>
                <a:lnTo>
                  <a:pt x="1942" y="380"/>
                </a:lnTo>
                <a:lnTo>
                  <a:pt x="1737" y="176"/>
                </a:lnTo>
                <a:lnTo>
                  <a:pt x="1405" y="118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1442008" y="6768865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386" y="4297"/>
                </a:moveTo>
                <a:lnTo>
                  <a:pt x="1838" y="4297"/>
                </a:lnTo>
                <a:lnTo>
                  <a:pt x="1826" y="4727"/>
                </a:lnTo>
                <a:lnTo>
                  <a:pt x="1957" y="4739"/>
                </a:lnTo>
                <a:lnTo>
                  <a:pt x="2755" y="4477"/>
                </a:lnTo>
                <a:lnTo>
                  <a:pt x="2444" y="4358"/>
                </a:lnTo>
                <a:close/>
              </a:path>
              <a:path w="3175" h="5079">
                <a:moveTo>
                  <a:pt x="957" y="1405"/>
                </a:moveTo>
                <a:lnTo>
                  <a:pt x="0" y="3511"/>
                </a:lnTo>
                <a:lnTo>
                  <a:pt x="76" y="3809"/>
                </a:lnTo>
                <a:lnTo>
                  <a:pt x="310" y="4130"/>
                </a:lnTo>
                <a:lnTo>
                  <a:pt x="506" y="4428"/>
                </a:lnTo>
                <a:lnTo>
                  <a:pt x="756" y="4584"/>
                </a:lnTo>
                <a:lnTo>
                  <a:pt x="1039" y="4629"/>
                </a:lnTo>
                <a:lnTo>
                  <a:pt x="1326" y="4629"/>
                </a:lnTo>
                <a:lnTo>
                  <a:pt x="1576" y="4523"/>
                </a:lnTo>
                <a:lnTo>
                  <a:pt x="1707" y="4428"/>
                </a:lnTo>
                <a:lnTo>
                  <a:pt x="1506" y="4322"/>
                </a:lnTo>
                <a:lnTo>
                  <a:pt x="1338" y="4309"/>
                </a:lnTo>
                <a:lnTo>
                  <a:pt x="555" y="2368"/>
                </a:lnTo>
                <a:lnTo>
                  <a:pt x="649" y="2060"/>
                </a:lnTo>
                <a:lnTo>
                  <a:pt x="838" y="1856"/>
                </a:lnTo>
                <a:lnTo>
                  <a:pt x="969" y="1691"/>
                </a:lnTo>
                <a:lnTo>
                  <a:pt x="1125" y="1642"/>
                </a:lnTo>
                <a:lnTo>
                  <a:pt x="1787" y="1642"/>
                </a:lnTo>
                <a:lnTo>
                  <a:pt x="1576" y="1487"/>
                </a:lnTo>
                <a:lnTo>
                  <a:pt x="1338" y="1450"/>
                </a:lnTo>
                <a:lnTo>
                  <a:pt x="957" y="1405"/>
                </a:lnTo>
                <a:close/>
              </a:path>
              <a:path w="3175" h="5079">
                <a:moveTo>
                  <a:pt x="1787" y="1642"/>
                </a:moveTo>
                <a:lnTo>
                  <a:pt x="1125" y="1642"/>
                </a:lnTo>
                <a:lnTo>
                  <a:pt x="1387" y="1667"/>
                </a:lnTo>
                <a:lnTo>
                  <a:pt x="1576" y="1786"/>
                </a:lnTo>
                <a:lnTo>
                  <a:pt x="1792" y="2081"/>
                </a:lnTo>
                <a:lnTo>
                  <a:pt x="1869" y="3261"/>
                </a:lnTo>
                <a:lnTo>
                  <a:pt x="1850" y="4072"/>
                </a:lnTo>
                <a:lnTo>
                  <a:pt x="1670" y="4248"/>
                </a:lnTo>
                <a:lnTo>
                  <a:pt x="1506" y="4322"/>
                </a:lnTo>
                <a:lnTo>
                  <a:pt x="1813" y="4322"/>
                </a:lnTo>
                <a:lnTo>
                  <a:pt x="2386" y="4297"/>
                </a:lnTo>
                <a:lnTo>
                  <a:pt x="2364" y="4072"/>
                </a:lnTo>
                <a:lnTo>
                  <a:pt x="2390" y="1786"/>
                </a:lnTo>
                <a:lnTo>
                  <a:pt x="1911" y="1786"/>
                </a:lnTo>
                <a:lnTo>
                  <a:pt x="1787" y="1642"/>
                </a:lnTo>
                <a:close/>
              </a:path>
              <a:path w="3175" h="5079">
                <a:moveTo>
                  <a:pt x="2434" y="344"/>
                </a:moveTo>
                <a:lnTo>
                  <a:pt x="1695" y="344"/>
                </a:lnTo>
                <a:lnTo>
                  <a:pt x="1826" y="380"/>
                </a:lnTo>
                <a:lnTo>
                  <a:pt x="1911" y="1786"/>
                </a:lnTo>
                <a:lnTo>
                  <a:pt x="2390" y="1786"/>
                </a:lnTo>
                <a:lnTo>
                  <a:pt x="2434" y="344"/>
                </a:lnTo>
                <a:close/>
              </a:path>
              <a:path w="3175" h="5079">
                <a:moveTo>
                  <a:pt x="2313" y="0"/>
                </a:moveTo>
                <a:lnTo>
                  <a:pt x="1518" y="274"/>
                </a:lnTo>
                <a:lnTo>
                  <a:pt x="1695" y="344"/>
                </a:lnTo>
                <a:lnTo>
                  <a:pt x="2434" y="344"/>
                </a:lnTo>
                <a:lnTo>
                  <a:pt x="2444" y="12"/>
                </a:lnTo>
                <a:lnTo>
                  <a:pt x="2313" y="0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445003" y="6770972"/>
            <a:ext cx="2540" cy="3810"/>
          </a:xfrm>
          <a:custGeom>
            <a:avLst/>
            <a:gdLst/>
            <a:ahLst/>
            <a:cxnLst/>
            <a:rect l="l" t="t" r="r" b="b"/>
            <a:pathLst>
              <a:path w="2540" h="3809">
                <a:moveTo>
                  <a:pt x="927" y="0"/>
                </a:moveTo>
                <a:lnTo>
                  <a:pt x="0" y="1847"/>
                </a:lnTo>
                <a:lnTo>
                  <a:pt x="80" y="2142"/>
                </a:lnTo>
                <a:lnTo>
                  <a:pt x="580" y="2846"/>
                </a:lnTo>
                <a:lnTo>
                  <a:pt x="890" y="3072"/>
                </a:lnTo>
                <a:lnTo>
                  <a:pt x="1223" y="3191"/>
                </a:lnTo>
                <a:lnTo>
                  <a:pt x="1534" y="3285"/>
                </a:lnTo>
                <a:lnTo>
                  <a:pt x="1796" y="3252"/>
                </a:lnTo>
                <a:lnTo>
                  <a:pt x="2009" y="3072"/>
                </a:lnTo>
                <a:lnTo>
                  <a:pt x="2235" y="2904"/>
                </a:lnTo>
                <a:lnTo>
                  <a:pt x="1652" y="2810"/>
                </a:lnTo>
                <a:lnTo>
                  <a:pt x="1464" y="2752"/>
                </a:lnTo>
                <a:lnTo>
                  <a:pt x="1177" y="2654"/>
                </a:lnTo>
                <a:lnTo>
                  <a:pt x="927" y="2465"/>
                </a:lnTo>
                <a:lnTo>
                  <a:pt x="735" y="2142"/>
                </a:lnTo>
                <a:lnTo>
                  <a:pt x="534" y="1847"/>
                </a:lnTo>
                <a:lnTo>
                  <a:pt x="415" y="1466"/>
                </a:lnTo>
                <a:lnTo>
                  <a:pt x="415" y="1036"/>
                </a:lnTo>
                <a:lnTo>
                  <a:pt x="1006" y="1036"/>
                </a:lnTo>
                <a:lnTo>
                  <a:pt x="415" y="856"/>
                </a:lnTo>
                <a:lnTo>
                  <a:pt x="445" y="597"/>
                </a:lnTo>
                <a:lnTo>
                  <a:pt x="534" y="441"/>
                </a:lnTo>
                <a:lnTo>
                  <a:pt x="677" y="356"/>
                </a:lnTo>
                <a:lnTo>
                  <a:pt x="951" y="237"/>
                </a:lnTo>
                <a:lnTo>
                  <a:pt x="1645" y="237"/>
                </a:lnTo>
                <a:lnTo>
                  <a:pt x="1296" y="131"/>
                </a:lnTo>
                <a:lnTo>
                  <a:pt x="927" y="0"/>
                </a:lnTo>
                <a:close/>
              </a:path>
              <a:path w="2540" h="3809">
                <a:moveTo>
                  <a:pt x="2308" y="2310"/>
                </a:moveTo>
                <a:lnTo>
                  <a:pt x="2226" y="2535"/>
                </a:lnTo>
                <a:lnTo>
                  <a:pt x="2094" y="2679"/>
                </a:lnTo>
                <a:lnTo>
                  <a:pt x="1951" y="2752"/>
                </a:lnTo>
                <a:lnTo>
                  <a:pt x="1820" y="2810"/>
                </a:lnTo>
                <a:lnTo>
                  <a:pt x="2284" y="2810"/>
                </a:lnTo>
                <a:lnTo>
                  <a:pt x="2354" y="2679"/>
                </a:lnTo>
                <a:lnTo>
                  <a:pt x="2414" y="2417"/>
                </a:lnTo>
                <a:close/>
              </a:path>
              <a:path w="2540" h="3809">
                <a:moveTo>
                  <a:pt x="1006" y="1036"/>
                </a:moveTo>
                <a:lnTo>
                  <a:pt x="415" y="1036"/>
                </a:lnTo>
                <a:lnTo>
                  <a:pt x="2414" y="1655"/>
                </a:lnTo>
                <a:lnTo>
                  <a:pt x="2405" y="1261"/>
                </a:lnTo>
                <a:lnTo>
                  <a:pt x="1747" y="1261"/>
                </a:lnTo>
                <a:lnTo>
                  <a:pt x="1006" y="1036"/>
                </a:lnTo>
                <a:close/>
              </a:path>
              <a:path w="2540" h="3809">
                <a:moveTo>
                  <a:pt x="1645" y="237"/>
                </a:moveTo>
                <a:lnTo>
                  <a:pt x="951" y="237"/>
                </a:lnTo>
                <a:lnTo>
                  <a:pt x="1247" y="335"/>
                </a:lnTo>
                <a:lnTo>
                  <a:pt x="1564" y="606"/>
                </a:lnTo>
                <a:lnTo>
                  <a:pt x="1723" y="941"/>
                </a:lnTo>
                <a:lnTo>
                  <a:pt x="1747" y="1261"/>
                </a:lnTo>
                <a:lnTo>
                  <a:pt x="2405" y="1261"/>
                </a:lnTo>
                <a:lnTo>
                  <a:pt x="2296" y="966"/>
                </a:lnTo>
                <a:lnTo>
                  <a:pt x="2104" y="691"/>
                </a:lnTo>
                <a:lnTo>
                  <a:pt x="1878" y="405"/>
                </a:lnTo>
                <a:lnTo>
                  <a:pt x="1645" y="237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447668" y="6771615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679" y="2904"/>
                </a:moveTo>
                <a:lnTo>
                  <a:pt x="3060" y="3179"/>
                </a:lnTo>
                <a:lnTo>
                  <a:pt x="2834" y="3023"/>
                </a:lnTo>
                <a:lnTo>
                  <a:pt x="1965" y="2916"/>
                </a:lnTo>
                <a:lnTo>
                  <a:pt x="1679" y="2904"/>
                </a:lnTo>
                <a:close/>
              </a:path>
              <a:path w="3175" h="3175">
                <a:moveTo>
                  <a:pt x="844" y="0"/>
                </a:moveTo>
                <a:lnTo>
                  <a:pt x="0" y="237"/>
                </a:lnTo>
                <a:lnTo>
                  <a:pt x="344" y="356"/>
                </a:lnTo>
                <a:lnTo>
                  <a:pt x="451" y="2584"/>
                </a:lnTo>
                <a:lnTo>
                  <a:pt x="344" y="2715"/>
                </a:lnTo>
                <a:lnTo>
                  <a:pt x="48" y="2715"/>
                </a:lnTo>
                <a:lnTo>
                  <a:pt x="1429" y="2990"/>
                </a:lnTo>
                <a:lnTo>
                  <a:pt x="1191" y="2834"/>
                </a:lnTo>
                <a:lnTo>
                  <a:pt x="1036" y="2715"/>
                </a:lnTo>
                <a:lnTo>
                  <a:pt x="987" y="798"/>
                </a:lnTo>
                <a:lnTo>
                  <a:pt x="1179" y="606"/>
                </a:lnTo>
                <a:lnTo>
                  <a:pt x="987" y="606"/>
                </a:lnTo>
                <a:lnTo>
                  <a:pt x="987" y="12"/>
                </a:lnTo>
                <a:lnTo>
                  <a:pt x="844" y="0"/>
                </a:lnTo>
                <a:close/>
              </a:path>
              <a:path w="3175" h="3175">
                <a:moveTo>
                  <a:pt x="2465" y="441"/>
                </a:moveTo>
                <a:lnTo>
                  <a:pt x="1453" y="441"/>
                </a:lnTo>
                <a:lnTo>
                  <a:pt x="1847" y="499"/>
                </a:lnTo>
                <a:lnTo>
                  <a:pt x="1975" y="560"/>
                </a:lnTo>
                <a:lnTo>
                  <a:pt x="2097" y="810"/>
                </a:lnTo>
                <a:lnTo>
                  <a:pt x="2142" y="999"/>
                </a:lnTo>
                <a:lnTo>
                  <a:pt x="2131" y="2584"/>
                </a:lnTo>
                <a:lnTo>
                  <a:pt x="2104" y="2773"/>
                </a:lnTo>
                <a:lnTo>
                  <a:pt x="1965" y="2916"/>
                </a:lnTo>
                <a:lnTo>
                  <a:pt x="2725" y="2916"/>
                </a:lnTo>
                <a:lnTo>
                  <a:pt x="2651" y="2584"/>
                </a:lnTo>
                <a:lnTo>
                  <a:pt x="2621" y="999"/>
                </a:lnTo>
                <a:lnTo>
                  <a:pt x="2613" y="798"/>
                </a:lnTo>
                <a:lnTo>
                  <a:pt x="2511" y="512"/>
                </a:lnTo>
                <a:close/>
              </a:path>
              <a:path w="3175" h="3175">
                <a:moveTo>
                  <a:pt x="1618" y="94"/>
                </a:moveTo>
                <a:lnTo>
                  <a:pt x="1310" y="237"/>
                </a:lnTo>
                <a:lnTo>
                  <a:pt x="987" y="606"/>
                </a:lnTo>
                <a:lnTo>
                  <a:pt x="1179" y="606"/>
                </a:lnTo>
                <a:lnTo>
                  <a:pt x="1453" y="441"/>
                </a:lnTo>
                <a:lnTo>
                  <a:pt x="2465" y="441"/>
                </a:lnTo>
                <a:lnTo>
                  <a:pt x="2298" y="286"/>
                </a:lnTo>
                <a:lnTo>
                  <a:pt x="2072" y="143"/>
                </a:lnTo>
                <a:lnTo>
                  <a:pt x="1618" y="94"/>
                </a:lnTo>
                <a:close/>
              </a:path>
            </a:pathLst>
          </a:custGeom>
          <a:solidFill>
            <a:srgbClr val="231F2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414487" y="6768936"/>
            <a:ext cx="1295" cy="5739"/>
          </a:xfrm>
          <a:prstGeom prst="rect">
            <a:avLst/>
          </a:prstGeom>
          <a:blipFill>
            <a:blip r:embed="rId1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415213" y="6767890"/>
            <a:ext cx="1749" cy="8214"/>
          </a:xfrm>
          <a:prstGeom prst="rect">
            <a:avLst/>
          </a:prstGeom>
          <a:blipFill>
            <a:blip r:embed="rId1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415095" y="6774926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914" y="0"/>
                </a:moveTo>
                <a:lnTo>
                  <a:pt x="463" y="74"/>
                </a:lnTo>
                <a:lnTo>
                  <a:pt x="426" y="249"/>
                </a:lnTo>
                <a:lnTo>
                  <a:pt x="271" y="774"/>
                </a:lnTo>
                <a:lnTo>
                  <a:pt x="120" y="966"/>
                </a:lnTo>
                <a:lnTo>
                  <a:pt x="0" y="1261"/>
                </a:lnTo>
                <a:lnTo>
                  <a:pt x="582" y="1106"/>
                </a:lnTo>
                <a:lnTo>
                  <a:pt x="1032" y="966"/>
                </a:lnTo>
                <a:lnTo>
                  <a:pt x="914" y="0"/>
                </a:lnTo>
                <a:close/>
              </a:path>
              <a:path w="1269" h="1270">
                <a:moveTo>
                  <a:pt x="662" y="1106"/>
                </a:moveTo>
                <a:lnTo>
                  <a:pt x="533" y="1155"/>
                </a:lnTo>
                <a:lnTo>
                  <a:pt x="662" y="1106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14973" y="677445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704" y="0"/>
                </a:moveTo>
                <a:lnTo>
                  <a:pt x="359" y="893"/>
                </a:lnTo>
                <a:lnTo>
                  <a:pt x="0" y="1082"/>
                </a:lnTo>
                <a:lnTo>
                  <a:pt x="274" y="1392"/>
                </a:lnTo>
                <a:lnTo>
                  <a:pt x="774" y="1429"/>
                </a:lnTo>
                <a:lnTo>
                  <a:pt x="1060" y="1618"/>
                </a:lnTo>
                <a:lnTo>
                  <a:pt x="1133" y="1200"/>
                </a:lnTo>
                <a:lnTo>
                  <a:pt x="1191" y="774"/>
                </a:lnTo>
                <a:lnTo>
                  <a:pt x="1240" y="463"/>
                </a:lnTo>
                <a:lnTo>
                  <a:pt x="1286" y="225"/>
                </a:lnTo>
                <a:lnTo>
                  <a:pt x="704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414985" y="6774413"/>
            <a:ext cx="1322" cy="1606"/>
          </a:xfrm>
          <a:prstGeom prst="rect">
            <a:avLst/>
          </a:prstGeom>
          <a:blipFill>
            <a:blip r:embed="rId1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415094" y="6773615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122" y="1609"/>
                </a:moveTo>
                <a:lnTo>
                  <a:pt x="807" y="1609"/>
                </a:lnTo>
                <a:lnTo>
                  <a:pt x="1118" y="1752"/>
                </a:lnTo>
                <a:lnTo>
                  <a:pt x="1122" y="1609"/>
                </a:lnTo>
                <a:close/>
              </a:path>
              <a:path w="1269" h="1904">
                <a:moveTo>
                  <a:pt x="557" y="0"/>
                </a:moveTo>
                <a:lnTo>
                  <a:pt x="332" y="1085"/>
                </a:lnTo>
                <a:lnTo>
                  <a:pt x="0" y="1347"/>
                </a:lnTo>
                <a:lnTo>
                  <a:pt x="201" y="1560"/>
                </a:lnTo>
                <a:lnTo>
                  <a:pt x="390" y="1728"/>
                </a:lnTo>
                <a:lnTo>
                  <a:pt x="807" y="1609"/>
                </a:lnTo>
                <a:lnTo>
                  <a:pt x="1122" y="1609"/>
                </a:lnTo>
                <a:lnTo>
                  <a:pt x="1152" y="441"/>
                </a:lnTo>
                <a:lnTo>
                  <a:pt x="1164" y="167"/>
                </a:lnTo>
                <a:lnTo>
                  <a:pt x="557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415095" y="6773544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11" y="0"/>
                </a:moveTo>
                <a:lnTo>
                  <a:pt x="545" y="71"/>
                </a:lnTo>
                <a:lnTo>
                  <a:pt x="511" y="262"/>
                </a:lnTo>
                <a:lnTo>
                  <a:pt x="344" y="1036"/>
                </a:lnTo>
                <a:lnTo>
                  <a:pt x="0" y="1344"/>
                </a:lnTo>
                <a:lnTo>
                  <a:pt x="389" y="1761"/>
                </a:lnTo>
                <a:lnTo>
                  <a:pt x="1130" y="1666"/>
                </a:lnTo>
                <a:lnTo>
                  <a:pt x="10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15094" y="677299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02" y="0"/>
                </a:moveTo>
                <a:lnTo>
                  <a:pt x="380" y="405"/>
                </a:lnTo>
                <a:lnTo>
                  <a:pt x="307" y="1097"/>
                </a:lnTo>
                <a:lnTo>
                  <a:pt x="0" y="1417"/>
                </a:lnTo>
                <a:lnTo>
                  <a:pt x="269" y="1609"/>
                </a:lnTo>
                <a:lnTo>
                  <a:pt x="475" y="1740"/>
                </a:lnTo>
                <a:lnTo>
                  <a:pt x="652" y="1609"/>
                </a:lnTo>
                <a:lnTo>
                  <a:pt x="914" y="1560"/>
                </a:lnTo>
                <a:lnTo>
                  <a:pt x="1267" y="1560"/>
                </a:lnTo>
                <a:lnTo>
                  <a:pt x="1142" y="704"/>
                </a:lnTo>
                <a:lnTo>
                  <a:pt x="1118" y="347"/>
                </a:lnTo>
                <a:lnTo>
                  <a:pt x="1094" y="73"/>
                </a:lnTo>
                <a:lnTo>
                  <a:pt x="402" y="0"/>
                </a:lnTo>
                <a:close/>
              </a:path>
              <a:path w="1905" h="1904">
                <a:moveTo>
                  <a:pt x="1267" y="1560"/>
                </a:moveTo>
                <a:lnTo>
                  <a:pt x="914" y="1560"/>
                </a:lnTo>
                <a:lnTo>
                  <a:pt x="1283" y="166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415082" y="677297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02" y="0"/>
                </a:moveTo>
                <a:lnTo>
                  <a:pt x="393" y="226"/>
                </a:lnTo>
                <a:lnTo>
                  <a:pt x="332" y="1012"/>
                </a:lnTo>
                <a:lnTo>
                  <a:pt x="0" y="1369"/>
                </a:lnTo>
                <a:lnTo>
                  <a:pt x="487" y="1725"/>
                </a:lnTo>
                <a:lnTo>
                  <a:pt x="676" y="1570"/>
                </a:lnTo>
                <a:lnTo>
                  <a:pt x="926" y="1521"/>
                </a:lnTo>
                <a:lnTo>
                  <a:pt x="1269" y="1521"/>
                </a:lnTo>
                <a:lnTo>
                  <a:pt x="1143" y="562"/>
                </a:lnTo>
                <a:lnTo>
                  <a:pt x="1118" y="9"/>
                </a:lnTo>
                <a:lnTo>
                  <a:pt x="402" y="0"/>
                </a:lnTo>
                <a:close/>
              </a:path>
              <a:path w="1905" h="1904">
                <a:moveTo>
                  <a:pt x="1269" y="1521"/>
                </a:moveTo>
                <a:lnTo>
                  <a:pt x="926" y="1521"/>
                </a:lnTo>
                <a:lnTo>
                  <a:pt x="1286" y="1652"/>
                </a:lnTo>
                <a:lnTo>
                  <a:pt x="1269" y="1521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15094" y="677220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14" y="0"/>
                </a:moveTo>
                <a:lnTo>
                  <a:pt x="392" y="359"/>
                </a:lnTo>
                <a:lnTo>
                  <a:pt x="332" y="1109"/>
                </a:lnTo>
                <a:lnTo>
                  <a:pt x="0" y="1429"/>
                </a:lnTo>
                <a:lnTo>
                  <a:pt x="271" y="1609"/>
                </a:lnTo>
                <a:lnTo>
                  <a:pt x="499" y="1740"/>
                </a:lnTo>
                <a:lnTo>
                  <a:pt x="938" y="1572"/>
                </a:lnTo>
                <a:lnTo>
                  <a:pt x="1294" y="1572"/>
                </a:lnTo>
                <a:lnTo>
                  <a:pt x="1235" y="1109"/>
                </a:lnTo>
                <a:lnTo>
                  <a:pt x="1176" y="716"/>
                </a:lnTo>
                <a:lnTo>
                  <a:pt x="1151" y="405"/>
                </a:lnTo>
                <a:lnTo>
                  <a:pt x="1118" y="85"/>
                </a:lnTo>
                <a:lnTo>
                  <a:pt x="414" y="0"/>
                </a:lnTo>
                <a:close/>
              </a:path>
              <a:path w="1905" h="1904">
                <a:moveTo>
                  <a:pt x="1294" y="1572"/>
                </a:moveTo>
                <a:lnTo>
                  <a:pt x="938" y="1572"/>
                </a:lnTo>
                <a:lnTo>
                  <a:pt x="1307" y="1679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415095" y="677220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130" y="0"/>
                </a:moveTo>
                <a:lnTo>
                  <a:pt x="401" y="5"/>
                </a:lnTo>
                <a:lnTo>
                  <a:pt x="332" y="990"/>
                </a:lnTo>
                <a:lnTo>
                  <a:pt x="0" y="1347"/>
                </a:lnTo>
                <a:lnTo>
                  <a:pt x="271" y="1536"/>
                </a:lnTo>
                <a:lnTo>
                  <a:pt x="498" y="1715"/>
                </a:lnTo>
                <a:lnTo>
                  <a:pt x="688" y="1560"/>
                </a:lnTo>
                <a:lnTo>
                  <a:pt x="938" y="1502"/>
                </a:lnTo>
                <a:lnTo>
                  <a:pt x="1279" y="1502"/>
                </a:lnTo>
                <a:lnTo>
                  <a:pt x="1164" y="550"/>
                </a:lnTo>
                <a:lnTo>
                  <a:pt x="1135" y="216"/>
                </a:lnTo>
                <a:lnTo>
                  <a:pt x="1130" y="0"/>
                </a:lnTo>
                <a:close/>
              </a:path>
              <a:path w="1905" h="1904">
                <a:moveTo>
                  <a:pt x="1279" y="1502"/>
                </a:moveTo>
                <a:lnTo>
                  <a:pt x="938" y="1502"/>
                </a:lnTo>
                <a:lnTo>
                  <a:pt x="1295" y="1633"/>
                </a:lnTo>
                <a:lnTo>
                  <a:pt x="1279" y="150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415140" y="6771557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405" y="0"/>
                </a:moveTo>
                <a:lnTo>
                  <a:pt x="383" y="356"/>
                </a:lnTo>
                <a:lnTo>
                  <a:pt x="323" y="1106"/>
                </a:lnTo>
                <a:lnTo>
                  <a:pt x="0" y="1426"/>
                </a:lnTo>
                <a:lnTo>
                  <a:pt x="274" y="1594"/>
                </a:lnTo>
                <a:lnTo>
                  <a:pt x="487" y="1737"/>
                </a:lnTo>
                <a:lnTo>
                  <a:pt x="917" y="1545"/>
                </a:lnTo>
                <a:lnTo>
                  <a:pt x="1262" y="1545"/>
                </a:lnTo>
                <a:lnTo>
                  <a:pt x="1228" y="1176"/>
                </a:lnTo>
                <a:lnTo>
                  <a:pt x="1142" y="701"/>
                </a:lnTo>
                <a:lnTo>
                  <a:pt x="1118" y="356"/>
                </a:lnTo>
                <a:lnTo>
                  <a:pt x="1085" y="70"/>
                </a:lnTo>
                <a:lnTo>
                  <a:pt x="405" y="0"/>
                </a:lnTo>
                <a:close/>
              </a:path>
              <a:path w="1269" h="1904">
                <a:moveTo>
                  <a:pt x="1262" y="1545"/>
                </a:moveTo>
                <a:lnTo>
                  <a:pt x="917" y="1545"/>
                </a:lnTo>
                <a:lnTo>
                  <a:pt x="1274" y="166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415152" y="677153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84" y="0"/>
                </a:moveTo>
                <a:lnTo>
                  <a:pt x="393" y="1"/>
                </a:lnTo>
                <a:lnTo>
                  <a:pt x="380" y="237"/>
                </a:lnTo>
                <a:lnTo>
                  <a:pt x="298" y="1024"/>
                </a:lnTo>
                <a:lnTo>
                  <a:pt x="0" y="1380"/>
                </a:lnTo>
                <a:lnTo>
                  <a:pt x="355" y="1642"/>
                </a:lnTo>
                <a:lnTo>
                  <a:pt x="643" y="1581"/>
                </a:lnTo>
                <a:lnTo>
                  <a:pt x="905" y="1499"/>
                </a:lnTo>
                <a:lnTo>
                  <a:pt x="1246" y="1499"/>
                </a:lnTo>
                <a:lnTo>
                  <a:pt x="1084" y="0"/>
                </a:lnTo>
                <a:close/>
              </a:path>
              <a:path w="1269" h="1904">
                <a:moveTo>
                  <a:pt x="1246" y="1499"/>
                </a:moveTo>
                <a:lnTo>
                  <a:pt x="905" y="1499"/>
                </a:lnTo>
                <a:lnTo>
                  <a:pt x="1261" y="1642"/>
                </a:lnTo>
                <a:lnTo>
                  <a:pt x="1246" y="1499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415116" y="6770889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17" y="0"/>
                </a:moveTo>
                <a:lnTo>
                  <a:pt x="393" y="417"/>
                </a:lnTo>
                <a:lnTo>
                  <a:pt x="323" y="1106"/>
                </a:lnTo>
                <a:lnTo>
                  <a:pt x="0" y="1429"/>
                </a:lnTo>
                <a:lnTo>
                  <a:pt x="499" y="1749"/>
                </a:lnTo>
                <a:lnTo>
                  <a:pt x="691" y="1618"/>
                </a:lnTo>
                <a:lnTo>
                  <a:pt x="966" y="1560"/>
                </a:lnTo>
                <a:lnTo>
                  <a:pt x="1321" y="1560"/>
                </a:lnTo>
                <a:lnTo>
                  <a:pt x="1259" y="1106"/>
                </a:lnTo>
                <a:lnTo>
                  <a:pt x="1191" y="701"/>
                </a:lnTo>
                <a:lnTo>
                  <a:pt x="1167" y="356"/>
                </a:lnTo>
                <a:lnTo>
                  <a:pt x="1121" y="82"/>
                </a:lnTo>
                <a:lnTo>
                  <a:pt x="417" y="0"/>
                </a:lnTo>
                <a:close/>
              </a:path>
              <a:path w="1905" h="1904">
                <a:moveTo>
                  <a:pt x="1321" y="1560"/>
                </a:moveTo>
                <a:lnTo>
                  <a:pt x="966" y="1560"/>
                </a:lnTo>
                <a:lnTo>
                  <a:pt x="1335" y="166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1415095" y="6770878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38" y="0"/>
                </a:moveTo>
                <a:lnTo>
                  <a:pt x="344" y="999"/>
                </a:lnTo>
                <a:lnTo>
                  <a:pt x="0" y="1356"/>
                </a:lnTo>
                <a:lnTo>
                  <a:pt x="520" y="1712"/>
                </a:lnTo>
                <a:lnTo>
                  <a:pt x="701" y="1572"/>
                </a:lnTo>
                <a:lnTo>
                  <a:pt x="999" y="1511"/>
                </a:lnTo>
                <a:lnTo>
                  <a:pt x="1338" y="1511"/>
                </a:lnTo>
                <a:lnTo>
                  <a:pt x="1213" y="548"/>
                </a:lnTo>
                <a:lnTo>
                  <a:pt x="1152" y="0"/>
                </a:lnTo>
                <a:lnTo>
                  <a:pt x="438" y="0"/>
                </a:lnTo>
                <a:close/>
              </a:path>
              <a:path w="1905" h="1904">
                <a:moveTo>
                  <a:pt x="1338" y="1511"/>
                </a:moveTo>
                <a:lnTo>
                  <a:pt x="999" y="1511"/>
                </a:lnTo>
                <a:lnTo>
                  <a:pt x="1356" y="1642"/>
                </a:lnTo>
                <a:lnTo>
                  <a:pt x="1338" y="1511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1415094" y="677023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26" y="0"/>
                </a:moveTo>
                <a:lnTo>
                  <a:pt x="402" y="393"/>
                </a:lnTo>
                <a:lnTo>
                  <a:pt x="320" y="1094"/>
                </a:lnTo>
                <a:lnTo>
                  <a:pt x="0" y="1429"/>
                </a:lnTo>
                <a:lnTo>
                  <a:pt x="512" y="1737"/>
                </a:lnTo>
                <a:lnTo>
                  <a:pt x="975" y="1548"/>
                </a:lnTo>
                <a:lnTo>
                  <a:pt x="1326" y="1548"/>
                </a:lnTo>
                <a:lnTo>
                  <a:pt x="1200" y="704"/>
                </a:lnTo>
                <a:lnTo>
                  <a:pt x="1176" y="344"/>
                </a:lnTo>
                <a:lnTo>
                  <a:pt x="1142" y="82"/>
                </a:lnTo>
                <a:lnTo>
                  <a:pt x="426" y="0"/>
                </a:lnTo>
                <a:close/>
              </a:path>
              <a:path w="1905" h="1904">
                <a:moveTo>
                  <a:pt x="1326" y="1548"/>
                </a:moveTo>
                <a:lnTo>
                  <a:pt x="975" y="1548"/>
                </a:lnTo>
                <a:lnTo>
                  <a:pt x="1344" y="166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1415082" y="677022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164" y="0"/>
                </a:moveTo>
                <a:lnTo>
                  <a:pt x="414" y="5"/>
                </a:lnTo>
                <a:lnTo>
                  <a:pt x="344" y="999"/>
                </a:lnTo>
                <a:lnTo>
                  <a:pt x="0" y="1356"/>
                </a:lnTo>
                <a:lnTo>
                  <a:pt x="523" y="1715"/>
                </a:lnTo>
                <a:lnTo>
                  <a:pt x="701" y="1560"/>
                </a:lnTo>
                <a:lnTo>
                  <a:pt x="975" y="1499"/>
                </a:lnTo>
                <a:lnTo>
                  <a:pt x="1329" y="1499"/>
                </a:lnTo>
                <a:lnTo>
                  <a:pt x="1164" y="0"/>
                </a:lnTo>
                <a:close/>
              </a:path>
              <a:path w="1905" h="1904">
                <a:moveTo>
                  <a:pt x="1329" y="1499"/>
                </a:moveTo>
                <a:lnTo>
                  <a:pt x="975" y="1499"/>
                </a:lnTo>
                <a:lnTo>
                  <a:pt x="1344" y="1630"/>
                </a:lnTo>
                <a:lnTo>
                  <a:pt x="1329" y="1499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414997" y="676955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73" y="0"/>
                </a:moveTo>
                <a:lnTo>
                  <a:pt x="509" y="405"/>
                </a:lnTo>
                <a:lnTo>
                  <a:pt x="393" y="1085"/>
                </a:lnTo>
                <a:lnTo>
                  <a:pt x="0" y="1371"/>
                </a:lnTo>
                <a:lnTo>
                  <a:pt x="536" y="1752"/>
                </a:lnTo>
                <a:lnTo>
                  <a:pt x="749" y="1621"/>
                </a:lnTo>
                <a:lnTo>
                  <a:pt x="1072" y="1597"/>
                </a:lnTo>
                <a:lnTo>
                  <a:pt x="1461" y="1597"/>
                </a:lnTo>
                <a:lnTo>
                  <a:pt x="1432" y="1371"/>
                </a:lnTo>
                <a:lnTo>
                  <a:pt x="1408" y="1085"/>
                </a:lnTo>
                <a:lnTo>
                  <a:pt x="1359" y="118"/>
                </a:lnTo>
                <a:lnTo>
                  <a:pt x="573" y="0"/>
                </a:lnTo>
                <a:close/>
              </a:path>
              <a:path w="1905" h="1904">
                <a:moveTo>
                  <a:pt x="1461" y="1597"/>
                </a:moveTo>
                <a:lnTo>
                  <a:pt x="1072" y="1597"/>
                </a:lnTo>
                <a:lnTo>
                  <a:pt x="1478" y="1728"/>
                </a:lnTo>
                <a:lnTo>
                  <a:pt x="1461" y="1597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414997" y="6769542"/>
            <a:ext cx="1478" cy="1715"/>
          </a:xfrm>
          <a:prstGeom prst="rect">
            <a:avLst/>
          </a:prstGeom>
          <a:blipFill>
            <a:blip r:embed="rId1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415033" y="6768890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73" y="0"/>
                </a:moveTo>
                <a:lnTo>
                  <a:pt x="510" y="402"/>
                </a:lnTo>
                <a:lnTo>
                  <a:pt x="393" y="1094"/>
                </a:lnTo>
                <a:lnTo>
                  <a:pt x="0" y="1368"/>
                </a:lnTo>
                <a:lnTo>
                  <a:pt x="298" y="1569"/>
                </a:lnTo>
                <a:lnTo>
                  <a:pt x="536" y="1737"/>
                </a:lnTo>
                <a:lnTo>
                  <a:pt x="761" y="1630"/>
                </a:lnTo>
                <a:lnTo>
                  <a:pt x="1072" y="1594"/>
                </a:lnTo>
                <a:lnTo>
                  <a:pt x="1465" y="1594"/>
                </a:lnTo>
                <a:lnTo>
                  <a:pt x="1441" y="1249"/>
                </a:lnTo>
                <a:lnTo>
                  <a:pt x="1392" y="761"/>
                </a:lnTo>
                <a:lnTo>
                  <a:pt x="1368" y="393"/>
                </a:lnTo>
                <a:lnTo>
                  <a:pt x="1356" y="118"/>
                </a:lnTo>
                <a:lnTo>
                  <a:pt x="573" y="0"/>
                </a:lnTo>
                <a:close/>
              </a:path>
              <a:path w="1905" h="1904">
                <a:moveTo>
                  <a:pt x="1465" y="1594"/>
                </a:moveTo>
                <a:lnTo>
                  <a:pt x="1072" y="1594"/>
                </a:lnTo>
                <a:lnTo>
                  <a:pt x="1475" y="1725"/>
                </a:lnTo>
                <a:lnTo>
                  <a:pt x="1465" y="15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415046" y="6768892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48" y="0"/>
                </a:moveTo>
                <a:lnTo>
                  <a:pt x="524" y="199"/>
                </a:lnTo>
                <a:lnTo>
                  <a:pt x="393" y="973"/>
                </a:lnTo>
                <a:lnTo>
                  <a:pt x="0" y="1293"/>
                </a:lnTo>
                <a:lnTo>
                  <a:pt x="523" y="1686"/>
                </a:lnTo>
                <a:lnTo>
                  <a:pt x="737" y="1567"/>
                </a:lnTo>
                <a:lnTo>
                  <a:pt x="1080" y="1555"/>
                </a:lnTo>
                <a:lnTo>
                  <a:pt x="814" y="1555"/>
                </a:lnTo>
                <a:lnTo>
                  <a:pt x="1082" y="1555"/>
                </a:lnTo>
                <a:lnTo>
                  <a:pt x="1449" y="1542"/>
                </a:lnTo>
                <a:lnTo>
                  <a:pt x="1426" y="1105"/>
                </a:lnTo>
                <a:lnTo>
                  <a:pt x="1380" y="592"/>
                </a:lnTo>
                <a:lnTo>
                  <a:pt x="1368" y="19"/>
                </a:lnTo>
                <a:lnTo>
                  <a:pt x="54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415104" y="6768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85" y="0"/>
                </a:moveTo>
                <a:lnTo>
                  <a:pt x="380" y="1082"/>
                </a:lnTo>
                <a:lnTo>
                  <a:pt x="0" y="1368"/>
                </a:lnTo>
                <a:lnTo>
                  <a:pt x="274" y="1572"/>
                </a:lnTo>
                <a:lnTo>
                  <a:pt x="512" y="1737"/>
                </a:lnTo>
                <a:lnTo>
                  <a:pt x="716" y="1630"/>
                </a:lnTo>
                <a:lnTo>
                  <a:pt x="1002" y="1594"/>
                </a:lnTo>
                <a:lnTo>
                  <a:pt x="1376" y="1594"/>
                </a:lnTo>
                <a:lnTo>
                  <a:pt x="1310" y="131"/>
                </a:lnTo>
                <a:lnTo>
                  <a:pt x="585" y="0"/>
                </a:lnTo>
                <a:close/>
              </a:path>
              <a:path w="1905" h="1904">
                <a:moveTo>
                  <a:pt x="1376" y="1594"/>
                </a:moveTo>
                <a:lnTo>
                  <a:pt x="1002" y="1594"/>
                </a:lnTo>
                <a:lnTo>
                  <a:pt x="1383" y="1737"/>
                </a:lnTo>
                <a:lnTo>
                  <a:pt x="1376" y="159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415116" y="676822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48" y="0"/>
                </a:moveTo>
                <a:lnTo>
                  <a:pt x="524" y="201"/>
                </a:lnTo>
                <a:lnTo>
                  <a:pt x="368" y="963"/>
                </a:lnTo>
                <a:lnTo>
                  <a:pt x="0" y="1298"/>
                </a:lnTo>
                <a:lnTo>
                  <a:pt x="372" y="1594"/>
                </a:lnTo>
                <a:lnTo>
                  <a:pt x="499" y="1700"/>
                </a:lnTo>
                <a:lnTo>
                  <a:pt x="761" y="1560"/>
                </a:lnTo>
                <a:lnTo>
                  <a:pt x="1370" y="1560"/>
                </a:lnTo>
                <a:lnTo>
                  <a:pt x="1348" y="963"/>
                </a:lnTo>
                <a:lnTo>
                  <a:pt x="1334" y="36"/>
                </a:lnTo>
                <a:lnTo>
                  <a:pt x="548" y="0"/>
                </a:lnTo>
                <a:close/>
              </a:path>
              <a:path w="1905" h="1904">
                <a:moveTo>
                  <a:pt x="1370" y="1560"/>
                </a:moveTo>
                <a:lnTo>
                  <a:pt x="761" y="1560"/>
                </a:lnTo>
                <a:lnTo>
                  <a:pt x="1371" y="157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15094" y="676756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21" y="0"/>
                </a:moveTo>
                <a:lnTo>
                  <a:pt x="487" y="405"/>
                </a:lnTo>
                <a:lnTo>
                  <a:pt x="368" y="1106"/>
                </a:lnTo>
                <a:lnTo>
                  <a:pt x="0" y="1392"/>
                </a:lnTo>
                <a:lnTo>
                  <a:pt x="521" y="1737"/>
                </a:lnTo>
                <a:lnTo>
                  <a:pt x="737" y="1630"/>
                </a:lnTo>
                <a:lnTo>
                  <a:pt x="1033" y="1584"/>
                </a:lnTo>
                <a:lnTo>
                  <a:pt x="1417" y="1584"/>
                </a:lnTo>
                <a:lnTo>
                  <a:pt x="1392" y="1225"/>
                </a:lnTo>
                <a:lnTo>
                  <a:pt x="1331" y="749"/>
                </a:lnTo>
                <a:lnTo>
                  <a:pt x="1283" y="106"/>
                </a:lnTo>
                <a:lnTo>
                  <a:pt x="521" y="0"/>
                </a:lnTo>
                <a:close/>
              </a:path>
              <a:path w="1905" h="1904">
                <a:moveTo>
                  <a:pt x="1417" y="1584"/>
                </a:moveTo>
                <a:lnTo>
                  <a:pt x="1033" y="1584"/>
                </a:lnTo>
                <a:lnTo>
                  <a:pt x="1426" y="1716"/>
                </a:lnTo>
                <a:lnTo>
                  <a:pt x="1417" y="1584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415095" y="6767573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511" y="0"/>
                </a:moveTo>
                <a:lnTo>
                  <a:pt x="381" y="981"/>
                </a:lnTo>
                <a:lnTo>
                  <a:pt x="0" y="1329"/>
                </a:lnTo>
                <a:lnTo>
                  <a:pt x="532" y="1697"/>
                </a:lnTo>
                <a:lnTo>
                  <a:pt x="1033" y="1518"/>
                </a:lnTo>
                <a:lnTo>
                  <a:pt x="1414" y="1518"/>
                </a:lnTo>
                <a:lnTo>
                  <a:pt x="1331" y="576"/>
                </a:lnTo>
                <a:lnTo>
                  <a:pt x="1307" y="18"/>
                </a:lnTo>
                <a:lnTo>
                  <a:pt x="511" y="0"/>
                </a:lnTo>
                <a:close/>
              </a:path>
              <a:path w="1905" h="1904">
                <a:moveTo>
                  <a:pt x="1414" y="1518"/>
                </a:moveTo>
                <a:lnTo>
                  <a:pt x="1033" y="1518"/>
                </a:lnTo>
                <a:lnTo>
                  <a:pt x="1426" y="1661"/>
                </a:lnTo>
                <a:lnTo>
                  <a:pt x="1414" y="1518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415104" y="676751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360" y="1024"/>
                </a:moveTo>
                <a:lnTo>
                  <a:pt x="417" y="1024"/>
                </a:lnTo>
                <a:lnTo>
                  <a:pt x="1002" y="1036"/>
                </a:lnTo>
                <a:lnTo>
                  <a:pt x="1371" y="1167"/>
                </a:lnTo>
                <a:lnTo>
                  <a:pt x="1360" y="1024"/>
                </a:lnTo>
                <a:close/>
              </a:path>
              <a:path w="1905" h="1270">
                <a:moveTo>
                  <a:pt x="573" y="0"/>
                </a:moveTo>
                <a:lnTo>
                  <a:pt x="512" y="240"/>
                </a:lnTo>
                <a:lnTo>
                  <a:pt x="380" y="655"/>
                </a:lnTo>
                <a:lnTo>
                  <a:pt x="0" y="810"/>
                </a:lnTo>
                <a:lnTo>
                  <a:pt x="286" y="966"/>
                </a:lnTo>
                <a:lnTo>
                  <a:pt x="502" y="1072"/>
                </a:lnTo>
                <a:lnTo>
                  <a:pt x="1360" y="1024"/>
                </a:lnTo>
                <a:lnTo>
                  <a:pt x="1332" y="655"/>
                </a:lnTo>
                <a:lnTo>
                  <a:pt x="1310" y="143"/>
                </a:lnTo>
                <a:lnTo>
                  <a:pt x="573" y="0"/>
                </a:lnTo>
                <a:close/>
              </a:path>
            </a:pathLst>
          </a:custGeom>
          <a:solidFill>
            <a:srgbClr val="66615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415116" y="676760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310" y="0"/>
                </a:moveTo>
                <a:lnTo>
                  <a:pt x="512" y="33"/>
                </a:lnTo>
                <a:lnTo>
                  <a:pt x="368" y="499"/>
                </a:lnTo>
                <a:lnTo>
                  <a:pt x="0" y="667"/>
                </a:lnTo>
                <a:lnTo>
                  <a:pt x="274" y="844"/>
                </a:lnTo>
                <a:lnTo>
                  <a:pt x="667" y="917"/>
                </a:lnTo>
                <a:lnTo>
                  <a:pt x="999" y="926"/>
                </a:lnTo>
                <a:lnTo>
                  <a:pt x="1370" y="1048"/>
                </a:lnTo>
                <a:lnTo>
                  <a:pt x="13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361361" y="6753519"/>
            <a:ext cx="11320" cy="12085"/>
          </a:xfrm>
          <a:prstGeom prst="rect">
            <a:avLst/>
          </a:prstGeom>
          <a:blipFill>
            <a:blip r:embed="rId1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364159" y="6751648"/>
            <a:ext cx="11106" cy="12301"/>
          </a:xfrm>
          <a:prstGeom prst="rect">
            <a:avLst/>
          </a:prstGeom>
          <a:blipFill>
            <a:blip r:embed="rId1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366778" y="6752245"/>
            <a:ext cx="10417" cy="11536"/>
          </a:xfrm>
          <a:prstGeom prst="rect">
            <a:avLst/>
          </a:prstGeom>
          <a:blipFill>
            <a:blip r:embed="rId1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374017" y="6750697"/>
            <a:ext cx="10430" cy="11536"/>
          </a:xfrm>
          <a:prstGeom prst="rect">
            <a:avLst/>
          </a:prstGeom>
          <a:blipFill>
            <a:blip r:embed="rId1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370268" y="6751459"/>
            <a:ext cx="10414" cy="11524"/>
          </a:xfrm>
          <a:prstGeom prst="rect">
            <a:avLst/>
          </a:prstGeom>
          <a:blipFill>
            <a:blip r:embed="rId1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66802" y="6748447"/>
            <a:ext cx="12917" cy="12630"/>
          </a:xfrm>
          <a:prstGeom prst="rect">
            <a:avLst/>
          </a:prstGeom>
          <a:blipFill>
            <a:blip r:embed="rId1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369375" y="6749591"/>
            <a:ext cx="12191" cy="11881"/>
          </a:xfrm>
          <a:prstGeom prst="rect">
            <a:avLst/>
          </a:prstGeom>
          <a:blipFill>
            <a:blip r:embed="rId1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371648" y="6750340"/>
            <a:ext cx="12179" cy="11856"/>
          </a:xfrm>
          <a:prstGeom prst="rect">
            <a:avLst/>
          </a:prstGeom>
          <a:blipFill>
            <a:blip r:embed="rId1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376802" y="6749411"/>
            <a:ext cx="12155" cy="11871"/>
          </a:xfrm>
          <a:prstGeom prst="rect">
            <a:avLst/>
          </a:prstGeom>
          <a:blipFill>
            <a:blip r:embed="rId1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380137" y="6749185"/>
            <a:ext cx="12191" cy="11856"/>
          </a:xfrm>
          <a:prstGeom prst="rect">
            <a:avLst/>
          </a:prstGeom>
          <a:blipFill>
            <a:blip r:embed="rId1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371529" y="6743887"/>
            <a:ext cx="12917" cy="12618"/>
          </a:xfrm>
          <a:prstGeom prst="rect">
            <a:avLst/>
          </a:prstGeom>
          <a:blipFill>
            <a:blip r:embed="rId1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374111" y="6745030"/>
            <a:ext cx="12179" cy="11893"/>
          </a:xfrm>
          <a:prstGeom prst="rect">
            <a:avLst/>
          </a:prstGeom>
          <a:blipFill>
            <a:blip r:embed="rId1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376373" y="6745768"/>
            <a:ext cx="12191" cy="11856"/>
          </a:xfrm>
          <a:prstGeom prst="rect">
            <a:avLst/>
          </a:prstGeom>
          <a:blipFill>
            <a:blip r:embed="rId1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379256" y="6746244"/>
            <a:ext cx="12179" cy="11859"/>
          </a:xfrm>
          <a:prstGeom prst="rect">
            <a:avLst/>
          </a:prstGeom>
          <a:blipFill>
            <a:blip r:embed="rId1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382136" y="6746707"/>
            <a:ext cx="12179" cy="11859"/>
          </a:xfrm>
          <a:prstGeom prst="rect">
            <a:avLst/>
          </a:prstGeom>
          <a:blipFill>
            <a:blip r:embed="rId1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385017" y="6747185"/>
            <a:ext cx="12179" cy="11868"/>
          </a:xfrm>
          <a:prstGeom prst="rect">
            <a:avLst/>
          </a:prstGeom>
          <a:blipFill>
            <a:blip r:embed="rId1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389375" y="6746936"/>
            <a:ext cx="10561" cy="10488"/>
          </a:xfrm>
          <a:prstGeom prst="rect">
            <a:avLst/>
          </a:prstGeom>
          <a:blipFill>
            <a:blip r:embed="rId1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392768" y="6745469"/>
            <a:ext cx="10573" cy="10478"/>
          </a:xfrm>
          <a:prstGeom prst="rect">
            <a:avLst/>
          </a:prstGeom>
          <a:blipFill>
            <a:blip r:embed="rId1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377696" y="6739063"/>
            <a:ext cx="13752" cy="11585"/>
          </a:xfrm>
          <a:prstGeom prst="rect">
            <a:avLst/>
          </a:prstGeom>
          <a:blipFill>
            <a:blip r:embed="rId1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380231" y="6740361"/>
            <a:ext cx="13002" cy="10905"/>
          </a:xfrm>
          <a:prstGeom prst="rect">
            <a:avLst/>
          </a:prstGeom>
          <a:blipFill>
            <a:blip r:embed="rId1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382447" y="6741279"/>
            <a:ext cx="12975" cy="10905"/>
          </a:xfrm>
          <a:prstGeom prst="rect">
            <a:avLst/>
          </a:prstGeom>
          <a:blipFill>
            <a:blip r:embed="rId1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385267" y="6741983"/>
            <a:ext cx="12990" cy="10917"/>
          </a:xfrm>
          <a:prstGeom prst="rect">
            <a:avLst/>
          </a:prstGeom>
          <a:blipFill>
            <a:blip r:embed="rId1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388114" y="6742696"/>
            <a:ext cx="12978" cy="10905"/>
          </a:xfrm>
          <a:prstGeom prst="rect">
            <a:avLst/>
          </a:prstGeom>
          <a:blipFill>
            <a:blip r:embed="rId1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390960" y="6743409"/>
            <a:ext cx="12963" cy="10893"/>
          </a:xfrm>
          <a:prstGeom prst="rect">
            <a:avLst/>
          </a:prstGeom>
          <a:blipFill>
            <a:blip r:embed="rId1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395401" y="6743421"/>
            <a:ext cx="11274" cy="9656"/>
          </a:xfrm>
          <a:prstGeom prst="rect">
            <a:avLst/>
          </a:prstGeom>
          <a:blipFill>
            <a:blip r:embed="rId1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398913" y="6742221"/>
            <a:ext cx="11274" cy="9656"/>
          </a:xfrm>
          <a:prstGeom prst="rect">
            <a:avLst/>
          </a:prstGeom>
          <a:blipFill>
            <a:blip r:embed="rId1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383578" y="6735408"/>
            <a:ext cx="14453" cy="10536"/>
          </a:xfrm>
          <a:prstGeom prst="rect">
            <a:avLst/>
          </a:prstGeom>
          <a:blipFill>
            <a:blip r:embed="rId1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386065" y="6736813"/>
            <a:ext cx="13657" cy="9942"/>
          </a:xfrm>
          <a:prstGeom prst="rect">
            <a:avLst/>
          </a:prstGeom>
          <a:blipFill>
            <a:blip r:embed="rId1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388196" y="6738087"/>
            <a:ext cx="13645" cy="9942"/>
          </a:xfrm>
          <a:prstGeom prst="rect">
            <a:avLst/>
          </a:prstGeom>
          <a:blipFill>
            <a:blip r:embed="rId1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390970" y="6738849"/>
            <a:ext cx="13633" cy="9930"/>
          </a:xfrm>
          <a:prstGeom prst="rect">
            <a:avLst/>
          </a:prstGeom>
          <a:blipFill>
            <a:blip r:embed="rId1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393722" y="6739766"/>
            <a:ext cx="13654" cy="9942"/>
          </a:xfrm>
          <a:prstGeom prst="rect">
            <a:avLst/>
          </a:prstGeom>
          <a:blipFill>
            <a:blip r:embed="rId1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396508" y="6740696"/>
            <a:ext cx="13642" cy="9927"/>
          </a:xfrm>
          <a:prstGeom prst="rect">
            <a:avLst/>
          </a:prstGeom>
          <a:blipFill>
            <a:blip r:embed="rId1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401055" y="6740934"/>
            <a:ext cx="11859" cy="8808"/>
          </a:xfrm>
          <a:prstGeom prst="rect">
            <a:avLst/>
          </a:prstGeom>
          <a:blipFill>
            <a:blip r:embed="rId1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393877" y="6745707"/>
            <a:ext cx="4011" cy="6345"/>
          </a:xfrm>
          <a:prstGeom prst="rect">
            <a:avLst/>
          </a:prstGeom>
          <a:blipFill>
            <a:blip r:embed="rId1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394972" y="6746673"/>
            <a:ext cx="4011" cy="6333"/>
          </a:xfrm>
          <a:prstGeom prst="rect">
            <a:avLst/>
          </a:prstGeom>
          <a:blipFill>
            <a:blip r:embed="rId1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396008" y="6747649"/>
            <a:ext cx="3916" cy="6403"/>
          </a:xfrm>
          <a:prstGeom prst="rect">
            <a:avLst/>
          </a:prstGeom>
          <a:blipFill>
            <a:blip r:embed="rId1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396590" y="6748337"/>
            <a:ext cx="5858" cy="8656"/>
          </a:xfrm>
          <a:prstGeom prst="rect">
            <a:avLst/>
          </a:prstGeom>
          <a:blipFill>
            <a:blip r:embed="rId1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398651" y="6748828"/>
            <a:ext cx="4501" cy="7952"/>
          </a:xfrm>
          <a:prstGeom prst="rect">
            <a:avLst/>
          </a:prstGeom>
          <a:blipFill>
            <a:blip r:embed="rId1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1400257" y="6748981"/>
            <a:ext cx="3547" cy="6431"/>
          </a:xfrm>
          <a:prstGeom prst="rect">
            <a:avLst/>
          </a:prstGeom>
          <a:blipFill>
            <a:blip r:embed="rId1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402092" y="6749624"/>
            <a:ext cx="2892" cy="5571"/>
          </a:xfrm>
          <a:prstGeom prst="rect">
            <a:avLst/>
          </a:prstGeom>
          <a:blipFill>
            <a:blip r:embed="rId1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1403259" y="6750267"/>
            <a:ext cx="2737" cy="4358"/>
          </a:xfrm>
          <a:prstGeom prst="rect">
            <a:avLst/>
          </a:prstGeom>
          <a:blipFill>
            <a:blip r:embed="rId1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1404497" y="6750291"/>
            <a:ext cx="2523" cy="4001"/>
          </a:xfrm>
          <a:prstGeom prst="rect">
            <a:avLst/>
          </a:prstGeom>
          <a:blipFill>
            <a:blip r:embed="rId2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405545" y="6751017"/>
            <a:ext cx="2666" cy="5169"/>
          </a:xfrm>
          <a:prstGeom prst="rect">
            <a:avLst/>
          </a:prstGeom>
          <a:blipFill>
            <a:blip r:embed="rId2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406508" y="6751566"/>
            <a:ext cx="2368" cy="5595"/>
          </a:xfrm>
          <a:prstGeom prst="rect">
            <a:avLst/>
          </a:prstGeom>
          <a:blipFill>
            <a:blip r:embed="rId2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407282" y="6751184"/>
            <a:ext cx="4059" cy="6870"/>
          </a:xfrm>
          <a:prstGeom prst="rect">
            <a:avLst/>
          </a:prstGeom>
          <a:blipFill>
            <a:blip r:embed="rId2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1409687" y="6752422"/>
            <a:ext cx="4428" cy="5751"/>
          </a:xfrm>
          <a:prstGeom prst="rect">
            <a:avLst/>
          </a:prstGeom>
          <a:blipFill>
            <a:blip r:embed="rId2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412367" y="6751708"/>
            <a:ext cx="4392" cy="7190"/>
          </a:xfrm>
          <a:prstGeom prst="rect">
            <a:avLst/>
          </a:prstGeom>
          <a:blipFill>
            <a:blip r:embed="rId2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395234" y="6740361"/>
            <a:ext cx="7309" cy="7869"/>
          </a:xfrm>
          <a:prstGeom prst="rect">
            <a:avLst/>
          </a:prstGeom>
          <a:blipFill>
            <a:blip r:embed="rId2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1396496" y="6741221"/>
            <a:ext cx="7309" cy="7878"/>
          </a:xfrm>
          <a:prstGeom prst="rect">
            <a:avLst/>
          </a:prstGeom>
          <a:blipFill>
            <a:blip r:embed="rId2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1397568" y="6742183"/>
            <a:ext cx="6857" cy="8394"/>
          </a:xfrm>
          <a:prstGeom prst="rect">
            <a:avLst/>
          </a:prstGeom>
          <a:blipFill>
            <a:blip r:embed="rId2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1398806" y="6743125"/>
            <a:ext cx="6845" cy="8391"/>
          </a:xfrm>
          <a:prstGeom prst="rect">
            <a:avLst/>
          </a:prstGeom>
          <a:blipFill>
            <a:blip r:embed="rId2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1401043" y="6744482"/>
            <a:ext cx="5038" cy="7382"/>
          </a:xfrm>
          <a:prstGeom prst="rect">
            <a:avLst/>
          </a:prstGeom>
          <a:blipFill>
            <a:blip r:embed="rId2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1402317" y="6745195"/>
            <a:ext cx="5059" cy="7382"/>
          </a:xfrm>
          <a:prstGeom prst="rect">
            <a:avLst/>
          </a:prstGeom>
          <a:blipFill>
            <a:blip r:embed="rId2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1403783" y="6746064"/>
            <a:ext cx="4355" cy="7755"/>
          </a:xfrm>
          <a:prstGeom prst="rect">
            <a:avLst/>
          </a:prstGeom>
          <a:blipFill>
            <a:blip r:embed="rId2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1405079" y="6746850"/>
            <a:ext cx="4346" cy="7775"/>
          </a:xfrm>
          <a:prstGeom prst="rect">
            <a:avLst/>
          </a:prstGeom>
          <a:blipFill>
            <a:blip r:embed="rId2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1406353" y="6748005"/>
            <a:ext cx="4550" cy="6190"/>
          </a:xfrm>
          <a:prstGeom prst="rect">
            <a:avLst/>
          </a:prstGeom>
          <a:blipFill>
            <a:blip r:embed="rId2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1407758" y="6748435"/>
            <a:ext cx="4547" cy="6190"/>
          </a:xfrm>
          <a:prstGeom prst="rect">
            <a:avLst/>
          </a:prstGeom>
          <a:blipFill>
            <a:blip r:embed="rId2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1409450" y="6749078"/>
            <a:ext cx="3748" cy="6357"/>
          </a:xfrm>
          <a:prstGeom prst="rect">
            <a:avLst/>
          </a:prstGeom>
          <a:blipFill>
            <a:blip r:embed="rId2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410855" y="6749553"/>
            <a:ext cx="3748" cy="6357"/>
          </a:xfrm>
          <a:prstGeom prst="rect">
            <a:avLst/>
          </a:prstGeom>
          <a:blipFill>
            <a:blip r:embed="rId2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389744" y="6735002"/>
            <a:ext cx="8525" cy="5632"/>
          </a:xfrm>
          <a:prstGeom prst="rect">
            <a:avLst/>
          </a:prstGeom>
          <a:blipFill>
            <a:blip r:embed="rId2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390851" y="6735993"/>
            <a:ext cx="8512" cy="5617"/>
          </a:xfrm>
          <a:prstGeom prst="rect">
            <a:avLst/>
          </a:prstGeom>
          <a:blipFill>
            <a:blip r:embed="rId2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1390674" y="6737910"/>
            <a:ext cx="8083" cy="5903"/>
          </a:xfrm>
          <a:prstGeom prst="rect">
            <a:avLst/>
          </a:prstGeom>
          <a:blipFill>
            <a:blip r:embed="rId2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1392103" y="6733265"/>
            <a:ext cx="10320" cy="4584"/>
          </a:xfrm>
          <a:prstGeom prst="rect">
            <a:avLst/>
          </a:prstGeom>
          <a:blipFill>
            <a:blip r:embed="rId2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1393853" y="6733220"/>
            <a:ext cx="10323" cy="4559"/>
          </a:xfrm>
          <a:prstGeom prst="rect">
            <a:avLst/>
          </a:prstGeom>
          <a:blipFill>
            <a:blip r:embed="rId2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1393256" y="6737051"/>
            <a:ext cx="7955" cy="6333"/>
          </a:xfrm>
          <a:prstGeom prst="rect">
            <a:avLst/>
          </a:prstGeom>
          <a:blipFill>
            <a:blip r:embed="rId2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1395423" y="6737148"/>
            <a:ext cx="9335" cy="5047"/>
          </a:xfrm>
          <a:prstGeom prst="rect">
            <a:avLst/>
          </a:prstGeom>
          <a:blipFill>
            <a:blip r:embed="rId2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1397626" y="6737374"/>
            <a:ext cx="9357" cy="5059"/>
          </a:xfrm>
          <a:prstGeom prst="rect">
            <a:avLst/>
          </a:prstGeom>
          <a:blipFill>
            <a:blip r:embed="rId2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1412306" y="6749840"/>
            <a:ext cx="3669" cy="5903"/>
          </a:xfrm>
          <a:prstGeom prst="rect">
            <a:avLst/>
          </a:prstGeom>
          <a:blipFill>
            <a:blip r:embed="rId2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1400163" y="6737849"/>
            <a:ext cx="7665" cy="4642"/>
          </a:xfrm>
          <a:prstGeom prst="rect">
            <a:avLst/>
          </a:prstGeom>
          <a:blipFill>
            <a:blip r:embed="rId2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1401912" y="6739468"/>
            <a:ext cx="6632" cy="4571"/>
          </a:xfrm>
          <a:prstGeom prst="rect">
            <a:avLst/>
          </a:prstGeom>
          <a:blipFill>
            <a:blip r:embed="rId2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1403140" y="6741361"/>
            <a:ext cx="5641" cy="4026"/>
          </a:xfrm>
          <a:prstGeom prst="rect">
            <a:avLst/>
          </a:prstGeom>
          <a:blipFill>
            <a:blip r:embed="rId2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1404734" y="6742814"/>
            <a:ext cx="4343" cy="3608"/>
          </a:xfrm>
          <a:prstGeom prst="rect">
            <a:avLst/>
          </a:prstGeom>
          <a:blipFill>
            <a:blip r:embed="rId2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1405545" y="6743887"/>
            <a:ext cx="3855" cy="4129"/>
          </a:xfrm>
          <a:prstGeom prst="rect">
            <a:avLst/>
          </a:prstGeom>
          <a:blipFill>
            <a:blip r:embed="rId2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1407615" y="6744768"/>
            <a:ext cx="2477" cy="4581"/>
          </a:xfrm>
          <a:prstGeom prst="rect">
            <a:avLst/>
          </a:prstGeom>
          <a:blipFill>
            <a:blip r:embed="rId2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1408368" y="6745671"/>
            <a:ext cx="2974" cy="4608"/>
          </a:xfrm>
          <a:prstGeom prst="rect">
            <a:avLst/>
          </a:prstGeom>
          <a:blipFill>
            <a:blip r:embed="rId2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1409712" y="6746326"/>
            <a:ext cx="2986" cy="4632"/>
          </a:xfrm>
          <a:prstGeom prst="rect">
            <a:avLst/>
          </a:prstGeom>
          <a:blipFill>
            <a:blip r:embed="rId2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1410855" y="6747207"/>
            <a:ext cx="2986" cy="4632"/>
          </a:xfrm>
          <a:prstGeom prst="rect">
            <a:avLst/>
          </a:prstGeom>
          <a:blipFill>
            <a:blip r:embed="rId2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1411772" y="6747112"/>
            <a:ext cx="3404" cy="6120"/>
          </a:xfrm>
          <a:prstGeom prst="rect">
            <a:avLst/>
          </a:prstGeom>
          <a:blipFill>
            <a:blip r:embed="rId2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1413284" y="6748042"/>
            <a:ext cx="2511" cy="7046"/>
          </a:xfrm>
          <a:prstGeom prst="rect">
            <a:avLst/>
          </a:prstGeom>
          <a:blipFill>
            <a:blip r:embed="rId2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1399638" y="6732696"/>
            <a:ext cx="14775" cy="10475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1395664" y="6736005"/>
            <a:ext cx="5404" cy="3523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1398663" y="6736005"/>
            <a:ext cx="5391" cy="3523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1401342" y="6736005"/>
            <a:ext cx="5416" cy="3523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1403735" y="6736289"/>
            <a:ext cx="5404" cy="3535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1406103" y="6736657"/>
            <a:ext cx="5431" cy="3547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1407200" y="6737599"/>
            <a:ext cx="4736" cy="4261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1395923" y="6734764"/>
            <a:ext cx="5394" cy="3547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98900" y="6734764"/>
            <a:ext cx="5416" cy="3547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401592" y="6734764"/>
            <a:ext cx="5391" cy="3547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403985" y="6735064"/>
            <a:ext cx="5394" cy="3535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1406353" y="6735433"/>
            <a:ext cx="5419" cy="3523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1407438" y="6736374"/>
            <a:ext cx="4748" cy="4261"/>
          </a:xfrm>
          <a:prstGeom prst="rect">
            <a:avLst/>
          </a:prstGeom>
          <a:blipFill>
            <a:blip r:embed="rId2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1407865" y="6737980"/>
            <a:ext cx="4550" cy="4404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1407856" y="6740053"/>
            <a:ext cx="3855" cy="3736"/>
          </a:xfrm>
          <a:prstGeom prst="rect">
            <a:avLst/>
          </a:prstGeom>
          <a:blipFill>
            <a:blip r:embed="rId2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1407770" y="6741934"/>
            <a:ext cx="3809" cy="3666"/>
          </a:xfrm>
          <a:prstGeom prst="rect">
            <a:avLst/>
          </a:prstGeom>
          <a:blipFill>
            <a:blip r:embed="rId2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1407795" y="6744006"/>
            <a:ext cx="3465" cy="3367"/>
          </a:xfrm>
          <a:prstGeom prst="rect">
            <a:avLst/>
          </a:prstGeom>
          <a:blipFill>
            <a:blip r:embed="rId2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1408782" y="6745412"/>
            <a:ext cx="2740" cy="2605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1409639" y="6746433"/>
            <a:ext cx="2715" cy="2596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1410830" y="6747100"/>
            <a:ext cx="2727" cy="2621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1412199" y="67475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8" y="0"/>
                </a:moveTo>
                <a:lnTo>
                  <a:pt x="1667" y="70"/>
                </a:lnTo>
                <a:lnTo>
                  <a:pt x="1155" y="426"/>
                </a:lnTo>
                <a:lnTo>
                  <a:pt x="274" y="1356"/>
                </a:lnTo>
                <a:lnTo>
                  <a:pt x="0" y="2118"/>
                </a:lnTo>
                <a:lnTo>
                  <a:pt x="298" y="2356"/>
                </a:lnTo>
                <a:lnTo>
                  <a:pt x="585" y="2593"/>
                </a:lnTo>
                <a:lnTo>
                  <a:pt x="2727" y="356"/>
                </a:lnTo>
                <a:lnTo>
                  <a:pt x="22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413272" y="6747911"/>
            <a:ext cx="2737" cy="2605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414628" y="6748422"/>
            <a:ext cx="1953" cy="2941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397709" y="6733884"/>
            <a:ext cx="5407" cy="3535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400699" y="6733884"/>
            <a:ext cx="5404" cy="3535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403390" y="6733884"/>
            <a:ext cx="5404" cy="3535"/>
          </a:xfrm>
          <a:prstGeom prst="rect">
            <a:avLst/>
          </a:prstGeom>
          <a:blipFill>
            <a:blip r:embed="rId2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405783" y="6734171"/>
            <a:ext cx="5403" cy="3535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408163" y="6734527"/>
            <a:ext cx="5394" cy="3547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409248" y="6735493"/>
            <a:ext cx="4724" cy="4261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409651" y="6737100"/>
            <a:ext cx="4571" cy="4404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409651" y="6739184"/>
            <a:ext cx="3846" cy="3724"/>
          </a:xfrm>
          <a:prstGeom prst="rect">
            <a:avLst/>
          </a:prstGeom>
          <a:blipFill>
            <a:blip r:embed="rId2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1409663" y="6741541"/>
            <a:ext cx="3308" cy="3215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1409617" y="6743887"/>
            <a:ext cx="2724" cy="2605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1410224" y="6744982"/>
            <a:ext cx="2715" cy="2593"/>
          </a:xfrm>
          <a:prstGeom prst="rect">
            <a:avLst/>
          </a:prstGeom>
          <a:blipFill>
            <a:blip r:embed="rId2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1410830" y="67460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310" y="0"/>
                </a:moveTo>
                <a:lnTo>
                  <a:pt x="0" y="2121"/>
                </a:lnTo>
                <a:lnTo>
                  <a:pt x="594" y="2596"/>
                </a:lnTo>
                <a:lnTo>
                  <a:pt x="1334" y="2261"/>
                </a:lnTo>
                <a:lnTo>
                  <a:pt x="1978" y="1572"/>
                </a:lnTo>
                <a:lnTo>
                  <a:pt x="2285" y="1249"/>
                </a:lnTo>
                <a:lnTo>
                  <a:pt x="2502" y="922"/>
                </a:lnTo>
                <a:lnTo>
                  <a:pt x="2727" y="368"/>
                </a:lnTo>
                <a:lnTo>
                  <a:pt x="231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1412199" y="67466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67" y="57"/>
                </a:lnTo>
                <a:lnTo>
                  <a:pt x="1153" y="428"/>
                </a:lnTo>
                <a:lnTo>
                  <a:pt x="274" y="1356"/>
                </a:lnTo>
                <a:lnTo>
                  <a:pt x="0" y="2106"/>
                </a:lnTo>
                <a:lnTo>
                  <a:pt x="585" y="2593"/>
                </a:lnTo>
                <a:lnTo>
                  <a:pt x="2727" y="368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1413665" y="674695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85" y="0"/>
                </a:moveTo>
                <a:lnTo>
                  <a:pt x="1679" y="60"/>
                </a:lnTo>
                <a:lnTo>
                  <a:pt x="1417" y="228"/>
                </a:lnTo>
                <a:lnTo>
                  <a:pt x="1166" y="430"/>
                </a:lnTo>
                <a:lnTo>
                  <a:pt x="926" y="691"/>
                </a:lnTo>
                <a:lnTo>
                  <a:pt x="274" y="1380"/>
                </a:lnTo>
                <a:lnTo>
                  <a:pt x="0" y="2121"/>
                </a:lnTo>
                <a:lnTo>
                  <a:pt x="594" y="2609"/>
                </a:lnTo>
                <a:lnTo>
                  <a:pt x="1344" y="2252"/>
                </a:lnTo>
                <a:lnTo>
                  <a:pt x="2285" y="1261"/>
                </a:lnTo>
                <a:lnTo>
                  <a:pt x="2499" y="929"/>
                </a:lnTo>
                <a:lnTo>
                  <a:pt x="2630" y="643"/>
                </a:lnTo>
                <a:lnTo>
                  <a:pt x="2724" y="359"/>
                </a:lnTo>
                <a:lnTo>
                  <a:pt x="228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1415082" y="674703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298" y="0"/>
                </a:moveTo>
                <a:lnTo>
                  <a:pt x="1676" y="57"/>
                </a:lnTo>
                <a:lnTo>
                  <a:pt x="1426" y="213"/>
                </a:lnTo>
                <a:lnTo>
                  <a:pt x="1154" y="427"/>
                </a:lnTo>
                <a:lnTo>
                  <a:pt x="926" y="676"/>
                </a:lnTo>
                <a:lnTo>
                  <a:pt x="271" y="1368"/>
                </a:lnTo>
                <a:lnTo>
                  <a:pt x="0" y="2118"/>
                </a:lnTo>
                <a:lnTo>
                  <a:pt x="295" y="2356"/>
                </a:lnTo>
                <a:lnTo>
                  <a:pt x="569" y="2618"/>
                </a:lnTo>
                <a:lnTo>
                  <a:pt x="1344" y="2261"/>
                </a:lnTo>
                <a:lnTo>
                  <a:pt x="1975" y="1569"/>
                </a:lnTo>
                <a:lnTo>
                  <a:pt x="2285" y="1261"/>
                </a:lnTo>
                <a:lnTo>
                  <a:pt x="2499" y="938"/>
                </a:lnTo>
                <a:lnTo>
                  <a:pt x="2737" y="380"/>
                </a:lnTo>
                <a:lnTo>
                  <a:pt x="22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1399556" y="6732838"/>
            <a:ext cx="5108" cy="3556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1402378" y="6732838"/>
            <a:ext cx="5096" cy="3556"/>
          </a:xfrm>
          <a:prstGeom prst="rect">
            <a:avLst/>
          </a:prstGeom>
          <a:blipFill>
            <a:blip r:embed="rId2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1404914" y="6732838"/>
            <a:ext cx="5117" cy="3556"/>
          </a:xfrm>
          <a:prstGeom prst="rect">
            <a:avLst/>
          </a:prstGeom>
          <a:blipFill>
            <a:blip r:embed="rId2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1407176" y="6733134"/>
            <a:ext cx="5108" cy="3535"/>
          </a:xfrm>
          <a:prstGeom prst="rect">
            <a:avLst/>
          </a:prstGeom>
          <a:blipFill>
            <a:blip r:embed="rId2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1409425" y="6733491"/>
            <a:ext cx="5095" cy="3547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1410449" y="6734457"/>
            <a:ext cx="4477" cy="4273"/>
          </a:xfrm>
          <a:prstGeom prst="rect">
            <a:avLst/>
          </a:prstGeom>
          <a:blipFill>
            <a:blip r:embed="rId2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1410843" y="6736064"/>
            <a:ext cx="4309" cy="4440"/>
          </a:xfrm>
          <a:prstGeom prst="rect">
            <a:avLst/>
          </a:prstGeom>
          <a:blipFill>
            <a:blip r:embed="rId2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1410830" y="6738148"/>
            <a:ext cx="3642" cy="3748"/>
          </a:xfrm>
          <a:prstGeom prst="rect">
            <a:avLst/>
          </a:prstGeom>
          <a:blipFill>
            <a:blip r:embed="rId2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1410843" y="6740528"/>
            <a:ext cx="3132" cy="3227"/>
          </a:xfrm>
          <a:prstGeom prst="rect">
            <a:avLst/>
          </a:prstGeom>
          <a:blipFill>
            <a:blip r:embed="rId2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1410794" y="674287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54" y="0"/>
                </a:moveTo>
                <a:lnTo>
                  <a:pt x="1572" y="60"/>
                </a:lnTo>
                <a:lnTo>
                  <a:pt x="1347" y="204"/>
                </a:lnTo>
                <a:lnTo>
                  <a:pt x="249" y="1371"/>
                </a:lnTo>
                <a:lnTo>
                  <a:pt x="0" y="2121"/>
                </a:lnTo>
                <a:lnTo>
                  <a:pt x="548" y="2621"/>
                </a:lnTo>
                <a:lnTo>
                  <a:pt x="1263" y="2263"/>
                </a:lnTo>
                <a:lnTo>
                  <a:pt x="2145" y="1264"/>
                </a:lnTo>
                <a:lnTo>
                  <a:pt x="2347" y="928"/>
                </a:lnTo>
                <a:lnTo>
                  <a:pt x="2572" y="371"/>
                </a:lnTo>
                <a:lnTo>
                  <a:pt x="215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1411367" y="6743982"/>
            <a:ext cx="2584" cy="2593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1411937" y="6745089"/>
            <a:ext cx="2584" cy="2596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1413247" y="6745625"/>
            <a:ext cx="2572" cy="2618"/>
          </a:xfrm>
          <a:prstGeom prst="rect">
            <a:avLst/>
          </a:prstGeom>
          <a:blipFill>
            <a:blip r:embed="rId2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1414628" y="674595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67" y="0"/>
                </a:moveTo>
                <a:lnTo>
                  <a:pt x="0" y="2130"/>
                </a:lnTo>
                <a:lnTo>
                  <a:pt x="573" y="2621"/>
                </a:lnTo>
                <a:lnTo>
                  <a:pt x="2572" y="368"/>
                </a:lnTo>
                <a:lnTo>
                  <a:pt x="21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1415963" y="6746042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2167" y="0"/>
                </a:moveTo>
                <a:lnTo>
                  <a:pt x="0" y="2118"/>
                </a:lnTo>
                <a:lnTo>
                  <a:pt x="557" y="2605"/>
                </a:lnTo>
                <a:lnTo>
                  <a:pt x="1275" y="2248"/>
                </a:lnTo>
                <a:lnTo>
                  <a:pt x="2154" y="1261"/>
                </a:lnTo>
                <a:lnTo>
                  <a:pt x="2356" y="912"/>
                </a:lnTo>
                <a:lnTo>
                  <a:pt x="2569" y="368"/>
                </a:lnTo>
                <a:lnTo>
                  <a:pt x="216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398830" y="6731991"/>
            <a:ext cx="23548" cy="15965"/>
          </a:xfrm>
          <a:prstGeom prst="rect">
            <a:avLst/>
          </a:prstGeom>
          <a:blipFill>
            <a:blip r:embed="rId2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397864" y="6732229"/>
            <a:ext cx="11716" cy="4145"/>
          </a:xfrm>
          <a:prstGeom prst="rect">
            <a:avLst/>
          </a:prstGeom>
          <a:blipFill>
            <a:blip r:embed="rId2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402449" y="6732183"/>
            <a:ext cx="6894" cy="1511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405115" y="6731991"/>
            <a:ext cx="5870" cy="1203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407119" y="673202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70">
                <a:moveTo>
                  <a:pt x="2198" y="0"/>
                </a:moveTo>
                <a:lnTo>
                  <a:pt x="32" y="36"/>
                </a:lnTo>
                <a:lnTo>
                  <a:pt x="0" y="557"/>
                </a:lnTo>
                <a:lnTo>
                  <a:pt x="876" y="929"/>
                </a:lnTo>
                <a:lnTo>
                  <a:pt x="3198" y="1274"/>
                </a:lnTo>
                <a:lnTo>
                  <a:pt x="4210" y="1164"/>
                </a:lnTo>
                <a:lnTo>
                  <a:pt x="4244" y="536"/>
                </a:lnTo>
                <a:lnTo>
                  <a:pt x="3366" y="176"/>
                </a:lnTo>
                <a:lnTo>
                  <a:pt x="219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470992" y="6753519"/>
            <a:ext cx="11311" cy="12085"/>
          </a:xfrm>
          <a:prstGeom prst="rect">
            <a:avLst/>
          </a:prstGeom>
          <a:blipFill>
            <a:blip r:embed="rId2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1468398" y="6751648"/>
            <a:ext cx="11094" cy="12301"/>
          </a:xfrm>
          <a:prstGeom prst="rect">
            <a:avLst/>
          </a:prstGeom>
          <a:blipFill>
            <a:blip r:embed="rId2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1466469" y="6752245"/>
            <a:ext cx="10417" cy="11536"/>
          </a:xfrm>
          <a:prstGeom prst="rect">
            <a:avLst/>
          </a:prstGeom>
          <a:blipFill>
            <a:blip r:embed="rId2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1459205" y="6750697"/>
            <a:ext cx="10430" cy="11536"/>
          </a:xfrm>
          <a:prstGeom prst="rect">
            <a:avLst/>
          </a:prstGeom>
          <a:blipFill>
            <a:blip r:embed="rId2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1462979" y="6751459"/>
            <a:ext cx="10417" cy="11524"/>
          </a:xfrm>
          <a:prstGeom prst="rect">
            <a:avLst/>
          </a:prstGeom>
          <a:blipFill>
            <a:blip r:embed="rId2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1463945" y="6748447"/>
            <a:ext cx="12929" cy="12630"/>
          </a:xfrm>
          <a:prstGeom prst="rect">
            <a:avLst/>
          </a:prstGeom>
          <a:blipFill>
            <a:blip r:embed="rId2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1462089" y="6749591"/>
            <a:ext cx="12191" cy="11880"/>
          </a:xfrm>
          <a:prstGeom prst="rect">
            <a:avLst/>
          </a:prstGeom>
          <a:blipFill>
            <a:blip r:embed="rId2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1459824" y="6750340"/>
            <a:ext cx="12191" cy="11856"/>
          </a:xfrm>
          <a:prstGeom prst="rect">
            <a:avLst/>
          </a:prstGeom>
          <a:blipFill>
            <a:blip r:embed="rId2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1454694" y="6749411"/>
            <a:ext cx="12167" cy="11871"/>
          </a:xfrm>
          <a:prstGeom prst="rect">
            <a:avLst/>
          </a:prstGeom>
          <a:blipFill>
            <a:blip r:embed="rId2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1451335" y="6749185"/>
            <a:ext cx="12191" cy="11856"/>
          </a:xfrm>
          <a:prstGeom prst="rect">
            <a:avLst/>
          </a:prstGeom>
          <a:blipFill>
            <a:blip r:embed="rId2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1459205" y="6743887"/>
            <a:ext cx="12941" cy="12618"/>
          </a:xfrm>
          <a:prstGeom prst="rect">
            <a:avLst/>
          </a:prstGeom>
          <a:blipFill>
            <a:blip r:embed="rId2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1457373" y="6745030"/>
            <a:ext cx="12179" cy="11893"/>
          </a:xfrm>
          <a:prstGeom prst="rect">
            <a:avLst/>
          </a:prstGeom>
          <a:blipFill>
            <a:blip r:embed="rId2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1455100" y="6745768"/>
            <a:ext cx="12191" cy="11856"/>
          </a:xfrm>
          <a:prstGeom prst="rect">
            <a:avLst/>
          </a:prstGeom>
          <a:blipFill>
            <a:blip r:embed="rId2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1452228" y="6746244"/>
            <a:ext cx="12179" cy="11859"/>
          </a:xfrm>
          <a:prstGeom prst="rect">
            <a:avLst/>
          </a:prstGeom>
          <a:blipFill>
            <a:blip r:embed="rId2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1449348" y="6746707"/>
            <a:ext cx="12167" cy="11859"/>
          </a:xfrm>
          <a:prstGeom prst="rect">
            <a:avLst/>
          </a:prstGeom>
          <a:blipFill>
            <a:blip r:embed="rId2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1446468" y="6747185"/>
            <a:ext cx="12179" cy="11868"/>
          </a:xfrm>
          <a:prstGeom prst="rect">
            <a:avLst/>
          </a:prstGeom>
          <a:blipFill>
            <a:blip r:embed="rId2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1443727" y="6746936"/>
            <a:ext cx="10573" cy="10487"/>
          </a:xfrm>
          <a:prstGeom prst="rect">
            <a:avLst/>
          </a:prstGeom>
          <a:blipFill>
            <a:blip r:embed="rId2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1440335" y="6745469"/>
            <a:ext cx="10561" cy="10478"/>
          </a:xfrm>
          <a:prstGeom prst="rect">
            <a:avLst/>
          </a:prstGeom>
          <a:blipFill>
            <a:blip r:embed="rId2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1452216" y="6739063"/>
            <a:ext cx="13740" cy="11585"/>
          </a:xfrm>
          <a:prstGeom prst="rect">
            <a:avLst/>
          </a:prstGeom>
          <a:blipFill>
            <a:blip r:embed="rId2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1450430" y="6740361"/>
            <a:ext cx="12990" cy="10905"/>
          </a:xfrm>
          <a:prstGeom prst="rect">
            <a:avLst/>
          </a:prstGeom>
          <a:blipFill>
            <a:blip r:embed="rId2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1448242" y="6741279"/>
            <a:ext cx="12975" cy="10905"/>
          </a:xfrm>
          <a:prstGeom prst="rect">
            <a:avLst/>
          </a:prstGeom>
          <a:blipFill>
            <a:blip r:embed="rId2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1445407" y="6741983"/>
            <a:ext cx="12990" cy="10917"/>
          </a:xfrm>
          <a:prstGeom prst="rect">
            <a:avLst/>
          </a:prstGeom>
          <a:blipFill>
            <a:blip r:embed="rId2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1442584" y="6742696"/>
            <a:ext cx="12978" cy="10905"/>
          </a:xfrm>
          <a:prstGeom prst="rect">
            <a:avLst/>
          </a:prstGeom>
          <a:blipFill>
            <a:blip r:embed="rId2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1439738" y="6743409"/>
            <a:ext cx="12978" cy="10893"/>
          </a:xfrm>
          <a:prstGeom prst="rect">
            <a:avLst/>
          </a:prstGeom>
          <a:blipFill>
            <a:blip r:embed="rId2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436976" y="6743421"/>
            <a:ext cx="11265" cy="9655"/>
          </a:xfrm>
          <a:prstGeom prst="rect">
            <a:avLst/>
          </a:prstGeom>
          <a:blipFill>
            <a:blip r:embed="rId2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433477" y="6742221"/>
            <a:ext cx="11262" cy="9655"/>
          </a:xfrm>
          <a:prstGeom prst="rect">
            <a:avLst/>
          </a:prstGeom>
          <a:blipFill>
            <a:blip r:embed="rId2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1445632" y="6735408"/>
            <a:ext cx="14441" cy="10536"/>
          </a:xfrm>
          <a:prstGeom prst="rect">
            <a:avLst/>
          </a:prstGeom>
          <a:blipFill>
            <a:blip r:embed="rId2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1443941" y="6736813"/>
            <a:ext cx="13645" cy="9942"/>
          </a:xfrm>
          <a:prstGeom prst="rect">
            <a:avLst/>
          </a:prstGeom>
          <a:blipFill>
            <a:blip r:embed="rId2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441835" y="6738087"/>
            <a:ext cx="13621" cy="9942"/>
          </a:xfrm>
          <a:prstGeom prst="rect">
            <a:avLst/>
          </a:prstGeom>
          <a:blipFill>
            <a:blip r:embed="rId2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439049" y="6738849"/>
            <a:ext cx="13642" cy="9930"/>
          </a:xfrm>
          <a:prstGeom prst="rect">
            <a:avLst/>
          </a:prstGeom>
          <a:blipFill>
            <a:blip r:embed="rId2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436287" y="6739766"/>
            <a:ext cx="13642" cy="9942"/>
          </a:xfrm>
          <a:prstGeom prst="rect">
            <a:avLst/>
          </a:prstGeom>
          <a:blipFill>
            <a:blip r:embed="rId2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433514" y="6740696"/>
            <a:ext cx="13642" cy="9927"/>
          </a:xfrm>
          <a:prstGeom prst="rect">
            <a:avLst/>
          </a:prstGeom>
          <a:blipFill>
            <a:blip r:embed="rId2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1430761" y="6740934"/>
            <a:ext cx="11859" cy="8808"/>
          </a:xfrm>
          <a:prstGeom prst="rect">
            <a:avLst/>
          </a:prstGeom>
          <a:blipFill>
            <a:blip r:embed="rId2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1445763" y="6745707"/>
            <a:ext cx="4023" cy="6345"/>
          </a:xfrm>
          <a:prstGeom prst="rect">
            <a:avLst/>
          </a:prstGeom>
          <a:blipFill>
            <a:blip r:embed="rId2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1444691" y="6746673"/>
            <a:ext cx="4001" cy="6333"/>
          </a:xfrm>
          <a:prstGeom prst="rect">
            <a:avLst/>
          </a:prstGeom>
          <a:blipFill>
            <a:blip r:embed="rId2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1443752" y="6747649"/>
            <a:ext cx="3904" cy="6403"/>
          </a:xfrm>
          <a:prstGeom prst="rect">
            <a:avLst/>
          </a:prstGeom>
          <a:blipFill>
            <a:blip r:embed="rId2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441216" y="6748337"/>
            <a:ext cx="5858" cy="8656"/>
          </a:xfrm>
          <a:prstGeom prst="rect">
            <a:avLst/>
          </a:prstGeom>
          <a:blipFill>
            <a:blip r:embed="rId2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440512" y="6748828"/>
            <a:ext cx="4501" cy="7952"/>
          </a:xfrm>
          <a:prstGeom prst="rect">
            <a:avLst/>
          </a:prstGeom>
          <a:blipFill>
            <a:blip r:embed="rId29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439847" y="6748981"/>
            <a:ext cx="3547" cy="6431"/>
          </a:xfrm>
          <a:prstGeom prst="rect">
            <a:avLst/>
          </a:prstGeom>
          <a:blipFill>
            <a:blip r:embed="rId29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1438680" y="6749624"/>
            <a:ext cx="2880" cy="5571"/>
          </a:xfrm>
          <a:prstGeom prst="rect">
            <a:avLst/>
          </a:prstGeom>
          <a:blipFill>
            <a:blip r:embed="rId29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1437680" y="6750267"/>
            <a:ext cx="2724" cy="4358"/>
          </a:xfrm>
          <a:prstGeom prst="rect">
            <a:avLst/>
          </a:prstGeom>
          <a:blipFill>
            <a:blip r:embed="rId29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1436644" y="6750291"/>
            <a:ext cx="2523" cy="4001"/>
          </a:xfrm>
          <a:prstGeom prst="rect">
            <a:avLst/>
          </a:prstGeom>
          <a:blipFill>
            <a:blip r:embed="rId29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435440" y="6751017"/>
            <a:ext cx="2679" cy="5169"/>
          </a:xfrm>
          <a:prstGeom prst="rect">
            <a:avLst/>
          </a:prstGeom>
          <a:blipFill>
            <a:blip r:embed="rId30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434785" y="6751566"/>
            <a:ext cx="2346" cy="5596"/>
          </a:xfrm>
          <a:prstGeom prst="rect">
            <a:avLst/>
          </a:prstGeom>
          <a:blipFill>
            <a:blip r:embed="rId30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1432322" y="6751184"/>
            <a:ext cx="4047" cy="6870"/>
          </a:xfrm>
          <a:prstGeom prst="rect">
            <a:avLst/>
          </a:prstGeom>
          <a:blipFill>
            <a:blip r:embed="rId30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430036" y="6752421"/>
            <a:ext cx="3928" cy="4657"/>
          </a:xfrm>
          <a:prstGeom prst="rect">
            <a:avLst/>
          </a:prstGeom>
          <a:blipFill>
            <a:blip r:embed="rId30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426774" y="6751233"/>
            <a:ext cx="4379" cy="7190"/>
          </a:xfrm>
          <a:prstGeom prst="rect">
            <a:avLst/>
          </a:prstGeom>
          <a:blipFill>
            <a:blip r:embed="rId30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441121" y="6740361"/>
            <a:ext cx="7296" cy="7869"/>
          </a:xfrm>
          <a:prstGeom prst="rect">
            <a:avLst/>
          </a:prstGeom>
          <a:blipFill>
            <a:blip r:embed="rId30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439847" y="6741221"/>
            <a:ext cx="7321" cy="7878"/>
          </a:xfrm>
          <a:prstGeom prst="rect">
            <a:avLst/>
          </a:prstGeom>
          <a:blipFill>
            <a:blip r:embed="rId30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439229" y="6742183"/>
            <a:ext cx="6857" cy="8394"/>
          </a:xfrm>
          <a:prstGeom prst="rect">
            <a:avLst/>
          </a:prstGeom>
          <a:blipFill>
            <a:blip r:embed="rId30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438012" y="6743125"/>
            <a:ext cx="6845" cy="8391"/>
          </a:xfrm>
          <a:prstGeom prst="rect">
            <a:avLst/>
          </a:prstGeom>
          <a:blipFill>
            <a:blip r:embed="rId30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437573" y="6744482"/>
            <a:ext cx="5059" cy="7382"/>
          </a:xfrm>
          <a:prstGeom prst="rect">
            <a:avLst/>
          </a:prstGeom>
          <a:blipFill>
            <a:blip r:embed="rId30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436287" y="6745195"/>
            <a:ext cx="5047" cy="7382"/>
          </a:xfrm>
          <a:prstGeom prst="rect">
            <a:avLst/>
          </a:prstGeom>
          <a:blipFill>
            <a:blip r:embed="rId31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1435525" y="6746064"/>
            <a:ext cx="4343" cy="7772"/>
          </a:xfrm>
          <a:prstGeom prst="rect">
            <a:avLst/>
          </a:prstGeom>
          <a:blipFill>
            <a:blip r:embed="rId31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434227" y="6746850"/>
            <a:ext cx="4367" cy="7775"/>
          </a:xfrm>
          <a:prstGeom prst="rect">
            <a:avLst/>
          </a:prstGeom>
          <a:blipFill>
            <a:blip r:embed="rId31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432752" y="6748005"/>
            <a:ext cx="4559" cy="6190"/>
          </a:xfrm>
          <a:prstGeom prst="rect">
            <a:avLst/>
          </a:prstGeom>
          <a:blipFill>
            <a:blip r:embed="rId31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1431356" y="6748435"/>
            <a:ext cx="4562" cy="6190"/>
          </a:xfrm>
          <a:prstGeom prst="rect">
            <a:avLst/>
          </a:prstGeom>
          <a:blipFill>
            <a:blip r:embed="rId3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430453" y="6749078"/>
            <a:ext cx="3761" cy="6358"/>
          </a:xfrm>
          <a:prstGeom prst="rect">
            <a:avLst/>
          </a:prstGeom>
          <a:blipFill>
            <a:blip r:embed="rId31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429060" y="6749553"/>
            <a:ext cx="3748" cy="6358"/>
          </a:xfrm>
          <a:prstGeom prst="rect">
            <a:avLst/>
          </a:prstGeom>
          <a:blipFill>
            <a:blip r:embed="rId31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1445395" y="6735002"/>
            <a:ext cx="8512" cy="5632"/>
          </a:xfrm>
          <a:prstGeom prst="rect">
            <a:avLst/>
          </a:prstGeom>
          <a:blipFill>
            <a:blip r:embed="rId31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1444310" y="6735993"/>
            <a:ext cx="8503" cy="5617"/>
          </a:xfrm>
          <a:prstGeom prst="rect">
            <a:avLst/>
          </a:prstGeom>
          <a:blipFill>
            <a:blip r:embed="rId31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1444907" y="6737910"/>
            <a:ext cx="8070" cy="5903"/>
          </a:xfrm>
          <a:prstGeom prst="rect">
            <a:avLst/>
          </a:prstGeom>
          <a:blipFill>
            <a:blip r:embed="rId31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1441240" y="6733265"/>
            <a:ext cx="10320" cy="4584"/>
          </a:xfrm>
          <a:prstGeom prst="rect">
            <a:avLst/>
          </a:prstGeom>
          <a:blipFill>
            <a:blip r:embed="rId32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1439478" y="6733220"/>
            <a:ext cx="10344" cy="4559"/>
          </a:xfrm>
          <a:prstGeom prst="rect">
            <a:avLst/>
          </a:prstGeom>
          <a:blipFill>
            <a:blip r:embed="rId32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442441" y="6737051"/>
            <a:ext cx="7964" cy="6333"/>
          </a:xfrm>
          <a:prstGeom prst="rect">
            <a:avLst/>
          </a:prstGeom>
          <a:blipFill>
            <a:blip r:embed="rId32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438893" y="6737148"/>
            <a:ext cx="9348" cy="5047"/>
          </a:xfrm>
          <a:prstGeom prst="rect">
            <a:avLst/>
          </a:prstGeom>
          <a:blipFill>
            <a:blip r:embed="rId32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436690" y="6737374"/>
            <a:ext cx="9347" cy="5059"/>
          </a:xfrm>
          <a:prstGeom prst="rect">
            <a:avLst/>
          </a:prstGeom>
          <a:blipFill>
            <a:blip r:embed="rId32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426857" y="6749471"/>
            <a:ext cx="4416" cy="6784"/>
          </a:xfrm>
          <a:prstGeom prst="rect">
            <a:avLst/>
          </a:prstGeom>
          <a:blipFill>
            <a:blip r:embed="rId32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435821" y="6737849"/>
            <a:ext cx="7656" cy="4642"/>
          </a:xfrm>
          <a:prstGeom prst="rect">
            <a:avLst/>
          </a:prstGeom>
          <a:blipFill>
            <a:blip r:embed="rId32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1435108" y="6739468"/>
            <a:ext cx="6632" cy="4571"/>
          </a:xfrm>
          <a:prstGeom prst="rect">
            <a:avLst/>
          </a:prstGeom>
          <a:blipFill>
            <a:blip r:embed="rId32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434882" y="6741361"/>
            <a:ext cx="5640" cy="4026"/>
          </a:xfrm>
          <a:prstGeom prst="rect">
            <a:avLst/>
          </a:prstGeom>
          <a:blipFill>
            <a:blip r:embed="rId32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434583" y="6742814"/>
            <a:ext cx="4334" cy="3608"/>
          </a:xfrm>
          <a:prstGeom prst="rect">
            <a:avLst/>
          </a:prstGeom>
          <a:blipFill>
            <a:blip r:embed="rId32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434251" y="6743887"/>
            <a:ext cx="3842" cy="4129"/>
          </a:xfrm>
          <a:prstGeom prst="rect">
            <a:avLst/>
          </a:prstGeom>
          <a:blipFill>
            <a:blip r:embed="rId33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433547" y="6744768"/>
            <a:ext cx="2489" cy="4580"/>
          </a:xfrm>
          <a:prstGeom prst="rect">
            <a:avLst/>
          </a:prstGeom>
          <a:blipFill>
            <a:blip r:embed="rId33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432322" y="6745671"/>
            <a:ext cx="2965" cy="4608"/>
          </a:xfrm>
          <a:prstGeom prst="rect">
            <a:avLst/>
          </a:prstGeom>
          <a:blipFill>
            <a:blip r:embed="rId33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430965" y="6746326"/>
            <a:ext cx="2986" cy="4632"/>
          </a:xfrm>
          <a:prstGeom prst="rect">
            <a:avLst/>
          </a:prstGeom>
          <a:blipFill>
            <a:blip r:embed="rId33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1429832" y="6747207"/>
            <a:ext cx="2977" cy="4632"/>
          </a:xfrm>
          <a:prstGeom prst="rect">
            <a:avLst/>
          </a:prstGeom>
          <a:blipFill>
            <a:blip r:embed="rId33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1428487" y="6747112"/>
            <a:ext cx="3392" cy="6120"/>
          </a:xfrm>
          <a:prstGeom prst="rect">
            <a:avLst/>
          </a:prstGeom>
          <a:blipFill>
            <a:blip r:embed="rId33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1427927" y="6748042"/>
            <a:ext cx="2752" cy="6107"/>
          </a:xfrm>
          <a:prstGeom prst="rect">
            <a:avLst/>
          </a:prstGeom>
          <a:blipFill>
            <a:blip r:embed="rId33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1429350" y="6732696"/>
            <a:ext cx="14663" cy="10475"/>
          </a:xfrm>
          <a:prstGeom prst="rect">
            <a:avLst/>
          </a:prstGeom>
          <a:blipFill>
            <a:blip r:embed="rId2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1442597" y="6736005"/>
            <a:ext cx="5404" cy="3522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1439597" y="6736005"/>
            <a:ext cx="5404" cy="3522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1436918" y="6736005"/>
            <a:ext cx="5391" cy="3522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1434513" y="6736289"/>
            <a:ext cx="5428" cy="3535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1432142" y="6736657"/>
            <a:ext cx="5407" cy="3547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1431727" y="6737599"/>
            <a:ext cx="4724" cy="4261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1442335" y="6734764"/>
            <a:ext cx="5416" cy="3547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1439347" y="6734764"/>
            <a:ext cx="5404" cy="3546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1436680" y="6734764"/>
            <a:ext cx="5391" cy="3546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1434285" y="6735064"/>
            <a:ext cx="5394" cy="3535"/>
          </a:xfrm>
          <a:prstGeom prst="rect">
            <a:avLst/>
          </a:prstGeom>
          <a:blipFill>
            <a:blip r:embed="rId34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1431880" y="6735433"/>
            <a:ext cx="5419" cy="3523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1431465" y="6736374"/>
            <a:ext cx="4760" cy="4261"/>
          </a:xfrm>
          <a:prstGeom prst="rect">
            <a:avLst/>
          </a:prstGeom>
          <a:blipFill>
            <a:blip r:embed="rId34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1431237" y="6737980"/>
            <a:ext cx="4562" cy="4404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1431953" y="6740053"/>
            <a:ext cx="3846" cy="3736"/>
          </a:xfrm>
          <a:prstGeom prst="rect">
            <a:avLst/>
          </a:prstGeom>
          <a:blipFill>
            <a:blip r:embed="rId34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1432072" y="6741934"/>
            <a:ext cx="3834" cy="3666"/>
          </a:xfrm>
          <a:prstGeom prst="rect">
            <a:avLst/>
          </a:prstGeom>
          <a:blipFill>
            <a:blip r:embed="rId34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1432392" y="6744006"/>
            <a:ext cx="3465" cy="3367"/>
          </a:xfrm>
          <a:prstGeom prst="rect">
            <a:avLst/>
          </a:prstGeom>
          <a:blipFill>
            <a:blip r:embed="rId34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1432264" y="6745412"/>
            <a:ext cx="2617" cy="2605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1431417" y="6746433"/>
            <a:ext cx="2618" cy="2596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1430213" y="6747100"/>
            <a:ext cx="2621" cy="2621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428832" y="6747554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35" y="0"/>
                </a:moveTo>
                <a:lnTo>
                  <a:pt x="63" y="225"/>
                </a:lnTo>
                <a:lnTo>
                  <a:pt x="0" y="630"/>
                </a:lnTo>
                <a:lnTo>
                  <a:pt x="131" y="914"/>
                </a:lnTo>
                <a:lnTo>
                  <a:pt x="347" y="1237"/>
                </a:lnTo>
                <a:lnTo>
                  <a:pt x="1286" y="2249"/>
                </a:lnTo>
                <a:lnTo>
                  <a:pt x="2036" y="2593"/>
                </a:lnTo>
                <a:lnTo>
                  <a:pt x="2633" y="2118"/>
                </a:lnTo>
                <a:lnTo>
                  <a:pt x="3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1427762" y="6747911"/>
            <a:ext cx="2630" cy="2605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1427189" y="6748422"/>
            <a:ext cx="1859" cy="2941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1440536" y="6733884"/>
            <a:ext cx="5407" cy="3534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437549" y="6733884"/>
            <a:ext cx="5416" cy="3535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1434870" y="6733884"/>
            <a:ext cx="5391" cy="3535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1432477" y="6734171"/>
            <a:ext cx="5404" cy="3535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1430094" y="6734527"/>
            <a:ext cx="5407" cy="3547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1429667" y="6735493"/>
            <a:ext cx="4748" cy="4261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1429451" y="6737100"/>
            <a:ext cx="4562" cy="4404"/>
          </a:xfrm>
          <a:prstGeom prst="rect">
            <a:avLst/>
          </a:prstGeom>
          <a:blipFill>
            <a:blip r:embed="rId34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1430155" y="6739184"/>
            <a:ext cx="3858" cy="3724"/>
          </a:xfrm>
          <a:prstGeom prst="rect">
            <a:avLst/>
          </a:prstGeom>
          <a:blipFill>
            <a:blip r:embed="rId34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1430642" y="6741541"/>
            <a:ext cx="3358" cy="3215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1431456" y="6743887"/>
            <a:ext cx="2603" cy="2605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430834" y="6744982"/>
            <a:ext cx="2605" cy="2593"/>
          </a:xfrm>
          <a:prstGeom prst="rect">
            <a:avLst/>
          </a:prstGeom>
          <a:blipFill>
            <a:blip r:embed="rId34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1430213" y="6746076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11" y="0"/>
                </a:moveTo>
                <a:lnTo>
                  <a:pt x="65" y="216"/>
                </a:lnTo>
                <a:lnTo>
                  <a:pt x="0" y="643"/>
                </a:lnTo>
                <a:lnTo>
                  <a:pt x="109" y="929"/>
                </a:lnTo>
                <a:lnTo>
                  <a:pt x="323" y="1249"/>
                </a:lnTo>
                <a:lnTo>
                  <a:pt x="643" y="1572"/>
                </a:lnTo>
                <a:lnTo>
                  <a:pt x="1264" y="2261"/>
                </a:lnTo>
                <a:lnTo>
                  <a:pt x="2027" y="2596"/>
                </a:lnTo>
                <a:lnTo>
                  <a:pt x="2621" y="2121"/>
                </a:lnTo>
                <a:lnTo>
                  <a:pt x="2346" y="1368"/>
                </a:lnTo>
                <a:lnTo>
                  <a:pt x="1664" y="643"/>
                </a:lnTo>
                <a:lnTo>
                  <a:pt x="1203" y="216"/>
                </a:lnTo>
                <a:lnTo>
                  <a:pt x="941" y="73"/>
                </a:lnTo>
                <a:lnTo>
                  <a:pt x="3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428832" y="674663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35" y="0"/>
                </a:moveTo>
                <a:lnTo>
                  <a:pt x="86" y="213"/>
                </a:lnTo>
                <a:lnTo>
                  <a:pt x="0" y="630"/>
                </a:lnTo>
                <a:lnTo>
                  <a:pt x="131" y="929"/>
                </a:lnTo>
                <a:lnTo>
                  <a:pt x="347" y="1249"/>
                </a:lnTo>
                <a:lnTo>
                  <a:pt x="667" y="1569"/>
                </a:lnTo>
                <a:lnTo>
                  <a:pt x="1286" y="2261"/>
                </a:lnTo>
                <a:lnTo>
                  <a:pt x="2036" y="2593"/>
                </a:lnTo>
                <a:lnTo>
                  <a:pt x="2633" y="2106"/>
                </a:lnTo>
                <a:lnTo>
                  <a:pt x="2359" y="1356"/>
                </a:lnTo>
                <a:lnTo>
                  <a:pt x="1395" y="369"/>
                </a:lnTo>
                <a:lnTo>
                  <a:pt x="1203" y="213"/>
                </a:lnTo>
                <a:lnTo>
                  <a:pt x="953" y="57"/>
                </a:lnTo>
                <a:lnTo>
                  <a:pt x="335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427262" y="6746957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427" y="0"/>
                </a:moveTo>
                <a:lnTo>
                  <a:pt x="0" y="359"/>
                </a:lnTo>
                <a:lnTo>
                  <a:pt x="225" y="929"/>
                </a:lnTo>
                <a:lnTo>
                  <a:pt x="451" y="1261"/>
                </a:lnTo>
                <a:lnTo>
                  <a:pt x="1380" y="2252"/>
                </a:lnTo>
                <a:lnTo>
                  <a:pt x="2130" y="2609"/>
                </a:lnTo>
                <a:lnTo>
                  <a:pt x="2737" y="2121"/>
                </a:lnTo>
                <a:lnTo>
                  <a:pt x="2450" y="1380"/>
                </a:lnTo>
                <a:lnTo>
                  <a:pt x="1567" y="427"/>
                </a:lnTo>
                <a:lnTo>
                  <a:pt x="1057" y="60"/>
                </a:lnTo>
                <a:lnTo>
                  <a:pt x="42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1425952" y="6747030"/>
            <a:ext cx="3175" cy="3175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332" y="0"/>
                </a:moveTo>
                <a:lnTo>
                  <a:pt x="86" y="213"/>
                </a:lnTo>
                <a:lnTo>
                  <a:pt x="0" y="630"/>
                </a:lnTo>
                <a:lnTo>
                  <a:pt x="118" y="938"/>
                </a:lnTo>
                <a:lnTo>
                  <a:pt x="344" y="1261"/>
                </a:lnTo>
                <a:lnTo>
                  <a:pt x="655" y="1569"/>
                </a:lnTo>
                <a:lnTo>
                  <a:pt x="1274" y="2261"/>
                </a:lnTo>
                <a:lnTo>
                  <a:pt x="2048" y="2618"/>
                </a:lnTo>
                <a:lnTo>
                  <a:pt x="2334" y="2356"/>
                </a:lnTo>
                <a:lnTo>
                  <a:pt x="2618" y="2118"/>
                </a:lnTo>
                <a:lnTo>
                  <a:pt x="2343" y="1364"/>
                </a:lnTo>
                <a:lnTo>
                  <a:pt x="1410" y="381"/>
                </a:lnTo>
                <a:lnTo>
                  <a:pt x="1203" y="213"/>
                </a:lnTo>
                <a:lnTo>
                  <a:pt x="953" y="57"/>
                </a:lnTo>
                <a:lnTo>
                  <a:pt x="332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1439000" y="6732838"/>
            <a:ext cx="5120" cy="3556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1436181" y="6732838"/>
            <a:ext cx="5093" cy="3554"/>
          </a:xfrm>
          <a:prstGeom prst="rect">
            <a:avLst/>
          </a:prstGeom>
          <a:blipFill>
            <a:blip r:embed="rId34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1433642" y="6732838"/>
            <a:ext cx="5120" cy="3556"/>
          </a:xfrm>
          <a:prstGeom prst="rect">
            <a:avLst/>
          </a:prstGeom>
          <a:blipFill>
            <a:blip r:embed="rId33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1431380" y="6733134"/>
            <a:ext cx="5120" cy="3535"/>
          </a:xfrm>
          <a:prstGeom prst="rect">
            <a:avLst/>
          </a:prstGeom>
          <a:blipFill>
            <a:blip r:embed="rId33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1429131" y="6733491"/>
            <a:ext cx="5108" cy="3547"/>
          </a:xfrm>
          <a:prstGeom prst="rect">
            <a:avLst/>
          </a:prstGeom>
          <a:blipFill>
            <a:blip r:embed="rId33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1428725" y="6734457"/>
            <a:ext cx="4489" cy="4273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1428512" y="6736064"/>
            <a:ext cx="4309" cy="4440"/>
          </a:xfrm>
          <a:prstGeom prst="rect">
            <a:avLst/>
          </a:prstGeom>
          <a:blipFill>
            <a:blip r:embed="rId34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1429180" y="6738148"/>
            <a:ext cx="3641" cy="3748"/>
          </a:xfrm>
          <a:prstGeom prst="rect">
            <a:avLst/>
          </a:prstGeom>
          <a:blipFill>
            <a:blip r:embed="rId35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1429793" y="6740528"/>
            <a:ext cx="3015" cy="3227"/>
          </a:xfrm>
          <a:prstGeom prst="rect">
            <a:avLst/>
          </a:prstGeom>
          <a:blipFill>
            <a:blip r:embed="rId35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1430405" y="674287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99" y="0"/>
                </a:moveTo>
                <a:lnTo>
                  <a:pt x="76" y="204"/>
                </a:lnTo>
                <a:lnTo>
                  <a:pt x="0" y="643"/>
                </a:lnTo>
                <a:lnTo>
                  <a:pt x="106" y="929"/>
                </a:lnTo>
                <a:lnTo>
                  <a:pt x="315" y="1269"/>
                </a:lnTo>
                <a:lnTo>
                  <a:pt x="594" y="1572"/>
                </a:lnTo>
                <a:lnTo>
                  <a:pt x="1203" y="2264"/>
                </a:lnTo>
                <a:lnTo>
                  <a:pt x="1917" y="2621"/>
                </a:lnTo>
                <a:lnTo>
                  <a:pt x="2191" y="2371"/>
                </a:lnTo>
                <a:lnTo>
                  <a:pt x="2474" y="2121"/>
                </a:lnTo>
                <a:lnTo>
                  <a:pt x="2203" y="1371"/>
                </a:lnTo>
                <a:lnTo>
                  <a:pt x="1313" y="372"/>
                </a:lnTo>
                <a:lnTo>
                  <a:pt x="1118" y="204"/>
                </a:lnTo>
                <a:lnTo>
                  <a:pt x="880" y="60"/>
                </a:lnTo>
                <a:lnTo>
                  <a:pt x="29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1429832" y="6743982"/>
            <a:ext cx="2477" cy="2593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1429249" y="6745089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87" y="0"/>
                </a:moveTo>
                <a:lnTo>
                  <a:pt x="59" y="213"/>
                </a:lnTo>
                <a:lnTo>
                  <a:pt x="0" y="618"/>
                </a:lnTo>
                <a:lnTo>
                  <a:pt x="106" y="917"/>
                </a:lnTo>
                <a:lnTo>
                  <a:pt x="310" y="1249"/>
                </a:lnTo>
                <a:lnTo>
                  <a:pt x="1203" y="2249"/>
                </a:lnTo>
                <a:lnTo>
                  <a:pt x="1917" y="2596"/>
                </a:lnTo>
                <a:lnTo>
                  <a:pt x="2191" y="2356"/>
                </a:lnTo>
                <a:lnTo>
                  <a:pt x="2477" y="2118"/>
                </a:lnTo>
                <a:lnTo>
                  <a:pt x="2203" y="1368"/>
                </a:lnTo>
                <a:lnTo>
                  <a:pt x="1321" y="369"/>
                </a:lnTo>
                <a:lnTo>
                  <a:pt x="1130" y="213"/>
                </a:lnTo>
                <a:lnTo>
                  <a:pt x="880" y="60"/>
                </a:lnTo>
                <a:lnTo>
                  <a:pt x="287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1427951" y="6745625"/>
            <a:ext cx="2465" cy="2618"/>
          </a:xfrm>
          <a:prstGeom prst="rect">
            <a:avLst/>
          </a:prstGeom>
          <a:blipFill>
            <a:blip r:embed="rId35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1426546" y="6745957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23" y="0"/>
                </a:moveTo>
                <a:lnTo>
                  <a:pt x="78" y="216"/>
                </a:lnTo>
                <a:lnTo>
                  <a:pt x="0" y="655"/>
                </a:lnTo>
                <a:lnTo>
                  <a:pt x="118" y="941"/>
                </a:lnTo>
                <a:lnTo>
                  <a:pt x="323" y="1274"/>
                </a:lnTo>
                <a:lnTo>
                  <a:pt x="1228" y="2261"/>
                </a:lnTo>
                <a:lnTo>
                  <a:pt x="1929" y="2621"/>
                </a:lnTo>
                <a:lnTo>
                  <a:pt x="2502" y="2130"/>
                </a:lnTo>
                <a:lnTo>
                  <a:pt x="32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1425233" y="67460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89" y="0"/>
                </a:moveTo>
                <a:lnTo>
                  <a:pt x="55" y="213"/>
                </a:lnTo>
                <a:lnTo>
                  <a:pt x="17" y="426"/>
                </a:lnTo>
                <a:lnTo>
                  <a:pt x="0" y="676"/>
                </a:lnTo>
                <a:lnTo>
                  <a:pt x="99" y="914"/>
                </a:lnTo>
                <a:lnTo>
                  <a:pt x="305" y="1266"/>
                </a:lnTo>
                <a:lnTo>
                  <a:pt x="599" y="1581"/>
                </a:lnTo>
                <a:lnTo>
                  <a:pt x="1193" y="2249"/>
                </a:lnTo>
                <a:lnTo>
                  <a:pt x="1910" y="2605"/>
                </a:lnTo>
                <a:lnTo>
                  <a:pt x="2184" y="2356"/>
                </a:lnTo>
                <a:lnTo>
                  <a:pt x="2455" y="2118"/>
                </a:lnTo>
                <a:lnTo>
                  <a:pt x="2193" y="1368"/>
                </a:lnTo>
                <a:lnTo>
                  <a:pt x="1587" y="676"/>
                </a:lnTo>
                <a:lnTo>
                  <a:pt x="1373" y="426"/>
                </a:lnTo>
                <a:lnTo>
                  <a:pt x="1111" y="213"/>
                </a:lnTo>
                <a:lnTo>
                  <a:pt x="873" y="57"/>
                </a:lnTo>
                <a:lnTo>
                  <a:pt x="28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1425570" y="6731991"/>
            <a:ext cx="19251" cy="15965"/>
          </a:xfrm>
          <a:prstGeom prst="rect">
            <a:avLst/>
          </a:prstGeom>
          <a:blipFill>
            <a:blip r:embed="rId35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1434071" y="6732229"/>
            <a:ext cx="11740" cy="4145"/>
          </a:xfrm>
          <a:prstGeom prst="rect">
            <a:avLst/>
          </a:prstGeom>
          <a:blipFill>
            <a:blip r:embed="rId35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1434321" y="6732076"/>
            <a:ext cx="6894" cy="1618"/>
          </a:xfrm>
          <a:prstGeom prst="rect">
            <a:avLst/>
          </a:prstGeom>
          <a:blipFill>
            <a:blip r:embed="rId2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1432678" y="6731991"/>
            <a:ext cx="5858" cy="1203"/>
          </a:xfrm>
          <a:prstGeom prst="rect">
            <a:avLst/>
          </a:prstGeom>
          <a:blipFill>
            <a:blip r:embed="rId2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1432300" y="6732027"/>
            <a:ext cx="4445" cy="1270"/>
          </a:xfrm>
          <a:custGeom>
            <a:avLst/>
            <a:gdLst/>
            <a:ahLst/>
            <a:cxnLst/>
            <a:rect l="l" t="t" r="r" b="b"/>
            <a:pathLst>
              <a:path w="4444" h="1270">
                <a:moveTo>
                  <a:pt x="2033" y="0"/>
                </a:moveTo>
                <a:lnTo>
                  <a:pt x="865" y="176"/>
                </a:lnTo>
                <a:lnTo>
                  <a:pt x="0" y="536"/>
                </a:lnTo>
                <a:lnTo>
                  <a:pt x="58" y="1167"/>
                </a:lnTo>
                <a:lnTo>
                  <a:pt x="1033" y="1273"/>
                </a:lnTo>
                <a:lnTo>
                  <a:pt x="3368" y="929"/>
                </a:lnTo>
                <a:lnTo>
                  <a:pt x="4233" y="557"/>
                </a:lnTo>
                <a:lnTo>
                  <a:pt x="4212" y="36"/>
                </a:lnTo>
                <a:lnTo>
                  <a:pt x="2033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1450704" y="6757292"/>
            <a:ext cx="17730" cy="8988"/>
          </a:xfrm>
          <a:prstGeom prst="rect">
            <a:avLst/>
          </a:prstGeom>
          <a:blipFill>
            <a:blip r:embed="rId35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1376702" y="6757244"/>
            <a:ext cx="17675" cy="9000"/>
          </a:xfrm>
          <a:prstGeom prst="rect">
            <a:avLst/>
          </a:prstGeom>
          <a:blipFill>
            <a:blip r:embed="rId35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1419438" y="6778187"/>
            <a:ext cx="6251" cy="2490"/>
          </a:xfrm>
          <a:prstGeom prst="rect">
            <a:avLst/>
          </a:prstGeom>
          <a:blipFill>
            <a:blip r:embed="rId35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1419438" y="6778177"/>
            <a:ext cx="6350" cy="1270"/>
          </a:xfrm>
          <a:custGeom>
            <a:avLst/>
            <a:gdLst/>
            <a:ahLst/>
            <a:cxnLst/>
            <a:rect l="l" t="t" r="r" b="b"/>
            <a:pathLst>
              <a:path w="6350" h="1270">
                <a:moveTo>
                  <a:pt x="2126" y="21"/>
                </a:moveTo>
                <a:lnTo>
                  <a:pt x="2846" y="975"/>
                </a:lnTo>
                <a:lnTo>
                  <a:pt x="2126" y="21"/>
                </a:lnTo>
                <a:close/>
              </a:path>
              <a:path w="6350" h="1270">
                <a:moveTo>
                  <a:pt x="0" y="152"/>
                </a:moveTo>
                <a:lnTo>
                  <a:pt x="548" y="426"/>
                </a:lnTo>
                <a:lnTo>
                  <a:pt x="1621" y="975"/>
                </a:lnTo>
                <a:lnTo>
                  <a:pt x="1097" y="676"/>
                </a:lnTo>
                <a:lnTo>
                  <a:pt x="548" y="402"/>
                </a:lnTo>
                <a:lnTo>
                  <a:pt x="0" y="152"/>
                </a:lnTo>
                <a:close/>
              </a:path>
              <a:path w="6350" h="1270">
                <a:moveTo>
                  <a:pt x="3960" y="21"/>
                </a:moveTo>
                <a:lnTo>
                  <a:pt x="4473" y="936"/>
                </a:lnTo>
                <a:lnTo>
                  <a:pt x="4694" y="950"/>
                </a:lnTo>
                <a:lnTo>
                  <a:pt x="4526" y="950"/>
                </a:lnTo>
                <a:lnTo>
                  <a:pt x="3960" y="21"/>
                </a:lnTo>
                <a:close/>
              </a:path>
              <a:path w="6350" h="1270">
                <a:moveTo>
                  <a:pt x="2109" y="0"/>
                </a:moveTo>
                <a:lnTo>
                  <a:pt x="1621" y="950"/>
                </a:lnTo>
                <a:lnTo>
                  <a:pt x="2088" y="64"/>
                </a:lnTo>
                <a:close/>
              </a:path>
              <a:path w="6350" h="1270">
                <a:moveTo>
                  <a:pt x="6038" y="771"/>
                </a:moveTo>
                <a:lnTo>
                  <a:pt x="5346" y="856"/>
                </a:lnTo>
                <a:lnTo>
                  <a:pt x="4776" y="902"/>
                </a:lnTo>
                <a:lnTo>
                  <a:pt x="4547" y="932"/>
                </a:lnTo>
                <a:lnTo>
                  <a:pt x="4694" y="950"/>
                </a:lnTo>
                <a:lnTo>
                  <a:pt x="5346" y="868"/>
                </a:lnTo>
                <a:lnTo>
                  <a:pt x="5894" y="807"/>
                </a:lnTo>
                <a:lnTo>
                  <a:pt x="6038" y="771"/>
                </a:lnTo>
                <a:close/>
              </a:path>
              <a:path w="6350" h="1270">
                <a:moveTo>
                  <a:pt x="2862" y="913"/>
                </a:moveTo>
                <a:close/>
              </a:path>
              <a:path w="6350" h="1270">
                <a:moveTo>
                  <a:pt x="3928" y="0"/>
                </a:moveTo>
                <a:lnTo>
                  <a:pt x="2875" y="902"/>
                </a:lnTo>
                <a:lnTo>
                  <a:pt x="3932" y="64"/>
                </a:lnTo>
                <a:close/>
              </a:path>
              <a:path w="6350" h="1270">
                <a:moveTo>
                  <a:pt x="3916" y="21"/>
                </a:move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1419450" y="6778330"/>
            <a:ext cx="6350" cy="2540"/>
          </a:xfrm>
          <a:custGeom>
            <a:avLst/>
            <a:gdLst/>
            <a:ahLst/>
            <a:cxnLst/>
            <a:rect l="l" t="t" r="r" b="b"/>
            <a:pathLst>
              <a:path w="6350" h="2540">
                <a:moveTo>
                  <a:pt x="0" y="0"/>
                </a:moveTo>
                <a:lnTo>
                  <a:pt x="4834" y="2392"/>
                </a:lnTo>
                <a:lnTo>
                  <a:pt x="2822" y="2154"/>
                </a:lnTo>
                <a:lnTo>
                  <a:pt x="1320" y="2084"/>
                </a:lnTo>
                <a:lnTo>
                  <a:pt x="835" y="2084"/>
                </a:lnTo>
                <a:lnTo>
                  <a:pt x="256" y="618"/>
                </a:lnTo>
                <a:lnTo>
                  <a:pt x="0" y="0"/>
                </a:lnTo>
                <a:close/>
              </a:path>
              <a:path w="6350" h="2540">
                <a:moveTo>
                  <a:pt x="4800" y="2295"/>
                </a:moveTo>
                <a:close/>
              </a:path>
              <a:path w="6350" h="2540">
                <a:moveTo>
                  <a:pt x="6169" y="618"/>
                </a:moveTo>
                <a:lnTo>
                  <a:pt x="6083" y="774"/>
                </a:lnTo>
                <a:lnTo>
                  <a:pt x="5944" y="929"/>
                </a:lnTo>
                <a:lnTo>
                  <a:pt x="5858" y="1060"/>
                </a:lnTo>
                <a:lnTo>
                  <a:pt x="4800" y="2295"/>
                </a:lnTo>
                <a:lnTo>
                  <a:pt x="4928" y="2310"/>
                </a:lnTo>
                <a:lnTo>
                  <a:pt x="5550" y="1523"/>
                </a:lnTo>
                <a:lnTo>
                  <a:pt x="5987" y="917"/>
                </a:lnTo>
                <a:lnTo>
                  <a:pt x="6095" y="786"/>
                </a:lnTo>
                <a:lnTo>
                  <a:pt x="6169" y="618"/>
                </a:lnTo>
                <a:close/>
              </a:path>
              <a:path w="6350" h="2540">
                <a:moveTo>
                  <a:pt x="798" y="2060"/>
                </a:moveTo>
                <a:close/>
              </a:path>
              <a:path w="6350" h="2540">
                <a:moveTo>
                  <a:pt x="826" y="2061"/>
                </a:moveTo>
                <a:lnTo>
                  <a:pt x="1320" y="2084"/>
                </a:lnTo>
                <a:lnTo>
                  <a:pt x="826" y="2061"/>
                </a:lnTo>
                <a:close/>
              </a:path>
              <a:path w="6350" h="2540">
                <a:moveTo>
                  <a:pt x="825" y="2060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1420678" y="6786629"/>
            <a:ext cx="3416" cy="9073"/>
          </a:xfrm>
          <a:prstGeom prst="rect">
            <a:avLst/>
          </a:prstGeom>
          <a:blipFill>
            <a:blip r:embed="rId35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1420928" y="6787153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0"/>
                </a:moveTo>
                <a:lnTo>
                  <a:pt x="188" y="295"/>
                </a:lnTo>
                <a:lnTo>
                  <a:pt x="332" y="594"/>
                </a:lnTo>
                <a:lnTo>
                  <a:pt x="512" y="905"/>
                </a:lnTo>
                <a:lnTo>
                  <a:pt x="643" y="1225"/>
                </a:lnTo>
                <a:lnTo>
                  <a:pt x="737" y="1536"/>
                </a:lnTo>
                <a:lnTo>
                  <a:pt x="963" y="2200"/>
                </a:lnTo>
                <a:lnTo>
                  <a:pt x="1082" y="2868"/>
                </a:lnTo>
                <a:lnTo>
                  <a:pt x="1155" y="3572"/>
                </a:lnTo>
                <a:lnTo>
                  <a:pt x="1273" y="4940"/>
                </a:lnTo>
                <a:lnTo>
                  <a:pt x="1185" y="6333"/>
                </a:lnTo>
                <a:lnTo>
                  <a:pt x="1025" y="7665"/>
                </a:lnTo>
                <a:lnTo>
                  <a:pt x="1426" y="8058"/>
                </a:lnTo>
                <a:lnTo>
                  <a:pt x="1868" y="8308"/>
                </a:lnTo>
                <a:lnTo>
                  <a:pt x="2331" y="8549"/>
                </a:lnTo>
                <a:lnTo>
                  <a:pt x="1880" y="8296"/>
                </a:lnTo>
                <a:lnTo>
                  <a:pt x="1450" y="8013"/>
                </a:lnTo>
                <a:lnTo>
                  <a:pt x="1120" y="7702"/>
                </a:lnTo>
                <a:lnTo>
                  <a:pt x="1200" y="7013"/>
                </a:lnTo>
                <a:lnTo>
                  <a:pt x="1275" y="6309"/>
                </a:lnTo>
                <a:lnTo>
                  <a:pt x="1307" y="5629"/>
                </a:lnTo>
                <a:lnTo>
                  <a:pt x="1356" y="4940"/>
                </a:lnTo>
                <a:lnTo>
                  <a:pt x="262" y="237"/>
                </a:lnTo>
                <a:lnTo>
                  <a:pt x="0" y="0"/>
                </a:lnTo>
                <a:close/>
              </a:path>
              <a:path w="2540" h="8890">
                <a:moveTo>
                  <a:pt x="1097" y="7680"/>
                </a:moveTo>
                <a:close/>
              </a:path>
              <a:path w="2540" h="8890">
                <a:moveTo>
                  <a:pt x="1099" y="7665"/>
                </a:move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1420736" y="6786605"/>
            <a:ext cx="3175" cy="9525"/>
          </a:xfrm>
          <a:custGeom>
            <a:avLst/>
            <a:gdLst/>
            <a:ahLst/>
            <a:cxnLst/>
            <a:rect l="l" t="t" r="r" b="b"/>
            <a:pathLst>
              <a:path w="3175" h="9525">
                <a:moveTo>
                  <a:pt x="390" y="12"/>
                </a:moveTo>
                <a:lnTo>
                  <a:pt x="594" y="131"/>
                </a:lnTo>
                <a:lnTo>
                  <a:pt x="1085" y="774"/>
                </a:lnTo>
                <a:lnTo>
                  <a:pt x="1511" y="1429"/>
                </a:lnTo>
                <a:lnTo>
                  <a:pt x="1834" y="2142"/>
                </a:lnTo>
                <a:lnTo>
                  <a:pt x="2179" y="2859"/>
                </a:lnTo>
                <a:lnTo>
                  <a:pt x="2404" y="3621"/>
                </a:lnTo>
                <a:lnTo>
                  <a:pt x="2499" y="4395"/>
                </a:lnTo>
                <a:lnTo>
                  <a:pt x="2630" y="5166"/>
                </a:lnTo>
                <a:lnTo>
                  <a:pt x="2630" y="5952"/>
                </a:lnTo>
                <a:lnTo>
                  <a:pt x="2596" y="6739"/>
                </a:lnTo>
                <a:lnTo>
                  <a:pt x="2571" y="7525"/>
                </a:lnTo>
                <a:lnTo>
                  <a:pt x="2499" y="8311"/>
                </a:lnTo>
                <a:lnTo>
                  <a:pt x="2523" y="9098"/>
                </a:lnTo>
                <a:lnTo>
                  <a:pt x="2535" y="8311"/>
                </a:lnTo>
                <a:lnTo>
                  <a:pt x="2597" y="7513"/>
                </a:lnTo>
                <a:lnTo>
                  <a:pt x="2630" y="6739"/>
                </a:lnTo>
                <a:lnTo>
                  <a:pt x="2679" y="5952"/>
                </a:lnTo>
                <a:lnTo>
                  <a:pt x="2679" y="5166"/>
                </a:lnTo>
                <a:lnTo>
                  <a:pt x="560" y="73"/>
                </a:lnTo>
                <a:lnTo>
                  <a:pt x="390" y="12"/>
                </a:lnTo>
                <a:close/>
              </a:path>
              <a:path w="3175" h="9525">
                <a:moveTo>
                  <a:pt x="356" y="0"/>
                </a:moveTo>
                <a:lnTo>
                  <a:pt x="213" y="36"/>
                </a:lnTo>
                <a:lnTo>
                  <a:pt x="0" y="204"/>
                </a:lnTo>
                <a:lnTo>
                  <a:pt x="213" y="48"/>
                </a:lnTo>
                <a:lnTo>
                  <a:pt x="356" y="12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1422974" y="6785962"/>
            <a:ext cx="4264" cy="5346"/>
          </a:xfrm>
          <a:prstGeom prst="rect">
            <a:avLst/>
          </a:prstGeom>
          <a:blipFill>
            <a:blip r:embed="rId35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1422973" y="6785950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4264" y="0"/>
                </a:moveTo>
                <a:lnTo>
                  <a:pt x="1359" y="2072"/>
                </a:lnTo>
                <a:lnTo>
                  <a:pt x="978" y="2535"/>
                </a:lnTo>
                <a:lnTo>
                  <a:pt x="736" y="3121"/>
                </a:lnTo>
                <a:lnTo>
                  <a:pt x="532" y="3678"/>
                </a:lnTo>
                <a:lnTo>
                  <a:pt x="149" y="4809"/>
                </a:lnTo>
                <a:lnTo>
                  <a:pt x="0" y="5358"/>
                </a:lnTo>
                <a:lnTo>
                  <a:pt x="210" y="4788"/>
                </a:lnTo>
                <a:lnTo>
                  <a:pt x="380" y="4215"/>
                </a:lnTo>
                <a:lnTo>
                  <a:pt x="577" y="3666"/>
                </a:lnTo>
                <a:lnTo>
                  <a:pt x="3240" y="618"/>
                </a:lnTo>
                <a:lnTo>
                  <a:pt x="4264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1423268" y="678596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970" y="0"/>
                </a:moveTo>
                <a:lnTo>
                  <a:pt x="2696" y="3392"/>
                </a:lnTo>
                <a:lnTo>
                  <a:pt x="2351" y="3904"/>
                </a:lnTo>
                <a:lnTo>
                  <a:pt x="1909" y="4334"/>
                </a:lnTo>
                <a:lnTo>
                  <a:pt x="1397" y="4657"/>
                </a:lnTo>
                <a:lnTo>
                  <a:pt x="873" y="4977"/>
                </a:lnTo>
                <a:lnTo>
                  <a:pt x="0" y="5262"/>
                </a:lnTo>
                <a:lnTo>
                  <a:pt x="303" y="5202"/>
                </a:lnTo>
                <a:lnTo>
                  <a:pt x="589" y="5096"/>
                </a:lnTo>
                <a:lnTo>
                  <a:pt x="885" y="5013"/>
                </a:lnTo>
                <a:lnTo>
                  <a:pt x="1159" y="4882"/>
                </a:lnTo>
                <a:lnTo>
                  <a:pt x="3896" y="606"/>
                </a:lnTo>
                <a:lnTo>
                  <a:pt x="397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1417188" y="6787404"/>
            <a:ext cx="5428" cy="4846"/>
          </a:xfrm>
          <a:prstGeom prst="rect">
            <a:avLst/>
          </a:prstGeom>
          <a:blipFill>
            <a:blip r:embed="rId36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1417201" y="678739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0" y="0"/>
                </a:moveTo>
                <a:lnTo>
                  <a:pt x="3346" y="1703"/>
                </a:lnTo>
                <a:lnTo>
                  <a:pt x="3846" y="2106"/>
                </a:lnTo>
                <a:lnTo>
                  <a:pt x="4190" y="2654"/>
                </a:lnTo>
                <a:lnTo>
                  <a:pt x="4809" y="3749"/>
                </a:lnTo>
                <a:lnTo>
                  <a:pt x="5096" y="4309"/>
                </a:lnTo>
                <a:lnTo>
                  <a:pt x="5404" y="4870"/>
                </a:lnTo>
                <a:lnTo>
                  <a:pt x="5120" y="4309"/>
                </a:lnTo>
                <a:lnTo>
                  <a:pt x="4846" y="3739"/>
                </a:lnTo>
                <a:lnTo>
                  <a:pt x="4523" y="3179"/>
                </a:lnTo>
                <a:lnTo>
                  <a:pt x="4227" y="2630"/>
                </a:lnTo>
                <a:lnTo>
                  <a:pt x="3880" y="2084"/>
                </a:lnTo>
                <a:lnTo>
                  <a:pt x="3404" y="1667"/>
                </a:lnTo>
                <a:lnTo>
                  <a:pt x="2916" y="1213"/>
                </a:lnTo>
                <a:lnTo>
                  <a:pt x="2343" y="941"/>
                </a:lnTo>
                <a:lnTo>
                  <a:pt x="1773" y="691"/>
                </a:lnTo>
                <a:lnTo>
                  <a:pt x="1191" y="429"/>
                </a:lnTo>
                <a:lnTo>
                  <a:pt x="582" y="201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1417201" y="6787391"/>
            <a:ext cx="5715" cy="5080"/>
          </a:xfrm>
          <a:custGeom>
            <a:avLst/>
            <a:gdLst/>
            <a:ahLst/>
            <a:cxnLst/>
            <a:rect l="l" t="t" r="r" b="b"/>
            <a:pathLst>
              <a:path w="5715" h="5079">
                <a:moveTo>
                  <a:pt x="0" y="0"/>
                </a:moveTo>
                <a:lnTo>
                  <a:pt x="3477" y="4523"/>
                </a:lnTo>
                <a:lnTo>
                  <a:pt x="3785" y="4642"/>
                </a:lnTo>
                <a:lnTo>
                  <a:pt x="4108" y="4715"/>
                </a:lnTo>
                <a:lnTo>
                  <a:pt x="4428" y="4760"/>
                </a:lnTo>
                <a:lnTo>
                  <a:pt x="4751" y="4821"/>
                </a:lnTo>
                <a:lnTo>
                  <a:pt x="5404" y="4870"/>
                </a:lnTo>
                <a:lnTo>
                  <a:pt x="4760" y="4760"/>
                </a:lnTo>
                <a:lnTo>
                  <a:pt x="4108" y="4690"/>
                </a:lnTo>
                <a:lnTo>
                  <a:pt x="2904" y="4190"/>
                </a:lnTo>
                <a:lnTo>
                  <a:pt x="225" y="618"/>
                </a:lnTo>
                <a:lnTo>
                  <a:pt x="0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1421093" y="6780284"/>
            <a:ext cx="2846" cy="6915"/>
          </a:xfrm>
          <a:prstGeom prst="rect">
            <a:avLst/>
          </a:prstGeom>
          <a:blipFill>
            <a:blip r:embed="rId36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1420892" y="6785749"/>
            <a:ext cx="3810" cy="2540"/>
          </a:xfrm>
          <a:custGeom>
            <a:avLst/>
            <a:gdLst/>
            <a:ahLst/>
            <a:cxnLst/>
            <a:rect l="l" t="t" r="r" b="b"/>
            <a:pathLst>
              <a:path w="3809" h="2540">
                <a:moveTo>
                  <a:pt x="1941" y="0"/>
                </a:moveTo>
                <a:lnTo>
                  <a:pt x="1642" y="48"/>
                </a:lnTo>
                <a:lnTo>
                  <a:pt x="1130" y="368"/>
                </a:lnTo>
                <a:lnTo>
                  <a:pt x="1191" y="679"/>
                </a:lnTo>
                <a:lnTo>
                  <a:pt x="950" y="679"/>
                </a:lnTo>
                <a:lnTo>
                  <a:pt x="594" y="881"/>
                </a:lnTo>
                <a:lnTo>
                  <a:pt x="548" y="1048"/>
                </a:lnTo>
                <a:lnTo>
                  <a:pt x="249" y="1286"/>
                </a:lnTo>
                <a:lnTo>
                  <a:pt x="0" y="1392"/>
                </a:lnTo>
                <a:lnTo>
                  <a:pt x="167" y="1594"/>
                </a:lnTo>
                <a:lnTo>
                  <a:pt x="274" y="2237"/>
                </a:lnTo>
                <a:lnTo>
                  <a:pt x="2322" y="1962"/>
                </a:lnTo>
                <a:lnTo>
                  <a:pt x="2916" y="1237"/>
                </a:lnTo>
                <a:lnTo>
                  <a:pt x="3096" y="1048"/>
                </a:lnTo>
                <a:lnTo>
                  <a:pt x="3217" y="881"/>
                </a:lnTo>
                <a:lnTo>
                  <a:pt x="3188" y="679"/>
                </a:lnTo>
                <a:lnTo>
                  <a:pt x="1191" y="679"/>
                </a:lnTo>
                <a:lnTo>
                  <a:pt x="3188" y="679"/>
                </a:lnTo>
                <a:lnTo>
                  <a:pt x="3118" y="189"/>
                </a:lnTo>
                <a:lnTo>
                  <a:pt x="2737" y="155"/>
                </a:lnTo>
                <a:lnTo>
                  <a:pt x="2449" y="81"/>
                </a:lnTo>
                <a:lnTo>
                  <a:pt x="19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1422224" y="6783096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790" y="0"/>
                </a:moveTo>
                <a:lnTo>
                  <a:pt x="679" y="34"/>
                </a:lnTo>
                <a:lnTo>
                  <a:pt x="548" y="104"/>
                </a:lnTo>
                <a:lnTo>
                  <a:pt x="441" y="284"/>
                </a:lnTo>
                <a:lnTo>
                  <a:pt x="0" y="568"/>
                </a:lnTo>
                <a:lnTo>
                  <a:pt x="35" y="854"/>
                </a:lnTo>
                <a:lnTo>
                  <a:pt x="60" y="1841"/>
                </a:lnTo>
                <a:lnTo>
                  <a:pt x="610" y="1829"/>
                </a:lnTo>
                <a:lnTo>
                  <a:pt x="990" y="1616"/>
                </a:lnTo>
                <a:lnTo>
                  <a:pt x="1203" y="1509"/>
                </a:lnTo>
                <a:lnTo>
                  <a:pt x="1347" y="1354"/>
                </a:lnTo>
                <a:lnTo>
                  <a:pt x="1773" y="1153"/>
                </a:lnTo>
                <a:lnTo>
                  <a:pt x="2036" y="1128"/>
                </a:lnTo>
                <a:lnTo>
                  <a:pt x="2227" y="961"/>
                </a:lnTo>
                <a:lnTo>
                  <a:pt x="2359" y="854"/>
                </a:lnTo>
                <a:lnTo>
                  <a:pt x="2286" y="363"/>
                </a:lnTo>
                <a:lnTo>
                  <a:pt x="2214" y="210"/>
                </a:lnTo>
                <a:lnTo>
                  <a:pt x="1790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1419038" y="6782009"/>
            <a:ext cx="2423" cy="2929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1422903" y="6782116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518" y="1252"/>
                </a:moveTo>
                <a:lnTo>
                  <a:pt x="1118" y="1252"/>
                </a:lnTo>
                <a:lnTo>
                  <a:pt x="1475" y="1441"/>
                </a:lnTo>
                <a:lnTo>
                  <a:pt x="1518" y="1252"/>
                </a:lnTo>
                <a:close/>
              </a:path>
              <a:path w="1905" h="1904">
                <a:moveTo>
                  <a:pt x="1334" y="0"/>
                </a:moveTo>
                <a:lnTo>
                  <a:pt x="429" y="73"/>
                </a:lnTo>
                <a:lnTo>
                  <a:pt x="298" y="204"/>
                </a:lnTo>
                <a:lnTo>
                  <a:pt x="262" y="393"/>
                </a:lnTo>
                <a:lnTo>
                  <a:pt x="179" y="548"/>
                </a:lnTo>
                <a:lnTo>
                  <a:pt x="99" y="691"/>
                </a:lnTo>
                <a:lnTo>
                  <a:pt x="0" y="1286"/>
                </a:lnTo>
                <a:lnTo>
                  <a:pt x="582" y="1252"/>
                </a:lnTo>
                <a:lnTo>
                  <a:pt x="1118" y="1252"/>
                </a:lnTo>
                <a:lnTo>
                  <a:pt x="1518" y="1252"/>
                </a:lnTo>
                <a:lnTo>
                  <a:pt x="1620" y="827"/>
                </a:lnTo>
                <a:lnTo>
                  <a:pt x="1643" y="655"/>
                </a:lnTo>
                <a:lnTo>
                  <a:pt x="1495" y="204"/>
                </a:lnTo>
                <a:lnTo>
                  <a:pt x="1334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1422986" y="6780854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441" y="0"/>
                </a:moveTo>
                <a:lnTo>
                  <a:pt x="262" y="73"/>
                </a:lnTo>
                <a:lnTo>
                  <a:pt x="118" y="575"/>
                </a:lnTo>
                <a:lnTo>
                  <a:pt x="58" y="941"/>
                </a:lnTo>
                <a:lnTo>
                  <a:pt x="0" y="1228"/>
                </a:lnTo>
                <a:lnTo>
                  <a:pt x="990" y="1453"/>
                </a:lnTo>
                <a:lnTo>
                  <a:pt x="1715" y="941"/>
                </a:lnTo>
                <a:lnTo>
                  <a:pt x="1240" y="274"/>
                </a:lnTo>
                <a:lnTo>
                  <a:pt x="990" y="73"/>
                </a:lnTo>
                <a:lnTo>
                  <a:pt x="4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1421831" y="6780677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310" y="0"/>
                </a:moveTo>
                <a:lnTo>
                  <a:pt x="835" y="82"/>
                </a:lnTo>
                <a:lnTo>
                  <a:pt x="703" y="177"/>
                </a:lnTo>
                <a:lnTo>
                  <a:pt x="585" y="405"/>
                </a:lnTo>
                <a:lnTo>
                  <a:pt x="335" y="676"/>
                </a:lnTo>
                <a:lnTo>
                  <a:pt x="97" y="880"/>
                </a:lnTo>
                <a:lnTo>
                  <a:pt x="0" y="1560"/>
                </a:lnTo>
                <a:lnTo>
                  <a:pt x="786" y="1438"/>
                </a:lnTo>
                <a:lnTo>
                  <a:pt x="1430" y="1438"/>
                </a:lnTo>
                <a:lnTo>
                  <a:pt x="1395" y="1167"/>
                </a:lnTo>
                <a:lnTo>
                  <a:pt x="1368" y="676"/>
                </a:lnTo>
                <a:lnTo>
                  <a:pt x="1310" y="0"/>
                </a:lnTo>
                <a:close/>
              </a:path>
              <a:path w="1905" h="1904">
                <a:moveTo>
                  <a:pt x="1430" y="1438"/>
                </a:moveTo>
                <a:lnTo>
                  <a:pt x="786" y="1438"/>
                </a:lnTo>
                <a:lnTo>
                  <a:pt x="1441" y="1523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1422453" y="6780058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211" y="0"/>
                </a:moveTo>
                <a:lnTo>
                  <a:pt x="270" y="118"/>
                </a:lnTo>
                <a:lnTo>
                  <a:pt x="0" y="237"/>
                </a:lnTo>
                <a:lnTo>
                  <a:pt x="20" y="569"/>
                </a:lnTo>
                <a:lnTo>
                  <a:pt x="151" y="761"/>
                </a:lnTo>
                <a:lnTo>
                  <a:pt x="773" y="893"/>
                </a:lnTo>
                <a:lnTo>
                  <a:pt x="1224" y="938"/>
                </a:lnTo>
                <a:lnTo>
                  <a:pt x="1404" y="475"/>
                </a:lnTo>
                <a:lnTo>
                  <a:pt x="1236" y="295"/>
                </a:lnTo>
                <a:lnTo>
                  <a:pt x="121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1421190" y="6779177"/>
            <a:ext cx="2540" cy="190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1118" y="0"/>
                </a:moveTo>
                <a:lnTo>
                  <a:pt x="307" y="82"/>
                </a:lnTo>
                <a:lnTo>
                  <a:pt x="0" y="249"/>
                </a:lnTo>
                <a:lnTo>
                  <a:pt x="237" y="926"/>
                </a:lnTo>
                <a:lnTo>
                  <a:pt x="652" y="1045"/>
                </a:lnTo>
                <a:lnTo>
                  <a:pt x="914" y="1213"/>
                </a:lnTo>
                <a:lnTo>
                  <a:pt x="1118" y="1356"/>
                </a:lnTo>
                <a:lnTo>
                  <a:pt x="1295" y="1523"/>
                </a:lnTo>
                <a:lnTo>
                  <a:pt x="1691" y="1287"/>
                </a:lnTo>
                <a:lnTo>
                  <a:pt x="1849" y="1192"/>
                </a:lnTo>
                <a:lnTo>
                  <a:pt x="2096" y="1045"/>
                </a:lnTo>
                <a:lnTo>
                  <a:pt x="2237" y="926"/>
                </a:lnTo>
                <a:lnTo>
                  <a:pt x="2237" y="774"/>
                </a:lnTo>
                <a:lnTo>
                  <a:pt x="2081" y="618"/>
                </a:lnTo>
                <a:lnTo>
                  <a:pt x="1904" y="426"/>
                </a:lnTo>
                <a:lnTo>
                  <a:pt x="1664" y="283"/>
                </a:lnTo>
                <a:lnTo>
                  <a:pt x="1501" y="152"/>
                </a:lnTo>
                <a:lnTo>
                  <a:pt x="1331" y="152"/>
                </a:lnTo>
                <a:lnTo>
                  <a:pt x="1118" y="0"/>
                </a:lnTo>
                <a:close/>
              </a:path>
              <a:path w="2540" h="1904">
                <a:moveTo>
                  <a:pt x="1412" y="107"/>
                </a:move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1421809" y="678409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486" y="0"/>
                </a:moveTo>
                <a:lnTo>
                  <a:pt x="1618" y="188"/>
                </a:lnTo>
                <a:lnTo>
                  <a:pt x="1438" y="307"/>
                </a:lnTo>
                <a:lnTo>
                  <a:pt x="1249" y="356"/>
                </a:lnTo>
                <a:lnTo>
                  <a:pt x="1200" y="582"/>
                </a:lnTo>
                <a:lnTo>
                  <a:pt x="283" y="582"/>
                </a:lnTo>
                <a:lnTo>
                  <a:pt x="0" y="713"/>
                </a:lnTo>
                <a:lnTo>
                  <a:pt x="143" y="1962"/>
                </a:lnTo>
                <a:lnTo>
                  <a:pt x="713" y="2154"/>
                </a:lnTo>
                <a:lnTo>
                  <a:pt x="1045" y="2106"/>
                </a:lnTo>
                <a:lnTo>
                  <a:pt x="2057" y="2106"/>
                </a:lnTo>
                <a:lnTo>
                  <a:pt x="2548" y="1844"/>
                </a:lnTo>
                <a:lnTo>
                  <a:pt x="2773" y="1155"/>
                </a:lnTo>
                <a:lnTo>
                  <a:pt x="2666" y="143"/>
                </a:lnTo>
                <a:lnTo>
                  <a:pt x="2486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1419142" y="678547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081" y="0"/>
                </a:moveTo>
                <a:lnTo>
                  <a:pt x="618" y="12"/>
                </a:lnTo>
                <a:lnTo>
                  <a:pt x="307" y="155"/>
                </a:lnTo>
                <a:lnTo>
                  <a:pt x="332" y="441"/>
                </a:lnTo>
                <a:lnTo>
                  <a:pt x="0" y="560"/>
                </a:lnTo>
                <a:lnTo>
                  <a:pt x="545" y="1286"/>
                </a:lnTo>
                <a:lnTo>
                  <a:pt x="819" y="1606"/>
                </a:lnTo>
                <a:lnTo>
                  <a:pt x="1118" y="1834"/>
                </a:lnTo>
                <a:lnTo>
                  <a:pt x="2119" y="1808"/>
                </a:lnTo>
                <a:lnTo>
                  <a:pt x="2383" y="1447"/>
                </a:lnTo>
                <a:lnTo>
                  <a:pt x="2499" y="1274"/>
                </a:lnTo>
                <a:lnTo>
                  <a:pt x="2831" y="832"/>
                </a:lnTo>
                <a:lnTo>
                  <a:pt x="2535" y="560"/>
                </a:lnTo>
                <a:lnTo>
                  <a:pt x="332" y="441"/>
                </a:lnTo>
                <a:lnTo>
                  <a:pt x="2421" y="441"/>
                </a:lnTo>
                <a:lnTo>
                  <a:pt x="1831" y="286"/>
                </a:lnTo>
                <a:lnTo>
                  <a:pt x="1545" y="192"/>
                </a:lnTo>
                <a:lnTo>
                  <a:pt x="1307" y="106"/>
                </a:lnTo>
                <a:lnTo>
                  <a:pt x="1081" y="0"/>
                </a:lnTo>
                <a:close/>
              </a:path>
              <a:path w="3175" h="1904">
                <a:moveTo>
                  <a:pt x="295" y="393"/>
                </a:move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1418725" y="6781713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856" y="12"/>
                </a:moveTo>
                <a:lnTo>
                  <a:pt x="438" y="131"/>
                </a:lnTo>
                <a:lnTo>
                  <a:pt x="233" y="393"/>
                </a:lnTo>
                <a:lnTo>
                  <a:pt x="46" y="807"/>
                </a:lnTo>
                <a:lnTo>
                  <a:pt x="0" y="1594"/>
                </a:lnTo>
                <a:lnTo>
                  <a:pt x="811" y="2093"/>
                </a:lnTo>
                <a:lnTo>
                  <a:pt x="1749" y="1426"/>
                </a:lnTo>
                <a:lnTo>
                  <a:pt x="1999" y="1286"/>
                </a:lnTo>
                <a:lnTo>
                  <a:pt x="2130" y="807"/>
                </a:lnTo>
                <a:lnTo>
                  <a:pt x="1855" y="393"/>
                </a:lnTo>
                <a:lnTo>
                  <a:pt x="1606" y="332"/>
                </a:lnTo>
                <a:lnTo>
                  <a:pt x="1453" y="249"/>
                </a:lnTo>
                <a:lnTo>
                  <a:pt x="1286" y="176"/>
                </a:lnTo>
                <a:lnTo>
                  <a:pt x="1159" y="82"/>
                </a:lnTo>
                <a:lnTo>
                  <a:pt x="868" y="82"/>
                </a:lnTo>
                <a:close/>
              </a:path>
              <a:path w="2540" h="2540">
                <a:moveTo>
                  <a:pt x="1048" y="0"/>
                </a:moveTo>
                <a:lnTo>
                  <a:pt x="868" y="82"/>
                </a:lnTo>
                <a:lnTo>
                  <a:pt x="1159" y="82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1419249" y="6779379"/>
            <a:ext cx="3724" cy="3118"/>
          </a:xfrm>
          <a:prstGeom prst="rect">
            <a:avLst/>
          </a:prstGeom>
          <a:blipFill>
            <a:blip r:embed="rId36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1419260" y="6782989"/>
            <a:ext cx="3381" cy="3164"/>
          </a:xfrm>
          <a:prstGeom prst="rect">
            <a:avLst/>
          </a:prstGeom>
          <a:blipFill>
            <a:blip r:embed="rId36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1420797" y="6781734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784" y="0"/>
                </a:moveTo>
                <a:lnTo>
                  <a:pt x="531" y="373"/>
                </a:lnTo>
                <a:lnTo>
                  <a:pt x="0" y="953"/>
                </a:lnTo>
                <a:lnTo>
                  <a:pt x="201" y="1417"/>
                </a:lnTo>
                <a:lnTo>
                  <a:pt x="634" y="1561"/>
                </a:lnTo>
                <a:lnTo>
                  <a:pt x="892" y="1609"/>
                </a:lnTo>
                <a:lnTo>
                  <a:pt x="1155" y="1645"/>
                </a:lnTo>
                <a:lnTo>
                  <a:pt x="1438" y="1728"/>
                </a:lnTo>
                <a:lnTo>
                  <a:pt x="1752" y="1928"/>
                </a:lnTo>
                <a:lnTo>
                  <a:pt x="2130" y="1822"/>
                </a:lnTo>
                <a:lnTo>
                  <a:pt x="2249" y="1252"/>
                </a:lnTo>
                <a:lnTo>
                  <a:pt x="2319" y="1036"/>
                </a:lnTo>
                <a:lnTo>
                  <a:pt x="2464" y="621"/>
                </a:lnTo>
                <a:lnTo>
                  <a:pt x="2499" y="359"/>
                </a:lnTo>
                <a:lnTo>
                  <a:pt x="2319" y="262"/>
                </a:lnTo>
                <a:lnTo>
                  <a:pt x="1892" y="228"/>
                </a:lnTo>
                <a:lnTo>
                  <a:pt x="1642" y="192"/>
                </a:lnTo>
                <a:lnTo>
                  <a:pt x="1462" y="48"/>
                </a:lnTo>
                <a:lnTo>
                  <a:pt x="784" y="0"/>
                </a:lnTo>
                <a:close/>
              </a:path>
              <a:path w="2540" h="2540">
                <a:moveTo>
                  <a:pt x="2249" y="192"/>
                </a:moveTo>
                <a:lnTo>
                  <a:pt x="1892" y="228"/>
                </a:lnTo>
                <a:lnTo>
                  <a:pt x="2285" y="228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1422224" y="6780534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20">
                <a:moveTo>
                  <a:pt x="3876" y="1289"/>
                </a:moveTo>
                <a:lnTo>
                  <a:pt x="3977" y="2060"/>
                </a:lnTo>
                <a:lnTo>
                  <a:pt x="4120" y="2846"/>
                </a:lnTo>
                <a:lnTo>
                  <a:pt x="3977" y="3666"/>
                </a:lnTo>
                <a:lnTo>
                  <a:pt x="3428" y="5166"/>
                </a:lnTo>
                <a:lnTo>
                  <a:pt x="2916" y="5846"/>
                </a:lnTo>
                <a:lnTo>
                  <a:pt x="2252" y="6297"/>
                </a:lnTo>
                <a:lnTo>
                  <a:pt x="1917" y="6534"/>
                </a:lnTo>
                <a:lnTo>
                  <a:pt x="1572" y="6714"/>
                </a:lnTo>
                <a:lnTo>
                  <a:pt x="1191" y="6857"/>
                </a:lnTo>
                <a:lnTo>
                  <a:pt x="810" y="7013"/>
                </a:lnTo>
                <a:lnTo>
                  <a:pt x="417" y="7120"/>
                </a:lnTo>
                <a:lnTo>
                  <a:pt x="0" y="7168"/>
                </a:lnTo>
                <a:lnTo>
                  <a:pt x="835" y="7107"/>
                </a:lnTo>
                <a:lnTo>
                  <a:pt x="4108" y="3261"/>
                </a:lnTo>
                <a:lnTo>
                  <a:pt x="4169" y="2855"/>
                </a:lnTo>
                <a:lnTo>
                  <a:pt x="4169" y="2441"/>
                </a:lnTo>
                <a:lnTo>
                  <a:pt x="4084" y="2036"/>
                </a:lnTo>
                <a:lnTo>
                  <a:pt x="3989" y="1630"/>
                </a:lnTo>
                <a:lnTo>
                  <a:pt x="3876" y="1289"/>
                </a:lnTo>
                <a:close/>
              </a:path>
              <a:path w="4444" h="7620">
                <a:moveTo>
                  <a:pt x="3272" y="402"/>
                </a:moveTo>
                <a:lnTo>
                  <a:pt x="3407" y="548"/>
                </a:lnTo>
                <a:lnTo>
                  <a:pt x="3621" y="893"/>
                </a:lnTo>
                <a:lnTo>
                  <a:pt x="3858" y="1237"/>
                </a:lnTo>
                <a:lnTo>
                  <a:pt x="3416" y="524"/>
                </a:lnTo>
                <a:lnTo>
                  <a:pt x="3272" y="402"/>
                </a:lnTo>
                <a:close/>
              </a:path>
              <a:path w="4444" h="7620">
                <a:moveTo>
                  <a:pt x="2798" y="0"/>
                </a:moveTo>
                <a:lnTo>
                  <a:pt x="3272" y="402"/>
                </a:lnTo>
                <a:lnTo>
                  <a:pt x="3121" y="237"/>
                </a:lnTo>
                <a:lnTo>
                  <a:pt x="2798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1422236" y="6779177"/>
            <a:ext cx="4239" cy="8512"/>
          </a:xfrm>
          <a:prstGeom prst="rect">
            <a:avLst/>
          </a:prstGeom>
          <a:blipFill>
            <a:blip r:embed="rId36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1422224" y="6779165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0" y="0"/>
                </a:moveTo>
                <a:lnTo>
                  <a:pt x="1904" y="3462"/>
                </a:lnTo>
                <a:lnTo>
                  <a:pt x="1868" y="5096"/>
                </a:lnTo>
                <a:lnTo>
                  <a:pt x="1773" y="5903"/>
                </a:lnTo>
                <a:lnTo>
                  <a:pt x="1340" y="7059"/>
                </a:lnTo>
                <a:lnTo>
                  <a:pt x="1145" y="7427"/>
                </a:lnTo>
                <a:lnTo>
                  <a:pt x="891" y="7763"/>
                </a:lnTo>
                <a:lnTo>
                  <a:pt x="667" y="8071"/>
                </a:lnTo>
                <a:lnTo>
                  <a:pt x="380" y="8357"/>
                </a:lnTo>
                <a:lnTo>
                  <a:pt x="0" y="8537"/>
                </a:lnTo>
                <a:lnTo>
                  <a:pt x="380" y="8369"/>
                </a:lnTo>
                <a:lnTo>
                  <a:pt x="1511" y="6678"/>
                </a:lnTo>
                <a:lnTo>
                  <a:pt x="1822" y="5916"/>
                </a:lnTo>
                <a:lnTo>
                  <a:pt x="1918" y="5071"/>
                </a:lnTo>
                <a:lnTo>
                  <a:pt x="1965" y="4273"/>
                </a:lnTo>
                <a:lnTo>
                  <a:pt x="1965" y="3462"/>
                </a:lnTo>
                <a:lnTo>
                  <a:pt x="1847" y="2630"/>
                </a:lnTo>
                <a:lnTo>
                  <a:pt x="1228" y="1118"/>
                </a:lnTo>
                <a:lnTo>
                  <a:pt x="704" y="414"/>
                </a:lnTo>
                <a:lnTo>
                  <a:pt x="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1417521" y="6779747"/>
            <a:ext cx="4445" cy="8255"/>
          </a:xfrm>
          <a:custGeom>
            <a:avLst/>
            <a:gdLst/>
            <a:ahLst/>
            <a:cxnLst/>
            <a:rect l="l" t="t" r="r" b="b"/>
            <a:pathLst>
              <a:path w="4444" h="8254">
                <a:moveTo>
                  <a:pt x="964" y="1103"/>
                </a:moveTo>
                <a:lnTo>
                  <a:pt x="761" y="1335"/>
                </a:lnTo>
                <a:lnTo>
                  <a:pt x="514" y="1786"/>
                </a:lnTo>
                <a:lnTo>
                  <a:pt x="48" y="2572"/>
                </a:lnTo>
                <a:lnTo>
                  <a:pt x="0" y="3608"/>
                </a:lnTo>
                <a:lnTo>
                  <a:pt x="216" y="4526"/>
                </a:lnTo>
                <a:lnTo>
                  <a:pt x="417" y="5452"/>
                </a:lnTo>
                <a:lnTo>
                  <a:pt x="905" y="6321"/>
                </a:lnTo>
                <a:lnTo>
                  <a:pt x="1655" y="6931"/>
                </a:lnTo>
                <a:lnTo>
                  <a:pt x="2371" y="7525"/>
                </a:lnTo>
                <a:lnTo>
                  <a:pt x="3310" y="7869"/>
                </a:lnTo>
                <a:lnTo>
                  <a:pt x="4239" y="7955"/>
                </a:lnTo>
                <a:lnTo>
                  <a:pt x="3776" y="7894"/>
                </a:lnTo>
                <a:lnTo>
                  <a:pt x="3322" y="7775"/>
                </a:lnTo>
                <a:lnTo>
                  <a:pt x="2895" y="7583"/>
                </a:lnTo>
                <a:lnTo>
                  <a:pt x="2465" y="7406"/>
                </a:lnTo>
                <a:lnTo>
                  <a:pt x="2072" y="7168"/>
                </a:lnTo>
                <a:lnTo>
                  <a:pt x="1716" y="6857"/>
                </a:lnTo>
                <a:lnTo>
                  <a:pt x="990" y="6263"/>
                </a:lnTo>
                <a:lnTo>
                  <a:pt x="524" y="5394"/>
                </a:lnTo>
                <a:lnTo>
                  <a:pt x="347" y="4501"/>
                </a:lnTo>
                <a:lnTo>
                  <a:pt x="240" y="4047"/>
                </a:lnTo>
                <a:lnTo>
                  <a:pt x="179" y="3584"/>
                </a:lnTo>
                <a:lnTo>
                  <a:pt x="228" y="3108"/>
                </a:lnTo>
                <a:lnTo>
                  <a:pt x="262" y="2654"/>
                </a:lnTo>
                <a:lnTo>
                  <a:pt x="393" y="2191"/>
                </a:lnTo>
                <a:lnTo>
                  <a:pt x="964" y="1103"/>
                </a:lnTo>
                <a:close/>
              </a:path>
              <a:path w="4444" h="8254">
                <a:moveTo>
                  <a:pt x="1972" y="319"/>
                </a:moveTo>
                <a:lnTo>
                  <a:pt x="1834" y="380"/>
                </a:lnTo>
                <a:lnTo>
                  <a:pt x="1036" y="966"/>
                </a:lnTo>
                <a:lnTo>
                  <a:pt x="964" y="1103"/>
                </a:lnTo>
                <a:lnTo>
                  <a:pt x="1085" y="966"/>
                </a:lnTo>
                <a:lnTo>
                  <a:pt x="1453" y="667"/>
                </a:lnTo>
                <a:lnTo>
                  <a:pt x="1834" y="393"/>
                </a:lnTo>
                <a:lnTo>
                  <a:pt x="1972" y="319"/>
                </a:lnTo>
                <a:close/>
              </a:path>
              <a:path w="4444" h="8254">
                <a:moveTo>
                  <a:pt x="2679" y="0"/>
                </a:moveTo>
                <a:lnTo>
                  <a:pt x="2252" y="167"/>
                </a:lnTo>
                <a:lnTo>
                  <a:pt x="1972" y="319"/>
                </a:lnTo>
                <a:lnTo>
                  <a:pt x="2679" y="0"/>
                </a:lnTo>
                <a:close/>
              </a:path>
            </a:pathLst>
          </a:custGeom>
          <a:solidFill>
            <a:srgbClr val="955623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1417512" y="6779177"/>
            <a:ext cx="4248" cy="8512"/>
          </a:xfrm>
          <a:prstGeom prst="rect">
            <a:avLst/>
          </a:prstGeom>
          <a:blipFill>
            <a:blip r:embed="rId36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1419807" y="6779165"/>
            <a:ext cx="2540" cy="8890"/>
          </a:xfrm>
          <a:custGeom>
            <a:avLst/>
            <a:gdLst/>
            <a:ahLst/>
            <a:cxnLst/>
            <a:rect l="l" t="t" r="r" b="b"/>
            <a:pathLst>
              <a:path w="2540" h="8890">
                <a:moveTo>
                  <a:pt x="1953" y="0"/>
                </a:moveTo>
                <a:lnTo>
                  <a:pt x="1261" y="414"/>
                </a:lnTo>
                <a:lnTo>
                  <a:pt x="740" y="1118"/>
                </a:lnTo>
                <a:lnTo>
                  <a:pt x="117" y="2642"/>
                </a:lnTo>
                <a:lnTo>
                  <a:pt x="0" y="3462"/>
                </a:lnTo>
                <a:lnTo>
                  <a:pt x="36" y="5096"/>
                </a:lnTo>
                <a:lnTo>
                  <a:pt x="143" y="5916"/>
                </a:lnTo>
                <a:lnTo>
                  <a:pt x="441" y="6678"/>
                </a:lnTo>
                <a:lnTo>
                  <a:pt x="585" y="7059"/>
                </a:lnTo>
                <a:lnTo>
                  <a:pt x="1953" y="8537"/>
                </a:lnTo>
                <a:lnTo>
                  <a:pt x="1584" y="8357"/>
                </a:lnTo>
                <a:lnTo>
                  <a:pt x="1298" y="8058"/>
                </a:lnTo>
                <a:lnTo>
                  <a:pt x="48" y="3462"/>
                </a:lnTo>
                <a:lnTo>
                  <a:pt x="172" y="2630"/>
                </a:lnTo>
                <a:lnTo>
                  <a:pt x="466" y="1880"/>
                </a:lnTo>
                <a:lnTo>
                  <a:pt x="621" y="1511"/>
                </a:lnTo>
                <a:lnTo>
                  <a:pt x="822" y="1155"/>
                </a:lnTo>
                <a:lnTo>
                  <a:pt x="1085" y="819"/>
                </a:lnTo>
                <a:lnTo>
                  <a:pt x="1310" y="499"/>
                </a:lnTo>
                <a:lnTo>
                  <a:pt x="1609" y="213"/>
                </a:lnTo>
                <a:lnTo>
                  <a:pt x="1953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1417844" y="6779128"/>
            <a:ext cx="8890" cy="3175"/>
          </a:xfrm>
          <a:custGeom>
            <a:avLst/>
            <a:gdLst/>
            <a:ahLst/>
            <a:cxnLst/>
            <a:rect l="l" t="t" r="r" b="b"/>
            <a:pathLst>
              <a:path w="8890" h="3175">
                <a:moveTo>
                  <a:pt x="5199" y="60"/>
                </a:moveTo>
                <a:lnTo>
                  <a:pt x="5023" y="60"/>
                </a:lnTo>
                <a:lnTo>
                  <a:pt x="5916" y="368"/>
                </a:lnTo>
                <a:lnTo>
                  <a:pt x="6665" y="844"/>
                </a:lnTo>
                <a:lnTo>
                  <a:pt x="7050" y="1118"/>
                </a:lnTo>
                <a:lnTo>
                  <a:pt x="7394" y="1392"/>
                </a:lnTo>
                <a:lnTo>
                  <a:pt x="7656" y="1737"/>
                </a:lnTo>
                <a:lnTo>
                  <a:pt x="7952" y="2084"/>
                </a:lnTo>
                <a:lnTo>
                  <a:pt x="8202" y="2478"/>
                </a:lnTo>
                <a:lnTo>
                  <a:pt x="8287" y="2916"/>
                </a:lnTo>
                <a:lnTo>
                  <a:pt x="8214" y="2478"/>
                </a:lnTo>
                <a:lnTo>
                  <a:pt x="7983" y="2084"/>
                </a:lnTo>
                <a:lnTo>
                  <a:pt x="7406" y="1368"/>
                </a:lnTo>
                <a:lnTo>
                  <a:pt x="7059" y="1072"/>
                </a:lnTo>
                <a:lnTo>
                  <a:pt x="6678" y="822"/>
                </a:lnTo>
                <a:lnTo>
                  <a:pt x="5940" y="320"/>
                </a:lnTo>
                <a:lnTo>
                  <a:pt x="5199" y="60"/>
                </a:lnTo>
                <a:close/>
              </a:path>
              <a:path w="8890" h="3175">
                <a:moveTo>
                  <a:pt x="4130" y="0"/>
                </a:moveTo>
                <a:lnTo>
                  <a:pt x="0" y="2892"/>
                </a:lnTo>
                <a:lnTo>
                  <a:pt x="143" y="2478"/>
                </a:lnTo>
                <a:lnTo>
                  <a:pt x="368" y="2084"/>
                </a:lnTo>
                <a:lnTo>
                  <a:pt x="4142" y="60"/>
                </a:lnTo>
                <a:lnTo>
                  <a:pt x="5199" y="60"/>
                </a:lnTo>
                <a:lnTo>
                  <a:pt x="5059" y="12"/>
                </a:lnTo>
                <a:lnTo>
                  <a:pt x="4130" y="0"/>
                </a:lnTo>
                <a:close/>
              </a:path>
            </a:pathLst>
          </a:custGeom>
          <a:solidFill>
            <a:srgbClr val="EFE8C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1439442" y="6781725"/>
            <a:ext cx="3846" cy="3509"/>
          </a:xfrm>
          <a:prstGeom prst="rect">
            <a:avLst/>
          </a:prstGeom>
          <a:blipFill>
            <a:blip r:embed="rId36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1437333" y="6783176"/>
            <a:ext cx="6345" cy="6214"/>
          </a:xfrm>
          <a:prstGeom prst="rect">
            <a:avLst/>
          </a:prstGeom>
          <a:blipFill>
            <a:blip r:embed="rId36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1435644" y="6784999"/>
            <a:ext cx="6976" cy="8144"/>
          </a:xfrm>
          <a:prstGeom prst="rect">
            <a:avLst/>
          </a:prstGeom>
          <a:blipFill>
            <a:blip r:embed="rId36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1432023" y="6785736"/>
            <a:ext cx="7394" cy="9332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1427238" y="6785462"/>
            <a:ext cx="8976" cy="10631"/>
          </a:xfrm>
          <a:prstGeom prst="rect">
            <a:avLst/>
          </a:prstGeom>
          <a:blipFill>
            <a:blip r:embed="rId37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1427881" y="6786629"/>
            <a:ext cx="6547" cy="8439"/>
          </a:xfrm>
          <a:prstGeom prst="rect">
            <a:avLst/>
          </a:prstGeom>
          <a:blipFill>
            <a:blip r:embed="rId37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1431298" y="6787343"/>
            <a:ext cx="3215" cy="7168"/>
          </a:xfrm>
          <a:prstGeom prst="rect">
            <a:avLst/>
          </a:prstGeom>
          <a:blipFill>
            <a:blip r:embed="rId37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1430322" y="6788105"/>
            <a:ext cx="4445" cy="7620"/>
          </a:xfrm>
          <a:custGeom>
            <a:avLst/>
            <a:gdLst/>
            <a:ahLst/>
            <a:cxnLst/>
            <a:rect l="l" t="t" r="r" b="b"/>
            <a:pathLst>
              <a:path w="4444" h="7620">
                <a:moveTo>
                  <a:pt x="1773" y="12"/>
                </a:moveTo>
                <a:lnTo>
                  <a:pt x="1438" y="192"/>
                </a:lnTo>
                <a:lnTo>
                  <a:pt x="999" y="536"/>
                </a:lnTo>
                <a:lnTo>
                  <a:pt x="499" y="990"/>
                </a:lnTo>
                <a:lnTo>
                  <a:pt x="320" y="1274"/>
                </a:lnTo>
                <a:lnTo>
                  <a:pt x="213" y="1584"/>
                </a:lnTo>
                <a:lnTo>
                  <a:pt x="106" y="1859"/>
                </a:lnTo>
                <a:lnTo>
                  <a:pt x="45" y="2142"/>
                </a:lnTo>
                <a:lnTo>
                  <a:pt x="19" y="2322"/>
                </a:lnTo>
                <a:lnTo>
                  <a:pt x="0" y="3035"/>
                </a:lnTo>
                <a:lnTo>
                  <a:pt x="143" y="3965"/>
                </a:lnTo>
                <a:lnTo>
                  <a:pt x="499" y="4514"/>
                </a:lnTo>
                <a:lnTo>
                  <a:pt x="666" y="5145"/>
                </a:lnTo>
                <a:lnTo>
                  <a:pt x="713" y="5370"/>
                </a:lnTo>
                <a:lnTo>
                  <a:pt x="754" y="5620"/>
                </a:lnTo>
                <a:lnTo>
                  <a:pt x="795" y="5812"/>
                </a:lnTo>
                <a:lnTo>
                  <a:pt x="1295" y="7251"/>
                </a:lnTo>
                <a:lnTo>
                  <a:pt x="1975" y="6739"/>
                </a:lnTo>
                <a:lnTo>
                  <a:pt x="2200" y="6608"/>
                </a:lnTo>
                <a:lnTo>
                  <a:pt x="2523" y="6382"/>
                </a:lnTo>
                <a:lnTo>
                  <a:pt x="2666" y="6251"/>
                </a:lnTo>
                <a:lnTo>
                  <a:pt x="2880" y="6074"/>
                </a:lnTo>
                <a:lnTo>
                  <a:pt x="3142" y="5788"/>
                </a:lnTo>
                <a:lnTo>
                  <a:pt x="3285" y="5620"/>
                </a:lnTo>
                <a:lnTo>
                  <a:pt x="3499" y="5288"/>
                </a:lnTo>
                <a:lnTo>
                  <a:pt x="3567" y="5132"/>
                </a:lnTo>
                <a:lnTo>
                  <a:pt x="3642" y="5001"/>
                </a:lnTo>
                <a:lnTo>
                  <a:pt x="3724" y="4834"/>
                </a:lnTo>
                <a:lnTo>
                  <a:pt x="3749" y="4632"/>
                </a:lnTo>
                <a:lnTo>
                  <a:pt x="3809" y="4453"/>
                </a:lnTo>
                <a:lnTo>
                  <a:pt x="3962" y="4133"/>
                </a:lnTo>
                <a:lnTo>
                  <a:pt x="4023" y="3572"/>
                </a:lnTo>
                <a:lnTo>
                  <a:pt x="4081" y="3297"/>
                </a:lnTo>
                <a:lnTo>
                  <a:pt x="2569" y="73"/>
                </a:lnTo>
                <a:lnTo>
                  <a:pt x="2331" y="48"/>
                </a:lnTo>
                <a:lnTo>
                  <a:pt x="1773" y="12"/>
                </a:lnTo>
                <a:close/>
              </a:path>
              <a:path w="4444" h="7620">
                <a:moveTo>
                  <a:pt x="2380" y="0"/>
                </a:moveTo>
                <a:lnTo>
                  <a:pt x="2511" y="48"/>
                </a:lnTo>
                <a:lnTo>
                  <a:pt x="2380" y="0"/>
                </a:lnTo>
                <a:close/>
              </a:path>
            </a:pathLst>
          </a:custGeom>
          <a:solidFill>
            <a:srgbClr val="EE2B2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1427488" y="6792070"/>
            <a:ext cx="4428" cy="4334"/>
          </a:xfrm>
          <a:prstGeom prst="rect">
            <a:avLst/>
          </a:prstGeom>
          <a:blipFill>
            <a:blip r:embed="rId37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1424476" y="6793286"/>
            <a:ext cx="4093" cy="3273"/>
          </a:xfrm>
          <a:prstGeom prst="rect">
            <a:avLst/>
          </a:prstGeom>
          <a:blipFill>
            <a:blip r:embed="rId37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1425796" y="6793500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12" y="0"/>
                </a:moveTo>
                <a:lnTo>
                  <a:pt x="347" y="225"/>
                </a:lnTo>
                <a:lnTo>
                  <a:pt x="150" y="225"/>
                </a:lnTo>
                <a:lnTo>
                  <a:pt x="0" y="332"/>
                </a:lnTo>
                <a:lnTo>
                  <a:pt x="310" y="405"/>
                </a:lnTo>
                <a:lnTo>
                  <a:pt x="237" y="606"/>
                </a:lnTo>
                <a:lnTo>
                  <a:pt x="262" y="786"/>
                </a:lnTo>
                <a:lnTo>
                  <a:pt x="335" y="548"/>
                </a:lnTo>
                <a:lnTo>
                  <a:pt x="704" y="475"/>
                </a:lnTo>
                <a:lnTo>
                  <a:pt x="841" y="475"/>
                </a:lnTo>
                <a:lnTo>
                  <a:pt x="704" y="320"/>
                </a:lnTo>
                <a:lnTo>
                  <a:pt x="347" y="225"/>
                </a:lnTo>
                <a:lnTo>
                  <a:pt x="167" y="213"/>
                </a:lnTo>
                <a:lnTo>
                  <a:pt x="850" y="213"/>
                </a:lnTo>
                <a:lnTo>
                  <a:pt x="606" y="167"/>
                </a:lnTo>
                <a:lnTo>
                  <a:pt x="512" y="0"/>
                </a:lnTo>
                <a:close/>
              </a:path>
              <a:path w="1269" h="1270">
                <a:moveTo>
                  <a:pt x="841" y="475"/>
                </a:moveTo>
                <a:lnTo>
                  <a:pt x="704" y="475"/>
                </a:lnTo>
                <a:lnTo>
                  <a:pt x="774" y="606"/>
                </a:lnTo>
                <a:lnTo>
                  <a:pt x="841" y="475"/>
                </a:lnTo>
                <a:close/>
              </a:path>
              <a:path w="1269" h="1270">
                <a:moveTo>
                  <a:pt x="761" y="94"/>
                </a:moveTo>
                <a:lnTo>
                  <a:pt x="606" y="167"/>
                </a:lnTo>
                <a:lnTo>
                  <a:pt x="891" y="167"/>
                </a:lnTo>
                <a:lnTo>
                  <a:pt x="761" y="94"/>
                </a:lnTo>
                <a:close/>
              </a:path>
            </a:pathLst>
          </a:custGeom>
          <a:solidFill>
            <a:srgbClr val="2C693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1426165" y="679375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37" y="48"/>
                </a:moveTo>
                <a:lnTo>
                  <a:pt x="73" y="143"/>
                </a:lnTo>
                <a:lnTo>
                  <a:pt x="48" y="12"/>
                </a:lnTo>
                <a:lnTo>
                  <a:pt x="216" y="12"/>
                </a:lnTo>
                <a:close/>
              </a:path>
            </a:pathLst>
          </a:custGeom>
          <a:ln w="3175">
            <a:solidFill>
              <a:srgbClr val="5DB24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1401293" y="6781725"/>
            <a:ext cx="3858" cy="3511"/>
          </a:xfrm>
          <a:prstGeom prst="rect">
            <a:avLst/>
          </a:prstGeom>
          <a:blipFill>
            <a:blip r:embed="rId37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1400900" y="6783176"/>
            <a:ext cx="6358" cy="6214"/>
          </a:xfrm>
          <a:prstGeom prst="rect">
            <a:avLst/>
          </a:prstGeom>
          <a:blipFill>
            <a:blip r:embed="rId37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1401961" y="6784999"/>
            <a:ext cx="6976" cy="8144"/>
          </a:xfrm>
          <a:prstGeom prst="rect">
            <a:avLst/>
          </a:prstGeom>
          <a:blipFill>
            <a:blip r:embed="rId37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1405176" y="6785736"/>
            <a:ext cx="7391" cy="9332"/>
          </a:xfrm>
          <a:prstGeom prst="rect">
            <a:avLst/>
          </a:prstGeom>
          <a:blipFill>
            <a:blip r:embed="rId36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1408368" y="6785462"/>
            <a:ext cx="8976" cy="10631"/>
          </a:xfrm>
          <a:prstGeom prst="rect">
            <a:avLst/>
          </a:prstGeom>
          <a:blipFill>
            <a:blip r:embed="rId37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1410163" y="6786629"/>
            <a:ext cx="6537" cy="8439"/>
          </a:xfrm>
          <a:prstGeom prst="rect">
            <a:avLst/>
          </a:prstGeom>
          <a:blipFill>
            <a:blip r:embed="rId37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1410163" y="6787142"/>
            <a:ext cx="3203" cy="7144"/>
          </a:xfrm>
          <a:prstGeom prst="rect">
            <a:avLst/>
          </a:prstGeom>
          <a:blipFill>
            <a:blip r:embed="rId38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1410343" y="6792439"/>
            <a:ext cx="3191" cy="1261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1410401" y="6791976"/>
            <a:ext cx="3133" cy="1319"/>
          </a:xfrm>
          <a:prstGeom prst="rect">
            <a:avLst/>
          </a:prstGeom>
          <a:blipFill>
            <a:blip r:embed="rId38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1416939" y="6794487"/>
            <a:ext cx="3191" cy="1261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1416987" y="6794036"/>
            <a:ext cx="3142" cy="1295"/>
          </a:xfrm>
          <a:prstGeom prst="rect">
            <a:avLst/>
          </a:prstGeom>
          <a:blipFill>
            <a:blip r:embed="rId38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1415677" y="6793274"/>
            <a:ext cx="3191" cy="1249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1415725" y="6792796"/>
            <a:ext cx="3142" cy="1322"/>
          </a:xfrm>
          <a:prstGeom prst="rect">
            <a:avLst/>
          </a:prstGeom>
          <a:blipFill>
            <a:blip r:embed="rId385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1411248" y="6793845"/>
            <a:ext cx="3191" cy="1249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1411294" y="6793393"/>
            <a:ext cx="3145" cy="1307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1413403" y="6794963"/>
            <a:ext cx="3191" cy="1261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1413473" y="679452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29" y="0"/>
                </a:moveTo>
                <a:lnTo>
                  <a:pt x="691" y="0"/>
                </a:lnTo>
                <a:lnTo>
                  <a:pt x="0" y="295"/>
                </a:lnTo>
                <a:lnTo>
                  <a:pt x="0" y="1011"/>
                </a:lnTo>
                <a:lnTo>
                  <a:pt x="691" y="1307"/>
                </a:lnTo>
                <a:lnTo>
                  <a:pt x="2429" y="1307"/>
                </a:lnTo>
                <a:lnTo>
                  <a:pt x="3121" y="1011"/>
                </a:lnTo>
                <a:lnTo>
                  <a:pt x="3120" y="295"/>
                </a:lnTo>
                <a:lnTo>
                  <a:pt x="2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1414951" y="6794262"/>
            <a:ext cx="3178" cy="1249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1414985" y="6793799"/>
            <a:ext cx="3145" cy="1307"/>
          </a:xfrm>
          <a:prstGeom prst="rect">
            <a:avLst/>
          </a:prstGeom>
          <a:blipFill>
            <a:blip r:embed="rId387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1413403" y="6793500"/>
            <a:ext cx="3191" cy="1249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1413473" y="679303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29" y="0"/>
                </a:moveTo>
                <a:lnTo>
                  <a:pt x="691" y="0"/>
                </a:lnTo>
                <a:lnTo>
                  <a:pt x="0" y="307"/>
                </a:lnTo>
                <a:lnTo>
                  <a:pt x="0" y="1033"/>
                </a:lnTo>
                <a:lnTo>
                  <a:pt x="691" y="1319"/>
                </a:lnTo>
                <a:lnTo>
                  <a:pt x="2429" y="1319"/>
                </a:lnTo>
                <a:lnTo>
                  <a:pt x="3121" y="1033"/>
                </a:lnTo>
                <a:lnTo>
                  <a:pt x="3120" y="307"/>
                </a:lnTo>
                <a:lnTo>
                  <a:pt x="2429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1413915" y="6792414"/>
            <a:ext cx="3191" cy="1252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1413951" y="6791963"/>
            <a:ext cx="3154" cy="1310"/>
          </a:xfrm>
          <a:prstGeom prst="rect">
            <a:avLst/>
          </a:prstGeom>
          <a:blipFill>
            <a:blip r:embed="rId388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1415783" y="6791988"/>
            <a:ext cx="3191" cy="1249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1415832" y="67915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41" y="0"/>
                </a:moveTo>
                <a:lnTo>
                  <a:pt x="688" y="0"/>
                </a:lnTo>
                <a:lnTo>
                  <a:pt x="0" y="286"/>
                </a:lnTo>
                <a:lnTo>
                  <a:pt x="0" y="1024"/>
                </a:lnTo>
                <a:lnTo>
                  <a:pt x="688" y="1310"/>
                </a:lnTo>
                <a:lnTo>
                  <a:pt x="2441" y="1310"/>
                </a:lnTo>
                <a:lnTo>
                  <a:pt x="3142" y="1024"/>
                </a:lnTo>
                <a:lnTo>
                  <a:pt x="3142" y="286"/>
                </a:lnTo>
                <a:lnTo>
                  <a:pt x="2441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1411760" y="6791988"/>
            <a:ext cx="3191" cy="1249"/>
          </a:xfrm>
          <a:prstGeom prst="rect">
            <a:avLst/>
          </a:prstGeom>
          <a:blipFill>
            <a:blip r:embed="rId38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1411797" y="6791521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438" y="0"/>
                </a:moveTo>
                <a:lnTo>
                  <a:pt x="713" y="0"/>
                </a:lnTo>
                <a:lnTo>
                  <a:pt x="0" y="286"/>
                </a:lnTo>
                <a:lnTo>
                  <a:pt x="0" y="1024"/>
                </a:lnTo>
                <a:lnTo>
                  <a:pt x="713" y="1310"/>
                </a:lnTo>
                <a:lnTo>
                  <a:pt x="2438" y="1310"/>
                </a:lnTo>
                <a:lnTo>
                  <a:pt x="3154" y="1024"/>
                </a:lnTo>
                <a:lnTo>
                  <a:pt x="3154" y="286"/>
                </a:lnTo>
                <a:lnTo>
                  <a:pt x="2438" y="0"/>
                </a:lnTo>
                <a:close/>
              </a:path>
            </a:pathLst>
          </a:custGeom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1413497" y="6790952"/>
            <a:ext cx="3203" cy="1261"/>
          </a:xfrm>
          <a:prstGeom prst="rect">
            <a:avLst/>
          </a:prstGeom>
          <a:blipFill>
            <a:blip r:embed="rId38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1413546" y="6790497"/>
            <a:ext cx="3154" cy="1310"/>
          </a:xfrm>
          <a:prstGeom prst="rect">
            <a:avLst/>
          </a:prstGeom>
          <a:blipFill>
            <a:blip r:embed="rId386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1415140" y="6770234"/>
            <a:ext cx="2452" cy="4666"/>
          </a:xfrm>
          <a:prstGeom prst="rect">
            <a:avLst/>
          </a:prstGeom>
          <a:blipFill>
            <a:blip r:embed="rId389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1418118" y="6772950"/>
            <a:ext cx="1843" cy="2047"/>
          </a:xfrm>
          <a:prstGeom prst="rect">
            <a:avLst/>
          </a:prstGeom>
          <a:blipFill>
            <a:blip r:embed="rId390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1417927" y="6770997"/>
            <a:ext cx="1332" cy="1178"/>
          </a:xfrm>
          <a:prstGeom prst="rect">
            <a:avLst/>
          </a:prstGeom>
          <a:blipFill>
            <a:blip r:embed="rId391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1422809" y="6773664"/>
            <a:ext cx="1404" cy="3751"/>
          </a:xfrm>
          <a:prstGeom prst="rect">
            <a:avLst/>
          </a:prstGeom>
          <a:blipFill>
            <a:blip r:embed="rId39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1412961" y="6744016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1109" y="0"/>
                </a:moveTo>
                <a:lnTo>
                  <a:pt x="667" y="24"/>
                </a:lnTo>
                <a:lnTo>
                  <a:pt x="228" y="73"/>
                </a:lnTo>
                <a:lnTo>
                  <a:pt x="0" y="1584"/>
                </a:lnTo>
                <a:lnTo>
                  <a:pt x="167" y="3419"/>
                </a:lnTo>
                <a:lnTo>
                  <a:pt x="323" y="5239"/>
                </a:lnTo>
                <a:lnTo>
                  <a:pt x="798" y="6705"/>
                </a:lnTo>
                <a:lnTo>
                  <a:pt x="1679" y="6608"/>
                </a:lnTo>
                <a:lnTo>
                  <a:pt x="1917" y="5096"/>
                </a:lnTo>
                <a:lnTo>
                  <a:pt x="1584" y="1441"/>
                </a:lnTo>
                <a:lnTo>
                  <a:pt x="110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1412949" y="6744052"/>
            <a:ext cx="1270" cy="6985"/>
          </a:xfrm>
          <a:custGeom>
            <a:avLst/>
            <a:gdLst/>
            <a:ahLst/>
            <a:cxnLst/>
            <a:rect l="l" t="t" r="r" b="b"/>
            <a:pathLst>
              <a:path w="1269" h="6984">
                <a:moveTo>
                  <a:pt x="691" y="0"/>
                </a:moveTo>
                <a:lnTo>
                  <a:pt x="249" y="36"/>
                </a:lnTo>
                <a:lnTo>
                  <a:pt x="0" y="1548"/>
                </a:lnTo>
                <a:lnTo>
                  <a:pt x="167" y="3383"/>
                </a:lnTo>
                <a:lnTo>
                  <a:pt x="323" y="5202"/>
                </a:lnTo>
                <a:lnTo>
                  <a:pt x="810" y="6669"/>
                </a:lnTo>
                <a:lnTo>
                  <a:pt x="1252" y="6620"/>
                </a:lnTo>
                <a:lnTo>
                  <a:pt x="1072" y="4190"/>
                </a:lnTo>
                <a:lnTo>
                  <a:pt x="880" y="3047"/>
                </a:lnTo>
                <a:lnTo>
                  <a:pt x="691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1410486" y="6745945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1606" y="0"/>
                </a:moveTo>
                <a:lnTo>
                  <a:pt x="893" y="1298"/>
                </a:lnTo>
                <a:lnTo>
                  <a:pt x="438" y="3014"/>
                </a:lnTo>
                <a:lnTo>
                  <a:pt x="0" y="4727"/>
                </a:lnTo>
                <a:lnTo>
                  <a:pt x="0" y="6214"/>
                </a:lnTo>
                <a:lnTo>
                  <a:pt x="417" y="6324"/>
                </a:lnTo>
                <a:lnTo>
                  <a:pt x="868" y="6431"/>
                </a:lnTo>
                <a:lnTo>
                  <a:pt x="1569" y="5132"/>
                </a:lnTo>
                <a:lnTo>
                  <a:pt x="2023" y="3395"/>
                </a:lnTo>
                <a:lnTo>
                  <a:pt x="2462" y="1679"/>
                </a:lnTo>
                <a:lnTo>
                  <a:pt x="2462" y="216"/>
                </a:lnTo>
                <a:lnTo>
                  <a:pt x="160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1410913" y="6746042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1597" y="0"/>
                </a:moveTo>
                <a:lnTo>
                  <a:pt x="929" y="2880"/>
                </a:lnTo>
                <a:lnTo>
                  <a:pt x="573" y="3941"/>
                </a:lnTo>
                <a:lnTo>
                  <a:pt x="0" y="6227"/>
                </a:lnTo>
                <a:lnTo>
                  <a:pt x="429" y="6345"/>
                </a:lnTo>
                <a:lnTo>
                  <a:pt x="1142" y="5023"/>
                </a:lnTo>
                <a:lnTo>
                  <a:pt x="1584" y="3307"/>
                </a:lnTo>
                <a:lnTo>
                  <a:pt x="2036" y="1594"/>
                </a:lnTo>
                <a:lnTo>
                  <a:pt x="2036" y="118"/>
                </a:lnTo>
                <a:lnTo>
                  <a:pt x="1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1412592" y="6750041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868" y="0"/>
                </a:moveTo>
                <a:lnTo>
                  <a:pt x="441" y="94"/>
                </a:lnTo>
                <a:lnTo>
                  <a:pt x="12" y="201"/>
                </a:lnTo>
                <a:lnTo>
                  <a:pt x="0" y="1725"/>
                </a:lnTo>
                <a:lnTo>
                  <a:pt x="810" y="5309"/>
                </a:lnTo>
                <a:lnTo>
                  <a:pt x="1490" y="6678"/>
                </a:lnTo>
                <a:lnTo>
                  <a:pt x="1917" y="6571"/>
                </a:lnTo>
                <a:lnTo>
                  <a:pt x="2346" y="6476"/>
                </a:lnTo>
                <a:lnTo>
                  <a:pt x="2371" y="4952"/>
                </a:lnTo>
                <a:lnTo>
                  <a:pt x="1953" y="3166"/>
                </a:lnTo>
                <a:lnTo>
                  <a:pt x="1548" y="1368"/>
                </a:lnTo>
                <a:lnTo>
                  <a:pt x="86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1412580" y="6750148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54" y="0"/>
                </a:moveTo>
                <a:lnTo>
                  <a:pt x="24" y="94"/>
                </a:lnTo>
                <a:lnTo>
                  <a:pt x="0" y="1618"/>
                </a:lnTo>
                <a:lnTo>
                  <a:pt x="417" y="3416"/>
                </a:lnTo>
                <a:lnTo>
                  <a:pt x="822" y="5202"/>
                </a:lnTo>
                <a:lnTo>
                  <a:pt x="1502" y="6571"/>
                </a:lnTo>
                <a:lnTo>
                  <a:pt x="1929" y="6476"/>
                </a:lnTo>
                <a:lnTo>
                  <a:pt x="1417" y="4096"/>
                </a:lnTo>
                <a:lnTo>
                  <a:pt x="1060" y="2977"/>
                </a:lnTo>
                <a:lnTo>
                  <a:pt x="45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1410830" y="6752233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929" y="0"/>
                </a:moveTo>
                <a:lnTo>
                  <a:pt x="417" y="1392"/>
                </a:lnTo>
                <a:lnTo>
                  <a:pt x="193" y="3322"/>
                </a:lnTo>
                <a:lnTo>
                  <a:pt x="0" y="4916"/>
                </a:lnTo>
                <a:lnTo>
                  <a:pt x="192" y="6391"/>
                </a:lnTo>
                <a:lnTo>
                  <a:pt x="1085" y="6464"/>
                </a:lnTo>
                <a:lnTo>
                  <a:pt x="1618" y="5084"/>
                </a:lnTo>
                <a:lnTo>
                  <a:pt x="1818" y="3154"/>
                </a:lnTo>
                <a:lnTo>
                  <a:pt x="2011" y="1548"/>
                </a:lnTo>
                <a:lnTo>
                  <a:pt x="1822" y="94"/>
                </a:lnTo>
                <a:lnTo>
                  <a:pt x="92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1411461" y="6752279"/>
            <a:ext cx="1905" cy="6985"/>
          </a:xfrm>
          <a:custGeom>
            <a:avLst/>
            <a:gdLst/>
            <a:ahLst/>
            <a:cxnLst/>
            <a:rect l="l" t="t" r="r" b="b"/>
            <a:pathLst>
              <a:path w="1905" h="6984">
                <a:moveTo>
                  <a:pt x="749" y="0"/>
                </a:moveTo>
                <a:lnTo>
                  <a:pt x="475" y="2941"/>
                </a:lnTo>
                <a:lnTo>
                  <a:pt x="262" y="4026"/>
                </a:lnTo>
                <a:lnTo>
                  <a:pt x="0" y="6382"/>
                </a:lnTo>
                <a:lnTo>
                  <a:pt x="454" y="6419"/>
                </a:lnTo>
                <a:lnTo>
                  <a:pt x="975" y="5038"/>
                </a:lnTo>
                <a:lnTo>
                  <a:pt x="1368" y="1502"/>
                </a:lnTo>
                <a:lnTo>
                  <a:pt x="1191" y="48"/>
                </a:lnTo>
                <a:lnTo>
                  <a:pt x="74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1413046" y="6755327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380" y="155"/>
                </a:lnTo>
                <a:lnTo>
                  <a:pt x="0" y="323"/>
                </a:lnTo>
                <a:lnTo>
                  <a:pt x="201" y="1740"/>
                </a:lnTo>
                <a:lnTo>
                  <a:pt x="868" y="3346"/>
                </a:lnTo>
                <a:lnTo>
                  <a:pt x="1499" y="4943"/>
                </a:lnTo>
                <a:lnTo>
                  <a:pt x="2343" y="6120"/>
                </a:lnTo>
                <a:lnTo>
                  <a:pt x="2737" y="5977"/>
                </a:lnTo>
                <a:lnTo>
                  <a:pt x="3118" y="5824"/>
                </a:lnTo>
                <a:lnTo>
                  <a:pt x="2904" y="4383"/>
                </a:lnTo>
                <a:lnTo>
                  <a:pt x="2249" y="2785"/>
                </a:lnTo>
                <a:lnTo>
                  <a:pt x="1606" y="1167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1413058" y="6755470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68" y="0"/>
                </a:moveTo>
                <a:lnTo>
                  <a:pt x="0" y="167"/>
                </a:lnTo>
                <a:lnTo>
                  <a:pt x="201" y="1609"/>
                </a:lnTo>
                <a:lnTo>
                  <a:pt x="856" y="3203"/>
                </a:lnTo>
                <a:lnTo>
                  <a:pt x="1499" y="4809"/>
                </a:lnTo>
                <a:lnTo>
                  <a:pt x="2331" y="5989"/>
                </a:lnTo>
                <a:lnTo>
                  <a:pt x="2724" y="5833"/>
                </a:lnTo>
                <a:lnTo>
                  <a:pt x="1880" y="3691"/>
                </a:lnTo>
                <a:lnTo>
                  <a:pt x="1392" y="2715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1412284" y="675757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130" y="0"/>
                </a:moveTo>
                <a:lnTo>
                  <a:pt x="274" y="33"/>
                </a:lnTo>
                <a:lnTo>
                  <a:pt x="0" y="1417"/>
                </a:lnTo>
                <a:lnTo>
                  <a:pt x="143" y="4760"/>
                </a:lnTo>
                <a:lnTo>
                  <a:pt x="545" y="6108"/>
                </a:lnTo>
                <a:lnTo>
                  <a:pt x="975" y="6071"/>
                </a:lnTo>
                <a:lnTo>
                  <a:pt x="1392" y="6059"/>
                </a:lnTo>
                <a:lnTo>
                  <a:pt x="1655" y="4666"/>
                </a:lnTo>
                <a:lnTo>
                  <a:pt x="1594" y="2999"/>
                </a:lnTo>
                <a:lnTo>
                  <a:pt x="1523" y="1319"/>
                </a:lnTo>
                <a:lnTo>
                  <a:pt x="113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1412973" y="6757579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429" y="0"/>
                </a:moveTo>
                <a:lnTo>
                  <a:pt x="0" y="12"/>
                </a:lnTo>
                <a:lnTo>
                  <a:pt x="192" y="2798"/>
                </a:lnTo>
                <a:lnTo>
                  <a:pt x="155" y="3843"/>
                </a:lnTo>
                <a:lnTo>
                  <a:pt x="286" y="6071"/>
                </a:lnTo>
                <a:lnTo>
                  <a:pt x="704" y="6047"/>
                </a:lnTo>
                <a:lnTo>
                  <a:pt x="978" y="4678"/>
                </a:lnTo>
                <a:lnTo>
                  <a:pt x="835" y="1319"/>
                </a:lnTo>
                <a:lnTo>
                  <a:pt x="429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1413915" y="676095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725" y="0"/>
                </a:moveTo>
                <a:lnTo>
                  <a:pt x="368" y="192"/>
                </a:lnTo>
                <a:lnTo>
                  <a:pt x="0" y="380"/>
                </a:lnTo>
                <a:lnTo>
                  <a:pt x="320" y="1786"/>
                </a:lnTo>
                <a:lnTo>
                  <a:pt x="1904" y="4870"/>
                </a:lnTo>
                <a:lnTo>
                  <a:pt x="2843" y="5964"/>
                </a:lnTo>
                <a:lnTo>
                  <a:pt x="3584" y="5583"/>
                </a:lnTo>
                <a:lnTo>
                  <a:pt x="3249" y="4178"/>
                </a:lnTo>
                <a:lnTo>
                  <a:pt x="1679" y="1106"/>
                </a:lnTo>
                <a:lnTo>
                  <a:pt x="72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1413915" y="6761151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368" y="0"/>
                </a:moveTo>
                <a:lnTo>
                  <a:pt x="0" y="188"/>
                </a:lnTo>
                <a:lnTo>
                  <a:pt x="320" y="1594"/>
                </a:lnTo>
                <a:lnTo>
                  <a:pt x="1118" y="3142"/>
                </a:lnTo>
                <a:lnTo>
                  <a:pt x="1892" y="4678"/>
                </a:lnTo>
                <a:lnTo>
                  <a:pt x="2843" y="5772"/>
                </a:lnTo>
                <a:lnTo>
                  <a:pt x="3215" y="5583"/>
                </a:lnTo>
                <a:lnTo>
                  <a:pt x="2179" y="3523"/>
                </a:lnTo>
                <a:lnTo>
                  <a:pt x="1630" y="2593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1413653" y="6763699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844" y="0"/>
                </a:moveTo>
                <a:lnTo>
                  <a:pt x="429" y="106"/>
                </a:lnTo>
                <a:lnTo>
                  <a:pt x="24" y="201"/>
                </a:lnTo>
                <a:lnTo>
                  <a:pt x="0" y="1606"/>
                </a:lnTo>
                <a:lnTo>
                  <a:pt x="380" y="3236"/>
                </a:lnTo>
                <a:lnTo>
                  <a:pt x="749" y="4879"/>
                </a:lnTo>
                <a:lnTo>
                  <a:pt x="1380" y="6105"/>
                </a:lnTo>
                <a:lnTo>
                  <a:pt x="1786" y="6010"/>
                </a:lnTo>
                <a:lnTo>
                  <a:pt x="2191" y="5903"/>
                </a:lnTo>
                <a:lnTo>
                  <a:pt x="2225" y="4511"/>
                </a:lnTo>
                <a:lnTo>
                  <a:pt x="1463" y="1249"/>
                </a:lnTo>
                <a:lnTo>
                  <a:pt x="8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1414082" y="6763708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402" y="0"/>
                </a:moveTo>
                <a:lnTo>
                  <a:pt x="0" y="97"/>
                </a:lnTo>
                <a:lnTo>
                  <a:pt x="676" y="2798"/>
                </a:lnTo>
                <a:lnTo>
                  <a:pt x="844" y="3846"/>
                </a:lnTo>
                <a:lnTo>
                  <a:pt x="1356" y="6001"/>
                </a:lnTo>
                <a:lnTo>
                  <a:pt x="1773" y="5907"/>
                </a:lnTo>
                <a:lnTo>
                  <a:pt x="1807" y="4501"/>
                </a:lnTo>
                <a:lnTo>
                  <a:pt x="1045" y="1240"/>
                </a:lnTo>
                <a:lnTo>
                  <a:pt x="40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1415713" y="676642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676" y="0"/>
                </a:moveTo>
                <a:lnTo>
                  <a:pt x="332" y="249"/>
                </a:lnTo>
                <a:lnTo>
                  <a:pt x="0" y="499"/>
                </a:lnTo>
                <a:lnTo>
                  <a:pt x="569" y="1834"/>
                </a:lnTo>
                <a:lnTo>
                  <a:pt x="2630" y="4608"/>
                </a:lnTo>
                <a:lnTo>
                  <a:pt x="3749" y="5535"/>
                </a:lnTo>
                <a:lnTo>
                  <a:pt x="4428" y="5047"/>
                </a:lnTo>
                <a:lnTo>
                  <a:pt x="3843" y="3727"/>
                </a:lnTo>
                <a:lnTo>
                  <a:pt x="2810" y="2322"/>
                </a:lnTo>
                <a:lnTo>
                  <a:pt x="1786" y="941"/>
                </a:lnTo>
                <a:lnTo>
                  <a:pt x="67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1415713" y="6766674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32" y="0"/>
                </a:moveTo>
                <a:lnTo>
                  <a:pt x="0" y="249"/>
                </a:lnTo>
                <a:lnTo>
                  <a:pt x="569" y="1584"/>
                </a:lnTo>
                <a:lnTo>
                  <a:pt x="1606" y="2977"/>
                </a:lnTo>
                <a:lnTo>
                  <a:pt x="2630" y="4370"/>
                </a:lnTo>
                <a:lnTo>
                  <a:pt x="3749" y="5285"/>
                </a:lnTo>
                <a:lnTo>
                  <a:pt x="4084" y="5047"/>
                </a:lnTo>
                <a:lnTo>
                  <a:pt x="2724" y="3179"/>
                </a:lnTo>
                <a:lnTo>
                  <a:pt x="2011" y="2359"/>
                </a:lnTo>
                <a:lnTo>
                  <a:pt x="332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1415914" y="6769174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774" y="0"/>
                </a:moveTo>
                <a:lnTo>
                  <a:pt x="393" y="155"/>
                </a:lnTo>
                <a:lnTo>
                  <a:pt x="0" y="323"/>
                </a:lnTo>
                <a:lnTo>
                  <a:pt x="201" y="1716"/>
                </a:lnTo>
                <a:lnTo>
                  <a:pt x="844" y="3264"/>
                </a:lnTo>
                <a:lnTo>
                  <a:pt x="1499" y="4812"/>
                </a:lnTo>
                <a:lnTo>
                  <a:pt x="2322" y="5931"/>
                </a:lnTo>
                <a:lnTo>
                  <a:pt x="2703" y="5751"/>
                </a:lnTo>
                <a:lnTo>
                  <a:pt x="3096" y="5596"/>
                </a:lnTo>
                <a:lnTo>
                  <a:pt x="2892" y="4215"/>
                </a:lnTo>
                <a:lnTo>
                  <a:pt x="2261" y="2666"/>
                </a:lnTo>
                <a:lnTo>
                  <a:pt x="1606" y="1109"/>
                </a:lnTo>
                <a:lnTo>
                  <a:pt x="77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1416308" y="676916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380" y="0"/>
                </a:moveTo>
                <a:lnTo>
                  <a:pt x="0" y="179"/>
                </a:lnTo>
                <a:lnTo>
                  <a:pt x="1118" y="2715"/>
                </a:lnTo>
                <a:lnTo>
                  <a:pt x="1453" y="3727"/>
                </a:lnTo>
                <a:lnTo>
                  <a:pt x="2310" y="5763"/>
                </a:lnTo>
                <a:lnTo>
                  <a:pt x="2691" y="5596"/>
                </a:lnTo>
                <a:lnTo>
                  <a:pt x="2499" y="4215"/>
                </a:lnTo>
                <a:lnTo>
                  <a:pt x="1856" y="2666"/>
                </a:lnTo>
                <a:lnTo>
                  <a:pt x="1225" y="1121"/>
                </a:lnTo>
                <a:lnTo>
                  <a:pt x="38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1418462" y="67719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691" y="0"/>
                </a:moveTo>
                <a:lnTo>
                  <a:pt x="0" y="499"/>
                </a:lnTo>
                <a:lnTo>
                  <a:pt x="524" y="1810"/>
                </a:lnTo>
                <a:lnTo>
                  <a:pt x="2453" y="4526"/>
                </a:lnTo>
                <a:lnTo>
                  <a:pt x="3523" y="5443"/>
                </a:lnTo>
                <a:lnTo>
                  <a:pt x="3858" y="5181"/>
                </a:lnTo>
                <a:lnTo>
                  <a:pt x="4190" y="4940"/>
                </a:lnTo>
                <a:lnTo>
                  <a:pt x="3691" y="3633"/>
                </a:lnTo>
                <a:lnTo>
                  <a:pt x="2727" y="2264"/>
                </a:lnTo>
                <a:lnTo>
                  <a:pt x="1737" y="905"/>
                </a:lnTo>
                <a:lnTo>
                  <a:pt x="691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1418819" y="6771971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35" y="0"/>
                </a:moveTo>
                <a:lnTo>
                  <a:pt x="0" y="249"/>
                </a:lnTo>
                <a:lnTo>
                  <a:pt x="1642" y="2478"/>
                </a:lnTo>
                <a:lnTo>
                  <a:pt x="2191" y="3395"/>
                </a:lnTo>
                <a:lnTo>
                  <a:pt x="3502" y="5181"/>
                </a:lnTo>
                <a:lnTo>
                  <a:pt x="3846" y="4940"/>
                </a:lnTo>
                <a:lnTo>
                  <a:pt x="3334" y="3633"/>
                </a:lnTo>
                <a:lnTo>
                  <a:pt x="1392" y="905"/>
                </a:lnTo>
                <a:lnTo>
                  <a:pt x="33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1410413" y="6742221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145" y="0"/>
                </a:moveTo>
                <a:lnTo>
                  <a:pt x="1335" y="856"/>
                </a:lnTo>
                <a:lnTo>
                  <a:pt x="740" y="2069"/>
                </a:lnTo>
                <a:lnTo>
                  <a:pt x="143" y="3273"/>
                </a:lnTo>
                <a:lnTo>
                  <a:pt x="0" y="4379"/>
                </a:lnTo>
                <a:lnTo>
                  <a:pt x="417" y="4547"/>
                </a:lnTo>
                <a:lnTo>
                  <a:pt x="835" y="4690"/>
                </a:lnTo>
                <a:lnTo>
                  <a:pt x="1655" y="3843"/>
                </a:lnTo>
                <a:lnTo>
                  <a:pt x="2834" y="1414"/>
                </a:lnTo>
                <a:lnTo>
                  <a:pt x="2965" y="307"/>
                </a:lnTo>
                <a:lnTo>
                  <a:pt x="2548" y="164"/>
                </a:lnTo>
                <a:lnTo>
                  <a:pt x="214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1410830" y="6742372"/>
            <a:ext cx="3175" cy="5080"/>
          </a:xfrm>
          <a:custGeom>
            <a:avLst/>
            <a:gdLst/>
            <a:ahLst/>
            <a:cxnLst/>
            <a:rect l="l" t="t" r="r" b="b"/>
            <a:pathLst>
              <a:path w="3175" h="5079">
                <a:moveTo>
                  <a:pt x="2130" y="0"/>
                </a:moveTo>
                <a:lnTo>
                  <a:pt x="1225" y="2036"/>
                </a:lnTo>
                <a:lnTo>
                  <a:pt x="761" y="2776"/>
                </a:lnTo>
                <a:lnTo>
                  <a:pt x="0" y="4383"/>
                </a:lnTo>
                <a:lnTo>
                  <a:pt x="417" y="4538"/>
                </a:lnTo>
                <a:lnTo>
                  <a:pt x="1237" y="3691"/>
                </a:lnTo>
                <a:lnTo>
                  <a:pt x="1822" y="2478"/>
                </a:lnTo>
                <a:lnTo>
                  <a:pt x="2417" y="1261"/>
                </a:lnTo>
                <a:lnTo>
                  <a:pt x="2560" y="155"/>
                </a:lnTo>
                <a:lnTo>
                  <a:pt x="2130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1416701" y="6744707"/>
            <a:ext cx="12060" cy="8714"/>
          </a:xfrm>
          <a:prstGeom prst="rect">
            <a:avLst/>
          </a:prstGeom>
          <a:blipFill>
            <a:blip r:embed="rId39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1425558" y="6747435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5" y="0"/>
                </a:moveTo>
                <a:lnTo>
                  <a:pt x="0" y="9"/>
                </a:lnTo>
                <a:lnTo>
                  <a:pt x="335" y="45"/>
                </a:lnTo>
                <a:lnTo>
                  <a:pt x="643" y="152"/>
                </a:lnTo>
                <a:lnTo>
                  <a:pt x="905" y="332"/>
                </a:lnTo>
                <a:lnTo>
                  <a:pt x="1191" y="512"/>
                </a:lnTo>
                <a:lnTo>
                  <a:pt x="1417" y="737"/>
                </a:lnTo>
                <a:lnTo>
                  <a:pt x="1773" y="1283"/>
                </a:lnTo>
                <a:lnTo>
                  <a:pt x="1904" y="1581"/>
                </a:lnTo>
                <a:lnTo>
                  <a:pt x="1987" y="1904"/>
                </a:lnTo>
                <a:lnTo>
                  <a:pt x="2097" y="2200"/>
                </a:lnTo>
                <a:lnTo>
                  <a:pt x="2191" y="2868"/>
                </a:lnTo>
                <a:lnTo>
                  <a:pt x="2191" y="2200"/>
                </a:lnTo>
                <a:lnTo>
                  <a:pt x="655" y="94"/>
                </a:lnTo>
                <a:lnTo>
                  <a:pt x="33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1425284" y="67476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5" y="0"/>
                </a:moveTo>
                <a:lnTo>
                  <a:pt x="0" y="12"/>
                </a:lnTo>
                <a:lnTo>
                  <a:pt x="335" y="45"/>
                </a:lnTo>
                <a:lnTo>
                  <a:pt x="643" y="176"/>
                </a:lnTo>
                <a:lnTo>
                  <a:pt x="917" y="332"/>
                </a:lnTo>
                <a:lnTo>
                  <a:pt x="1191" y="512"/>
                </a:lnTo>
                <a:lnTo>
                  <a:pt x="1417" y="749"/>
                </a:lnTo>
                <a:lnTo>
                  <a:pt x="1597" y="1011"/>
                </a:lnTo>
                <a:lnTo>
                  <a:pt x="1786" y="1274"/>
                </a:lnTo>
                <a:lnTo>
                  <a:pt x="1892" y="1581"/>
                </a:lnTo>
                <a:lnTo>
                  <a:pt x="2084" y="2200"/>
                </a:lnTo>
                <a:lnTo>
                  <a:pt x="2142" y="2535"/>
                </a:lnTo>
                <a:lnTo>
                  <a:pt x="2179" y="2868"/>
                </a:lnTo>
                <a:lnTo>
                  <a:pt x="2191" y="2200"/>
                </a:lnTo>
                <a:lnTo>
                  <a:pt x="954" y="262"/>
                </a:lnTo>
                <a:lnTo>
                  <a:pt x="667" y="94"/>
                </a:lnTo>
                <a:lnTo>
                  <a:pt x="33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1425010" y="674791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35" y="0"/>
                </a:moveTo>
                <a:lnTo>
                  <a:pt x="0" y="12"/>
                </a:lnTo>
                <a:lnTo>
                  <a:pt x="335" y="57"/>
                </a:lnTo>
                <a:lnTo>
                  <a:pt x="630" y="167"/>
                </a:lnTo>
                <a:lnTo>
                  <a:pt x="917" y="344"/>
                </a:lnTo>
                <a:lnTo>
                  <a:pt x="1179" y="524"/>
                </a:lnTo>
                <a:lnTo>
                  <a:pt x="1405" y="749"/>
                </a:lnTo>
                <a:lnTo>
                  <a:pt x="1584" y="1024"/>
                </a:lnTo>
                <a:lnTo>
                  <a:pt x="1773" y="1286"/>
                </a:lnTo>
                <a:lnTo>
                  <a:pt x="2167" y="2855"/>
                </a:lnTo>
                <a:lnTo>
                  <a:pt x="2203" y="2212"/>
                </a:lnTo>
                <a:lnTo>
                  <a:pt x="954" y="274"/>
                </a:lnTo>
                <a:lnTo>
                  <a:pt x="667" y="106"/>
                </a:lnTo>
                <a:lnTo>
                  <a:pt x="33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1424738" y="6748160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20" y="0"/>
                </a:moveTo>
                <a:lnTo>
                  <a:pt x="0" y="12"/>
                </a:lnTo>
                <a:lnTo>
                  <a:pt x="320" y="45"/>
                </a:lnTo>
                <a:lnTo>
                  <a:pt x="643" y="167"/>
                </a:lnTo>
                <a:lnTo>
                  <a:pt x="914" y="332"/>
                </a:lnTo>
                <a:lnTo>
                  <a:pt x="1176" y="512"/>
                </a:lnTo>
                <a:lnTo>
                  <a:pt x="1405" y="737"/>
                </a:lnTo>
                <a:lnTo>
                  <a:pt x="1581" y="1011"/>
                </a:lnTo>
                <a:lnTo>
                  <a:pt x="1773" y="1274"/>
                </a:lnTo>
                <a:lnTo>
                  <a:pt x="2167" y="2868"/>
                </a:lnTo>
                <a:lnTo>
                  <a:pt x="2188" y="2203"/>
                </a:lnTo>
                <a:lnTo>
                  <a:pt x="652" y="94"/>
                </a:lnTo>
                <a:lnTo>
                  <a:pt x="32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1424702" y="6748255"/>
            <a:ext cx="1905" cy="3175"/>
          </a:xfrm>
          <a:custGeom>
            <a:avLst/>
            <a:gdLst/>
            <a:ahLst/>
            <a:cxnLst/>
            <a:rect l="l" t="t" r="r" b="b"/>
            <a:pathLst>
              <a:path w="1905" h="3175">
                <a:moveTo>
                  <a:pt x="0" y="0"/>
                </a:moveTo>
                <a:lnTo>
                  <a:pt x="1712" y="2499"/>
                </a:lnTo>
                <a:lnTo>
                  <a:pt x="1712" y="3154"/>
                </a:lnTo>
                <a:lnTo>
                  <a:pt x="1810" y="2511"/>
                </a:lnTo>
                <a:lnTo>
                  <a:pt x="905" y="405"/>
                </a:lnTo>
                <a:lnTo>
                  <a:pt x="643" y="192"/>
                </a:lnTo>
                <a:lnTo>
                  <a:pt x="320" y="36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1424510" y="67483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0"/>
                </a:moveTo>
                <a:lnTo>
                  <a:pt x="298" y="131"/>
                </a:lnTo>
                <a:lnTo>
                  <a:pt x="548" y="332"/>
                </a:lnTo>
                <a:lnTo>
                  <a:pt x="761" y="569"/>
                </a:lnTo>
                <a:lnTo>
                  <a:pt x="990" y="798"/>
                </a:lnTo>
                <a:lnTo>
                  <a:pt x="1167" y="1072"/>
                </a:lnTo>
                <a:lnTo>
                  <a:pt x="1274" y="1368"/>
                </a:lnTo>
                <a:lnTo>
                  <a:pt x="1502" y="1965"/>
                </a:lnTo>
                <a:lnTo>
                  <a:pt x="1524" y="2941"/>
                </a:lnTo>
                <a:lnTo>
                  <a:pt x="1502" y="3261"/>
                </a:lnTo>
                <a:lnTo>
                  <a:pt x="1584" y="2941"/>
                </a:lnTo>
                <a:lnTo>
                  <a:pt x="1584" y="1965"/>
                </a:lnTo>
                <a:lnTo>
                  <a:pt x="1502" y="1630"/>
                </a:lnTo>
                <a:lnTo>
                  <a:pt x="1383" y="1331"/>
                </a:lnTo>
                <a:lnTo>
                  <a:pt x="1252" y="1024"/>
                </a:lnTo>
                <a:lnTo>
                  <a:pt x="1072" y="725"/>
                </a:lnTo>
                <a:lnTo>
                  <a:pt x="835" y="499"/>
                </a:lnTo>
                <a:lnTo>
                  <a:pt x="609" y="274"/>
                </a:lnTo>
                <a:lnTo>
                  <a:pt x="323" y="8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1424226" y="67483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0"/>
                </a:moveTo>
                <a:lnTo>
                  <a:pt x="1200" y="1405"/>
                </a:lnTo>
                <a:lnTo>
                  <a:pt x="1445" y="1975"/>
                </a:lnTo>
                <a:lnTo>
                  <a:pt x="1475" y="2310"/>
                </a:lnTo>
                <a:lnTo>
                  <a:pt x="1487" y="3261"/>
                </a:lnTo>
                <a:lnTo>
                  <a:pt x="1557" y="2941"/>
                </a:lnTo>
                <a:lnTo>
                  <a:pt x="783" y="560"/>
                </a:lnTo>
                <a:lnTo>
                  <a:pt x="545" y="310"/>
                </a:lnTo>
                <a:lnTo>
                  <a:pt x="295" y="118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1423928" y="6748398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0"/>
                </a:moveTo>
                <a:lnTo>
                  <a:pt x="1487" y="2618"/>
                </a:lnTo>
                <a:lnTo>
                  <a:pt x="1487" y="3261"/>
                </a:lnTo>
                <a:lnTo>
                  <a:pt x="1630" y="2630"/>
                </a:lnTo>
                <a:lnTo>
                  <a:pt x="286" y="131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1423760" y="674833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0"/>
                </a:moveTo>
                <a:lnTo>
                  <a:pt x="966" y="1560"/>
                </a:lnTo>
                <a:lnTo>
                  <a:pt x="1191" y="2133"/>
                </a:lnTo>
                <a:lnTo>
                  <a:pt x="1237" y="2441"/>
                </a:lnTo>
                <a:lnTo>
                  <a:pt x="1263" y="3072"/>
                </a:lnTo>
                <a:lnTo>
                  <a:pt x="1240" y="3383"/>
                </a:lnTo>
                <a:lnTo>
                  <a:pt x="1298" y="3072"/>
                </a:lnTo>
                <a:lnTo>
                  <a:pt x="1335" y="2764"/>
                </a:lnTo>
                <a:lnTo>
                  <a:pt x="1298" y="2441"/>
                </a:lnTo>
                <a:lnTo>
                  <a:pt x="1274" y="2121"/>
                </a:lnTo>
                <a:lnTo>
                  <a:pt x="630" y="691"/>
                </a:lnTo>
                <a:lnTo>
                  <a:pt x="466" y="429"/>
                </a:lnTo>
                <a:lnTo>
                  <a:pt x="249" y="192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1423464" y="674846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0" y="0"/>
                </a:moveTo>
                <a:lnTo>
                  <a:pt x="963" y="1557"/>
                </a:lnTo>
                <a:lnTo>
                  <a:pt x="1188" y="2130"/>
                </a:lnTo>
                <a:lnTo>
                  <a:pt x="1235" y="2426"/>
                </a:lnTo>
                <a:lnTo>
                  <a:pt x="1261" y="3069"/>
                </a:lnTo>
                <a:lnTo>
                  <a:pt x="1237" y="3368"/>
                </a:lnTo>
                <a:lnTo>
                  <a:pt x="1307" y="3069"/>
                </a:lnTo>
                <a:lnTo>
                  <a:pt x="1331" y="2749"/>
                </a:lnTo>
                <a:lnTo>
                  <a:pt x="1295" y="2426"/>
                </a:lnTo>
                <a:lnTo>
                  <a:pt x="1274" y="2118"/>
                </a:lnTo>
                <a:lnTo>
                  <a:pt x="630" y="676"/>
                </a:lnTo>
                <a:lnTo>
                  <a:pt x="463" y="426"/>
                </a:lnTo>
                <a:lnTo>
                  <a:pt x="249" y="188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1423379" y="674873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204" y="249"/>
                </a:lnTo>
                <a:lnTo>
                  <a:pt x="356" y="512"/>
                </a:lnTo>
                <a:lnTo>
                  <a:pt x="466" y="798"/>
                </a:lnTo>
                <a:lnTo>
                  <a:pt x="609" y="1072"/>
                </a:lnTo>
                <a:lnTo>
                  <a:pt x="704" y="1380"/>
                </a:lnTo>
                <a:lnTo>
                  <a:pt x="774" y="1679"/>
                </a:lnTo>
                <a:lnTo>
                  <a:pt x="926" y="2273"/>
                </a:lnTo>
                <a:lnTo>
                  <a:pt x="941" y="2904"/>
                </a:lnTo>
                <a:lnTo>
                  <a:pt x="868" y="3526"/>
                </a:lnTo>
                <a:lnTo>
                  <a:pt x="966" y="3227"/>
                </a:lnTo>
                <a:lnTo>
                  <a:pt x="999" y="2904"/>
                </a:lnTo>
                <a:lnTo>
                  <a:pt x="999" y="2273"/>
                </a:lnTo>
                <a:lnTo>
                  <a:pt x="966" y="1965"/>
                </a:lnTo>
                <a:lnTo>
                  <a:pt x="880" y="1642"/>
                </a:lnTo>
                <a:lnTo>
                  <a:pt x="810" y="1347"/>
                </a:lnTo>
                <a:lnTo>
                  <a:pt x="704" y="1036"/>
                </a:lnTo>
                <a:lnTo>
                  <a:pt x="405" y="478"/>
                </a:lnTo>
                <a:lnTo>
                  <a:pt x="237" y="216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1422998" y="6748767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902" y="2273"/>
                </a:lnTo>
                <a:lnTo>
                  <a:pt x="888" y="3227"/>
                </a:lnTo>
                <a:lnTo>
                  <a:pt x="859" y="3535"/>
                </a:lnTo>
                <a:lnTo>
                  <a:pt x="954" y="3227"/>
                </a:lnTo>
                <a:lnTo>
                  <a:pt x="990" y="2916"/>
                </a:lnTo>
                <a:lnTo>
                  <a:pt x="999" y="2273"/>
                </a:lnTo>
                <a:lnTo>
                  <a:pt x="954" y="1965"/>
                </a:lnTo>
                <a:lnTo>
                  <a:pt x="228" y="213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1422714" y="6748791"/>
            <a:ext cx="1270" cy="3810"/>
          </a:xfrm>
          <a:custGeom>
            <a:avLst/>
            <a:gdLst/>
            <a:ahLst/>
            <a:cxnLst/>
            <a:rect l="l" t="t" r="r" b="b"/>
            <a:pathLst>
              <a:path w="1269" h="3809">
                <a:moveTo>
                  <a:pt x="0" y="0"/>
                </a:moveTo>
                <a:lnTo>
                  <a:pt x="736" y="2965"/>
                </a:lnTo>
                <a:lnTo>
                  <a:pt x="701" y="3261"/>
                </a:lnTo>
                <a:lnTo>
                  <a:pt x="652" y="3572"/>
                </a:lnTo>
                <a:lnTo>
                  <a:pt x="856" y="2965"/>
                </a:lnTo>
                <a:lnTo>
                  <a:pt x="201" y="237"/>
                </a:lnTo>
                <a:lnTo>
                  <a:pt x="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1425750" y="6747161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344" y="0"/>
                </a:moveTo>
                <a:lnTo>
                  <a:pt x="0" y="12"/>
                </a:lnTo>
                <a:lnTo>
                  <a:pt x="344" y="57"/>
                </a:lnTo>
                <a:lnTo>
                  <a:pt x="652" y="176"/>
                </a:lnTo>
                <a:lnTo>
                  <a:pt x="1200" y="524"/>
                </a:lnTo>
                <a:lnTo>
                  <a:pt x="1426" y="749"/>
                </a:lnTo>
                <a:lnTo>
                  <a:pt x="1606" y="1024"/>
                </a:lnTo>
                <a:lnTo>
                  <a:pt x="1786" y="1286"/>
                </a:lnTo>
                <a:lnTo>
                  <a:pt x="2200" y="2868"/>
                </a:lnTo>
                <a:lnTo>
                  <a:pt x="2212" y="2212"/>
                </a:lnTo>
                <a:lnTo>
                  <a:pt x="963" y="274"/>
                </a:lnTo>
                <a:lnTo>
                  <a:pt x="676" y="106"/>
                </a:lnTo>
                <a:lnTo>
                  <a:pt x="344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1422760" y="6749243"/>
            <a:ext cx="635" cy="3175"/>
          </a:xfrm>
          <a:custGeom>
            <a:avLst/>
            <a:gdLst/>
            <a:ahLst/>
            <a:cxnLst/>
            <a:rect l="l" t="t" r="r" b="b"/>
            <a:pathLst>
              <a:path w="634" h="3175">
                <a:moveTo>
                  <a:pt x="0" y="0"/>
                </a:moveTo>
                <a:lnTo>
                  <a:pt x="12" y="512"/>
                </a:lnTo>
                <a:lnTo>
                  <a:pt x="48" y="999"/>
                </a:lnTo>
                <a:lnTo>
                  <a:pt x="118" y="1511"/>
                </a:lnTo>
                <a:lnTo>
                  <a:pt x="167" y="2011"/>
                </a:lnTo>
                <a:lnTo>
                  <a:pt x="237" y="2514"/>
                </a:lnTo>
                <a:lnTo>
                  <a:pt x="356" y="3014"/>
                </a:lnTo>
                <a:lnTo>
                  <a:pt x="335" y="2514"/>
                </a:lnTo>
                <a:lnTo>
                  <a:pt x="298" y="2002"/>
                </a:lnTo>
                <a:lnTo>
                  <a:pt x="237" y="1502"/>
                </a:lnTo>
                <a:lnTo>
                  <a:pt x="167" y="999"/>
                </a:lnTo>
                <a:lnTo>
                  <a:pt x="106" y="487"/>
                </a:lnTo>
                <a:lnTo>
                  <a:pt x="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1422010" y="6750840"/>
            <a:ext cx="635" cy="0"/>
          </a:xfrm>
          <a:custGeom>
            <a:avLst/>
            <a:gdLst/>
            <a:ahLst/>
            <a:cxnLst/>
            <a:rect l="l" t="t" r="r" b="b"/>
            <a:pathLst>
              <a:path w="634">
                <a:moveTo>
                  <a:pt x="0" y="0"/>
                </a:moveTo>
                <a:lnTo>
                  <a:pt x="560" y="0"/>
                </a:lnTo>
              </a:path>
            </a:pathLst>
          </a:custGeom>
          <a:ln w="4866">
            <a:solidFill>
              <a:srgbClr val="FAFDFD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1421559" y="674902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38" y="0"/>
                </a:moveTo>
                <a:lnTo>
                  <a:pt x="32" y="1737"/>
                </a:lnTo>
                <a:lnTo>
                  <a:pt x="0" y="2023"/>
                </a:lnTo>
                <a:lnTo>
                  <a:pt x="0" y="3203"/>
                </a:lnTo>
                <a:lnTo>
                  <a:pt x="33" y="3511"/>
                </a:lnTo>
                <a:lnTo>
                  <a:pt x="57" y="2916"/>
                </a:lnTo>
                <a:lnTo>
                  <a:pt x="153" y="1725"/>
                </a:lnTo>
                <a:lnTo>
                  <a:pt x="274" y="560"/>
                </a:lnTo>
                <a:lnTo>
                  <a:pt x="43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1421273" y="6749053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38" y="0"/>
                </a:moveTo>
                <a:lnTo>
                  <a:pt x="320" y="262"/>
                </a:lnTo>
                <a:lnTo>
                  <a:pt x="232" y="582"/>
                </a:lnTo>
                <a:lnTo>
                  <a:pt x="176" y="844"/>
                </a:lnTo>
                <a:lnTo>
                  <a:pt x="92" y="1155"/>
                </a:lnTo>
                <a:lnTo>
                  <a:pt x="57" y="1429"/>
                </a:lnTo>
                <a:lnTo>
                  <a:pt x="36" y="1725"/>
                </a:lnTo>
                <a:lnTo>
                  <a:pt x="0" y="3224"/>
                </a:lnTo>
                <a:lnTo>
                  <a:pt x="36" y="3511"/>
                </a:lnTo>
                <a:lnTo>
                  <a:pt x="70" y="2916"/>
                </a:lnTo>
                <a:lnTo>
                  <a:pt x="94" y="2322"/>
                </a:lnTo>
                <a:lnTo>
                  <a:pt x="167" y="1749"/>
                </a:lnTo>
                <a:lnTo>
                  <a:pt x="214" y="1142"/>
                </a:lnTo>
                <a:lnTo>
                  <a:pt x="274" y="582"/>
                </a:lnTo>
                <a:lnTo>
                  <a:pt x="43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1420986" y="6749078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441" y="0"/>
                </a:moveTo>
                <a:lnTo>
                  <a:pt x="310" y="262"/>
                </a:lnTo>
                <a:lnTo>
                  <a:pt x="235" y="569"/>
                </a:lnTo>
                <a:lnTo>
                  <a:pt x="179" y="844"/>
                </a:lnTo>
                <a:lnTo>
                  <a:pt x="93" y="1155"/>
                </a:lnTo>
                <a:lnTo>
                  <a:pt x="60" y="1426"/>
                </a:lnTo>
                <a:lnTo>
                  <a:pt x="48" y="1737"/>
                </a:lnTo>
                <a:lnTo>
                  <a:pt x="12" y="2036"/>
                </a:lnTo>
                <a:lnTo>
                  <a:pt x="0" y="3224"/>
                </a:lnTo>
                <a:lnTo>
                  <a:pt x="48" y="3511"/>
                </a:lnTo>
                <a:lnTo>
                  <a:pt x="94" y="2331"/>
                </a:lnTo>
                <a:lnTo>
                  <a:pt x="167" y="1737"/>
                </a:lnTo>
                <a:lnTo>
                  <a:pt x="214" y="1142"/>
                </a:lnTo>
                <a:lnTo>
                  <a:pt x="277" y="557"/>
                </a:lnTo>
                <a:lnTo>
                  <a:pt x="44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1420581" y="6749099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560" y="0"/>
                </a:moveTo>
                <a:lnTo>
                  <a:pt x="249" y="536"/>
                </a:lnTo>
                <a:lnTo>
                  <a:pt x="85" y="1121"/>
                </a:lnTo>
                <a:lnTo>
                  <a:pt x="24" y="1728"/>
                </a:lnTo>
                <a:lnTo>
                  <a:pt x="0" y="2322"/>
                </a:lnTo>
                <a:lnTo>
                  <a:pt x="36" y="2929"/>
                </a:lnTo>
                <a:lnTo>
                  <a:pt x="73" y="3227"/>
                </a:lnTo>
                <a:lnTo>
                  <a:pt x="167" y="3514"/>
                </a:lnTo>
                <a:lnTo>
                  <a:pt x="107" y="2929"/>
                </a:lnTo>
                <a:lnTo>
                  <a:pt x="85" y="2322"/>
                </a:lnTo>
                <a:lnTo>
                  <a:pt x="155" y="1728"/>
                </a:lnTo>
                <a:lnTo>
                  <a:pt x="179" y="1453"/>
                </a:lnTo>
                <a:lnTo>
                  <a:pt x="234" y="1121"/>
                </a:lnTo>
                <a:lnTo>
                  <a:pt x="310" y="847"/>
                </a:lnTo>
                <a:lnTo>
                  <a:pt x="366" y="536"/>
                </a:lnTo>
                <a:lnTo>
                  <a:pt x="441" y="274"/>
                </a:lnTo>
                <a:lnTo>
                  <a:pt x="56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1420224" y="6749136"/>
            <a:ext cx="635" cy="3810"/>
          </a:xfrm>
          <a:custGeom>
            <a:avLst/>
            <a:gdLst/>
            <a:ahLst/>
            <a:cxnLst/>
            <a:rect l="l" t="t" r="r" b="b"/>
            <a:pathLst>
              <a:path w="634" h="3809">
                <a:moveTo>
                  <a:pt x="630" y="0"/>
                </a:moveTo>
                <a:lnTo>
                  <a:pt x="298" y="466"/>
                </a:lnTo>
                <a:lnTo>
                  <a:pt x="131" y="1048"/>
                </a:lnTo>
                <a:lnTo>
                  <a:pt x="24" y="1904"/>
                </a:lnTo>
                <a:lnTo>
                  <a:pt x="0" y="2191"/>
                </a:lnTo>
                <a:lnTo>
                  <a:pt x="36" y="3072"/>
                </a:lnTo>
                <a:lnTo>
                  <a:pt x="106" y="3346"/>
                </a:lnTo>
                <a:lnTo>
                  <a:pt x="106" y="2191"/>
                </a:lnTo>
                <a:lnTo>
                  <a:pt x="167" y="1630"/>
                </a:lnTo>
                <a:lnTo>
                  <a:pt x="255" y="1048"/>
                </a:lnTo>
                <a:lnTo>
                  <a:pt x="368" y="512"/>
                </a:lnTo>
                <a:lnTo>
                  <a:pt x="63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1419688" y="6748850"/>
            <a:ext cx="1270" cy="4445"/>
          </a:xfrm>
          <a:custGeom>
            <a:avLst/>
            <a:gdLst/>
            <a:ahLst/>
            <a:cxnLst/>
            <a:rect l="l" t="t" r="r" b="b"/>
            <a:pathLst>
              <a:path w="1269" h="4445">
                <a:moveTo>
                  <a:pt x="1060" y="0"/>
                </a:moveTo>
                <a:lnTo>
                  <a:pt x="0" y="3166"/>
                </a:lnTo>
                <a:lnTo>
                  <a:pt x="0" y="3858"/>
                </a:lnTo>
                <a:lnTo>
                  <a:pt x="192" y="2526"/>
                </a:lnTo>
                <a:lnTo>
                  <a:pt x="279" y="2179"/>
                </a:lnTo>
                <a:lnTo>
                  <a:pt x="353" y="1847"/>
                </a:lnTo>
                <a:lnTo>
                  <a:pt x="508" y="1203"/>
                </a:lnTo>
                <a:lnTo>
                  <a:pt x="723" y="573"/>
                </a:lnTo>
                <a:lnTo>
                  <a:pt x="106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1419273" y="6748600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368" y="0"/>
                </a:moveTo>
                <a:lnTo>
                  <a:pt x="0" y="3465"/>
                </a:lnTo>
                <a:lnTo>
                  <a:pt x="94" y="3809"/>
                </a:lnTo>
                <a:lnTo>
                  <a:pt x="45" y="3465"/>
                </a:lnTo>
                <a:lnTo>
                  <a:pt x="57" y="3121"/>
                </a:lnTo>
                <a:lnTo>
                  <a:pt x="118" y="2785"/>
                </a:lnTo>
                <a:lnTo>
                  <a:pt x="166" y="2429"/>
                </a:lnTo>
                <a:lnTo>
                  <a:pt x="225" y="2109"/>
                </a:lnTo>
                <a:lnTo>
                  <a:pt x="371" y="1740"/>
                </a:lnTo>
                <a:lnTo>
                  <a:pt x="463" y="1466"/>
                </a:lnTo>
                <a:lnTo>
                  <a:pt x="606" y="1155"/>
                </a:lnTo>
                <a:lnTo>
                  <a:pt x="774" y="847"/>
                </a:lnTo>
                <a:lnTo>
                  <a:pt x="950" y="560"/>
                </a:lnTo>
                <a:lnTo>
                  <a:pt x="1155" y="262"/>
                </a:lnTo>
                <a:lnTo>
                  <a:pt x="136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1418926" y="6748447"/>
            <a:ext cx="1905" cy="3810"/>
          </a:xfrm>
          <a:custGeom>
            <a:avLst/>
            <a:gdLst/>
            <a:ahLst/>
            <a:cxnLst/>
            <a:rect l="l" t="t" r="r" b="b"/>
            <a:pathLst>
              <a:path w="1905" h="3809">
                <a:moveTo>
                  <a:pt x="1453" y="0"/>
                </a:moveTo>
                <a:lnTo>
                  <a:pt x="0" y="3462"/>
                </a:lnTo>
                <a:lnTo>
                  <a:pt x="36" y="3130"/>
                </a:lnTo>
                <a:lnTo>
                  <a:pt x="60" y="2798"/>
                </a:lnTo>
                <a:lnTo>
                  <a:pt x="118" y="2499"/>
                </a:lnTo>
                <a:lnTo>
                  <a:pt x="173" y="2154"/>
                </a:lnTo>
                <a:lnTo>
                  <a:pt x="249" y="1868"/>
                </a:lnTo>
                <a:lnTo>
                  <a:pt x="393" y="1581"/>
                </a:lnTo>
                <a:lnTo>
                  <a:pt x="512" y="1283"/>
                </a:lnTo>
                <a:lnTo>
                  <a:pt x="667" y="1011"/>
                </a:lnTo>
                <a:lnTo>
                  <a:pt x="1036" y="487"/>
                </a:lnTo>
                <a:lnTo>
                  <a:pt x="1240" y="237"/>
                </a:lnTo>
                <a:lnTo>
                  <a:pt x="145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1418475" y="6748042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060" y="0"/>
                </a:moveTo>
                <a:lnTo>
                  <a:pt x="70" y="2822"/>
                </a:lnTo>
                <a:lnTo>
                  <a:pt x="0" y="3142"/>
                </a:lnTo>
                <a:lnTo>
                  <a:pt x="106" y="2822"/>
                </a:lnTo>
                <a:lnTo>
                  <a:pt x="193" y="2499"/>
                </a:lnTo>
                <a:lnTo>
                  <a:pt x="417" y="1917"/>
                </a:lnTo>
                <a:lnTo>
                  <a:pt x="1331" y="643"/>
                </a:lnTo>
                <a:lnTo>
                  <a:pt x="1572" y="405"/>
                </a:lnTo>
                <a:lnTo>
                  <a:pt x="1810" y="201"/>
                </a:lnTo>
                <a:lnTo>
                  <a:pt x="206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1418213" y="6747874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285" y="0"/>
                </a:moveTo>
                <a:lnTo>
                  <a:pt x="0" y="2965"/>
                </a:lnTo>
                <a:lnTo>
                  <a:pt x="213" y="2368"/>
                </a:lnTo>
                <a:lnTo>
                  <a:pt x="356" y="2072"/>
                </a:lnTo>
                <a:lnTo>
                  <a:pt x="1523" y="573"/>
                </a:lnTo>
                <a:lnTo>
                  <a:pt x="1749" y="368"/>
                </a:lnTo>
                <a:lnTo>
                  <a:pt x="2011" y="179"/>
                </a:lnTo>
                <a:lnTo>
                  <a:pt x="228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1418011" y="6747673"/>
            <a:ext cx="2540" cy="3175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2438" y="0"/>
                </a:moveTo>
                <a:lnTo>
                  <a:pt x="0" y="2819"/>
                </a:lnTo>
                <a:lnTo>
                  <a:pt x="274" y="2212"/>
                </a:lnTo>
                <a:lnTo>
                  <a:pt x="427" y="1904"/>
                </a:lnTo>
                <a:lnTo>
                  <a:pt x="557" y="1667"/>
                </a:lnTo>
                <a:lnTo>
                  <a:pt x="725" y="1405"/>
                </a:lnTo>
                <a:lnTo>
                  <a:pt x="950" y="1167"/>
                </a:lnTo>
                <a:lnTo>
                  <a:pt x="1164" y="926"/>
                </a:lnTo>
                <a:lnTo>
                  <a:pt x="1392" y="725"/>
                </a:lnTo>
                <a:lnTo>
                  <a:pt x="1642" y="533"/>
                </a:lnTo>
                <a:lnTo>
                  <a:pt x="2176" y="164"/>
                </a:lnTo>
                <a:lnTo>
                  <a:pt x="243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1417783" y="6747542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71" y="0"/>
                </a:moveTo>
                <a:lnTo>
                  <a:pt x="0" y="2392"/>
                </a:lnTo>
                <a:lnTo>
                  <a:pt x="192" y="2142"/>
                </a:lnTo>
                <a:lnTo>
                  <a:pt x="347" y="1856"/>
                </a:lnTo>
                <a:lnTo>
                  <a:pt x="548" y="1606"/>
                </a:lnTo>
                <a:lnTo>
                  <a:pt x="740" y="1356"/>
                </a:lnTo>
                <a:lnTo>
                  <a:pt x="954" y="1118"/>
                </a:lnTo>
                <a:lnTo>
                  <a:pt x="1203" y="926"/>
                </a:lnTo>
                <a:lnTo>
                  <a:pt x="1453" y="725"/>
                </a:lnTo>
                <a:lnTo>
                  <a:pt x="1716" y="545"/>
                </a:lnTo>
                <a:lnTo>
                  <a:pt x="1990" y="405"/>
                </a:lnTo>
                <a:lnTo>
                  <a:pt x="2273" y="237"/>
                </a:lnTo>
                <a:lnTo>
                  <a:pt x="2584" y="131"/>
                </a:lnTo>
                <a:lnTo>
                  <a:pt x="2871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1417618" y="6747398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68" y="0"/>
                </a:moveTo>
                <a:lnTo>
                  <a:pt x="463" y="1560"/>
                </a:lnTo>
                <a:lnTo>
                  <a:pt x="283" y="1822"/>
                </a:lnTo>
                <a:lnTo>
                  <a:pt x="119" y="2142"/>
                </a:lnTo>
                <a:lnTo>
                  <a:pt x="0" y="2404"/>
                </a:lnTo>
                <a:lnTo>
                  <a:pt x="188" y="2142"/>
                </a:lnTo>
                <a:lnTo>
                  <a:pt x="344" y="1856"/>
                </a:lnTo>
                <a:lnTo>
                  <a:pt x="545" y="1606"/>
                </a:lnTo>
                <a:lnTo>
                  <a:pt x="737" y="1356"/>
                </a:lnTo>
                <a:lnTo>
                  <a:pt x="950" y="1130"/>
                </a:lnTo>
                <a:lnTo>
                  <a:pt x="1188" y="938"/>
                </a:lnTo>
                <a:lnTo>
                  <a:pt x="1426" y="725"/>
                </a:lnTo>
                <a:lnTo>
                  <a:pt x="1712" y="557"/>
                </a:lnTo>
                <a:lnTo>
                  <a:pt x="2273" y="249"/>
                </a:lnTo>
                <a:lnTo>
                  <a:pt x="2560" y="118"/>
                </a:lnTo>
                <a:lnTo>
                  <a:pt x="2868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1417451" y="6747267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5" y="0"/>
                </a:moveTo>
                <a:lnTo>
                  <a:pt x="0" y="2392"/>
                </a:lnTo>
                <a:lnTo>
                  <a:pt x="179" y="2130"/>
                </a:lnTo>
                <a:lnTo>
                  <a:pt x="320" y="1856"/>
                </a:lnTo>
                <a:lnTo>
                  <a:pt x="536" y="1606"/>
                </a:lnTo>
                <a:lnTo>
                  <a:pt x="725" y="1356"/>
                </a:lnTo>
                <a:lnTo>
                  <a:pt x="941" y="1106"/>
                </a:lnTo>
                <a:lnTo>
                  <a:pt x="1191" y="917"/>
                </a:lnTo>
                <a:lnTo>
                  <a:pt x="1429" y="701"/>
                </a:lnTo>
                <a:lnTo>
                  <a:pt x="1703" y="548"/>
                </a:lnTo>
                <a:lnTo>
                  <a:pt x="1987" y="405"/>
                </a:lnTo>
                <a:lnTo>
                  <a:pt x="2261" y="237"/>
                </a:lnTo>
                <a:lnTo>
                  <a:pt x="285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1417271" y="6747124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9" y="0"/>
                </a:moveTo>
                <a:lnTo>
                  <a:pt x="0" y="2404"/>
                </a:lnTo>
                <a:lnTo>
                  <a:pt x="187" y="2118"/>
                </a:lnTo>
                <a:lnTo>
                  <a:pt x="347" y="1856"/>
                </a:lnTo>
                <a:lnTo>
                  <a:pt x="536" y="1606"/>
                </a:lnTo>
                <a:lnTo>
                  <a:pt x="716" y="1356"/>
                </a:lnTo>
                <a:lnTo>
                  <a:pt x="941" y="1106"/>
                </a:lnTo>
                <a:lnTo>
                  <a:pt x="1191" y="917"/>
                </a:lnTo>
                <a:lnTo>
                  <a:pt x="1429" y="713"/>
                </a:lnTo>
                <a:lnTo>
                  <a:pt x="2264" y="249"/>
                </a:lnTo>
                <a:lnTo>
                  <a:pt x="2859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1417094" y="6746981"/>
            <a:ext cx="3175" cy="2540"/>
          </a:xfrm>
          <a:custGeom>
            <a:avLst/>
            <a:gdLst/>
            <a:ahLst/>
            <a:cxnLst/>
            <a:rect l="l" t="t" r="r" b="b"/>
            <a:pathLst>
              <a:path w="3175" h="2540">
                <a:moveTo>
                  <a:pt x="2855" y="0"/>
                </a:moveTo>
                <a:lnTo>
                  <a:pt x="463" y="1560"/>
                </a:lnTo>
                <a:lnTo>
                  <a:pt x="286" y="1810"/>
                </a:lnTo>
                <a:lnTo>
                  <a:pt x="115" y="2142"/>
                </a:lnTo>
                <a:lnTo>
                  <a:pt x="0" y="2392"/>
                </a:lnTo>
                <a:lnTo>
                  <a:pt x="197" y="2109"/>
                </a:lnTo>
                <a:lnTo>
                  <a:pt x="344" y="1868"/>
                </a:lnTo>
                <a:lnTo>
                  <a:pt x="725" y="1356"/>
                </a:lnTo>
                <a:lnTo>
                  <a:pt x="950" y="1118"/>
                </a:lnTo>
                <a:lnTo>
                  <a:pt x="1188" y="929"/>
                </a:lnTo>
                <a:lnTo>
                  <a:pt x="1429" y="704"/>
                </a:lnTo>
                <a:lnTo>
                  <a:pt x="2273" y="249"/>
                </a:lnTo>
                <a:lnTo>
                  <a:pt x="2855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1417259" y="6746744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3" y="0"/>
                </a:moveTo>
                <a:lnTo>
                  <a:pt x="140" y="1642"/>
                </a:lnTo>
                <a:lnTo>
                  <a:pt x="0" y="1880"/>
                </a:lnTo>
                <a:lnTo>
                  <a:pt x="221" y="1618"/>
                </a:lnTo>
                <a:lnTo>
                  <a:pt x="371" y="1405"/>
                </a:lnTo>
                <a:lnTo>
                  <a:pt x="774" y="975"/>
                </a:lnTo>
                <a:lnTo>
                  <a:pt x="990" y="786"/>
                </a:lnTo>
                <a:lnTo>
                  <a:pt x="1228" y="643"/>
                </a:lnTo>
                <a:lnTo>
                  <a:pt x="1490" y="475"/>
                </a:lnTo>
                <a:lnTo>
                  <a:pt x="1752" y="356"/>
                </a:lnTo>
                <a:lnTo>
                  <a:pt x="2036" y="262"/>
                </a:lnTo>
                <a:lnTo>
                  <a:pt x="2298" y="143"/>
                </a:lnTo>
                <a:lnTo>
                  <a:pt x="2883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1417499" y="6746506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380" y="0"/>
                </a:moveTo>
                <a:lnTo>
                  <a:pt x="0" y="1319"/>
                </a:lnTo>
                <a:lnTo>
                  <a:pt x="213" y="1130"/>
                </a:lnTo>
                <a:lnTo>
                  <a:pt x="414" y="929"/>
                </a:lnTo>
                <a:lnTo>
                  <a:pt x="618" y="761"/>
                </a:lnTo>
                <a:lnTo>
                  <a:pt x="844" y="594"/>
                </a:lnTo>
                <a:lnTo>
                  <a:pt x="1069" y="451"/>
                </a:lnTo>
                <a:lnTo>
                  <a:pt x="1319" y="356"/>
                </a:lnTo>
                <a:lnTo>
                  <a:pt x="1581" y="249"/>
                </a:lnTo>
                <a:lnTo>
                  <a:pt x="1831" y="188"/>
                </a:lnTo>
                <a:lnTo>
                  <a:pt x="2380" y="94"/>
                </a:lnTo>
                <a:lnTo>
                  <a:pt x="2938" y="57"/>
                </a:lnTo>
                <a:lnTo>
                  <a:pt x="2380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1417737" y="6746302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07" y="0"/>
                </a:moveTo>
                <a:lnTo>
                  <a:pt x="0" y="990"/>
                </a:lnTo>
                <a:lnTo>
                  <a:pt x="225" y="859"/>
                </a:lnTo>
                <a:lnTo>
                  <a:pt x="414" y="679"/>
                </a:lnTo>
                <a:lnTo>
                  <a:pt x="630" y="548"/>
                </a:lnTo>
                <a:lnTo>
                  <a:pt x="844" y="405"/>
                </a:lnTo>
                <a:lnTo>
                  <a:pt x="1069" y="323"/>
                </a:lnTo>
                <a:lnTo>
                  <a:pt x="1557" y="192"/>
                </a:lnTo>
                <a:lnTo>
                  <a:pt x="2331" y="167"/>
                </a:lnTo>
                <a:lnTo>
                  <a:pt x="2707" y="167"/>
                </a:lnTo>
                <a:lnTo>
                  <a:pt x="2343" y="60"/>
                </a:lnTo>
                <a:lnTo>
                  <a:pt x="1807" y="0"/>
                </a:lnTo>
                <a:close/>
              </a:path>
              <a:path w="3175" h="1270">
                <a:moveTo>
                  <a:pt x="2707" y="167"/>
                </a:moveTo>
                <a:lnTo>
                  <a:pt x="2331" y="167"/>
                </a:lnTo>
                <a:lnTo>
                  <a:pt x="2831" y="204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1417725" y="6746088"/>
            <a:ext cx="3175" cy="1270"/>
          </a:xfrm>
          <a:custGeom>
            <a:avLst/>
            <a:gdLst/>
            <a:ahLst/>
            <a:cxnLst/>
            <a:rect l="l" t="t" r="r" b="b"/>
            <a:pathLst>
              <a:path w="3175" h="1270">
                <a:moveTo>
                  <a:pt x="1880" y="0"/>
                </a:moveTo>
                <a:lnTo>
                  <a:pt x="1356" y="60"/>
                </a:lnTo>
                <a:lnTo>
                  <a:pt x="1094" y="85"/>
                </a:lnTo>
                <a:lnTo>
                  <a:pt x="844" y="179"/>
                </a:lnTo>
                <a:lnTo>
                  <a:pt x="597" y="310"/>
                </a:lnTo>
                <a:lnTo>
                  <a:pt x="393" y="429"/>
                </a:lnTo>
                <a:lnTo>
                  <a:pt x="0" y="761"/>
                </a:lnTo>
                <a:lnTo>
                  <a:pt x="225" y="630"/>
                </a:lnTo>
                <a:lnTo>
                  <a:pt x="426" y="487"/>
                </a:lnTo>
                <a:lnTo>
                  <a:pt x="655" y="393"/>
                </a:lnTo>
                <a:lnTo>
                  <a:pt x="893" y="286"/>
                </a:lnTo>
                <a:lnTo>
                  <a:pt x="1142" y="213"/>
                </a:lnTo>
                <a:lnTo>
                  <a:pt x="1368" y="179"/>
                </a:lnTo>
                <a:lnTo>
                  <a:pt x="1868" y="167"/>
                </a:lnTo>
                <a:lnTo>
                  <a:pt x="2551" y="167"/>
                </a:lnTo>
                <a:lnTo>
                  <a:pt x="2417" y="106"/>
                </a:lnTo>
                <a:lnTo>
                  <a:pt x="1880" y="0"/>
                </a:lnTo>
                <a:close/>
              </a:path>
              <a:path w="3175" h="1270">
                <a:moveTo>
                  <a:pt x="2551" y="167"/>
                </a:moveTo>
                <a:lnTo>
                  <a:pt x="1868" y="167"/>
                </a:lnTo>
                <a:lnTo>
                  <a:pt x="2368" y="213"/>
                </a:lnTo>
                <a:lnTo>
                  <a:pt x="2868" y="310"/>
                </a:lnTo>
                <a:lnTo>
                  <a:pt x="2551" y="167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1419164" y="6745814"/>
            <a:ext cx="1905" cy="635"/>
          </a:xfrm>
          <a:custGeom>
            <a:avLst/>
            <a:gdLst/>
            <a:ahLst/>
            <a:cxnLst/>
            <a:rect l="l" t="t" r="r" b="b"/>
            <a:pathLst>
              <a:path w="1905" h="634">
                <a:moveTo>
                  <a:pt x="536" y="0"/>
                </a:moveTo>
                <a:lnTo>
                  <a:pt x="240" y="0"/>
                </a:lnTo>
                <a:lnTo>
                  <a:pt x="0" y="97"/>
                </a:lnTo>
                <a:lnTo>
                  <a:pt x="380" y="106"/>
                </a:lnTo>
                <a:lnTo>
                  <a:pt x="621" y="155"/>
                </a:lnTo>
                <a:lnTo>
                  <a:pt x="990" y="286"/>
                </a:lnTo>
                <a:lnTo>
                  <a:pt x="1203" y="429"/>
                </a:lnTo>
                <a:lnTo>
                  <a:pt x="1466" y="499"/>
                </a:lnTo>
                <a:lnTo>
                  <a:pt x="1264" y="347"/>
                </a:lnTo>
                <a:lnTo>
                  <a:pt x="1024" y="204"/>
                </a:lnTo>
                <a:lnTo>
                  <a:pt x="536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1419523" y="674560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402" y="0"/>
                </a:moveTo>
                <a:lnTo>
                  <a:pt x="82" y="0"/>
                </a:lnTo>
                <a:lnTo>
                  <a:pt x="356" y="118"/>
                </a:lnTo>
                <a:lnTo>
                  <a:pt x="512" y="201"/>
                </a:lnTo>
                <a:lnTo>
                  <a:pt x="664" y="298"/>
                </a:lnTo>
                <a:lnTo>
                  <a:pt x="819" y="417"/>
                </a:lnTo>
                <a:lnTo>
                  <a:pt x="999" y="499"/>
                </a:lnTo>
                <a:lnTo>
                  <a:pt x="868" y="344"/>
                </a:lnTo>
                <a:lnTo>
                  <a:pt x="737" y="201"/>
                </a:lnTo>
                <a:lnTo>
                  <a:pt x="557" y="106"/>
                </a:lnTo>
                <a:lnTo>
                  <a:pt x="402" y="0"/>
                </a:lnTo>
                <a:close/>
              </a:path>
            </a:pathLst>
          </a:custGeom>
          <a:solidFill>
            <a:srgbClr val="FAFDFD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1425750" y="6746957"/>
            <a:ext cx="2540" cy="2540"/>
          </a:xfrm>
          <a:custGeom>
            <a:avLst/>
            <a:gdLst/>
            <a:ahLst/>
            <a:cxnLst/>
            <a:rect l="l" t="t" r="r" b="b"/>
            <a:pathLst>
              <a:path w="2540" h="2540">
                <a:moveTo>
                  <a:pt x="307" y="0"/>
                </a:moveTo>
                <a:lnTo>
                  <a:pt x="0" y="24"/>
                </a:lnTo>
                <a:lnTo>
                  <a:pt x="307" y="48"/>
                </a:lnTo>
                <a:lnTo>
                  <a:pt x="618" y="131"/>
                </a:lnTo>
                <a:lnTo>
                  <a:pt x="2356" y="2417"/>
                </a:lnTo>
                <a:lnTo>
                  <a:pt x="2356" y="2121"/>
                </a:lnTo>
                <a:lnTo>
                  <a:pt x="2319" y="1798"/>
                </a:lnTo>
                <a:lnTo>
                  <a:pt x="2212" y="1511"/>
                </a:lnTo>
                <a:lnTo>
                  <a:pt x="2106" y="1203"/>
                </a:lnTo>
                <a:lnTo>
                  <a:pt x="630" y="60"/>
                </a:lnTo>
                <a:lnTo>
                  <a:pt x="307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1425403" y="6746707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1285" y="73"/>
                </a:moveTo>
                <a:lnTo>
                  <a:pt x="630" y="73"/>
                </a:lnTo>
                <a:lnTo>
                  <a:pt x="929" y="118"/>
                </a:lnTo>
                <a:lnTo>
                  <a:pt x="1228" y="179"/>
                </a:lnTo>
                <a:lnTo>
                  <a:pt x="2883" y="1871"/>
                </a:lnTo>
                <a:lnTo>
                  <a:pt x="2810" y="1560"/>
                </a:lnTo>
                <a:lnTo>
                  <a:pt x="1847" y="347"/>
                </a:lnTo>
                <a:lnTo>
                  <a:pt x="1572" y="179"/>
                </a:lnTo>
                <a:lnTo>
                  <a:pt x="1285" y="73"/>
                </a:lnTo>
                <a:close/>
              </a:path>
              <a:path w="3175" h="1904">
                <a:moveTo>
                  <a:pt x="618" y="0"/>
                </a:moveTo>
                <a:lnTo>
                  <a:pt x="298" y="24"/>
                </a:lnTo>
                <a:lnTo>
                  <a:pt x="0" y="118"/>
                </a:lnTo>
                <a:lnTo>
                  <a:pt x="310" y="73"/>
                </a:lnTo>
                <a:lnTo>
                  <a:pt x="1285" y="73"/>
                </a:lnTo>
                <a:lnTo>
                  <a:pt x="941" y="36"/>
                </a:lnTo>
                <a:lnTo>
                  <a:pt x="61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1425250" y="6746445"/>
            <a:ext cx="3810" cy="1905"/>
          </a:xfrm>
          <a:custGeom>
            <a:avLst/>
            <a:gdLst/>
            <a:ahLst/>
            <a:cxnLst/>
            <a:rect l="l" t="t" r="r" b="b"/>
            <a:pathLst>
              <a:path w="3809" h="1904">
                <a:moveTo>
                  <a:pt x="1872" y="143"/>
                </a:moveTo>
                <a:lnTo>
                  <a:pt x="1523" y="143"/>
                </a:lnTo>
                <a:lnTo>
                  <a:pt x="1795" y="249"/>
                </a:lnTo>
                <a:lnTo>
                  <a:pt x="2081" y="347"/>
                </a:lnTo>
                <a:lnTo>
                  <a:pt x="2343" y="512"/>
                </a:lnTo>
                <a:lnTo>
                  <a:pt x="2569" y="716"/>
                </a:lnTo>
                <a:lnTo>
                  <a:pt x="2819" y="905"/>
                </a:lnTo>
                <a:lnTo>
                  <a:pt x="3023" y="1142"/>
                </a:lnTo>
                <a:lnTo>
                  <a:pt x="3200" y="1380"/>
                </a:lnTo>
                <a:lnTo>
                  <a:pt x="3057" y="1121"/>
                </a:lnTo>
                <a:lnTo>
                  <a:pt x="2868" y="847"/>
                </a:lnTo>
                <a:lnTo>
                  <a:pt x="2417" y="417"/>
                </a:lnTo>
                <a:lnTo>
                  <a:pt x="2142" y="237"/>
                </a:lnTo>
                <a:lnTo>
                  <a:pt x="1872" y="143"/>
                </a:lnTo>
                <a:close/>
              </a:path>
              <a:path w="3809" h="1904">
                <a:moveTo>
                  <a:pt x="1200" y="0"/>
                </a:moveTo>
                <a:lnTo>
                  <a:pt x="582" y="73"/>
                </a:lnTo>
                <a:lnTo>
                  <a:pt x="271" y="167"/>
                </a:lnTo>
                <a:lnTo>
                  <a:pt x="0" y="335"/>
                </a:lnTo>
                <a:lnTo>
                  <a:pt x="283" y="216"/>
                </a:lnTo>
                <a:lnTo>
                  <a:pt x="594" y="143"/>
                </a:lnTo>
                <a:lnTo>
                  <a:pt x="1872" y="143"/>
                </a:lnTo>
                <a:lnTo>
                  <a:pt x="1533" y="24"/>
                </a:lnTo>
                <a:lnTo>
                  <a:pt x="1200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1425250" y="6746125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875" y="131"/>
                </a:moveTo>
                <a:lnTo>
                  <a:pt x="749" y="131"/>
                </a:lnTo>
                <a:lnTo>
                  <a:pt x="1523" y="155"/>
                </a:lnTo>
                <a:lnTo>
                  <a:pt x="1700" y="213"/>
                </a:lnTo>
                <a:lnTo>
                  <a:pt x="1892" y="249"/>
                </a:lnTo>
                <a:lnTo>
                  <a:pt x="2097" y="332"/>
                </a:lnTo>
                <a:lnTo>
                  <a:pt x="2261" y="405"/>
                </a:lnTo>
                <a:lnTo>
                  <a:pt x="1950" y="155"/>
                </a:lnTo>
                <a:close/>
              </a:path>
              <a:path w="2540" h="634">
                <a:moveTo>
                  <a:pt x="938" y="0"/>
                </a:moveTo>
                <a:lnTo>
                  <a:pt x="749" y="48"/>
                </a:lnTo>
                <a:lnTo>
                  <a:pt x="545" y="94"/>
                </a:lnTo>
                <a:lnTo>
                  <a:pt x="356" y="143"/>
                </a:lnTo>
                <a:lnTo>
                  <a:pt x="164" y="225"/>
                </a:lnTo>
                <a:lnTo>
                  <a:pt x="0" y="332"/>
                </a:lnTo>
                <a:lnTo>
                  <a:pt x="380" y="188"/>
                </a:lnTo>
                <a:lnTo>
                  <a:pt x="749" y="131"/>
                </a:lnTo>
                <a:lnTo>
                  <a:pt x="1875" y="131"/>
                </a:lnTo>
                <a:lnTo>
                  <a:pt x="1545" y="24"/>
                </a:lnTo>
                <a:lnTo>
                  <a:pt x="93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1425259" y="6745814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359" y="0"/>
                </a:moveTo>
                <a:lnTo>
                  <a:pt x="810" y="73"/>
                </a:lnTo>
                <a:lnTo>
                  <a:pt x="633" y="118"/>
                </a:lnTo>
                <a:lnTo>
                  <a:pt x="466" y="204"/>
                </a:lnTo>
                <a:lnTo>
                  <a:pt x="286" y="262"/>
                </a:lnTo>
                <a:lnTo>
                  <a:pt x="131" y="359"/>
                </a:lnTo>
                <a:lnTo>
                  <a:pt x="0" y="478"/>
                </a:lnTo>
                <a:lnTo>
                  <a:pt x="323" y="335"/>
                </a:lnTo>
                <a:lnTo>
                  <a:pt x="655" y="228"/>
                </a:lnTo>
                <a:lnTo>
                  <a:pt x="1014" y="179"/>
                </a:lnTo>
                <a:lnTo>
                  <a:pt x="1703" y="167"/>
                </a:lnTo>
                <a:lnTo>
                  <a:pt x="1926" y="167"/>
                </a:lnTo>
                <a:lnTo>
                  <a:pt x="1740" y="60"/>
                </a:lnTo>
                <a:lnTo>
                  <a:pt x="1359" y="0"/>
                </a:lnTo>
                <a:close/>
              </a:path>
              <a:path w="2540" h="634">
                <a:moveTo>
                  <a:pt x="1926" y="167"/>
                </a:moveTo>
                <a:lnTo>
                  <a:pt x="1703" y="167"/>
                </a:lnTo>
                <a:lnTo>
                  <a:pt x="2048" y="237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1425107" y="6745457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667" y="0"/>
                </a:moveTo>
                <a:lnTo>
                  <a:pt x="1274" y="0"/>
                </a:lnTo>
                <a:lnTo>
                  <a:pt x="749" y="155"/>
                </a:lnTo>
                <a:lnTo>
                  <a:pt x="414" y="323"/>
                </a:lnTo>
                <a:lnTo>
                  <a:pt x="262" y="417"/>
                </a:lnTo>
                <a:lnTo>
                  <a:pt x="106" y="524"/>
                </a:lnTo>
                <a:lnTo>
                  <a:pt x="0" y="655"/>
                </a:lnTo>
                <a:lnTo>
                  <a:pt x="283" y="463"/>
                </a:lnTo>
                <a:lnTo>
                  <a:pt x="618" y="310"/>
                </a:lnTo>
                <a:lnTo>
                  <a:pt x="963" y="225"/>
                </a:lnTo>
                <a:lnTo>
                  <a:pt x="1130" y="167"/>
                </a:lnTo>
                <a:lnTo>
                  <a:pt x="1642" y="118"/>
                </a:lnTo>
                <a:lnTo>
                  <a:pt x="1911" y="118"/>
                </a:lnTo>
                <a:lnTo>
                  <a:pt x="1667" y="0"/>
                </a:lnTo>
                <a:close/>
              </a:path>
              <a:path w="2540" h="1270">
                <a:moveTo>
                  <a:pt x="1911" y="118"/>
                </a:moveTo>
                <a:lnTo>
                  <a:pt x="1642" y="118"/>
                </a:lnTo>
                <a:lnTo>
                  <a:pt x="1987" y="155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1425000" y="6745195"/>
            <a:ext cx="2540" cy="1270"/>
          </a:xfrm>
          <a:custGeom>
            <a:avLst/>
            <a:gdLst/>
            <a:ahLst/>
            <a:cxnLst/>
            <a:rect l="l" t="t" r="r" b="b"/>
            <a:pathLst>
              <a:path w="2540" h="1270">
                <a:moveTo>
                  <a:pt x="1642" y="0"/>
                </a:moveTo>
                <a:lnTo>
                  <a:pt x="1237" y="12"/>
                </a:lnTo>
                <a:lnTo>
                  <a:pt x="893" y="143"/>
                </a:lnTo>
                <a:lnTo>
                  <a:pt x="725" y="192"/>
                </a:lnTo>
                <a:lnTo>
                  <a:pt x="402" y="380"/>
                </a:lnTo>
                <a:lnTo>
                  <a:pt x="249" y="487"/>
                </a:lnTo>
                <a:lnTo>
                  <a:pt x="118" y="597"/>
                </a:lnTo>
                <a:lnTo>
                  <a:pt x="0" y="749"/>
                </a:lnTo>
                <a:lnTo>
                  <a:pt x="295" y="536"/>
                </a:lnTo>
                <a:lnTo>
                  <a:pt x="618" y="368"/>
                </a:lnTo>
                <a:lnTo>
                  <a:pt x="926" y="249"/>
                </a:lnTo>
                <a:lnTo>
                  <a:pt x="1106" y="192"/>
                </a:lnTo>
                <a:lnTo>
                  <a:pt x="1274" y="167"/>
                </a:lnTo>
                <a:lnTo>
                  <a:pt x="1975" y="131"/>
                </a:lnTo>
                <a:lnTo>
                  <a:pt x="164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1424677" y="6744982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405" y="0"/>
                </a:moveTo>
                <a:lnTo>
                  <a:pt x="1024" y="118"/>
                </a:lnTo>
                <a:lnTo>
                  <a:pt x="573" y="417"/>
                </a:lnTo>
                <a:lnTo>
                  <a:pt x="417" y="536"/>
                </a:lnTo>
                <a:lnTo>
                  <a:pt x="310" y="679"/>
                </a:lnTo>
                <a:lnTo>
                  <a:pt x="179" y="798"/>
                </a:lnTo>
                <a:lnTo>
                  <a:pt x="73" y="950"/>
                </a:lnTo>
                <a:lnTo>
                  <a:pt x="0" y="1118"/>
                </a:lnTo>
                <a:lnTo>
                  <a:pt x="237" y="844"/>
                </a:lnTo>
                <a:lnTo>
                  <a:pt x="499" y="606"/>
                </a:lnTo>
                <a:lnTo>
                  <a:pt x="929" y="320"/>
                </a:lnTo>
                <a:lnTo>
                  <a:pt x="1094" y="237"/>
                </a:lnTo>
                <a:lnTo>
                  <a:pt x="1405" y="118"/>
                </a:lnTo>
                <a:lnTo>
                  <a:pt x="1584" y="82"/>
                </a:lnTo>
                <a:lnTo>
                  <a:pt x="1761" y="36"/>
                </a:lnTo>
                <a:lnTo>
                  <a:pt x="1405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1424510" y="6744863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048" y="0"/>
                </a:moveTo>
                <a:lnTo>
                  <a:pt x="73" y="905"/>
                </a:lnTo>
                <a:lnTo>
                  <a:pt x="24" y="1048"/>
                </a:lnTo>
                <a:lnTo>
                  <a:pt x="0" y="1356"/>
                </a:lnTo>
                <a:lnTo>
                  <a:pt x="89" y="1048"/>
                </a:lnTo>
                <a:lnTo>
                  <a:pt x="216" y="798"/>
                </a:lnTo>
                <a:lnTo>
                  <a:pt x="380" y="557"/>
                </a:lnTo>
                <a:lnTo>
                  <a:pt x="560" y="332"/>
                </a:lnTo>
                <a:lnTo>
                  <a:pt x="786" y="155"/>
                </a:lnTo>
                <a:lnTo>
                  <a:pt x="104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1424296" y="6744851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548" y="0"/>
                </a:moveTo>
                <a:lnTo>
                  <a:pt x="332" y="131"/>
                </a:lnTo>
                <a:lnTo>
                  <a:pt x="167" y="344"/>
                </a:lnTo>
                <a:lnTo>
                  <a:pt x="82" y="606"/>
                </a:lnTo>
                <a:lnTo>
                  <a:pt x="0" y="1225"/>
                </a:lnTo>
                <a:lnTo>
                  <a:pt x="73" y="1094"/>
                </a:lnTo>
                <a:lnTo>
                  <a:pt x="118" y="856"/>
                </a:lnTo>
                <a:lnTo>
                  <a:pt x="202" y="606"/>
                </a:lnTo>
                <a:lnTo>
                  <a:pt x="298" y="417"/>
                </a:lnTo>
                <a:lnTo>
                  <a:pt x="393" y="201"/>
                </a:lnTo>
                <a:lnTo>
                  <a:pt x="54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1424046" y="674486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368" y="0"/>
                </a:moveTo>
                <a:lnTo>
                  <a:pt x="192" y="94"/>
                </a:lnTo>
                <a:lnTo>
                  <a:pt x="82" y="286"/>
                </a:lnTo>
                <a:lnTo>
                  <a:pt x="24" y="487"/>
                </a:lnTo>
                <a:lnTo>
                  <a:pt x="0" y="999"/>
                </a:lnTo>
                <a:lnTo>
                  <a:pt x="82" y="701"/>
                </a:lnTo>
                <a:lnTo>
                  <a:pt x="155" y="536"/>
                </a:lnTo>
                <a:lnTo>
                  <a:pt x="192" y="344"/>
                </a:lnTo>
                <a:lnTo>
                  <a:pt x="274" y="167"/>
                </a:lnTo>
                <a:lnTo>
                  <a:pt x="368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1423845" y="6744863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262" y="0"/>
                </a:moveTo>
                <a:lnTo>
                  <a:pt x="57" y="201"/>
                </a:lnTo>
                <a:lnTo>
                  <a:pt x="28" y="344"/>
                </a:lnTo>
                <a:lnTo>
                  <a:pt x="0" y="594"/>
                </a:lnTo>
                <a:lnTo>
                  <a:pt x="147" y="332"/>
                </a:lnTo>
                <a:lnTo>
                  <a:pt x="262" y="0"/>
                </a:lnTo>
                <a:close/>
              </a:path>
            </a:pathLst>
          </a:custGeom>
          <a:solidFill>
            <a:srgbClr val="E8ECEC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1420748" y="6747392"/>
            <a:ext cx="7620" cy="4445"/>
          </a:xfrm>
          <a:custGeom>
            <a:avLst/>
            <a:gdLst/>
            <a:ahLst/>
            <a:cxnLst/>
            <a:rect l="l" t="t" r="r" b="b"/>
            <a:pathLst>
              <a:path w="7619" h="4445">
                <a:moveTo>
                  <a:pt x="2567" y="3474"/>
                </a:moveTo>
                <a:lnTo>
                  <a:pt x="2215" y="3474"/>
                </a:lnTo>
                <a:lnTo>
                  <a:pt x="2225" y="4267"/>
                </a:lnTo>
                <a:lnTo>
                  <a:pt x="2287" y="4084"/>
                </a:lnTo>
                <a:lnTo>
                  <a:pt x="2273" y="3749"/>
                </a:lnTo>
                <a:lnTo>
                  <a:pt x="2429" y="3566"/>
                </a:lnTo>
                <a:lnTo>
                  <a:pt x="2567" y="3474"/>
                </a:lnTo>
                <a:close/>
              </a:path>
              <a:path w="7619" h="4445">
                <a:moveTo>
                  <a:pt x="2511" y="3566"/>
                </a:moveTo>
                <a:lnTo>
                  <a:pt x="2439" y="3931"/>
                </a:lnTo>
                <a:lnTo>
                  <a:pt x="2417" y="4267"/>
                </a:lnTo>
                <a:lnTo>
                  <a:pt x="2498" y="4084"/>
                </a:lnTo>
                <a:lnTo>
                  <a:pt x="2511" y="3566"/>
                </a:lnTo>
                <a:close/>
              </a:path>
              <a:path w="7619" h="4445">
                <a:moveTo>
                  <a:pt x="3153" y="3665"/>
                </a:moveTo>
                <a:lnTo>
                  <a:pt x="3118" y="4175"/>
                </a:lnTo>
                <a:lnTo>
                  <a:pt x="3153" y="3665"/>
                </a:lnTo>
                <a:close/>
              </a:path>
              <a:path w="7619" h="4445">
                <a:moveTo>
                  <a:pt x="1749" y="3322"/>
                </a:moveTo>
                <a:lnTo>
                  <a:pt x="1167" y="3322"/>
                </a:lnTo>
                <a:lnTo>
                  <a:pt x="1310" y="3505"/>
                </a:lnTo>
                <a:lnTo>
                  <a:pt x="1320" y="3809"/>
                </a:lnTo>
                <a:lnTo>
                  <a:pt x="1417" y="4084"/>
                </a:lnTo>
                <a:lnTo>
                  <a:pt x="1465" y="3931"/>
                </a:lnTo>
                <a:lnTo>
                  <a:pt x="1548" y="3535"/>
                </a:lnTo>
                <a:lnTo>
                  <a:pt x="1703" y="3505"/>
                </a:lnTo>
                <a:lnTo>
                  <a:pt x="1846" y="3505"/>
                </a:lnTo>
                <a:lnTo>
                  <a:pt x="1749" y="3322"/>
                </a:lnTo>
                <a:close/>
              </a:path>
              <a:path w="7619" h="4445">
                <a:moveTo>
                  <a:pt x="2920" y="2852"/>
                </a:moveTo>
                <a:lnTo>
                  <a:pt x="3072" y="3261"/>
                </a:lnTo>
                <a:lnTo>
                  <a:pt x="2892" y="3352"/>
                </a:lnTo>
                <a:lnTo>
                  <a:pt x="2755" y="3505"/>
                </a:lnTo>
                <a:lnTo>
                  <a:pt x="2781" y="3665"/>
                </a:lnTo>
                <a:lnTo>
                  <a:pt x="2810" y="4084"/>
                </a:lnTo>
                <a:lnTo>
                  <a:pt x="2868" y="3931"/>
                </a:lnTo>
                <a:lnTo>
                  <a:pt x="2904" y="3535"/>
                </a:lnTo>
                <a:lnTo>
                  <a:pt x="3072" y="3444"/>
                </a:lnTo>
                <a:lnTo>
                  <a:pt x="3334" y="3261"/>
                </a:lnTo>
                <a:lnTo>
                  <a:pt x="3468" y="3200"/>
                </a:lnTo>
                <a:lnTo>
                  <a:pt x="3240" y="3200"/>
                </a:lnTo>
                <a:lnTo>
                  <a:pt x="2920" y="2852"/>
                </a:lnTo>
                <a:close/>
              </a:path>
              <a:path w="7619" h="4445">
                <a:moveTo>
                  <a:pt x="1846" y="3505"/>
                </a:moveTo>
                <a:lnTo>
                  <a:pt x="1703" y="3505"/>
                </a:lnTo>
                <a:lnTo>
                  <a:pt x="1703" y="4023"/>
                </a:lnTo>
                <a:lnTo>
                  <a:pt x="1822" y="3566"/>
                </a:lnTo>
                <a:close/>
              </a:path>
              <a:path w="7619" h="4445">
                <a:moveTo>
                  <a:pt x="2048" y="2926"/>
                </a:moveTo>
                <a:lnTo>
                  <a:pt x="2017" y="3078"/>
                </a:lnTo>
                <a:lnTo>
                  <a:pt x="1992" y="3352"/>
                </a:lnTo>
                <a:lnTo>
                  <a:pt x="1961" y="3901"/>
                </a:lnTo>
                <a:lnTo>
                  <a:pt x="2106" y="3901"/>
                </a:lnTo>
                <a:lnTo>
                  <a:pt x="2130" y="3627"/>
                </a:lnTo>
                <a:lnTo>
                  <a:pt x="2215" y="3474"/>
                </a:lnTo>
                <a:lnTo>
                  <a:pt x="2567" y="3474"/>
                </a:lnTo>
                <a:lnTo>
                  <a:pt x="2249" y="3352"/>
                </a:lnTo>
                <a:lnTo>
                  <a:pt x="2169" y="3200"/>
                </a:lnTo>
                <a:lnTo>
                  <a:pt x="2118" y="3047"/>
                </a:lnTo>
                <a:close/>
              </a:path>
              <a:path w="7619" h="4445">
                <a:moveTo>
                  <a:pt x="887" y="3230"/>
                </a:moveTo>
                <a:lnTo>
                  <a:pt x="548" y="3230"/>
                </a:lnTo>
                <a:lnTo>
                  <a:pt x="637" y="3383"/>
                </a:lnTo>
                <a:lnTo>
                  <a:pt x="655" y="3931"/>
                </a:lnTo>
                <a:lnTo>
                  <a:pt x="761" y="3688"/>
                </a:lnTo>
                <a:lnTo>
                  <a:pt x="826" y="3434"/>
                </a:lnTo>
                <a:lnTo>
                  <a:pt x="929" y="3261"/>
                </a:lnTo>
                <a:close/>
              </a:path>
              <a:path w="7619" h="4445">
                <a:moveTo>
                  <a:pt x="3428" y="3261"/>
                </a:moveTo>
                <a:lnTo>
                  <a:pt x="3285" y="3931"/>
                </a:lnTo>
                <a:lnTo>
                  <a:pt x="3423" y="3688"/>
                </a:lnTo>
                <a:lnTo>
                  <a:pt x="3428" y="3261"/>
                </a:lnTo>
                <a:close/>
              </a:path>
              <a:path w="7619" h="4445">
                <a:moveTo>
                  <a:pt x="798" y="2590"/>
                </a:moveTo>
                <a:lnTo>
                  <a:pt x="679" y="3139"/>
                </a:lnTo>
                <a:lnTo>
                  <a:pt x="310" y="3139"/>
                </a:lnTo>
                <a:lnTo>
                  <a:pt x="267" y="3434"/>
                </a:lnTo>
                <a:lnTo>
                  <a:pt x="237" y="3840"/>
                </a:lnTo>
                <a:lnTo>
                  <a:pt x="297" y="3665"/>
                </a:lnTo>
                <a:lnTo>
                  <a:pt x="326" y="3505"/>
                </a:lnTo>
                <a:lnTo>
                  <a:pt x="356" y="3261"/>
                </a:lnTo>
                <a:lnTo>
                  <a:pt x="548" y="3230"/>
                </a:lnTo>
                <a:lnTo>
                  <a:pt x="887" y="3230"/>
                </a:lnTo>
                <a:lnTo>
                  <a:pt x="791" y="2865"/>
                </a:lnTo>
                <a:lnTo>
                  <a:pt x="798" y="2590"/>
                </a:lnTo>
                <a:close/>
              </a:path>
              <a:path w="7619" h="4445">
                <a:moveTo>
                  <a:pt x="1764" y="3230"/>
                </a:moveTo>
                <a:lnTo>
                  <a:pt x="954" y="3230"/>
                </a:lnTo>
                <a:lnTo>
                  <a:pt x="969" y="3535"/>
                </a:lnTo>
                <a:lnTo>
                  <a:pt x="999" y="3749"/>
                </a:lnTo>
                <a:lnTo>
                  <a:pt x="1078" y="3465"/>
                </a:lnTo>
                <a:lnTo>
                  <a:pt x="1167" y="3322"/>
                </a:lnTo>
                <a:lnTo>
                  <a:pt x="1749" y="3322"/>
                </a:lnTo>
                <a:close/>
              </a:path>
              <a:path w="7619" h="4445">
                <a:moveTo>
                  <a:pt x="70" y="2895"/>
                </a:moveTo>
                <a:lnTo>
                  <a:pt x="30" y="3108"/>
                </a:lnTo>
                <a:lnTo>
                  <a:pt x="0" y="3688"/>
                </a:lnTo>
                <a:lnTo>
                  <a:pt x="131" y="3169"/>
                </a:lnTo>
                <a:lnTo>
                  <a:pt x="310" y="3139"/>
                </a:lnTo>
                <a:lnTo>
                  <a:pt x="679" y="3139"/>
                </a:lnTo>
                <a:lnTo>
                  <a:pt x="70" y="3108"/>
                </a:lnTo>
                <a:lnTo>
                  <a:pt x="70" y="2895"/>
                </a:lnTo>
                <a:close/>
              </a:path>
              <a:path w="7619" h="4445">
                <a:moveTo>
                  <a:pt x="3477" y="2438"/>
                </a:moveTo>
                <a:lnTo>
                  <a:pt x="3543" y="2640"/>
                </a:lnTo>
                <a:lnTo>
                  <a:pt x="3596" y="2926"/>
                </a:lnTo>
                <a:lnTo>
                  <a:pt x="3892" y="2926"/>
                </a:lnTo>
                <a:lnTo>
                  <a:pt x="4023" y="3139"/>
                </a:lnTo>
                <a:lnTo>
                  <a:pt x="4153" y="3465"/>
                </a:lnTo>
                <a:lnTo>
                  <a:pt x="4261" y="3657"/>
                </a:lnTo>
                <a:lnTo>
                  <a:pt x="4205" y="3413"/>
                </a:lnTo>
                <a:lnTo>
                  <a:pt x="4174" y="3230"/>
                </a:lnTo>
                <a:lnTo>
                  <a:pt x="4166" y="2743"/>
                </a:lnTo>
                <a:lnTo>
                  <a:pt x="4347" y="2743"/>
                </a:lnTo>
                <a:lnTo>
                  <a:pt x="3666" y="2712"/>
                </a:lnTo>
                <a:lnTo>
                  <a:pt x="3547" y="2560"/>
                </a:lnTo>
                <a:close/>
              </a:path>
              <a:path w="7619" h="4445">
                <a:moveTo>
                  <a:pt x="3190" y="3444"/>
                </a:moveTo>
                <a:lnTo>
                  <a:pt x="3154" y="3656"/>
                </a:lnTo>
                <a:lnTo>
                  <a:pt x="3174" y="3465"/>
                </a:lnTo>
                <a:close/>
              </a:path>
              <a:path w="7619" h="4445">
                <a:moveTo>
                  <a:pt x="1904" y="3352"/>
                </a:moveTo>
                <a:close/>
              </a:path>
              <a:path w="7619" h="4445">
                <a:moveTo>
                  <a:pt x="2737" y="3383"/>
                </a:moveTo>
                <a:close/>
              </a:path>
              <a:path w="7619" h="4445">
                <a:moveTo>
                  <a:pt x="3863" y="2987"/>
                </a:moveTo>
                <a:lnTo>
                  <a:pt x="3608" y="2987"/>
                </a:lnTo>
                <a:lnTo>
                  <a:pt x="3749" y="3291"/>
                </a:lnTo>
                <a:lnTo>
                  <a:pt x="3863" y="2987"/>
                </a:lnTo>
                <a:close/>
              </a:path>
              <a:path w="7619" h="4445">
                <a:moveTo>
                  <a:pt x="2285" y="2926"/>
                </a:moveTo>
                <a:lnTo>
                  <a:pt x="2281" y="3291"/>
                </a:lnTo>
                <a:lnTo>
                  <a:pt x="2684" y="3352"/>
                </a:lnTo>
                <a:lnTo>
                  <a:pt x="2465" y="3261"/>
                </a:lnTo>
                <a:lnTo>
                  <a:pt x="2285" y="2926"/>
                </a:lnTo>
                <a:close/>
              </a:path>
              <a:path w="7619" h="4445">
                <a:moveTo>
                  <a:pt x="1118" y="2712"/>
                </a:moveTo>
                <a:lnTo>
                  <a:pt x="1005" y="3139"/>
                </a:lnTo>
                <a:lnTo>
                  <a:pt x="1764" y="3230"/>
                </a:lnTo>
                <a:lnTo>
                  <a:pt x="1155" y="3169"/>
                </a:lnTo>
                <a:lnTo>
                  <a:pt x="1118" y="2712"/>
                </a:lnTo>
                <a:close/>
              </a:path>
              <a:path w="7619" h="4445">
                <a:moveTo>
                  <a:pt x="2465" y="2804"/>
                </a:moveTo>
                <a:lnTo>
                  <a:pt x="2465" y="3261"/>
                </a:lnTo>
                <a:lnTo>
                  <a:pt x="2644" y="3261"/>
                </a:lnTo>
                <a:lnTo>
                  <a:pt x="2499" y="2926"/>
                </a:lnTo>
                <a:close/>
              </a:path>
              <a:path w="7619" h="4445">
                <a:moveTo>
                  <a:pt x="3179" y="2743"/>
                </a:moveTo>
                <a:lnTo>
                  <a:pt x="3213" y="2987"/>
                </a:lnTo>
                <a:lnTo>
                  <a:pt x="3240" y="3200"/>
                </a:lnTo>
                <a:lnTo>
                  <a:pt x="3468" y="3200"/>
                </a:lnTo>
                <a:lnTo>
                  <a:pt x="3179" y="2743"/>
                </a:lnTo>
                <a:close/>
              </a:path>
              <a:path w="7619" h="4445">
                <a:moveTo>
                  <a:pt x="4347" y="2743"/>
                </a:moveTo>
                <a:lnTo>
                  <a:pt x="4166" y="2743"/>
                </a:lnTo>
                <a:lnTo>
                  <a:pt x="4334" y="2834"/>
                </a:lnTo>
                <a:lnTo>
                  <a:pt x="4404" y="3047"/>
                </a:lnTo>
                <a:lnTo>
                  <a:pt x="4511" y="3200"/>
                </a:lnTo>
                <a:lnTo>
                  <a:pt x="4399" y="2987"/>
                </a:lnTo>
                <a:lnTo>
                  <a:pt x="4347" y="2743"/>
                </a:lnTo>
                <a:close/>
              </a:path>
              <a:path w="7619" h="4445">
                <a:moveTo>
                  <a:pt x="1298" y="2682"/>
                </a:moveTo>
                <a:lnTo>
                  <a:pt x="1184" y="3108"/>
                </a:lnTo>
                <a:lnTo>
                  <a:pt x="1774" y="3169"/>
                </a:lnTo>
                <a:lnTo>
                  <a:pt x="1453" y="3078"/>
                </a:lnTo>
                <a:lnTo>
                  <a:pt x="1361" y="2926"/>
                </a:lnTo>
                <a:lnTo>
                  <a:pt x="1298" y="2682"/>
                </a:lnTo>
                <a:close/>
              </a:path>
              <a:path w="7619" h="4445">
                <a:moveTo>
                  <a:pt x="477" y="2352"/>
                </a:moveTo>
                <a:lnTo>
                  <a:pt x="155" y="2590"/>
                </a:lnTo>
                <a:lnTo>
                  <a:pt x="98" y="2804"/>
                </a:lnTo>
                <a:lnTo>
                  <a:pt x="70" y="3108"/>
                </a:lnTo>
                <a:lnTo>
                  <a:pt x="627" y="3108"/>
                </a:lnTo>
                <a:lnTo>
                  <a:pt x="310" y="2926"/>
                </a:lnTo>
                <a:lnTo>
                  <a:pt x="477" y="2352"/>
                </a:lnTo>
                <a:close/>
              </a:path>
              <a:path w="7619" h="4445">
                <a:moveTo>
                  <a:pt x="3408" y="2716"/>
                </a:moveTo>
                <a:lnTo>
                  <a:pt x="3445" y="2956"/>
                </a:lnTo>
                <a:lnTo>
                  <a:pt x="3404" y="3108"/>
                </a:lnTo>
                <a:lnTo>
                  <a:pt x="3608" y="2987"/>
                </a:lnTo>
                <a:lnTo>
                  <a:pt x="3863" y="2987"/>
                </a:lnTo>
                <a:lnTo>
                  <a:pt x="3596" y="2926"/>
                </a:lnTo>
                <a:lnTo>
                  <a:pt x="3408" y="2716"/>
                </a:lnTo>
                <a:close/>
              </a:path>
              <a:path w="7619" h="4445">
                <a:moveTo>
                  <a:pt x="4612" y="2640"/>
                </a:moveTo>
                <a:lnTo>
                  <a:pt x="4674" y="2852"/>
                </a:lnTo>
                <a:lnTo>
                  <a:pt x="4773" y="3108"/>
                </a:lnTo>
                <a:lnTo>
                  <a:pt x="4727" y="2804"/>
                </a:lnTo>
                <a:lnTo>
                  <a:pt x="4612" y="2640"/>
                </a:lnTo>
                <a:close/>
              </a:path>
              <a:path w="7619" h="4445">
                <a:moveTo>
                  <a:pt x="1606" y="2560"/>
                </a:moveTo>
                <a:lnTo>
                  <a:pt x="1529" y="2956"/>
                </a:lnTo>
                <a:lnTo>
                  <a:pt x="1703" y="3078"/>
                </a:lnTo>
                <a:lnTo>
                  <a:pt x="1645" y="2682"/>
                </a:lnTo>
                <a:close/>
              </a:path>
              <a:path w="7619" h="4445">
                <a:moveTo>
                  <a:pt x="1749" y="2743"/>
                </a:moveTo>
                <a:lnTo>
                  <a:pt x="1703" y="3078"/>
                </a:lnTo>
                <a:lnTo>
                  <a:pt x="1766" y="2804"/>
                </a:lnTo>
                <a:close/>
              </a:path>
              <a:path w="7619" h="4445">
                <a:moveTo>
                  <a:pt x="2785" y="2651"/>
                </a:moveTo>
                <a:lnTo>
                  <a:pt x="2904" y="2834"/>
                </a:lnTo>
                <a:lnTo>
                  <a:pt x="2785" y="2651"/>
                </a:lnTo>
                <a:close/>
              </a:path>
              <a:path w="7619" h="4445">
                <a:moveTo>
                  <a:pt x="5200" y="2332"/>
                </a:moveTo>
                <a:lnTo>
                  <a:pt x="5262" y="2712"/>
                </a:lnTo>
                <a:lnTo>
                  <a:pt x="5255" y="2526"/>
                </a:lnTo>
                <a:lnTo>
                  <a:pt x="5200" y="2332"/>
                </a:lnTo>
                <a:close/>
              </a:path>
              <a:path w="7619" h="4445">
                <a:moveTo>
                  <a:pt x="3739" y="2011"/>
                </a:moveTo>
                <a:lnTo>
                  <a:pt x="3871" y="2133"/>
                </a:lnTo>
                <a:lnTo>
                  <a:pt x="3837" y="2438"/>
                </a:lnTo>
                <a:lnTo>
                  <a:pt x="3809" y="2712"/>
                </a:lnTo>
                <a:lnTo>
                  <a:pt x="4342" y="2712"/>
                </a:lnTo>
                <a:lnTo>
                  <a:pt x="4332" y="2468"/>
                </a:lnTo>
                <a:lnTo>
                  <a:pt x="4035" y="2377"/>
                </a:lnTo>
                <a:lnTo>
                  <a:pt x="3928" y="2164"/>
                </a:lnTo>
                <a:lnTo>
                  <a:pt x="3739" y="2011"/>
                </a:lnTo>
                <a:close/>
              </a:path>
              <a:path w="7619" h="4445">
                <a:moveTo>
                  <a:pt x="4404" y="1798"/>
                </a:moveTo>
                <a:lnTo>
                  <a:pt x="4398" y="2011"/>
                </a:lnTo>
                <a:lnTo>
                  <a:pt x="4428" y="2164"/>
                </a:lnTo>
                <a:lnTo>
                  <a:pt x="4477" y="2316"/>
                </a:lnTo>
                <a:lnTo>
                  <a:pt x="4346" y="2316"/>
                </a:lnTo>
                <a:lnTo>
                  <a:pt x="4532" y="2526"/>
                </a:lnTo>
                <a:lnTo>
                  <a:pt x="4583" y="2316"/>
                </a:lnTo>
                <a:lnTo>
                  <a:pt x="4703" y="2164"/>
                </a:lnTo>
                <a:lnTo>
                  <a:pt x="4846" y="2164"/>
                </a:lnTo>
                <a:lnTo>
                  <a:pt x="4690" y="2103"/>
                </a:lnTo>
                <a:lnTo>
                  <a:pt x="4404" y="1798"/>
                </a:lnTo>
                <a:close/>
              </a:path>
              <a:path w="7619" h="4445">
                <a:moveTo>
                  <a:pt x="4571" y="1554"/>
                </a:moveTo>
                <a:lnTo>
                  <a:pt x="4703" y="1737"/>
                </a:lnTo>
                <a:lnTo>
                  <a:pt x="4794" y="1920"/>
                </a:lnTo>
                <a:lnTo>
                  <a:pt x="4846" y="2164"/>
                </a:lnTo>
                <a:lnTo>
                  <a:pt x="4703" y="2164"/>
                </a:lnTo>
                <a:lnTo>
                  <a:pt x="4846" y="2255"/>
                </a:lnTo>
                <a:lnTo>
                  <a:pt x="4965" y="2529"/>
                </a:lnTo>
                <a:lnTo>
                  <a:pt x="4928" y="2133"/>
                </a:lnTo>
                <a:lnTo>
                  <a:pt x="5582" y="2133"/>
                </a:lnTo>
                <a:lnTo>
                  <a:pt x="5888" y="2103"/>
                </a:lnTo>
                <a:lnTo>
                  <a:pt x="5452" y="2042"/>
                </a:lnTo>
                <a:lnTo>
                  <a:pt x="5198" y="1798"/>
                </a:lnTo>
                <a:lnTo>
                  <a:pt x="4846" y="1798"/>
                </a:lnTo>
                <a:lnTo>
                  <a:pt x="4678" y="1676"/>
                </a:lnTo>
                <a:close/>
              </a:path>
              <a:path w="7619" h="4445">
                <a:moveTo>
                  <a:pt x="5528" y="2255"/>
                </a:moveTo>
                <a:lnTo>
                  <a:pt x="5540" y="2526"/>
                </a:lnTo>
                <a:lnTo>
                  <a:pt x="5513" y="2377"/>
                </a:lnTo>
                <a:close/>
              </a:path>
              <a:path w="7619" h="4445">
                <a:moveTo>
                  <a:pt x="5888" y="2103"/>
                </a:moveTo>
                <a:lnTo>
                  <a:pt x="5596" y="2103"/>
                </a:lnTo>
                <a:lnTo>
                  <a:pt x="5727" y="2133"/>
                </a:lnTo>
                <a:lnTo>
                  <a:pt x="5870" y="2499"/>
                </a:lnTo>
                <a:lnTo>
                  <a:pt x="5888" y="2103"/>
                </a:lnTo>
                <a:close/>
              </a:path>
              <a:path w="7619" h="4445">
                <a:moveTo>
                  <a:pt x="3773" y="1615"/>
                </a:moveTo>
                <a:lnTo>
                  <a:pt x="3977" y="1859"/>
                </a:lnTo>
                <a:lnTo>
                  <a:pt x="4136" y="2133"/>
                </a:lnTo>
                <a:lnTo>
                  <a:pt x="4261" y="2468"/>
                </a:lnTo>
                <a:lnTo>
                  <a:pt x="4346" y="2316"/>
                </a:lnTo>
                <a:lnTo>
                  <a:pt x="4477" y="2316"/>
                </a:lnTo>
                <a:lnTo>
                  <a:pt x="4261" y="2042"/>
                </a:lnTo>
                <a:lnTo>
                  <a:pt x="4035" y="1828"/>
                </a:lnTo>
                <a:lnTo>
                  <a:pt x="3773" y="1615"/>
                </a:lnTo>
                <a:close/>
              </a:path>
              <a:path w="7619" h="4445">
                <a:moveTo>
                  <a:pt x="560" y="2285"/>
                </a:moveTo>
                <a:close/>
              </a:path>
              <a:path w="7619" h="4445">
                <a:moveTo>
                  <a:pt x="6261" y="1920"/>
                </a:moveTo>
                <a:lnTo>
                  <a:pt x="6120" y="1920"/>
                </a:lnTo>
                <a:lnTo>
                  <a:pt x="6199" y="2069"/>
                </a:lnTo>
                <a:lnTo>
                  <a:pt x="6251" y="2346"/>
                </a:lnTo>
                <a:lnTo>
                  <a:pt x="6261" y="1920"/>
                </a:lnTo>
                <a:close/>
              </a:path>
              <a:path w="7619" h="4445">
                <a:moveTo>
                  <a:pt x="5582" y="2133"/>
                </a:moveTo>
                <a:lnTo>
                  <a:pt x="4928" y="2133"/>
                </a:lnTo>
                <a:lnTo>
                  <a:pt x="5154" y="2164"/>
                </a:lnTo>
                <a:lnTo>
                  <a:pt x="5200" y="2332"/>
                </a:lnTo>
                <a:lnTo>
                  <a:pt x="5440" y="2255"/>
                </a:lnTo>
                <a:lnTo>
                  <a:pt x="5582" y="2133"/>
                </a:lnTo>
                <a:close/>
              </a:path>
              <a:path w="7619" h="4445">
                <a:moveTo>
                  <a:pt x="5967" y="2069"/>
                </a:moveTo>
                <a:lnTo>
                  <a:pt x="6035" y="2285"/>
                </a:lnTo>
                <a:lnTo>
                  <a:pt x="6007" y="2133"/>
                </a:lnTo>
                <a:close/>
              </a:path>
              <a:path w="7619" h="4445">
                <a:moveTo>
                  <a:pt x="6280" y="1859"/>
                </a:moveTo>
                <a:lnTo>
                  <a:pt x="6358" y="2103"/>
                </a:lnTo>
                <a:lnTo>
                  <a:pt x="6305" y="1920"/>
                </a:lnTo>
                <a:close/>
              </a:path>
              <a:path w="7619" h="4445">
                <a:moveTo>
                  <a:pt x="6489" y="1698"/>
                </a:moveTo>
                <a:lnTo>
                  <a:pt x="6513" y="1889"/>
                </a:lnTo>
                <a:lnTo>
                  <a:pt x="6595" y="2103"/>
                </a:lnTo>
                <a:lnTo>
                  <a:pt x="6540" y="1920"/>
                </a:lnTo>
                <a:lnTo>
                  <a:pt x="6489" y="1698"/>
                </a:lnTo>
                <a:close/>
              </a:path>
              <a:path w="7619" h="4445">
                <a:moveTo>
                  <a:pt x="5940" y="1950"/>
                </a:moveTo>
                <a:close/>
              </a:path>
              <a:path w="7619" h="4445">
                <a:moveTo>
                  <a:pt x="5321" y="1463"/>
                </a:moveTo>
                <a:lnTo>
                  <a:pt x="5345" y="1671"/>
                </a:lnTo>
                <a:lnTo>
                  <a:pt x="5428" y="1859"/>
                </a:lnTo>
                <a:lnTo>
                  <a:pt x="5452" y="2042"/>
                </a:lnTo>
                <a:lnTo>
                  <a:pt x="5890" y="2042"/>
                </a:lnTo>
                <a:lnTo>
                  <a:pt x="6120" y="1920"/>
                </a:lnTo>
                <a:lnTo>
                  <a:pt x="6261" y="1920"/>
                </a:lnTo>
                <a:lnTo>
                  <a:pt x="5644" y="1828"/>
                </a:lnTo>
                <a:lnTo>
                  <a:pt x="5398" y="1548"/>
                </a:lnTo>
                <a:close/>
              </a:path>
              <a:path w="7619" h="4445">
                <a:moveTo>
                  <a:pt x="6643" y="1615"/>
                </a:moveTo>
                <a:lnTo>
                  <a:pt x="6648" y="1767"/>
                </a:lnTo>
                <a:lnTo>
                  <a:pt x="6751" y="1960"/>
                </a:lnTo>
                <a:lnTo>
                  <a:pt x="6733" y="1767"/>
                </a:lnTo>
                <a:lnTo>
                  <a:pt x="6643" y="1615"/>
                </a:lnTo>
                <a:close/>
              </a:path>
              <a:path w="7619" h="4445">
                <a:moveTo>
                  <a:pt x="5513" y="1432"/>
                </a:moveTo>
                <a:lnTo>
                  <a:pt x="5625" y="1645"/>
                </a:lnTo>
                <a:lnTo>
                  <a:pt x="5644" y="1828"/>
                </a:lnTo>
                <a:lnTo>
                  <a:pt x="6263" y="1828"/>
                </a:lnTo>
                <a:lnTo>
                  <a:pt x="5785" y="1798"/>
                </a:lnTo>
                <a:lnTo>
                  <a:pt x="5513" y="1432"/>
                </a:lnTo>
                <a:close/>
              </a:path>
              <a:path w="7619" h="4445">
                <a:moveTo>
                  <a:pt x="4878" y="1548"/>
                </a:moveTo>
                <a:lnTo>
                  <a:pt x="4977" y="1798"/>
                </a:lnTo>
                <a:lnTo>
                  <a:pt x="5198" y="1798"/>
                </a:lnTo>
                <a:lnTo>
                  <a:pt x="4878" y="1548"/>
                </a:lnTo>
                <a:close/>
              </a:path>
              <a:path w="7619" h="4445">
                <a:moveTo>
                  <a:pt x="5943" y="1494"/>
                </a:moveTo>
                <a:lnTo>
                  <a:pt x="5977" y="1798"/>
                </a:lnTo>
                <a:lnTo>
                  <a:pt x="6261" y="1798"/>
                </a:lnTo>
                <a:lnTo>
                  <a:pt x="6290" y="1645"/>
                </a:lnTo>
                <a:lnTo>
                  <a:pt x="6625" y="1584"/>
                </a:lnTo>
                <a:lnTo>
                  <a:pt x="6120" y="1554"/>
                </a:lnTo>
                <a:lnTo>
                  <a:pt x="5943" y="1494"/>
                </a:lnTo>
                <a:close/>
              </a:path>
              <a:path w="7619" h="4445">
                <a:moveTo>
                  <a:pt x="6625" y="1584"/>
                </a:moveTo>
                <a:lnTo>
                  <a:pt x="6309" y="1584"/>
                </a:lnTo>
                <a:lnTo>
                  <a:pt x="6476" y="1645"/>
                </a:lnTo>
                <a:lnTo>
                  <a:pt x="6608" y="1615"/>
                </a:lnTo>
                <a:close/>
              </a:path>
              <a:path w="7619" h="4445">
                <a:moveTo>
                  <a:pt x="7063" y="975"/>
                </a:moveTo>
                <a:lnTo>
                  <a:pt x="6644" y="975"/>
                </a:lnTo>
                <a:lnTo>
                  <a:pt x="6775" y="1188"/>
                </a:lnTo>
                <a:lnTo>
                  <a:pt x="7001" y="1402"/>
                </a:lnTo>
                <a:lnTo>
                  <a:pt x="7050" y="1676"/>
                </a:lnTo>
                <a:lnTo>
                  <a:pt x="7025" y="1188"/>
                </a:lnTo>
                <a:lnTo>
                  <a:pt x="7153" y="1188"/>
                </a:lnTo>
                <a:lnTo>
                  <a:pt x="7063" y="975"/>
                </a:lnTo>
                <a:close/>
              </a:path>
              <a:path w="7619" h="4445">
                <a:moveTo>
                  <a:pt x="7253" y="1426"/>
                </a:moveTo>
                <a:lnTo>
                  <a:pt x="7355" y="1671"/>
                </a:lnTo>
                <a:lnTo>
                  <a:pt x="7253" y="1426"/>
                </a:lnTo>
                <a:close/>
              </a:path>
              <a:path w="7619" h="4445">
                <a:moveTo>
                  <a:pt x="6071" y="1066"/>
                </a:moveTo>
                <a:lnTo>
                  <a:pt x="6120" y="1554"/>
                </a:lnTo>
                <a:lnTo>
                  <a:pt x="6607" y="1554"/>
                </a:lnTo>
                <a:lnTo>
                  <a:pt x="6589" y="1219"/>
                </a:lnTo>
                <a:lnTo>
                  <a:pt x="6297" y="1219"/>
                </a:lnTo>
                <a:lnTo>
                  <a:pt x="6071" y="1066"/>
                </a:lnTo>
                <a:close/>
              </a:path>
              <a:path w="7619" h="4445">
                <a:moveTo>
                  <a:pt x="4535" y="1219"/>
                </a:moveTo>
                <a:lnTo>
                  <a:pt x="4846" y="1523"/>
                </a:lnTo>
                <a:lnTo>
                  <a:pt x="4535" y="1219"/>
                </a:lnTo>
                <a:close/>
              </a:path>
              <a:path w="7619" h="4445">
                <a:moveTo>
                  <a:pt x="5833" y="1341"/>
                </a:moveTo>
                <a:lnTo>
                  <a:pt x="5943" y="1494"/>
                </a:lnTo>
                <a:lnTo>
                  <a:pt x="5833" y="1341"/>
                </a:lnTo>
                <a:close/>
              </a:path>
              <a:path w="7619" h="4445">
                <a:moveTo>
                  <a:pt x="7153" y="1188"/>
                </a:moveTo>
                <a:lnTo>
                  <a:pt x="7025" y="1188"/>
                </a:lnTo>
                <a:lnTo>
                  <a:pt x="7226" y="1371"/>
                </a:lnTo>
                <a:lnTo>
                  <a:pt x="7153" y="1188"/>
                </a:lnTo>
                <a:close/>
              </a:path>
              <a:path w="7619" h="4445">
                <a:moveTo>
                  <a:pt x="6641" y="1185"/>
                </a:moveTo>
                <a:lnTo>
                  <a:pt x="6714" y="1402"/>
                </a:lnTo>
                <a:lnTo>
                  <a:pt x="6669" y="1219"/>
                </a:lnTo>
                <a:close/>
              </a:path>
              <a:path w="7619" h="4445">
                <a:moveTo>
                  <a:pt x="6409" y="369"/>
                </a:moveTo>
                <a:lnTo>
                  <a:pt x="6358" y="701"/>
                </a:lnTo>
                <a:lnTo>
                  <a:pt x="6226" y="701"/>
                </a:lnTo>
                <a:lnTo>
                  <a:pt x="6370" y="944"/>
                </a:lnTo>
                <a:lnTo>
                  <a:pt x="6428" y="1219"/>
                </a:lnTo>
                <a:lnTo>
                  <a:pt x="6589" y="1219"/>
                </a:lnTo>
                <a:lnTo>
                  <a:pt x="6644" y="975"/>
                </a:lnTo>
                <a:lnTo>
                  <a:pt x="7063" y="975"/>
                </a:lnTo>
                <a:lnTo>
                  <a:pt x="6948" y="701"/>
                </a:lnTo>
                <a:lnTo>
                  <a:pt x="6358" y="701"/>
                </a:lnTo>
                <a:lnTo>
                  <a:pt x="6209" y="671"/>
                </a:lnTo>
                <a:lnTo>
                  <a:pt x="6936" y="671"/>
                </a:lnTo>
                <a:lnTo>
                  <a:pt x="6833" y="426"/>
                </a:lnTo>
                <a:lnTo>
                  <a:pt x="6409" y="369"/>
                </a:lnTo>
                <a:close/>
              </a:path>
              <a:path w="7619" h="4445">
                <a:moveTo>
                  <a:pt x="6619" y="1127"/>
                </a:moveTo>
                <a:close/>
              </a:path>
              <a:path w="7619" h="4445">
                <a:moveTo>
                  <a:pt x="6013" y="457"/>
                </a:moveTo>
                <a:lnTo>
                  <a:pt x="6209" y="671"/>
                </a:lnTo>
                <a:lnTo>
                  <a:pt x="6013" y="457"/>
                </a:lnTo>
                <a:close/>
              </a:path>
              <a:path w="7619" h="4445">
                <a:moveTo>
                  <a:pt x="6071" y="0"/>
                </a:moveTo>
                <a:lnTo>
                  <a:pt x="6382" y="365"/>
                </a:lnTo>
                <a:lnTo>
                  <a:pt x="6297" y="60"/>
                </a:lnTo>
                <a:lnTo>
                  <a:pt x="6071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1422821" y="6747698"/>
            <a:ext cx="3175" cy="190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3142" y="0"/>
                </a:moveTo>
                <a:lnTo>
                  <a:pt x="2560" y="21"/>
                </a:lnTo>
                <a:lnTo>
                  <a:pt x="1975" y="128"/>
                </a:lnTo>
                <a:lnTo>
                  <a:pt x="1417" y="368"/>
                </a:lnTo>
                <a:lnTo>
                  <a:pt x="868" y="594"/>
                </a:lnTo>
                <a:lnTo>
                  <a:pt x="380" y="963"/>
                </a:lnTo>
                <a:lnTo>
                  <a:pt x="0" y="1402"/>
                </a:lnTo>
                <a:lnTo>
                  <a:pt x="463" y="1057"/>
                </a:lnTo>
                <a:lnTo>
                  <a:pt x="963" y="761"/>
                </a:lnTo>
                <a:lnTo>
                  <a:pt x="2023" y="295"/>
                </a:lnTo>
                <a:lnTo>
                  <a:pt x="3142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1421023" y="6748673"/>
            <a:ext cx="2540" cy="635"/>
          </a:xfrm>
          <a:custGeom>
            <a:avLst/>
            <a:gdLst/>
            <a:ahLst/>
            <a:cxnLst/>
            <a:rect l="l" t="t" r="r" b="b"/>
            <a:pathLst>
              <a:path w="2540" h="634">
                <a:moveTo>
                  <a:pt x="1626" y="118"/>
                </a:moveTo>
                <a:lnTo>
                  <a:pt x="1155" y="118"/>
                </a:lnTo>
                <a:lnTo>
                  <a:pt x="1319" y="155"/>
                </a:lnTo>
                <a:lnTo>
                  <a:pt x="1655" y="249"/>
                </a:lnTo>
                <a:lnTo>
                  <a:pt x="1798" y="307"/>
                </a:lnTo>
                <a:lnTo>
                  <a:pt x="1950" y="405"/>
                </a:lnTo>
                <a:lnTo>
                  <a:pt x="1712" y="155"/>
                </a:lnTo>
                <a:close/>
              </a:path>
              <a:path w="2540" h="634">
                <a:moveTo>
                  <a:pt x="1344" y="0"/>
                </a:moveTo>
                <a:lnTo>
                  <a:pt x="630" y="0"/>
                </a:lnTo>
                <a:lnTo>
                  <a:pt x="262" y="131"/>
                </a:lnTo>
                <a:lnTo>
                  <a:pt x="0" y="356"/>
                </a:lnTo>
                <a:lnTo>
                  <a:pt x="167" y="286"/>
                </a:lnTo>
                <a:lnTo>
                  <a:pt x="332" y="225"/>
                </a:lnTo>
                <a:lnTo>
                  <a:pt x="819" y="118"/>
                </a:lnTo>
                <a:lnTo>
                  <a:pt x="1626" y="118"/>
                </a:lnTo>
                <a:lnTo>
                  <a:pt x="1344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1412576" y="6738230"/>
            <a:ext cx="7897" cy="2379"/>
          </a:xfrm>
          <a:prstGeom prst="rect">
            <a:avLst/>
          </a:prstGeom>
          <a:blipFill>
            <a:blip r:embed="rId39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1416664" y="6739635"/>
            <a:ext cx="1905" cy="1905"/>
          </a:xfrm>
          <a:custGeom>
            <a:avLst/>
            <a:gdLst/>
            <a:ahLst/>
            <a:cxnLst/>
            <a:rect l="l" t="t" r="r" b="b"/>
            <a:pathLst>
              <a:path w="1905" h="1904">
                <a:moveTo>
                  <a:pt x="1392" y="0"/>
                </a:moveTo>
                <a:lnTo>
                  <a:pt x="761" y="274"/>
                </a:lnTo>
                <a:lnTo>
                  <a:pt x="131" y="569"/>
                </a:lnTo>
                <a:lnTo>
                  <a:pt x="0" y="618"/>
                </a:lnTo>
                <a:lnTo>
                  <a:pt x="306" y="1130"/>
                </a:lnTo>
                <a:lnTo>
                  <a:pt x="454" y="1356"/>
                </a:lnTo>
                <a:lnTo>
                  <a:pt x="1191" y="1356"/>
                </a:lnTo>
                <a:lnTo>
                  <a:pt x="1405" y="1130"/>
                </a:lnTo>
                <a:lnTo>
                  <a:pt x="1691" y="332"/>
                </a:lnTo>
                <a:lnTo>
                  <a:pt x="1392" y="0"/>
                </a:lnTo>
                <a:close/>
              </a:path>
            </a:pathLst>
          </a:custGeom>
          <a:solidFill>
            <a:srgbClr val="D1CDC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1416713" y="6739791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130" y="0"/>
                </a:moveTo>
                <a:lnTo>
                  <a:pt x="864" y="35"/>
                </a:lnTo>
                <a:lnTo>
                  <a:pt x="393" y="249"/>
                </a:lnTo>
                <a:lnTo>
                  <a:pt x="237" y="295"/>
                </a:lnTo>
                <a:lnTo>
                  <a:pt x="12" y="487"/>
                </a:lnTo>
                <a:lnTo>
                  <a:pt x="45" y="643"/>
                </a:lnTo>
                <a:lnTo>
                  <a:pt x="94" y="774"/>
                </a:lnTo>
                <a:lnTo>
                  <a:pt x="188" y="905"/>
                </a:lnTo>
                <a:lnTo>
                  <a:pt x="295" y="1048"/>
                </a:lnTo>
                <a:lnTo>
                  <a:pt x="451" y="1176"/>
                </a:lnTo>
                <a:lnTo>
                  <a:pt x="618" y="1200"/>
                </a:lnTo>
                <a:lnTo>
                  <a:pt x="786" y="1237"/>
                </a:lnTo>
                <a:lnTo>
                  <a:pt x="963" y="1213"/>
                </a:lnTo>
                <a:lnTo>
                  <a:pt x="786" y="1213"/>
                </a:lnTo>
                <a:lnTo>
                  <a:pt x="463" y="1142"/>
                </a:lnTo>
                <a:lnTo>
                  <a:pt x="332" y="1011"/>
                </a:lnTo>
                <a:lnTo>
                  <a:pt x="249" y="868"/>
                </a:lnTo>
                <a:lnTo>
                  <a:pt x="143" y="737"/>
                </a:lnTo>
                <a:lnTo>
                  <a:pt x="70" y="512"/>
                </a:lnTo>
                <a:lnTo>
                  <a:pt x="249" y="368"/>
                </a:lnTo>
                <a:lnTo>
                  <a:pt x="405" y="286"/>
                </a:lnTo>
                <a:lnTo>
                  <a:pt x="557" y="225"/>
                </a:lnTo>
                <a:lnTo>
                  <a:pt x="737" y="143"/>
                </a:lnTo>
                <a:lnTo>
                  <a:pt x="880" y="70"/>
                </a:lnTo>
                <a:lnTo>
                  <a:pt x="1213" y="24"/>
                </a:lnTo>
                <a:close/>
              </a:path>
              <a:path w="1905" h="1270">
                <a:moveTo>
                  <a:pt x="1274" y="1048"/>
                </a:moveTo>
                <a:lnTo>
                  <a:pt x="1118" y="1118"/>
                </a:lnTo>
                <a:lnTo>
                  <a:pt x="963" y="1200"/>
                </a:lnTo>
                <a:lnTo>
                  <a:pt x="786" y="1213"/>
                </a:lnTo>
                <a:lnTo>
                  <a:pt x="963" y="1213"/>
                </a:lnTo>
                <a:lnTo>
                  <a:pt x="1274" y="1048"/>
                </a:lnTo>
                <a:close/>
              </a:path>
              <a:path w="1905" h="1270">
                <a:moveTo>
                  <a:pt x="1425" y="121"/>
                </a:moveTo>
                <a:lnTo>
                  <a:pt x="1480" y="286"/>
                </a:lnTo>
                <a:lnTo>
                  <a:pt x="1505" y="487"/>
                </a:lnTo>
                <a:lnTo>
                  <a:pt x="1438" y="737"/>
                </a:lnTo>
                <a:lnTo>
                  <a:pt x="1512" y="487"/>
                </a:lnTo>
                <a:lnTo>
                  <a:pt x="1492" y="286"/>
                </a:lnTo>
                <a:lnTo>
                  <a:pt x="1450" y="143"/>
                </a:lnTo>
                <a:close/>
              </a:path>
              <a:path w="1905" h="1270">
                <a:moveTo>
                  <a:pt x="1277" y="35"/>
                </a:moveTo>
                <a:lnTo>
                  <a:pt x="1425" y="121"/>
                </a:lnTo>
                <a:lnTo>
                  <a:pt x="1277" y="35"/>
                </a:lnTo>
                <a:close/>
              </a:path>
              <a:path w="1905" h="1270">
                <a:moveTo>
                  <a:pt x="1252" y="24"/>
                </a:moveTo>
                <a:close/>
              </a:path>
            </a:pathLst>
          </a:custGeom>
          <a:solidFill>
            <a:srgbClr val="9B685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1416701" y="6740480"/>
            <a:ext cx="1270" cy="635"/>
          </a:xfrm>
          <a:custGeom>
            <a:avLst/>
            <a:gdLst/>
            <a:ahLst/>
            <a:cxnLst/>
            <a:rect l="l" t="t" r="r" b="b"/>
            <a:pathLst>
              <a:path w="1269" h="634">
                <a:moveTo>
                  <a:pt x="0" y="0"/>
                </a:moveTo>
                <a:lnTo>
                  <a:pt x="57" y="228"/>
                </a:lnTo>
                <a:lnTo>
                  <a:pt x="188" y="429"/>
                </a:lnTo>
                <a:lnTo>
                  <a:pt x="380" y="536"/>
                </a:lnTo>
                <a:lnTo>
                  <a:pt x="594" y="643"/>
                </a:lnTo>
                <a:lnTo>
                  <a:pt x="929" y="630"/>
                </a:lnTo>
                <a:lnTo>
                  <a:pt x="606" y="618"/>
                </a:lnTo>
                <a:lnTo>
                  <a:pt x="417" y="487"/>
                </a:lnTo>
                <a:lnTo>
                  <a:pt x="262" y="359"/>
                </a:lnTo>
                <a:lnTo>
                  <a:pt x="57" y="106"/>
                </a:lnTo>
                <a:close/>
              </a:path>
              <a:path w="1269" h="634">
                <a:moveTo>
                  <a:pt x="1048" y="585"/>
                </a:moveTo>
                <a:lnTo>
                  <a:pt x="832" y="630"/>
                </a:lnTo>
                <a:lnTo>
                  <a:pt x="1048" y="585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1417118" y="6740004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713" y="356"/>
                </a:moveTo>
                <a:lnTo>
                  <a:pt x="713" y="560"/>
                </a:lnTo>
                <a:lnTo>
                  <a:pt x="557" y="713"/>
                </a:lnTo>
                <a:lnTo>
                  <a:pt x="356" y="713"/>
                </a:lnTo>
                <a:lnTo>
                  <a:pt x="152" y="713"/>
                </a:lnTo>
                <a:lnTo>
                  <a:pt x="0" y="560"/>
                </a:lnTo>
                <a:lnTo>
                  <a:pt x="0" y="356"/>
                </a:lnTo>
                <a:lnTo>
                  <a:pt x="0" y="167"/>
                </a:lnTo>
                <a:lnTo>
                  <a:pt x="152" y="0"/>
                </a:lnTo>
                <a:lnTo>
                  <a:pt x="356" y="0"/>
                </a:lnTo>
                <a:lnTo>
                  <a:pt x="557" y="0"/>
                </a:lnTo>
                <a:lnTo>
                  <a:pt x="713" y="167"/>
                </a:lnTo>
                <a:lnTo>
                  <a:pt x="713" y="356"/>
                </a:lnTo>
                <a:close/>
              </a:path>
            </a:pathLst>
          </a:custGeom>
          <a:ln w="3175">
            <a:solidFill>
              <a:srgbClr val="5B3718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1417118" y="6740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512" y="0"/>
                </a:moveTo>
                <a:lnTo>
                  <a:pt x="152" y="0"/>
                </a:lnTo>
                <a:lnTo>
                  <a:pt x="0" y="152"/>
                </a:lnTo>
                <a:lnTo>
                  <a:pt x="0" y="524"/>
                </a:lnTo>
                <a:lnTo>
                  <a:pt x="152" y="676"/>
                </a:lnTo>
                <a:lnTo>
                  <a:pt x="512" y="676"/>
                </a:lnTo>
                <a:lnTo>
                  <a:pt x="664" y="524"/>
                </a:lnTo>
                <a:lnTo>
                  <a:pt x="664" y="152"/>
                </a:lnTo>
                <a:lnTo>
                  <a:pt x="512" y="0"/>
                </a:lnTo>
                <a:close/>
              </a:path>
            </a:pathLst>
          </a:custGeom>
          <a:solidFill>
            <a:srgbClr val="06070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1417118" y="6740053"/>
            <a:ext cx="1270" cy="1270"/>
          </a:xfrm>
          <a:custGeom>
            <a:avLst/>
            <a:gdLst/>
            <a:ahLst/>
            <a:cxnLst/>
            <a:rect l="l" t="t" r="r" b="b"/>
            <a:pathLst>
              <a:path w="1269" h="1270">
                <a:moveTo>
                  <a:pt x="664" y="344"/>
                </a:moveTo>
                <a:lnTo>
                  <a:pt x="664" y="524"/>
                </a:lnTo>
                <a:lnTo>
                  <a:pt x="512" y="676"/>
                </a:lnTo>
                <a:lnTo>
                  <a:pt x="332" y="676"/>
                </a:lnTo>
                <a:lnTo>
                  <a:pt x="152" y="676"/>
                </a:lnTo>
                <a:lnTo>
                  <a:pt x="0" y="524"/>
                </a:lnTo>
                <a:lnTo>
                  <a:pt x="0" y="344"/>
                </a:lnTo>
                <a:lnTo>
                  <a:pt x="0" y="152"/>
                </a:lnTo>
                <a:lnTo>
                  <a:pt x="152" y="0"/>
                </a:lnTo>
                <a:lnTo>
                  <a:pt x="332" y="0"/>
                </a:lnTo>
                <a:lnTo>
                  <a:pt x="512" y="0"/>
                </a:lnTo>
                <a:lnTo>
                  <a:pt x="664" y="152"/>
                </a:lnTo>
                <a:lnTo>
                  <a:pt x="664" y="344"/>
                </a:lnTo>
                <a:close/>
              </a:path>
            </a:pathLst>
          </a:custGeom>
          <a:ln w="3175">
            <a:solidFill>
              <a:srgbClr val="E34D25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1417463" y="6740159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237" y="0"/>
                </a:moveTo>
                <a:lnTo>
                  <a:pt x="57" y="0"/>
                </a:lnTo>
                <a:lnTo>
                  <a:pt x="57" y="155"/>
                </a:lnTo>
                <a:lnTo>
                  <a:pt x="237" y="155"/>
                </a:lnTo>
                <a:lnTo>
                  <a:pt x="237" y="0"/>
                </a:lnTo>
                <a:close/>
              </a:path>
            </a:pathLst>
          </a:custGeom>
          <a:solidFill>
            <a:srgbClr val="FCFAF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1417140" y="6740480"/>
            <a:ext cx="635" cy="635"/>
          </a:xfrm>
          <a:custGeom>
            <a:avLst/>
            <a:gdLst/>
            <a:ahLst/>
            <a:cxnLst/>
            <a:rect l="l" t="t" r="r" b="b"/>
            <a:pathLst>
              <a:path w="634" h="634">
                <a:moveTo>
                  <a:pt x="0" y="0"/>
                </a:moveTo>
                <a:lnTo>
                  <a:pt x="380" y="274"/>
                </a:lnTo>
                <a:lnTo>
                  <a:pt x="524" y="167"/>
                </a:lnTo>
                <a:lnTo>
                  <a:pt x="359" y="167"/>
                </a:lnTo>
                <a:lnTo>
                  <a:pt x="179" y="131"/>
                </a:lnTo>
                <a:lnTo>
                  <a:pt x="0" y="0"/>
                </a:lnTo>
                <a:close/>
              </a:path>
              <a:path w="634" h="634">
                <a:moveTo>
                  <a:pt x="560" y="118"/>
                </a:moveTo>
                <a:lnTo>
                  <a:pt x="359" y="167"/>
                </a:lnTo>
                <a:lnTo>
                  <a:pt x="524" y="167"/>
                </a:lnTo>
                <a:close/>
              </a:path>
            </a:pathLst>
          </a:custGeom>
          <a:solidFill>
            <a:srgbClr val="D88144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1416414" y="6739754"/>
            <a:ext cx="1905" cy="1270"/>
          </a:xfrm>
          <a:custGeom>
            <a:avLst/>
            <a:gdLst/>
            <a:ahLst/>
            <a:cxnLst/>
            <a:rect l="l" t="t" r="r" b="b"/>
            <a:pathLst>
              <a:path w="1905" h="1270">
                <a:moveTo>
                  <a:pt x="1155" y="0"/>
                </a:moveTo>
                <a:lnTo>
                  <a:pt x="380" y="393"/>
                </a:lnTo>
                <a:lnTo>
                  <a:pt x="249" y="487"/>
                </a:lnTo>
                <a:lnTo>
                  <a:pt x="94" y="630"/>
                </a:lnTo>
                <a:lnTo>
                  <a:pt x="335" y="630"/>
                </a:lnTo>
                <a:lnTo>
                  <a:pt x="487" y="548"/>
                </a:lnTo>
                <a:lnTo>
                  <a:pt x="630" y="487"/>
                </a:lnTo>
                <a:lnTo>
                  <a:pt x="917" y="332"/>
                </a:lnTo>
                <a:lnTo>
                  <a:pt x="1060" y="262"/>
                </a:lnTo>
                <a:lnTo>
                  <a:pt x="1191" y="225"/>
                </a:lnTo>
                <a:lnTo>
                  <a:pt x="1655" y="201"/>
                </a:lnTo>
                <a:lnTo>
                  <a:pt x="1523" y="24"/>
                </a:lnTo>
                <a:lnTo>
                  <a:pt x="1155" y="0"/>
                </a:lnTo>
                <a:close/>
              </a:path>
              <a:path w="1905" h="1270">
                <a:moveTo>
                  <a:pt x="1768" y="201"/>
                </a:moveTo>
                <a:close/>
              </a:path>
            </a:pathLst>
          </a:custGeom>
          <a:solidFill>
            <a:srgbClr val="7C483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1414985" y="6742196"/>
            <a:ext cx="635" cy="1270"/>
          </a:xfrm>
          <a:custGeom>
            <a:avLst/>
            <a:gdLst/>
            <a:ahLst/>
            <a:cxnLst/>
            <a:rect l="l" t="t" r="r" b="b"/>
            <a:pathLst>
              <a:path w="634" h="1270">
                <a:moveTo>
                  <a:pt x="48" y="0"/>
                </a:moveTo>
                <a:lnTo>
                  <a:pt x="36" y="582"/>
                </a:lnTo>
                <a:lnTo>
                  <a:pt x="0" y="868"/>
                </a:lnTo>
                <a:lnTo>
                  <a:pt x="143" y="594"/>
                </a:lnTo>
                <a:lnTo>
                  <a:pt x="143" y="118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1414058" y="6740336"/>
            <a:ext cx="1270" cy="1905"/>
          </a:xfrm>
          <a:custGeom>
            <a:avLst/>
            <a:gdLst/>
            <a:ahLst/>
            <a:cxnLst/>
            <a:rect l="l" t="t" r="r" b="b"/>
            <a:pathLst>
              <a:path w="1269" h="1904">
                <a:moveTo>
                  <a:pt x="188" y="0"/>
                </a:moveTo>
                <a:lnTo>
                  <a:pt x="0" y="24"/>
                </a:lnTo>
                <a:lnTo>
                  <a:pt x="188" y="60"/>
                </a:lnTo>
                <a:lnTo>
                  <a:pt x="368" y="143"/>
                </a:lnTo>
                <a:lnTo>
                  <a:pt x="499" y="262"/>
                </a:lnTo>
                <a:lnTo>
                  <a:pt x="618" y="405"/>
                </a:lnTo>
                <a:lnTo>
                  <a:pt x="725" y="560"/>
                </a:lnTo>
                <a:lnTo>
                  <a:pt x="786" y="740"/>
                </a:lnTo>
                <a:lnTo>
                  <a:pt x="926" y="1085"/>
                </a:lnTo>
                <a:lnTo>
                  <a:pt x="963" y="1859"/>
                </a:lnTo>
                <a:lnTo>
                  <a:pt x="1011" y="1667"/>
                </a:lnTo>
                <a:lnTo>
                  <a:pt x="1011" y="1085"/>
                </a:lnTo>
                <a:lnTo>
                  <a:pt x="557" y="204"/>
                </a:lnTo>
                <a:lnTo>
                  <a:pt x="393" y="73"/>
                </a:lnTo>
                <a:lnTo>
                  <a:pt x="188" y="0"/>
                </a:lnTo>
                <a:close/>
              </a:path>
            </a:pathLst>
          </a:custGeom>
          <a:solidFill>
            <a:srgbClr val="EDCAB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1414628" y="6740410"/>
            <a:ext cx="635" cy="1905"/>
          </a:xfrm>
          <a:custGeom>
            <a:avLst/>
            <a:gdLst/>
            <a:ahLst/>
            <a:cxnLst/>
            <a:rect l="l" t="t" r="r" b="b"/>
            <a:pathLst>
              <a:path w="634" h="1904">
                <a:moveTo>
                  <a:pt x="0" y="0"/>
                </a:moveTo>
                <a:lnTo>
                  <a:pt x="512" y="1679"/>
                </a:lnTo>
                <a:lnTo>
                  <a:pt x="536" y="1060"/>
                </a:lnTo>
                <a:lnTo>
                  <a:pt x="475" y="761"/>
                </a:lnTo>
                <a:lnTo>
                  <a:pt x="454" y="606"/>
                </a:lnTo>
                <a:lnTo>
                  <a:pt x="380" y="451"/>
                </a:lnTo>
                <a:lnTo>
                  <a:pt x="249" y="201"/>
                </a:lnTo>
                <a:lnTo>
                  <a:pt x="143" y="70"/>
                </a:lnTo>
                <a:lnTo>
                  <a:pt x="0" y="0"/>
                </a:lnTo>
                <a:close/>
              </a:path>
            </a:pathLst>
          </a:custGeom>
          <a:solidFill>
            <a:srgbClr val="A5695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1413973" y="6744289"/>
            <a:ext cx="3810" cy="6350"/>
          </a:xfrm>
          <a:custGeom>
            <a:avLst/>
            <a:gdLst/>
            <a:ahLst/>
            <a:cxnLst/>
            <a:rect l="l" t="t" r="r" b="b"/>
            <a:pathLst>
              <a:path w="3809" h="6350">
                <a:moveTo>
                  <a:pt x="822" y="0"/>
                </a:moveTo>
                <a:lnTo>
                  <a:pt x="405" y="179"/>
                </a:lnTo>
                <a:lnTo>
                  <a:pt x="0" y="368"/>
                </a:lnTo>
                <a:lnTo>
                  <a:pt x="298" y="1834"/>
                </a:lnTo>
                <a:lnTo>
                  <a:pt x="1798" y="5120"/>
                </a:lnTo>
                <a:lnTo>
                  <a:pt x="2740" y="6312"/>
                </a:lnTo>
                <a:lnTo>
                  <a:pt x="3538" y="5952"/>
                </a:lnTo>
                <a:lnTo>
                  <a:pt x="3252" y="4489"/>
                </a:lnTo>
                <a:lnTo>
                  <a:pt x="1761" y="1191"/>
                </a:lnTo>
                <a:lnTo>
                  <a:pt x="82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1414390" y="6744302"/>
            <a:ext cx="3175" cy="6350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405" y="0"/>
                </a:moveTo>
                <a:lnTo>
                  <a:pt x="0" y="179"/>
                </a:lnTo>
                <a:lnTo>
                  <a:pt x="1310" y="2883"/>
                </a:lnTo>
                <a:lnTo>
                  <a:pt x="1703" y="3953"/>
                </a:lnTo>
                <a:lnTo>
                  <a:pt x="2715" y="6120"/>
                </a:lnTo>
                <a:lnTo>
                  <a:pt x="3121" y="5940"/>
                </a:lnTo>
                <a:lnTo>
                  <a:pt x="2834" y="4465"/>
                </a:lnTo>
                <a:lnTo>
                  <a:pt x="2084" y="2834"/>
                </a:lnTo>
                <a:lnTo>
                  <a:pt x="1344" y="1191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1415997" y="6745363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655" y="0"/>
                </a:moveTo>
                <a:lnTo>
                  <a:pt x="335" y="307"/>
                </a:lnTo>
                <a:lnTo>
                  <a:pt x="0" y="594"/>
                </a:lnTo>
                <a:lnTo>
                  <a:pt x="728" y="1856"/>
                </a:lnTo>
                <a:lnTo>
                  <a:pt x="1965" y="3118"/>
                </a:lnTo>
                <a:lnTo>
                  <a:pt x="3179" y="4379"/>
                </a:lnTo>
                <a:lnTo>
                  <a:pt x="4440" y="5154"/>
                </a:lnTo>
                <a:lnTo>
                  <a:pt x="4764" y="4870"/>
                </a:lnTo>
                <a:lnTo>
                  <a:pt x="5084" y="4571"/>
                </a:lnTo>
                <a:lnTo>
                  <a:pt x="4358" y="3297"/>
                </a:lnTo>
                <a:lnTo>
                  <a:pt x="3145" y="2048"/>
                </a:lnTo>
                <a:lnTo>
                  <a:pt x="1904" y="786"/>
                </a:lnTo>
                <a:lnTo>
                  <a:pt x="65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1415997" y="6745671"/>
            <a:ext cx="5080" cy="5080"/>
          </a:xfrm>
          <a:custGeom>
            <a:avLst/>
            <a:gdLst/>
            <a:ahLst/>
            <a:cxnLst/>
            <a:rect l="l" t="t" r="r" b="b"/>
            <a:pathLst>
              <a:path w="5080" h="5079">
                <a:moveTo>
                  <a:pt x="335" y="0"/>
                </a:moveTo>
                <a:lnTo>
                  <a:pt x="0" y="286"/>
                </a:lnTo>
                <a:lnTo>
                  <a:pt x="740" y="1548"/>
                </a:lnTo>
                <a:lnTo>
                  <a:pt x="1965" y="2810"/>
                </a:lnTo>
                <a:lnTo>
                  <a:pt x="3179" y="4072"/>
                </a:lnTo>
                <a:lnTo>
                  <a:pt x="4440" y="4846"/>
                </a:lnTo>
                <a:lnTo>
                  <a:pt x="4764" y="4562"/>
                </a:lnTo>
                <a:lnTo>
                  <a:pt x="3157" y="2871"/>
                </a:lnTo>
                <a:lnTo>
                  <a:pt x="2322" y="2133"/>
                </a:lnTo>
                <a:lnTo>
                  <a:pt x="33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1417463" y="6749291"/>
            <a:ext cx="3175" cy="6985"/>
          </a:xfrm>
          <a:custGeom>
            <a:avLst/>
            <a:gdLst/>
            <a:ahLst/>
            <a:cxnLst/>
            <a:rect l="l" t="t" r="r" b="b"/>
            <a:pathLst>
              <a:path w="3175" h="6984">
                <a:moveTo>
                  <a:pt x="832" y="0"/>
                </a:moveTo>
                <a:lnTo>
                  <a:pt x="0" y="237"/>
                </a:lnTo>
                <a:lnTo>
                  <a:pt x="57" y="1737"/>
                </a:lnTo>
                <a:lnTo>
                  <a:pt x="582" y="3465"/>
                </a:lnTo>
                <a:lnTo>
                  <a:pt x="1082" y="5190"/>
                </a:lnTo>
                <a:lnTo>
                  <a:pt x="1844" y="6501"/>
                </a:lnTo>
                <a:lnTo>
                  <a:pt x="2285" y="6382"/>
                </a:lnTo>
                <a:lnTo>
                  <a:pt x="2703" y="6263"/>
                </a:lnTo>
                <a:lnTo>
                  <a:pt x="2618" y="4751"/>
                </a:lnTo>
                <a:lnTo>
                  <a:pt x="2118" y="3023"/>
                </a:lnTo>
                <a:lnTo>
                  <a:pt x="1594" y="1310"/>
                </a:lnTo>
                <a:lnTo>
                  <a:pt x="832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1417880" y="6749291"/>
            <a:ext cx="2540" cy="6985"/>
          </a:xfrm>
          <a:custGeom>
            <a:avLst/>
            <a:gdLst/>
            <a:ahLst/>
            <a:cxnLst/>
            <a:rect l="l" t="t" r="r" b="b"/>
            <a:pathLst>
              <a:path w="2540" h="6984">
                <a:moveTo>
                  <a:pt x="414" y="0"/>
                </a:moveTo>
                <a:lnTo>
                  <a:pt x="0" y="118"/>
                </a:lnTo>
                <a:lnTo>
                  <a:pt x="914" y="2977"/>
                </a:lnTo>
                <a:lnTo>
                  <a:pt x="1155" y="4096"/>
                </a:lnTo>
                <a:lnTo>
                  <a:pt x="1868" y="6382"/>
                </a:lnTo>
                <a:lnTo>
                  <a:pt x="2285" y="6263"/>
                </a:lnTo>
                <a:lnTo>
                  <a:pt x="2212" y="4751"/>
                </a:lnTo>
                <a:lnTo>
                  <a:pt x="1686" y="2977"/>
                </a:lnTo>
                <a:lnTo>
                  <a:pt x="1176" y="1298"/>
                </a:lnTo>
                <a:lnTo>
                  <a:pt x="41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1419273" y="6750602"/>
            <a:ext cx="5080" cy="5715"/>
          </a:xfrm>
          <a:custGeom>
            <a:avLst/>
            <a:gdLst/>
            <a:ahLst/>
            <a:cxnLst/>
            <a:rect l="l" t="t" r="r" b="b"/>
            <a:pathLst>
              <a:path w="5080" h="5715">
                <a:moveTo>
                  <a:pt x="725" y="0"/>
                </a:moveTo>
                <a:lnTo>
                  <a:pt x="368" y="237"/>
                </a:lnTo>
                <a:lnTo>
                  <a:pt x="0" y="499"/>
                </a:lnTo>
                <a:lnTo>
                  <a:pt x="533" y="1844"/>
                </a:lnTo>
                <a:lnTo>
                  <a:pt x="2606" y="4678"/>
                </a:lnTo>
                <a:lnTo>
                  <a:pt x="3749" y="5617"/>
                </a:lnTo>
                <a:lnTo>
                  <a:pt x="4105" y="5367"/>
                </a:lnTo>
                <a:lnTo>
                  <a:pt x="4474" y="5117"/>
                </a:lnTo>
                <a:lnTo>
                  <a:pt x="3941" y="3773"/>
                </a:lnTo>
                <a:lnTo>
                  <a:pt x="1868" y="938"/>
                </a:lnTo>
                <a:lnTo>
                  <a:pt x="72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1419273" y="6750852"/>
            <a:ext cx="4445" cy="5715"/>
          </a:xfrm>
          <a:custGeom>
            <a:avLst/>
            <a:gdLst/>
            <a:ahLst/>
            <a:cxnLst/>
            <a:rect l="l" t="t" r="r" b="b"/>
            <a:pathLst>
              <a:path w="4444" h="5715">
                <a:moveTo>
                  <a:pt x="368" y="0"/>
                </a:moveTo>
                <a:lnTo>
                  <a:pt x="0" y="237"/>
                </a:lnTo>
                <a:lnTo>
                  <a:pt x="533" y="1594"/>
                </a:lnTo>
                <a:lnTo>
                  <a:pt x="2606" y="4428"/>
                </a:lnTo>
                <a:lnTo>
                  <a:pt x="3749" y="5367"/>
                </a:lnTo>
                <a:lnTo>
                  <a:pt x="4105" y="5117"/>
                </a:lnTo>
                <a:lnTo>
                  <a:pt x="2761" y="3224"/>
                </a:lnTo>
                <a:lnTo>
                  <a:pt x="2036" y="2392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1419545" y="6754138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90" y="0"/>
                </a:moveTo>
                <a:lnTo>
                  <a:pt x="167" y="94"/>
                </a:lnTo>
                <a:lnTo>
                  <a:pt x="0" y="1487"/>
                </a:lnTo>
                <a:lnTo>
                  <a:pt x="429" y="4867"/>
                </a:lnTo>
                <a:lnTo>
                  <a:pt x="941" y="6202"/>
                </a:lnTo>
                <a:lnTo>
                  <a:pt x="1359" y="6153"/>
                </a:lnTo>
                <a:lnTo>
                  <a:pt x="1776" y="6095"/>
                </a:lnTo>
                <a:lnTo>
                  <a:pt x="1941" y="4690"/>
                </a:lnTo>
                <a:lnTo>
                  <a:pt x="1716" y="2999"/>
                </a:lnTo>
                <a:lnTo>
                  <a:pt x="1502" y="1319"/>
                </a:lnTo>
                <a:lnTo>
                  <a:pt x="99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1420142" y="6754126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393" y="0"/>
                </a:moveTo>
                <a:lnTo>
                  <a:pt x="0" y="57"/>
                </a:lnTo>
                <a:lnTo>
                  <a:pt x="393" y="2855"/>
                </a:lnTo>
                <a:lnTo>
                  <a:pt x="451" y="3928"/>
                </a:lnTo>
                <a:lnTo>
                  <a:pt x="761" y="6153"/>
                </a:lnTo>
                <a:lnTo>
                  <a:pt x="1179" y="6108"/>
                </a:lnTo>
                <a:lnTo>
                  <a:pt x="1344" y="4703"/>
                </a:lnTo>
                <a:lnTo>
                  <a:pt x="1097" y="2855"/>
                </a:lnTo>
                <a:lnTo>
                  <a:pt x="905" y="1331"/>
                </a:lnTo>
                <a:lnTo>
                  <a:pt x="393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1421178" y="6755601"/>
            <a:ext cx="3810" cy="5715"/>
          </a:xfrm>
          <a:custGeom>
            <a:avLst/>
            <a:gdLst/>
            <a:ahLst/>
            <a:cxnLst/>
            <a:rect l="l" t="t" r="r" b="b"/>
            <a:pathLst>
              <a:path w="3809" h="5715">
                <a:moveTo>
                  <a:pt x="749" y="0"/>
                </a:moveTo>
                <a:lnTo>
                  <a:pt x="368" y="192"/>
                </a:lnTo>
                <a:lnTo>
                  <a:pt x="0" y="356"/>
                </a:lnTo>
                <a:lnTo>
                  <a:pt x="283" y="1691"/>
                </a:lnTo>
                <a:lnTo>
                  <a:pt x="1786" y="4632"/>
                </a:lnTo>
                <a:lnTo>
                  <a:pt x="2688" y="5669"/>
                </a:lnTo>
                <a:lnTo>
                  <a:pt x="3069" y="5501"/>
                </a:lnTo>
                <a:lnTo>
                  <a:pt x="3462" y="5321"/>
                </a:lnTo>
                <a:lnTo>
                  <a:pt x="3142" y="3989"/>
                </a:lnTo>
                <a:lnTo>
                  <a:pt x="2404" y="2511"/>
                </a:lnTo>
                <a:lnTo>
                  <a:pt x="1667" y="1048"/>
                </a:lnTo>
                <a:lnTo>
                  <a:pt x="749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1421178" y="6755781"/>
            <a:ext cx="3175" cy="5715"/>
          </a:xfrm>
          <a:custGeom>
            <a:avLst/>
            <a:gdLst/>
            <a:ahLst/>
            <a:cxnLst/>
            <a:rect l="l" t="t" r="r" b="b"/>
            <a:pathLst>
              <a:path w="3175" h="5715">
                <a:moveTo>
                  <a:pt x="368" y="0"/>
                </a:moveTo>
                <a:lnTo>
                  <a:pt x="0" y="176"/>
                </a:lnTo>
                <a:lnTo>
                  <a:pt x="283" y="1511"/>
                </a:lnTo>
                <a:lnTo>
                  <a:pt x="1786" y="4453"/>
                </a:lnTo>
                <a:lnTo>
                  <a:pt x="2688" y="5489"/>
                </a:lnTo>
                <a:lnTo>
                  <a:pt x="3069" y="5321"/>
                </a:lnTo>
                <a:lnTo>
                  <a:pt x="2106" y="3355"/>
                </a:lnTo>
                <a:lnTo>
                  <a:pt x="1557" y="2462"/>
                </a:lnTo>
                <a:lnTo>
                  <a:pt x="36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1421440" y="675942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106" y="0"/>
                </a:moveTo>
                <a:lnTo>
                  <a:pt x="283" y="36"/>
                </a:lnTo>
                <a:lnTo>
                  <a:pt x="0" y="1429"/>
                </a:lnTo>
                <a:lnTo>
                  <a:pt x="57" y="3121"/>
                </a:lnTo>
                <a:lnTo>
                  <a:pt x="131" y="4821"/>
                </a:lnTo>
                <a:lnTo>
                  <a:pt x="512" y="6181"/>
                </a:lnTo>
                <a:lnTo>
                  <a:pt x="1331" y="6156"/>
                </a:lnTo>
                <a:lnTo>
                  <a:pt x="1630" y="4764"/>
                </a:lnTo>
                <a:lnTo>
                  <a:pt x="1581" y="3060"/>
                </a:lnTo>
                <a:lnTo>
                  <a:pt x="1511" y="1368"/>
                </a:lnTo>
                <a:lnTo>
                  <a:pt x="1106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1422141" y="6759435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417" y="0"/>
                </a:moveTo>
                <a:lnTo>
                  <a:pt x="0" y="12"/>
                </a:lnTo>
                <a:lnTo>
                  <a:pt x="179" y="2822"/>
                </a:lnTo>
                <a:lnTo>
                  <a:pt x="106" y="3892"/>
                </a:lnTo>
                <a:lnTo>
                  <a:pt x="225" y="6156"/>
                </a:lnTo>
                <a:lnTo>
                  <a:pt x="643" y="6132"/>
                </a:lnTo>
                <a:lnTo>
                  <a:pt x="929" y="4751"/>
                </a:lnTo>
                <a:lnTo>
                  <a:pt x="810" y="1356"/>
                </a:lnTo>
                <a:lnTo>
                  <a:pt x="41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1423202" y="6761520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795" y="0"/>
                </a:moveTo>
                <a:lnTo>
                  <a:pt x="0" y="213"/>
                </a:lnTo>
                <a:lnTo>
                  <a:pt x="33" y="1581"/>
                </a:lnTo>
                <a:lnTo>
                  <a:pt x="524" y="3154"/>
                </a:lnTo>
                <a:lnTo>
                  <a:pt x="975" y="4748"/>
                </a:lnTo>
                <a:lnTo>
                  <a:pt x="1688" y="5928"/>
                </a:lnTo>
                <a:lnTo>
                  <a:pt x="2093" y="5809"/>
                </a:lnTo>
                <a:lnTo>
                  <a:pt x="2487" y="5702"/>
                </a:lnTo>
                <a:lnTo>
                  <a:pt x="2438" y="4343"/>
                </a:lnTo>
                <a:lnTo>
                  <a:pt x="1511" y="1188"/>
                </a:lnTo>
                <a:lnTo>
                  <a:pt x="795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1423202" y="6761627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405" y="0"/>
                </a:moveTo>
                <a:lnTo>
                  <a:pt x="0" y="106"/>
                </a:lnTo>
                <a:lnTo>
                  <a:pt x="33" y="1475"/>
                </a:lnTo>
                <a:lnTo>
                  <a:pt x="987" y="4629"/>
                </a:lnTo>
                <a:lnTo>
                  <a:pt x="1676" y="5821"/>
                </a:lnTo>
                <a:lnTo>
                  <a:pt x="2081" y="5714"/>
                </a:lnTo>
                <a:lnTo>
                  <a:pt x="1487" y="3617"/>
                </a:lnTo>
                <a:lnTo>
                  <a:pt x="1118" y="2630"/>
                </a:lnTo>
                <a:lnTo>
                  <a:pt x="405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1421904" y="6764983"/>
            <a:ext cx="2540" cy="6350"/>
          </a:xfrm>
          <a:custGeom>
            <a:avLst/>
            <a:gdLst/>
            <a:ahLst/>
            <a:cxnLst/>
            <a:rect l="l" t="t" r="r" b="b"/>
            <a:pathLst>
              <a:path w="2540" h="6350">
                <a:moveTo>
                  <a:pt x="950" y="0"/>
                </a:moveTo>
                <a:lnTo>
                  <a:pt x="438" y="1310"/>
                </a:lnTo>
                <a:lnTo>
                  <a:pt x="189" y="3191"/>
                </a:lnTo>
                <a:lnTo>
                  <a:pt x="0" y="4690"/>
                </a:lnTo>
                <a:lnTo>
                  <a:pt x="143" y="6083"/>
                </a:lnTo>
                <a:lnTo>
                  <a:pt x="975" y="6205"/>
                </a:lnTo>
                <a:lnTo>
                  <a:pt x="1499" y="4882"/>
                </a:lnTo>
                <a:lnTo>
                  <a:pt x="1738" y="3002"/>
                </a:lnTo>
                <a:lnTo>
                  <a:pt x="1941" y="1511"/>
                </a:lnTo>
                <a:lnTo>
                  <a:pt x="1798" y="109"/>
                </a:lnTo>
                <a:lnTo>
                  <a:pt x="1368" y="48"/>
                </a:lnTo>
                <a:lnTo>
                  <a:pt x="950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1422465" y="6765032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807" y="0"/>
                </a:moveTo>
                <a:lnTo>
                  <a:pt x="499" y="2810"/>
                </a:lnTo>
                <a:lnTo>
                  <a:pt x="271" y="3858"/>
                </a:lnTo>
                <a:lnTo>
                  <a:pt x="0" y="6095"/>
                </a:lnTo>
                <a:lnTo>
                  <a:pt x="414" y="6144"/>
                </a:lnTo>
                <a:lnTo>
                  <a:pt x="938" y="4821"/>
                </a:lnTo>
                <a:lnTo>
                  <a:pt x="1368" y="1463"/>
                </a:lnTo>
                <a:lnTo>
                  <a:pt x="1237" y="48"/>
                </a:lnTo>
                <a:lnTo>
                  <a:pt x="80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1423735" y="6767379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1048" y="0"/>
                </a:moveTo>
                <a:lnTo>
                  <a:pt x="609" y="45"/>
                </a:lnTo>
                <a:lnTo>
                  <a:pt x="192" y="82"/>
                </a:lnTo>
                <a:lnTo>
                  <a:pt x="0" y="1450"/>
                </a:lnTo>
                <a:lnTo>
                  <a:pt x="204" y="3069"/>
                </a:lnTo>
                <a:lnTo>
                  <a:pt x="393" y="4703"/>
                </a:lnTo>
                <a:lnTo>
                  <a:pt x="893" y="5986"/>
                </a:lnTo>
                <a:lnTo>
                  <a:pt x="1298" y="5952"/>
                </a:lnTo>
                <a:lnTo>
                  <a:pt x="1716" y="5903"/>
                </a:lnTo>
                <a:lnTo>
                  <a:pt x="1904" y="4559"/>
                </a:lnTo>
                <a:lnTo>
                  <a:pt x="1716" y="2916"/>
                </a:lnTo>
                <a:lnTo>
                  <a:pt x="1514" y="1295"/>
                </a:lnTo>
                <a:lnTo>
                  <a:pt x="1048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1423748" y="6767424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597" y="0"/>
                </a:moveTo>
                <a:lnTo>
                  <a:pt x="192" y="36"/>
                </a:lnTo>
                <a:lnTo>
                  <a:pt x="0" y="1392"/>
                </a:lnTo>
                <a:lnTo>
                  <a:pt x="380" y="4657"/>
                </a:lnTo>
                <a:lnTo>
                  <a:pt x="871" y="5940"/>
                </a:lnTo>
                <a:lnTo>
                  <a:pt x="1286" y="5907"/>
                </a:lnTo>
                <a:lnTo>
                  <a:pt x="1060" y="3727"/>
                </a:lnTo>
                <a:lnTo>
                  <a:pt x="871" y="2715"/>
                </a:lnTo>
                <a:lnTo>
                  <a:pt x="597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1422297" y="6771033"/>
            <a:ext cx="1905" cy="6350"/>
          </a:xfrm>
          <a:custGeom>
            <a:avLst/>
            <a:gdLst/>
            <a:ahLst/>
            <a:cxnLst/>
            <a:rect l="l" t="t" r="r" b="b"/>
            <a:pathLst>
              <a:path w="1905" h="6350">
                <a:moveTo>
                  <a:pt x="844" y="0"/>
                </a:moveTo>
                <a:lnTo>
                  <a:pt x="368" y="1286"/>
                </a:lnTo>
                <a:lnTo>
                  <a:pt x="157" y="3105"/>
                </a:lnTo>
                <a:lnTo>
                  <a:pt x="0" y="4547"/>
                </a:lnTo>
                <a:lnTo>
                  <a:pt x="176" y="5903"/>
                </a:lnTo>
                <a:lnTo>
                  <a:pt x="606" y="5964"/>
                </a:lnTo>
                <a:lnTo>
                  <a:pt x="1024" y="6010"/>
                </a:lnTo>
                <a:lnTo>
                  <a:pt x="1511" y="4736"/>
                </a:lnTo>
                <a:lnTo>
                  <a:pt x="1868" y="1463"/>
                </a:lnTo>
                <a:lnTo>
                  <a:pt x="1691" y="106"/>
                </a:lnTo>
                <a:lnTo>
                  <a:pt x="1274" y="57"/>
                </a:lnTo>
                <a:lnTo>
                  <a:pt x="844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1422297" y="6771033"/>
            <a:ext cx="1270" cy="6350"/>
          </a:xfrm>
          <a:custGeom>
            <a:avLst/>
            <a:gdLst/>
            <a:ahLst/>
            <a:cxnLst/>
            <a:rect l="l" t="t" r="r" b="b"/>
            <a:pathLst>
              <a:path w="1269" h="6350">
                <a:moveTo>
                  <a:pt x="844" y="0"/>
                </a:moveTo>
                <a:lnTo>
                  <a:pt x="368" y="1286"/>
                </a:lnTo>
                <a:lnTo>
                  <a:pt x="176" y="2916"/>
                </a:lnTo>
                <a:lnTo>
                  <a:pt x="0" y="4547"/>
                </a:lnTo>
                <a:lnTo>
                  <a:pt x="176" y="5903"/>
                </a:lnTo>
                <a:lnTo>
                  <a:pt x="606" y="5964"/>
                </a:lnTo>
                <a:lnTo>
                  <a:pt x="868" y="3797"/>
                </a:lnTo>
                <a:lnTo>
                  <a:pt x="905" y="2761"/>
                </a:lnTo>
                <a:lnTo>
                  <a:pt x="1261" y="57"/>
                </a:lnTo>
                <a:lnTo>
                  <a:pt x="844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1413854" y="6742385"/>
            <a:ext cx="5080" cy="3810"/>
          </a:xfrm>
          <a:custGeom>
            <a:avLst/>
            <a:gdLst/>
            <a:ahLst/>
            <a:cxnLst/>
            <a:rect l="l" t="t" r="r" b="b"/>
            <a:pathLst>
              <a:path w="5080" h="3809">
                <a:moveTo>
                  <a:pt x="573" y="0"/>
                </a:moveTo>
                <a:lnTo>
                  <a:pt x="287" y="359"/>
                </a:lnTo>
                <a:lnTo>
                  <a:pt x="0" y="679"/>
                </a:lnTo>
                <a:lnTo>
                  <a:pt x="667" y="1548"/>
                </a:lnTo>
                <a:lnTo>
                  <a:pt x="2883" y="3060"/>
                </a:lnTo>
                <a:lnTo>
                  <a:pt x="4002" y="3416"/>
                </a:lnTo>
                <a:lnTo>
                  <a:pt x="4308" y="3060"/>
                </a:lnTo>
                <a:lnTo>
                  <a:pt x="4584" y="2752"/>
                </a:lnTo>
                <a:lnTo>
                  <a:pt x="3916" y="1859"/>
                </a:lnTo>
                <a:lnTo>
                  <a:pt x="1703" y="359"/>
                </a:lnTo>
                <a:lnTo>
                  <a:pt x="573" y="0"/>
                </a:lnTo>
                <a:close/>
              </a:path>
            </a:pathLst>
          </a:custGeom>
          <a:solidFill>
            <a:srgbClr val="579F45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1413854" y="6742732"/>
            <a:ext cx="4445" cy="3175"/>
          </a:xfrm>
          <a:custGeom>
            <a:avLst/>
            <a:gdLst/>
            <a:ahLst/>
            <a:cxnLst/>
            <a:rect l="l" t="t" r="r" b="b"/>
            <a:pathLst>
              <a:path w="4444" h="3175">
                <a:moveTo>
                  <a:pt x="298" y="0"/>
                </a:moveTo>
                <a:lnTo>
                  <a:pt x="0" y="332"/>
                </a:lnTo>
                <a:lnTo>
                  <a:pt x="667" y="1213"/>
                </a:lnTo>
                <a:lnTo>
                  <a:pt x="2883" y="2724"/>
                </a:lnTo>
                <a:lnTo>
                  <a:pt x="4002" y="3060"/>
                </a:lnTo>
                <a:lnTo>
                  <a:pt x="4297" y="2737"/>
                </a:lnTo>
                <a:lnTo>
                  <a:pt x="2846" y="1700"/>
                </a:lnTo>
                <a:lnTo>
                  <a:pt x="2097" y="1295"/>
                </a:lnTo>
                <a:lnTo>
                  <a:pt x="298" y="0"/>
                </a:lnTo>
                <a:close/>
              </a:path>
            </a:pathLst>
          </a:custGeom>
          <a:solidFill>
            <a:srgbClr val="32703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1580875" y="6742016"/>
            <a:ext cx="90170" cy="102235"/>
          </a:xfrm>
          <a:custGeom>
            <a:avLst/>
            <a:gdLst/>
            <a:ahLst/>
            <a:cxnLst/>
            <a:rect l="l" t="t" r="r" b="b"/>
            <a:pathLst>
              <a:path w="90169" h="102234">
                <a:moveTo>
                  <a:pt x="15502" y="0"/>
                </a:moveTo>
                <a:lnTo>
                  <a:pt x="0" y="0"/>
                </a:lnTo>
                <a:lnTo>
                  <a:pt x="0" y="102202"/>
                </a:lnTo>
                <a:lnTo>
                  <a:pt x="15502" y="102202"/>
                </a:lnTo>
                <a:lnTo>
                  <a:pt x="15502" y="33875"/>
                </a:lnTo>
                <a:lnTo>
                  <a:pt x="31402" y="33875"/>
                </a:lnTo>
                <a:lnTo>
                  <a:pt x="15502" y="0"/>
                </a:lnTo>
                <a:close/>
              </a:path>
              <a:path w="90169" h="102234">
                <a:moveTo>
                  <a:pt x="90165" y="33875"/>
                </a:moveTo>
                <a:lnTo>
                  <a:pt x="74651" y="33875"/>
                </a:lnTo>
                <a:lnTo>
                  <a:pt x="74651" y="102202"/>
                </a:lnTo>
                <a:lnTo>
                  <a:pt x="90165" y="102202"/>
                </a:lnTo>
                <a:lnTo>
                  <a:pt x="90165" y="33875"/>
                </a:lnTo>
                <a:close/>
              </a:path>
              <a:path w="90169" h="102234">
                <a:moveTo>
                  <a:pt x="31402" y="33875"/>
                </a:moveTo>
                <a:lnTo>
                  <a:pt x="15502" y="33875"/>
                </a:lnTo>
                <a:lnTo>
                  <a:pt x="39623" y="83676"/>
                </a:lnTo>
                <a:lnTo>
                  <a:pt x="51114" y="83676"/>
                </a:lnTo>
                <a:lnTo>
                  <a:pt x="60606" y="63593"/>
                </a:lnTo>
                <a:lnTo>
                  <a:pt x="45351" y="63593"/>
                </a:lnTo>
                <a:lnTo>
                  <a:pt x="31402" y="33875"/>
                </a:lnTo>
                <a:close/>
              </a:path>
              <a:path w="90169" h="102234">
                <a:moveTo>
                  <a:pt x="90165" y="0"/>
                </a:moveTo>
                <a:lnTo>
                  <a:pt x="74651" y="0"/>
                </a:lnTo>
                <a:lnTo>
                  <a:pt x="45351" y="63593"/>
                </a:lnTo>
                <a:lnTo>
                  <a:pt x="60606" y="63593"/>
                </a:lnTo>
                <a:lnTo>
                  <a:pt x="74651" y="33875"/>
                </a:lnTo>
                <a:lnTo>
                  <a:pt x="90165" y="33875"/>
                </a:lnTo>
                <a:lnTo>
                  <a:pt x="90165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1705355" y="6742006"/>
            <a:ext cx="0" cy="102235"/>
          </a:xfrm>
          <a:custGeom>
            <a:avLst/>
            <a:gdLst/>
            <a:ahLst/>
            <a:cxnLst/>
            <a:rect l="l" t="t" r="r" b="b"/>
            <a:pathLst>
              <a:path h="102234">
                <a:moveTo>
                  <a:pt x="0" y="0"/>
                </a:moveTo>
                <a:lnTo>
                  <a:pt x="0" y="102203"/>
                </a:lnTo>
              </a:path>
            </a:pathLst>
          </a:custGeom>
          <a:ln w="16795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1739813" y="6742016"/>
            <a:ext cx="77470" cy="102235"/>
          </a:xfrm>
          <a:custGeom>
            <a:avLst/>
            <a:gdLst/>
            <a:ahLst/>
            <a:cxnLst/>
            <a:rect l="l" t="t" r="r" b="b"/>
            <a:pathLst>
              <a:path w="77469" h="102234">
                <a:moveTo>
                  <a:pt x="14191" y="0"/>
                </a:moveTo>
                <a:lnTo>
                  <a:pt x="0" y="0"/>
                </a:lnTo>
                <a:lnTo>
                  <a:pt x="0" y="102202"/>
                </a:lnTo>
                <a:lnTo>
                  <a:pt x="15514" y="102202"/>
                </a:lnTo>
                <a:lnTo>
                  <a:pt x="15514" y="30291"/>
                </a:lnTo>
                <a:lnTo>
                  <a:pt x="34130" y="30291"/>
                </a:lnTo>
                <a:lnTo>
                  <a:pt x="14191" y="0"/>
                </a:lnTo>
                <a:close/>
              </a:path>
              <a:path w="77469" h="102234">
                <a:moveTo>
                  <a:pt x="34130" y="30291"/>
                </a:moveTo>
                <a:lnTo>
                  <a:pt x="15514" y="30291"/>
                </a:lnTo>
                <a:lnTo>
                  <a:pt x="62733" y="102202"/>
                </a:lnTo>
                <a:lnTo>
                  <a:pt x="76949" y="102202"/>
                </a:lnTo>
                <a:lnTo>
                  <a:pt x="76949" y="71771"/>
                </a:lnTo>
                <a:lnTo>
                  <a:pt x="61435" y="71771"/>
                </a:lnTo>
                <a:lnTo>
                  <a:pt x="34130" y="30291"/>
                </a:lnTo>
                <a:close/>
              </a:path>
              <a:path w="77469" h="102234">
                <a:moveTo>
                  <a:pt x="76949" y="0"/>
                </a:moveTo>
                <a:lnTo>
                  <a:pt x="61435" y="0"/>
                </a:lnTo>
                <a:lnTo>
                  <a:pt x="61435" y="71771"/>
                </a:lnTo>
                <a:lnTo>
                  <a:pt x="76949" y="71771"/>
                </a:lnTo>
                <a:lnTo>
                  <a:pt x="76949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1834830" y="6742083"/>
            <a:ext cx="73025" cy="103505"/>
          </a:xfrm>
          <a:custGeom>
            <a:avLst/>
            <a:gdLst/>
            <a:ahLst/>
            <a:cxnLst/>
            <a:rect l="l" t="t" r="r" b="b"/>
            <a:pathLst>
              <a:path w="73025" h="103504">
                <a:moveTo>
                  <a:pt x="9934" y="79312"/>
                </a:moveTo>
                <a:lnTo>
                  <a:pt x="0" y="89881"/>
                </a:lnTo>
                <a:lnTo>
                  <a:pt x="10193" y="97558"/>
                </a:lnTo>
                <a:lnTo>
                  <a:pt x="21909" y="101733"/>
                </a:lnTo>
                <a:lnTo>
                  <a:pt x="35784" y="102995"/>
                </a:lnTo>
                <a:lnTo>
                  <a:pt x="47630" y="101723"/>
                </a:lnTo>
                <a:lnTo>
                  <a:pt x="60744" y="96111"/>
                </a:lnTo>
                <a:lnTo>
                  <a:pt x="67077" y="89006"/>
                </a:lnTo>
                <a:lnTo>
                  <a:pt x="33316" y="89006"/>
                </a:lnTo>
                <a:lnTo>
                  <a:pt x="20738" y="86563"/>
                </a:lnTo>
                <a:lnTo>
                  <a:pt x="9934" y="79312"/>
                </a:lnTo>
                <a:close/>
              </a:path>
              <a:path w="73025" h="103504">
                <a:moveTo>
                  <a:pt x="27539" y="0"/>
                </a:moveTo>
                <a:lnTo>
                  <a:pt x="14326" y="5630"/>
                </a:lnTo>
                <a:lnTo>
                  <a:pt x="5962" y="15609"/>
                </a:lnTo>
                <a:lnTo>
                  <a:pt x="3043" y="29081"/>
                </a:lnTo>
                <a:lnTo>
                  <a:pt x="3043" y="37377"/>
                </a:lnTo>
                <a:lnTo>
                  <a:pt x="5493" y="43854"/>
                </a:lnTo>
                <a:lnTo>
                  <a:pt x="14961" y="52748"/>
                </a:lnTo>
                <a:lnTo>
                  <a:pt x="21569" y="55644"/>
                </a:lnTo>
                <a:lnTo>
                  <a:pt x="47989" y="59344"/>
                </a:lnTo>
                <a:lnTo>
                  <a:pt x="50558" y="60347"/>
                </a:lnTo>
                <a:lnTo>
                  <a:pt x="53143" y="62798"/>
                </a:lnTo>
                <a:lnTo>
                  <a:pt x="55859" y="65239"/>
                </a:lnTo>
                <a:lnTo>
                  <a:pt x="57166" y="69000"/>
                </a:lnTo>
                <a:lnTo>
                  <a:pt x="56883" y="76550"/>
                </a:lnTo>
                <a:lnTo>
                  <a:pt x="49899" y="85785"/>
                </a:lnTo>
                <a:lnTo>
                  <a:pt x="33316" y="89006"/>
                </a:lnTo>
                <a:lnTo>
                  <a:pt x="67077" y="89006"/>
                </a:lnTo>
                <a:lnTo>
                  <a:pt x="69400" y="86399"/>
                </a:lnTo>
                <a:lnTo>
                  <a:pt x="72525" y="73002"/>
                </a:lnTo>
                <a:lnTo>
                  <a:pt x="72525" y="64227"/>
                </a:lnTo>
                <a:lnTo>
                  <a:pt x="69788" y="56927"/>
                </a:lnTo>
                <a:lnTo>
                  <a:pt x="64204" y="52047"/>
                </a:lnTo>
                <a:lnTo>
                  <a:pt x="59882" y="48155"/>
                </a:lnTo>
                <a:lnTo>
                  <a:pt x="54572" y="45857"/>
                </a:lnTo>
                <a:lnTo>
                  <a:pt x="28759" y="41986"/>
                </a:lnTo>
                <a:lnTo>
                  <a:pt x="24592" y="40273"/>
                </a:lnTo>
                <a:lnTo>
                  <a:pt x="21983" y="37975"/>
                </a:lnTo>
                <a:lnTo>
                  <a:pt x="19283" y="35521"/>
                </a:lnTo>
                <a:lnTo>
                  <a:pt x="18103" y="32223"/>
                </a:lnTo>
                <a:lnTo>
                  <a:pt x="18103" y="19458"/>
                </a:lnTo>
                <a:lnTo>
                  <a:pt x="24711" y="12579"/>
                </a:lnTo>
                <a:lnTo>
                  <a:pt x="63275" y="12579"/>
                </a:lnTo>
                <a:lnTo>
                  <a:pt x="65752" y="7977"/>
                </a:lnTo>
                <a:lnTo>
                  <a:pt x="56821" y="2961"/>
                </a:lnTo>
                <a:lnTo>
                  <a:pt x="44737" y="319"/>
                </a:lnTo>
                <a:lnTo>
                  <a:pt x="27539" y="0"/>
                </a:lnTo>
                <a:close/>
              </a:path>
              <a:path w="73025" h="103504">
                <a:moveTo>
                  <a:pt x="63275" y="12579"/>
                </a:moveTo>
                <a:lnTo>
                  <a:pt x="45380" y="12579"/>
                </a:lnTo>
                <a:lnTo>
                  <a:pt x="52713" y="14423"/>
                </a:lnTo>
                <a:lnTo>
                  <a:pt x="59038" y="20449"/>
                </a:lnTo>
                <a:lnTo>
                  <a:pt x="63275" y="12579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1915966" y="6742003"/>
            <a:ext cx="87630" cy="102235"/>
          </a:xfrm>
          <a:custGeom>
            <a:avLst/>
            <a:gdLst/>
            <a:ahLst/>
            <a:cxnLst/>
            <a:rect l="l" t="t" r="r" b="b"/>
            <a:pathLst>
              <a:path w="87630" h="102234">
                <a:moveTo>
                  <a:pt x="49968" y="0"/>
                </a:moveTo>
                <a:lnTo>
                  <a:pt x="37490" y="0"/>
                </a:lnTo>
                <a:lnTo>
                  <a:pt x="0" y="102214"/>
                </a:lnTo>
                <a:lnTo>
                  <a:pt x="16526" y="102214"/>
                </a:lnTo>
                <a:lnTo>
                  <a:pt x="23561" y="81677"/>
                </a:lnTo>
                <a:lnTo>
                  <a:pt x="79899" y="81677"/>
                </a:lnTo>
                <a:lnTo>
                  <a:pt x="75065" y="68485"/>
                </a:lnTo>
                <a:lnTo>
                  <a:pt x="28145" y="68485"/>
                </a:lnTo>
                <a:lnTo>
                  <a:pt x="44089" y="23122"/>
                </a:lnTo>
                <a:lnTo>
                  <a:pt x="58442" y="23122"/>
                </a:lnTo>
                <a:lnTo>
                  <a:pt x="49968" y="0"/>
                </a:lnTo>
                <a:close/>
              </a:path>
              <a:path w="87630" h="102234">
                <a:moveTo>
                  <a:pt x="79899" y="81677"/>
                </a:moveTo>
                <a:lnTo>
                  <a:pt x="63922" y="81677"/>
                </a:lnTo>
                <a:lnTo>
                  <a:pt x="70899" y="102214"/>
                </a:lnTo>
                <a:lnTo>
                  <a:pt x="87425" y="102214"/>
                </a:lnTo>
                <a:lnTo>
                  <a:pt x="79899" y="81677"/>
                </a:lnTo>
                <a:close/>
              </a:path>
              <a:path w="87630" h="102234">
                <a:moveTo>
                  <a:pt x="58442" y="23122"/>
                </a:moveTo>
                <a:lnTo>
                  <a:pt x="44089" y="23122"/>
                </a:lnTo>
                <a:lnTo>
                  <a:pt x="59579" y="68485"/>
                </a:lnTo>
                <a:lnTo>
                  <a:pt x="75065" y="68485"/>
                </a:lnTo>
                <a:lnTo>
                  <a:pt x="58442" y="23122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017907" y="6837298"/>
            <a:ext cx="64769" cy="0"/>
          </a:xfrm>
          <a:custGeom>
            <a:avLst/>
            <a:gdLst/>
            <a:ahLst/>
            <a:cxnLst/>
            <a:rect l="l" t="t" r="r" b="b"/>
            <a:pathLst>
              <a:path w="64769">
                <a:moveTo>
                  <a:pt x="0" y="0"/>
                </a:moveTo>
                <a:lnTo>
                  <a:pt x="64782" y="0"/>
                </a:lnTo>
              </a:path>
            </a:pathLst>
          </a:custGeom>
          <a:ln w="15240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025664" y="6741414"/>
            <a:ext cx="0" cy="88900"/>
          </a:xfrm>
          <a:custGeom>
            <a:avLst/>
            <a:gdLst/>
            <a:ahLst/>
            <a:cxnLst/>
            <a:rect l="l" t="t" r="r" b="b"/>
            <a:pathLst>
              <a:path h="88900">
                <a:moveTo>
                  <a:pt x="0" y="0"/>
                </a:moveTo>
                <a:lnTo>
                  <a:pt x="0" y="88899"/>
                </a:lnTo>
              </a:path>
            </a:pathLst>
          </a:custGeom>
          <a:ln w="16784">
            <a:solidFill>
              <a:srgbClr val="00ACC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2095737" y="6742016"/>
            <a:ext cx="73660" cy="103505"/>
          </a:xfrm>
          <a:custGeom>
            <a:avLst/>
            <a:gdLst/>
            <a:ahLst/>
            <a:cxnLst/>
            <a:rect l="l" t="t" r="r" b="b"/>
            <a:pathLst>
              <a:path w="73660" h="103504">
                <a:moveTo>
                  <a:pt x="15514" y="0"/>
                </a:moveTo>
                <a:lnTo>
                  <a:pt x="0" y="0"/>
                </a:lnTo>
                <a:lnTo>
                  <a:pt x="0" y="67834"/>
                </a:lnTo>
                <a:lnTo>
                  <a:pt x="2811" y="82222"/>
                </a:lnTo>
                <a:lnTo>
                  <a:pt x="10520" y="93344"/>
                </a:lnTo>
                <a:lnTo>
                  <a:pt x="22122" y="100518"/>
                </a:lnTo>
                <a:lnTo>
                  <a:pt x="36612" y="103062"/>
                </a:lnTo>
                <a:lnTo>
                  <a:pt x="36790" y="103061"/>
                </a:lnTo>
                <a:lnTo>
                  <a:pt x="51245" y="100470"/>
                </a:lnTo>
                <a:lnTo>
                  <a:pt x="62838" y="93269"/>
                </a:lnTo>
                <a:lnTo>
                  <a:pt x="66194" y="88424"/>
                </a:lnTo>
                <a:lnTo>
                  <a:pt x="30539" y="88424"/>
                </a:lnTo>
                <a:lnTo>
                  <a:pt x="19543" y="81127"/>
                </a:lnTo>
                <a:lnTo>
                  <a:pt x="15514" y="67031"/>
                </a:lnTo>
                <a:lnTo>
                  <a:pt x="15514" y="0"/>
                </a:lnTo>
                <a:close/>
              </a:path>
              <a:path w="73660" h="103504">
                <a:moveTo>
                  <a:pt x="73344" y="0"/>
                </a:moveTo>
                <a:lnTo>
                  <a:pt x="57854" y="0"/>
                </a:lnTo>
                <a:lnTo>
                  <a:pt x="55727" y="77382"/>
                </a:lnTo>
                <a:lnTo>
                  <a:pt x="46835" y="85863"/>
                </a:lnTo>
                <a:lnTo>
                  <a:pt x="30539" y="88424"/>
                </a:lnTo>
                <a:lnTo>
                  <a:pt x="66194" y="88424"/>
                </a:lnTo>
                <a:lnTo>
                  <a:pt x="70546" y="82140"/>
                </a:lnTo>
                <a:lnTo>
                  <a:pt x="73329" y="67834"/>
                </a:lnTo>
                <a:lnTo>
                  <a:pt x="73344" y="0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2194227" y="6742016"/>
            <a:ext cx="73025" cy="102235"/>
          </a:xfrm>
          <a:custGeom>
            <a:avLst/>
            <a:gdLst/>
            <a:ahLst/>
            <a:cxnLst/>
            <a:rect l="l" t="t" r="r" b="b"/>
            <a:pathLst>
              <a:path w="73025" h="102234">
                <a:moveTo>
                  <a:pt x="35908" y="0"/>
                </a:moveTo>
                <a:lnTo>
                  <a:pt x="0" y="0"/>
                </a:lnTo>
                <a:lnTo>
                  <a:pt x="0" y="102202"/>
                </a:lnTo>
                <a:lnTo>
                  <a:pt x="38908" y="102115"/>
                </a:lnTo>
                <a:lnTo>
                  <a:pt x="51918" y="99337"/>
                </a:lnTo>
                <a:lnTo>
                  <a:pt x="62291" y="92582"/>
                </a:lnTo>
                <a:lnTo>
                  <a:pt x="65240" y="88297"/>
                </a:lnTo>
                <a:lnTo>
                  <a:pt x="15502" y="88297"/>
                </a:lnTo>
                <a:lnTo>
                  <a:pt x="15502" y="13908"/>
                </a:lnTo>
                <a:lnTo>
                  <a:pt x="64661" y="13908"/>
                </a:lnTo>
                <a:lnTo>
                  <a:pt x="60365" y="7857"/>
                </a:lnTo>
                <a:lnTo>
                  <a:pt x="49360" y="1949"/>
                </a:lnTo>
                <a:lnTo>
                  <a:pt x="35908" y="0"/>
                </a:lnTo>
                <a:close/>
              </a:path>
              <a:path w="73025" h="102234">
                <a:moveTo>
                  <a:pt x="64661" y="13908"/>
                </a:moveTo>
                <a:lnTo>
                  <a:pt x="41635" y="13908"/>
                </a:lnTo>
                <a:lnTo>
                  <a:pt x="47387" y="16062"/>
                </a:lnTo>
                <a:lnTo>
                  <a:pt x="51672" y="20799"/>
                </a:lnTo>
                <a:lnTo>
                  <a:pt x="55410" y="28091"/>
                </a:lnTo>
                <a:lnTo>
                  <a:pt x="56882" y="39952"/>
                </a:lnTo>
                <a:lnTo>
                  <a:pt x="57085" y="58170"/>
                </a:lnTo>
                <a:lnTo>
                  <a:pt x="55916" y="71883"/>
                </a:lnTo>
                <a:lnTo>
                  <a:pt x="51672" y="81378"/>
                </a:lnTo>
                <a:lnTo>
                  <a:pt x="47387" y="86130"/>
                </a:lnTo>
                <a:lnTo>
                  <a:pt x="41635" y="88297"/>
                </a:lnTo>
                <a:lnTo>
                  <a:pt x="65240" y="88297"/>
                </a:lnTo>
                <a:lnTo>
                  <a:pt x="68394" y="83711"/>
                </a:lnTo>
                <a:lnTo>
                  <a:pt x="71565" y="72388"/>
                </a:lnTo>
                <a:lnTo>
                  <a:pt x="72574" y="59089"/>
                </a:lnTo>
                <a:lnTo>
                  <a:pt x="72640" y="43850"/>
                </a:lnTo>
                <a:lnTo>
                  <a:pt x="71880" y="31345"/>
                </a:lnTo>
                <a:lnTo>
                  <a:pt x="68450" y="19243"/>
                </a:lnTo>
                <a:lnTo>
                  <a:pt x="64661" y="13908"/>
                </a:lnTo>
                <a:close/>
              </a:path>
            </a:pathLst>
          </a:custGeom>
          <a:solidFill>
            <a:srgbClr val="00ACCB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88" name="object 888"/>
          <p:cNvSpPr txBox="1"/>
          <p:nvPr/>
        </p:nvSpPr>
        <p:spPr>
          <a:xfrm>
            <a:off x="1163031" y="5151546"/>
            <a:ext cx="2983865" cy="833119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marR="5080" indent="-635" algn="just">
              <a:lnSpc>
                <a:spcPct val="72800"/>
              </a:lnSpc>
            </a:pPr>
            <a:r>
              <a:rPr sz="1200" spc="5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*X</a:t>
            </a:r>
            <a:r>
              <a:rPr sz="1200" spc="-8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t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G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3U</a:t>
            </a:r>
            <a:r>
              <a:rPr sz="1200" spc="38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i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48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WL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3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&amp;O</a:t>
            </a:r>
            <a:r>
              <a:rPr sz="1200" spc="-8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t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3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L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S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-3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U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4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G</a:t>
            </a:r>
            <a:r>
              <a:rPr sz="1200" spc="-229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HWHF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3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L</a:t>
            </a:r>
            <a:r>
              <a:rPr sz="1200" spc="1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y</a:t>
            </a:r>
            <a:r>
              <a:rPr sz="1200" spc="-9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2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\</a:t>
            </a:r>
            <a:r>
              <a:rPr sz="1200" spc="-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1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PD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39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HM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  </a:t>
            </a:r>
            <a:r>
              <a:rPr sz="1200" spc="-2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G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 </a:t>
            </a:r>
            <a:r>
              <a:rPr sz="1200" spc="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47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1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HVL</a:t>
            </a:r>
            <a:r>
              <a:rPr sz="1200" spc="-114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spc="-8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V</a:t>
            </a:r>
            <a:r>
              <a:rPr sz="12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 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S</a:t>
            </a:r>
            <a:r>
              <a:rPr sz="1200" spc="-3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U</a:t>
            </a:r>
            <a:r>
              <a:rPr sz="1200" spc="-7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HF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2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HU</a:t>
            </a:r>
            <a:r>
              <a:rPr sz="1200" spc="-114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VD</a:t>
            </a:r>
            <a:r>
              <a:rPr sz="1200" spc="-8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V</a:t>
            </a:r>
            <a:r>
              <a:rPr sz="12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 </a:t>
            </a:r>
            <a:r>
              <a:rPr sz="1200" spc="-3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G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spc="-4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3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F</a:t>
            </a:r>
            <a:r>
              <a:rPr sz="1200" spc="-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X</a:t>
            </a:r>
            <a:r>
              <a:rPr sz="1200" spc="-29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HO</a:t>
            </a:r>
            <a:r>
              <a:rPr sz="1200" spc="-4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X</a:t>
            </a:r>
            <a:r>
              <a:rPr sz="1200" spc="-36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WHU</a:t>
            </a:r>
            <a:r>
              <a:rPr sz="1200" spc="-3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L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endParaRPr sz="1200">
              <a:latin typeface="Franklin Gothic Medium"/>
              <a:cs typeface="Franklin Gothic Medium"/>
            </a:endParaRPr>
          </a:p>
          <a:p>
            <a:pPr>
              <a:lnSpc>
                <a:spcPct val="100000"/>
              </a:lnSpc>
              <a:spcBef>
                <a:spcPts val="11"/>
              </a:spcBef>
            </a:pPr>
            <a:endParaRPr sz="1400">
              <a:latin typeface="Times New Roman"/>
              <a:cs typeface="Times New Roman"/>
            </a:endParaRPr>
          </a:p>
          <a:p>
            <a:pPr marL="46355" algn="just">
              <a:lnSpc>
                <a:spcPct val="100000"/>
              </a:lnSpc>
            </a:pPr>
            <a:r>
              <a:rPr sz="1200" spc="50" dirty="0">
                <a:solidFill>
                  <a:srgbClr val="323232"/>
                </a:solidFill>
                <a:latin typeface="Franklin Gothic Medium"/>
                <a:cs typeface="Franklin Gothic Medium"/>
              </a:rPr>
              <a:t>*X</a:t>
            </a:r>
            <a:r>
              <a:rPr sz="1200" spc="-85" dirty="0">
                <a:solidFill>
                  <a:srgbClr val="323232"/>
                </a:solidFill>
                <a:latin typeface="Franklin Gothic Medium"/>
                <a:cs typeface="Franklin Gothic Medium"/>
              </a:rPr>
              <a:t>t</a:t>
            </a:r>
            <a:r>
              <a:rPr sz="1200" spc="-105" dirty="0">
                <a:solidFill>
                  <a:srgbClr val="323232"/>
                </a:solidFill>
                <a:latin typeface="Franklin Gothic Medium"/>
                <a:cs typeface="Franklin Gothic Medium"/>
              </a:rPr>
              <a:t>D</a:t>
            </a:r>
            <a:r>
              <a:rPr sz="1200" dirty="0">
                <a:solidFill>
                  <a:srgbClr val="323232"/>
                </a:solidFill>
                <a:latin typeface="Franklin Gothic Medium"/>
                <a:cs typeface="Franklin Gothic Medium"/>
              </a:rPr>
              <a:t> </a:t>
            </a:r>
            <a:r>
              <a:rPr sz="1200" spc="-1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S</a:t>
            </a:r>
            <a:r>
              <a:rPr sz="1200" spc="-3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U</a:t>
            </a:r>
            <a:r>
              <a:rPr sz="1200" spc="-114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spc="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I</a:t>
            </a:r>
            <a:r>
              <a:rPr sz="1200" spc="-1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HVL</a:t>
            </a:r>
            <a:r>
              <a:rPr sz="1200" spc="-114" dirty="0">
                <a:solidFill>
                  <a:srgbClr val="3C3C3C"/>
                </a:solidFill>
                <a:latin typeface="Franklin Gothic Medium"/>
                <a:cs typeface="Franklin Gothic Medium"/>
              </a:rPr>
              <a:t>R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Q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-4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spc="-8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V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G</a:t>
            </a:r>
            <a:r>
              <a:rPr sz="1200" spc="-1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H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4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10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D</a:t>
            </a:r>
            <a:r>
              <a:rPr sz="1200" spc="1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 </a:t>
            </a:r>
            <a:r>
              <a:rPr sz="1200" spc="-10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VD</a:t>
            </a:r>
            <a:r>
              <a:rPr sz="1200" spc="-470" dirty="0">
                <a:solidFill>
                  <a:srgbClr val="3C3C3C"/>
                </a:solidFill>
                <a:latin typeface="Franklin Gothic Medium"/>
                <a:cs typeface="Franklin Gothic Medium"/>
              </a:rPr>
              <a:t>O</a:t>
            </a:r>
            <a:r>
              <a:rPr sz="1200" spc="-5" dirty="0">
                <a:solidFill>
                  <a:srgbClr val="3C3C3C"/>
                </a:solidFill>
                <a:latin typeface="Franklin Gothic Medium"/>
                <a:cs typeface="Franklin Gothic Medium"/>
              </a:rPr>
              <a:t>XG</a:t>
            </a:r>
            <a:r>
              <a:rPr sz="120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 </a:t>
            </a:r>
            <a:r>
              <a:rPr sz="1200" spc="5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*X</a:t>
            </a:r>
            <a:r>
              <a:rPr sz="1200" spc="-8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t</a:t>
            </a:r>
            <a:r>
              <a:rPr sz="1200" spc="-10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D</a:t>
            </a:r>
            <a:r>
              <a:rPr sz="1200" spc="-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</a:t>
            </a:r>
            <a:r>
              <a:rPr sz="1200" spc="110" dirty="0">
                <a:solidFill>
                  <a:srgbClr val="648C1B"/>
                </a:solidFill>
                <a:latin typeface="Franklin Gothic Medium"/>
                <a:cs typeface="Franklin Gothic Medium"/>
              </a:rPr>
              <a:t>1</a:t>
            </a:r>
            <a:r>
              <a:rPr sz="1200" spc="-114" dirty="0">
                <a:solidFill>
                  <a:srgbClr val="648C1B"/>
                </a:solidFill>
                <a:latin typeface="Franklin Gothic Medium"/>
                <a:cs typeface="Franklin Gothic Medium"/>
              </a:rPr>
              <a:t>R</a:t>
            </a:r>
            <a:r>
              <a:rPr sz="1200" spc="-5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</a:t>
            </a:r>
            <a:r>
              <a:rPr sz="1200" spc="434" dirty="0">
                <a:solidFill>
                  <a:srgbClr val="648C1B"/>
                </a:solidFill>
                <a:latin typeface="Franklin Gothic Medium"/>
                <a:cs typeface="Franklin Gothic Medium"/>
              </a:rPr>
              <a:t>  </a:t>
            </a:r>
            <a:endParaRPr sz="1200">
              <a:latin typeface="Franklin Gothic Medium"/>
              <a:cs typeface="Franklin Gothic Medium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4616988" y="224962"/>
            <a:ext cx="423545" cy="162560"/>
          </a:xfrm>
          <a:custGeom>
            <a:avLst/>
            <a:gdLst/>
            <a:ahLst/>
            <a:cxnLst/>
            <a:rect l="l" t="t" r="r" b="b"/>
            <a:pathLst>
              <a:path w="423545" h="162560">
                <a:moveTo>
                  <a:pt x="0" y="162001"/>
                </a:moveTo>
                <a:lnTo>
                  <a:pt x="423006" y="162001"/>
                </a:lnTo>
                <a:lnTo>
                  <a:pt x="423006" y="0"/>
                </a:lnTo>
                <a:lnTo>
                  <a:pt x="0" y="0"/>
                </a:lnTo>
                <a:lnTo>
                  <a:pt x="0" y="162001"/>
                </a:lnTo>
                <a:close/>
              </a:path>
            </a:pathLst>
          </a:custGeom>
          <a:solidFill>
            <a:srgbClr val="97B977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/>
          <p:nvPr/>
        </p:nvSpPr>
        <p:spPr>
          <a:xfrm>
            <a:off x="0" y="0"/>
            <a:ext cx="5039995" cy="225425"/>
          </a:xfrm>
          <a:custGeom>
            <a:avLst/>
            <a:gdLst/>
            <a:ahLst/>
            <a:cxnLst/>
            <a:rect l="l" t="t" r="r" b="b"/>
            <a:pathLst>
              <a:path w="5039995" h="225425">
                <a:moveTo>
                  <a:pt x="0" y="224963"/>
                </a:moveTo>
                <a:lnTo>
                  <a:pt x="5039995" y="224963"/>
                </a:lnTo>
                <a:lnTo>
                  <a:pt x="5039995" y="0"/>
                </a:lnTo>
                <a:lnTo>
                  <a:pt x="0" y="0"/>
                </a:lnTo>
                <a:lnTo>
                  <a:pt x="0" y="224963"/>
                </a:lnTo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0" y="0"/>
            <a:ext cx="0" cy="225425"/>
          </a:xfrm>
          <a:custGeom>
            <a:avLst/>
            <a:gdLst/>
            <a:ahLst/>
            <a:cxnLst/>
            <a:rect l="l" t="t" r="r" b="b"/>
            <a:pathLst>
              <a:path h="225425">
                <a:moveTo>
                  <a:pt x="0" y="0"/>
                </a:moveTo>
                <a:lnTo>
                  <a:pt x="0" y="224963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1396683" y="331164"/>
            <a:ext cx="3197225" cy="222250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>
              <a:lnSpc>
                <a:spcPct val="100000"/>
              </a:lnSpc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áctic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58595B"/>
                </a:solidFill>
                <a:latin typeface="Arial Unicode MS"/>
                <a:cs typeface="Arial Unicode MS"/>
              </a:rPr>
              <a:t>c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línic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ió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20" dirty="0">
                <a:solidFill>
                  <a:srgbClr val="7AA751"/>
                </a:solidFill>
                <a:latin typeface="Arial Unicode MS"/>
                <a:cs typeface="Arial Unicode MS"/>
              </a:rPr>
              <a:t>y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manej</a:t>
            </a:r>
            <a:r>
              <a:rPr sz="60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lesione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p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0" dirty="0">
                <a:solidFill>
                  <a:srgbClr val="7AA751"/>
                </a:solidFill>
                <a:latin typeface="Arial Unicode MS"/>
                <a:cs typeface="Arial Unicode MS"/>
              </a:rPr>
              <a:t>ec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an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20" dirty="0">
                <a:solidFill>
                  <a:srgbClr val="7AA751"/>
                </a:solidFill>
                <a:latin typeface="Arial Unicode MS"/>
                <a:cs typeface="Arial Unicode MS"/>
              </a:rPr>
              <a:t>r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osa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35" dirty="0">
                <a:solidFill>
                  <a:srgbClr val="7AA751"/>
                </a:solidFill>
                <a:latin typeface="Arial Unicode MS"/>
                <a:cs typeface="Arial Unicode MS"/>
              </a:rPr>
              <a:t>c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uell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-25" dirty="0">
                <a:solidFill>
                  <a:srgbClr val="7AA751"/>
                </a:solidFill>
                <a:latin typeface="Arial Unicode MS"/>
                <a:cs typeface="Arial Unicode MS"/>
              </a:rPr>
              <a:t>u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t</a:t>
            </a:r>
            <a:r>
              <a:rPr sz="600" spc="-10" dirty="0">
                <a:solidFill>
                  <a:srgbClr val="7AA751"/>
                </a:solidFill>
                <a:latin typeface="Arial Unicode MS"/>
                <a:cs typeface="Arial Unicode MS"/>
              </a:rPr>
              <a:t>e</a:t>
            </a:r>
            <a:r>
              <a:rPr sz="600" spc="-5" dirty="0">
                <a:solidFill>
                  <a:srgbClr val="7AA751"/>
                </a:solidFill>
                <a:latin typeface="Arial Unicode MS"/>
                <a:cs typeface="Arial Unicode MS"/>
              </a:rPr>
              <a:t>rino.</a:t>
            </a:r>
            <a:endParaRPr sz="600">
              <a:latin typeface="Arial Unicode MS"/>
              <a:cs typeface="Arial Unicode MS"/>
            </a:endParaRPr>
          </a:p>
          <a:p>
            <a:pPr marL="1285875">
              <a:lnSpc>
                <a:spcPct val="100000"/>
              </a:lnSpc>
              <a:spcBef>
                <a:spcPts val="229"/>
              </a:spcBef>
            </a:pP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pa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2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p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r</a:t>
            </a:r>
            <a:r>
              <a:rPr sz="600" spc="5" dirty="0">
                <a:solidFill>
                  <a:srgbClr val="58595B"/>
                </a:solidFill>
                <a:latin typeface="Arial Unicode MS"/>
                <a:cs typeface="Arial Unicode MS"/>
              </a:rPr>
              <a:t>o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f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esionale</a:t>
            </a:r>
            <a:r>
              <a:rPr sz="600" spc="-10" dirty="0">
                <a:solidFill>
                  <a:srgbClr val="58595B"/>
                </a:solidFill>
                <a:latin typeface="Arial Unicode MS"/>
                <a:cs typeface="Arial Unicode MS"/>
              </a:rPr>
              <a:t>s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d</a:t>
            </a:r>
            <a:r>
              <a:rPr sz="600" spc="10" dirty="0">
                <a:solidFill>
                  <a:srgbClr val="58595B"/>
                </a:solidFill>
                <a:latin typeface="Arial Unicode MS"/>
                <a:cs typeface="Arial Unicode MS"/>
              </a:rPr>
              <a:t>e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5" dirty="0">
                <a:solidFill>
                  <a:srgbClr val="58595B"/>
                </a:solidFill>
                <a:latin typeface="Arial Unicode MS"/>
                <a:cs typeface="Arial Unicode MS"/>
              </a:rPr>
              <a:t>l</a:t>
            </a:r>
            <a:r>
              <a:rPr sz="600" spc="30" dirty="0">
                <a:solidFill>
                  <a:srgbClr val="58595B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58595B"/>
                </a:solidFill>
                <a:latin typeface="Arial Unicode MS"/>
                <a:cs typeface="Arial Unicode MS"/>
              </a:rPr>
              <a:t>salud</a:t>
            </a:r>
            <a:r>
              <a:rPr sz="600" dirty="0">
                <a:solidFill>
                  <a:srgbClr val="58595B"/>
                </a:solidFill>
                <a:latin typeface="Arial Unicode MS"/>
                <a:cs typeface="Arial Unicode MS"/>
              </a:rPr>
              <a:t>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70" dirty="0">
                <a:solidFill>
                  <a:srgbClr val="58595B"/>
                </a:solidFill>
                <a:latin typeface="Arial Unicode MS"/>
                <a:cs typeface="Arial Unicode MS"/>
              </a:rPr>
              <a:t>-</a:t>
            </a:r>
            <a:r>
              <a:rPr sz="600" spc="5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2</a:t>
            </a:r>
            <a:r>
              <a:rPr sz="600" spc="-30" dirty="0">
                <a:solidFill>
                  <a:srgbClr val="58595B"/>
                </a:solidFill>
                <a:latin typeface="Arial Unicode MS"/>
                <a:cs typeface="Arial Unicode MS"/>
              </a:rPr>
              <a:t>01</a:t>
            </a:r>
            <a:r>
              <a:rPr sz="600" spc="15" dirty="0">
                <a:solidFill>
                  <a:srgbClr val="58595B"/>
                </a:solidFill>
                <a:latin typeface="Arial Unicode MS"/>
                <a:cs typeface="Arial Unicode MS"/>
              </a:rPr>
              <a:t>4.</a:t>
            </a:r>
            <a:r>
              <a:rPr sz="600" dirty="0">
                <a:solidFill>
                  <a:srgbClr val="58595B"/>
                </a:solidFill>
                <a:latin typeface="Times New Roman"/>
                <a:cs typeface="Times New Roman"/>
              </a:rPr>
              <a:t> </a:t>
            </a:r>
            <a:r>
              <a:rPr sz="600" spc="-15" dirty="0">
                <a:solidFill>
                  <a:srgbClr val="7AA751"/>
                </a:solidFill>
                <a:latin typeface="Arial Unicode MS"/>
                <a:cs typeface="Arial Unicode MS"/>
              </a:rPr>
              <a:t>Guí</a:t>
            </a:r>
            <a:r>
              <a:rPr sz="600" spc="10" dirty="0">
                <a:solidFill>
                  <a:srgbClr val="7AA751"/>
                </a:solidFill>
                <a:latin typeface="Arial Unicode MS"/>
                <a:cs typeface="Arial Unicode MS"/>
              </a:rPr>
              <a:t>a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50" dirty="0">
                <a:solidFill>
                  <a:srgbClr val="7AA751"/>
                </a:solidFill>
                <a:latin typeface="Arial Unicode MS"/>
                <a:cs typeface="Arial Unicode MS"/>
              </a:rPr>
              <a:t>N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o.</a:t>
            </a:r>
            <a:r>
              <a:rPr sz="600" spc="5" dirty="0">
                <a:solidFill>
                  <a:srgbClr val="7AA751"/>
                </a:solidFill>
                <a:latin typeface="Times New Roman"/>
                <a:cs typeface="Times New Roman"/>
              </a:rPr>
              <a:t> </a:t>
            </a:r>
            <a:r>
              <a:rPr sz="600" spc="15" dirty="0">
                <a:solidFill>
                  <a:srgbClr val="7AA751"/>
                </a:solidFill>
                <a:latin typeface="Arial Unicode MS"/>
                <a:cs typeface="Arial Unicode MS"/>
              </a:rPr>
              <a:t>44</a:t>
            </a:r>
            <a:endParaRPr sz="600">
              <a:latin typeface="Arial Unicode MS"/>
              <a:cs typeface="Arial Unicode MS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4810268" y="7389990"/>
            <a:ext cx="229870" cy="530225"/>
          </a:xfrm>
          <a:custGeom>
            <a:avLst/>
            <a:gdLst/>
            <a:ahLst/>
            <a:cxnLst/>
            <a:rect l="l" t="t" r="r" b="b"/>
            <a:pathLst>
              <a:path w="229870" h="530225">
                <a:moveTo>
                  <a:pt x="0" y="529983"/>
                </a:moveTo>
                <a:lnTo>
                  <a:pt x="229726" y="529983"/>
                </a:lnTo>
                <a:lnTo>
                  <a:pt x="229726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0" y="7389990"/>
            <a:ext cx="3592829" cy="530225"/>
          </a:xfrm>
          <a:custGeom>
            <a:avLst/>
            <a:gdLst/>
            <a:ahLst/>
            <a:cxnLst/>
            <a:rect l="l" t="t" r="r" b="b"/>
            <a:pathLst>
              <a:path w="3592829" h="530225">
                <a:moveTo>
                  <a:pt x="0" y="529983"/>
                </a:moveTo>
                <a:lnTo>
                  <a:pt x="3592829" y="529983"/>
                </a:lnTo>
                <a:lnTo>
                  <a:pt x="3592829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B5CD9E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3592829" y="7389990"/>
            <a:ext cx="1217930" cy="530225"/>
          </a:xfrm>
          <a:custGeom>
            <a:avLst/>
            <a:gdLst/>
            <a:ahLst/>
            <a:cxnLst/>
            <a:rect l="l" t="t" r="r" b="b"/>
            <a:pathLst>
              <a:path w="1217929" h="530225">
                <a:moveTo>
                  <a:pt x="0" y="529983"/>
                </a:moveTo>
                <a:lnTo>
                  <a:pt x="1217438" y="529983"/>
                </a:lnTo>
                <a:lnTo>
                  <a:pt x="1217438" y="0"/>
                </a:lnTo>
                <a:lnTo>
                  <a:pt x="0" y="0"/>
                </a:lnTo>
                <a:lnTo>
                  <a:pt x="0" y="529983"/>
                </a:lnTo>
                <a:close/>
              </a:path>
            </a:pathLst>
          </a:custGeom>
          <a:solidFill>
            <a:srgbClr val="7AA751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4303196" y="7389990"/>
            <a:ext cx="0" cy="530225"/>
          </a:xfrm>
          <a:custGeom>
            <a:avLst/>
            <a:gdLst/>
            <a:ahLst/>
            <a:cxnLst/>
            <a:rect l="l" t="t" r="r" b="b"/>
            <a:pathLst>
              <a:path h="530225">
                <a:moveTo>
                  <a:pt x="0" y="0"/>
                </a:moveTo>
                <a:lnTo>
                  <a:pt x="0" y="529983"/>
                </a:lnTo>
              </a:path>
            </a:pathLst>
          </a:custGeom>
          <a:ln w="2539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0" y="7389204"/>
            <a:ext cx="0" cy="530860"/>
          </a:xfrm>
          <a:custGeom>
            <a:avLst/>
            <a:gdLst/>
            <a:ahLst/>
            <a:cxnLst/>
            <a:rect l="l" t="t" r="r" b="b"/>
            <a:pathLst>
              <a:path h="530859">
                <a:moveTo>
                  <a:pt x="0" y="0"/>
                </a:moveTo>
                <a:lnTo>
                  <a:pt x="0" y="530769"/>
                </a:lnTo>
              </a:path>
            </a:pathLst>
          </a:custGeom>
          <a:ln w="3175">
            <a:solidFill>
              <a:srgbClr val="B5CD9E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1" name="object 11"/>
          <p:cNvSpPr txBox="1"/>
          <p:nvPr/>
        </p:nvSpPr>
        <p:spPr>
          <a:xfrm>
            <a:off x="527284" y="2379219"/>
            <a:ext cx="1931670" cy="3443604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marL="12700" indent="152400">
              <a:lnSpc>
                <a:spcPct val="100000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PERSONAL</a:t>
            </a:r>
            <a:r>
              <a:rPr sz="800" b="1" spc="5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APOYO</a:t>
            </a:r>
            <a:endParaRPr sz="8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LILIANA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DÍA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Z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RODRÍGUEZ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Administradora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Empresas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Esp.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Gerencia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Integral</a:t>
            </a:r>
            <a:r>
              <a:rPr sz="750" i="1" spc="15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d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Proyectos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50">
              <a:latin typeface="Times New Roman"/>
              <a:cs typeface="Times New Roman"/>
            </a:endParaRPr>
          </a:p>
          <a:p>
            <a:pPr marR="249554" algn="ctr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DIAN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CAROLIN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DAZ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FRANCO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Comunicadora Social - Periodista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Esp.Gerencia</a:t>
            </a:r>
            <a:r>
              <a:rPr sz="750" i="1" spc="2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Mercadeo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Asesor Comunicaciones INC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JHO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HAMI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L</a:t>
            </a:r>
            <a:r>
              <a:rPr sz="800" b="1" spc="-2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ON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VELASCO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70" dirty="0">
                <a:solidFill>
                  <a:srgbClr val="231F20"/>
                </a:solidFill>
                <a:latin typeface="Arial"/>
                <a:cs typeface="Arial"/>
              </a:rPr>
              <a:t>T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ecnólogo en Contabilidad y Finanzas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Téc.</a:t>
            </a:r>
            <a:r>
              <a:rPr sz="75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50">
              <a:latin typeface="Times New Roman"/>
              <a:cs typeface="Times New Roman"/>
            </a:endParaRPr>
          </a:p>
          <a:p>
            <a:pPr marR="153670" algn="ctr">
              <a:lnSpc>
                <a:spcPts val="955"/>
              </a:lnSpc>
            </a:pPr>
            <a:r>
              <a:rPr sz="800" b="1" spc="-15" dirty="0">
                <a:solidFill>
                  <a:srgbClr val="5D9732"/>
                </a:solidFill>
                <a:latin typeface="Arial"/>
                <a:cs typeface="Arial"/>
              </a:rPr>
              <a:t>NEL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ROCÍO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TIGUAQUE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10" dirty="0">
                <a:solidFill>
                  <a:srgbClr val="5D9732"/>
                </a:solidFill>
                <a:latin typeface="Arial"/>
                <a:cs typeface="Arial"/>
              </a:rPr>
              <a:t>GONZÁLEZ</a:t>
            </a:r>
            <a:endParaRPr sz="800">
              <a:latin typeface="Arial"/>
              <a:cs typeface="Arial"/>
            </a:endParaRPr>
          </a:p>
          <a:p>
            <a:pPr marL="120650" marR="38100">
              <a:lnSpc>
                <a:spcPts val="900"/>
              </a:lnSpc>
              <a:spcBef>
                <a:spcPts val="25"/>
              </a:spcBef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Téc. Profesional</a:t>
            </a:r>
            <a:r>
              <a:rPr sz="750" i="1" spc="-30" dirty="0">
                <a:solidFill>
                  <a:srgbClr val="231F20"/>
                </a:solidFill>
                <a:latin typeface="Arial"/>
                <a:cs typeface="Arial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Auxiliar en Salud Pública Téc. Salud Pública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ts val="869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32"/>
              </a:spcBef>
            </a:pPr>
            <a:endParaRPr sz="85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ESTHER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CORRE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RUIZ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Aux.</a:t>
            </a:r>
            <a:r>
              <a:rPr sz="75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50">
              <a:latin typeface="Arial"/>
              <a:cs typeface="Arial"/>
            </a:endParaRPr>
          </a:p>
          <a:p>
            <a:pPr marL="12700" indent="1079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800">
              <a:latin typeface="Times New Roman"/>
              <a:cs typeface="Times New Roman"/>
            </a:endParaRPr>
          </a:p>
          <a:p>
            <a:pPr marL="12700">
              <a:lnSpc>
                <a:spcPts val="955"/>
              </a:lnSpc>
            </a:pP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GERMÁN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GIO</a:t>
            </a:r>
            <a:r>
              <a:rPr sz="800" b="1" spc="-70" dirty="0">
                <a:solidFill>
                  <a:srgbClr val="5D9732"/>
                </a:solidFill>
                <a:latin typeface="Arial"/>
                <a:cs typeface="Arial"/>
              </a:rPr>
              <a:t>V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ANN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I</a:t>
            </a:r>
            <a:r>
              <a:rPr sz="800" b="1" spc="2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spc="-5" dirty="0">
                <a:solidFill>
                  <a:srgbClr val="5D9732"/>
                </a:solidFill>
                <a:latin typeface="Arial"/>
                <a:cs typeface="Arial"/>
              </a:rPr>
              <a:t>BAUTIS</a:t>
            </a:r>
            <a:r>
              <a:rPr sz="800" b="1" spc="-60" dirty="0">
                <a:solidFill>
                  <a:srgbClr val="5D9732"/>
                </a:solidFill>
                <a:latin typeface="Arial"/>
                <a:cs typeface="Arial"/>
              </a:rPr>
              <a:t>T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A</a:t>
            </a:r>
            <a:r>
              <a:rPr sz="800" b="1" spc="-10" dirty="0">
                <a:solidFill>
                  <a:srgbClr val="5D9732"/>
                </a:solidFill>
                <a:latin typeface="Times New Roman"/>
                <a:cs typeface="Times New Roman"/>
              </a:rPr>
              <a:t> </a:t>
            </a:r>
            <a:r>
              <a:rPr sz="800" b="1" dirty="0">
                <a:solidFill>
                  <a:srgbClr val="5D9732"/>
                </a:solidFill>
                <a:latin typeface="Arial"/>
                <a:cs typeface="Arial"/>
              </a:rPr>
              <a:t>MUÑOZ</a:t>
            </a:r>
            <a:endParaRPr sz="800">
              <a:latin typeface="Arial"/>
              <a:cs typeface="Arial"/>
            </a:endParaRPr>
          </a:p>
          <a:p>
            <a:pPr marL="120650">
              <a:lnSpc>
                <a:spcPts val="894"/>
              </a:lnSpc>
            </a:pPr>
            <a:r>
              <a:rPr sz="750" i="1" spc="-5" dirty="0">
                <a:solidFill>
                  <a:srgbClr val="231F20"/>
                </a:solidFill>
                <a:latin typeface="Arial"/>
                <a:cs typeface="Arial"/>
              </a:rPr>
              <a:t>Aux.</a:t>
            </a:r>
            <a:r>
              <a:rPr sz="750" i="1" spc="-10" dirty="0">
                <a:solidFill>
                  <a:srgbClr val="231F20"/>
                </a:solidFill>
                <a:latin typeface="Times New Roman"/>
                <a:cs typeface="Times New Roman"/>
              </a:rPr>
              <a:t> </a:t>
            </a: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Administrativo</a:t>
            </a:r>
            <a:endParaRPr sz="750">
              <a:latin typeface="Arial"/>
              <a:cs typeface="Arial"/>
            </a:endParaRPr>
          </a:p>
          <a:p>
            <a:pPr marL="120650">
              <a:lnSpc>
                <a:spcPct val="100000"/>
              </a:lnSpc>
            </a:pPr>
            <a:r>
              <a:rPr sz="750" i="1" dirty="0">
                <a:solidFill>
                  <a:srgbClr val="231F20"/>
                </a:solidFill>
                <a:latin typeface="Arial"/>
                <a:cs typeface="Arial"/>
              </a:rPr>
              <a:t>Instituto Nacional de Cancerología</a:t>
            </a:r>
            <a:endParaRPr sz="75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231F2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Larissa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28939</Words>
  <Application>Microsoft Office PowerPoint</Application>
  <PresentationFormat>Personalizado</PresentationFormat>
  <Paragraphs>2009</Paragraphs>
  <Slides>86</Slides>
  <Notes>86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86</vt:i4>
      </vt:variant>
    </vt:vector>
  </HeadingPairs>
  <TitlesOfParts>
    <vt:vector size="95" baseType="lpstr">
      <vt:lpstr>Arial</vt:lpstr>
      <vt:lpstr>Arial Black</vt:lpstr>
      <vt:lpstr>Arial Unicode MS</vt:lpstr>
      <vt:lpstr>Calibri</vt:lpstr>
      <vt:lpstr>Franklin Gothic Medium</vt:lpstr>
      <vt:lpstr>Maiandra GD</vt:lpstr>
      <vt:lpstr>Times New Roman</vt:lpstr>
      <vt:lpstr>Wingdings</vt:lpstr>
      <vt:lpstr>Office Theme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Online2PDF.com</dc:creator>
  <cp:lastModifiedBy>pipopipo</cp:lastModifiedBy>
  <cp:revision>1</cp:revision>
  <dcterms:created xsi:type="dcterms:W3CDTF">2017-10-04T13:33:45Z</dcterms:created>
  <dcterms:modified xsi:type="dcterms:W3CDTF">2017-10-04T11:36:21Z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2017-10-04T00:00:00Z</vt:filetime>
  </property>
  <property fmtid="{D5CDD505-2E9C-101B-9397-08002B2CF9AE}" pid="3" name="LastSaved">
    <vt:filetime>2017-10-04T00:00:00Z</vt:filetime>
  </property>
</Properties>
</file>