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96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</p:sldIdLst>
  <p:sldSz cx="5041900" cy="7924800"/>
  <p:notesSz cx="5041900" cy="79248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59" d="100"/>
          <a:sy n="59" d="100"/>
        </p:scale>
        <p:origin x="2466" y="7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97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theme" Target="theme/theme1.xml"/><Relationship Id="rId101" Type="http://schemas.microsoft.com/office/2015/10/relationships/revisionInfo" Target="revisionInfo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000709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378142" y="2456688"/>
            <a:ext cx="4285615" cy="16642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756285" y="4437888"/>
            <a:ext cx="3529329" cy="19812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252095" y="1822704"/>
            <a:ext cx="2193226" cy="52303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2596578" y="1822704"/>
            <a:ext cx="2193226" cy="52303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52095" y="316991"/>
            <a:ext cx="4537709" cy="12679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52095" y="1822704"/>
            <a:ext cx="4537709" cy="52303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1714246" y="7370064"/>
            <a:ext cx="1613407" cy="3962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252095" y="7370064"/>
            <a:ext cx="1159637" cy="3962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3630168" y="7370064"/>
            <a:ext cx="1159637" cy="3962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5.png"/><Relationship Id="rId299" Type="http://schemas.openxmlformats.org/officeDocument/2006/relationships/image" Target="../media/image297.png"/><Relationship Id="rId303" Type="http://schemas.openxmlformats.org/officeDocument/2006/relationships/image" Target="../media/image301.png"/><Relationship Id="rId21" Type="http://schemas.openxmlformats.org/officeDocument/2006/relationships/image" Target="../media/image19.png"/><Relationship Id="rId42" Type="http://schemas.openxmlformats.org/officeDocument/2006/relationships/image" Target="../media/image40.png"/><Relationship Id="rId63" Type="http://schemas.openxmlformats.org/officeDocument/2006/relationships/image" Target="../media/image61.png"/><Relationship Id="rId84" Type="http://schemas.openxmlformats.org/officeDocument/2006/relationships/image" Target="../media/image82.png"/><Relationship Id="rId138" Type="http://schemas.openxmlformats.org/officeDocument/2006/relationships/image" Target="../media/image136.png"/><Relationship Id="rId159" Type="http://schemas.openxmlformats.org/officeDocument/2006/relationships/image" Target="../media/image157.png"/><Relationship Id="rId324" Type="http://schemas.openxmlformats.org/officeDocument/2006/relationships/image" Target="../media/image322.png"/><Relationship Id="rId345" Type="http://schemas.openxmlformats.org/officeDocument/2006/relationships/image" Target="../media/image343.png"/><Relationship Id="rId366" Type="http://schemas.openxmlformats.org/officeDocument/2006/relationships/image" Target="../media/image364.png"/><Relationship Id="rId170" Type="http://schemas.openxmlformats.org/officeDocument/2006/relationships/image" Target="../media/image168.png"/><Relationship Id="rId191" Type="http://schemas.openxmlformats.org/officeDocument/2006/relationships/image" Target="../media/image189.png"/><Relationship Id="rId205" Type="http://schemas.openxmlformats.org/officeDocument/2006/relationships/image" Target="../media/image203.png"/><Relationship Id="rId226" Type="http://schemas.openxmlformats.org/officeDocument/2006/relationships/image" Target="../media/image224.png"/><Relationship Id="rId247" Type="http://schemas.openxmlformats.org/officeDocument/2006/relationships/image" Target="../media/image245.png"/><Relationship Id="rId107" Type="http://schemas.openxmlformats.org/officeDocument/2006/relationships/image" Target="../media/image105.png"/><Relationship Id="rId268" Type="http://schemas.openxmlformats.org/officeDocument/2006/relationships/image" Target="../media/image266.png"/><Relationship Id="rId289" Type="http://schemas.openxmlformats.org/officeDocument/2006/relationships/image" Target="../media/image287.png"/><Relationship Id="rId11" Type="http://schemas.openxmlformats.org/officeDocument/2006/relationships/image" Target="../media/image9.png"/><Relationship Id="rId32" Type="http://schemas.openxmlformats.org/officeDocument/2006/relationships/image" Target="../media/image30.png"/><Relationship Id="rId53" Type="http://schemas.openxmlformats.org/officeDocument/2006/relationships/image" Target="../media/image51.png"/><Relationship Id="rId74" Type="http://schemas.openxmlformats.org/officeDocument/2006/relationships/image" Target="../media/image72.png"/><Relationship Id="rId128" Type="http://schemas.openxmlformats.org/officeDocument/2006/relationships/image" Target="../media/image126.png"/><Relationship Id="rId149" Type="http://schemas.openxmlformats.org/officeDocument/2006/relationships/image" Target="../media/image147.png"/><Relationship Id="rId314" Type="http://schemas.openxmlformats.org/officeDocument/2006/relationships/image" Target="../media/image312.png"/><Relationship Id="rId335" Type="http://schemas.openxmlformats.org/officeDocument/2006/relationships/image" Target="../media/image333.png"/><Relationship Id="rId356" Type="http://schemas.openxmlformats.org/officeDocument/2006/relationships/image" Target="../media/image354.png"/><Relationship Id="rId377" Type="http://schemas.openxmlformats.org/officeDocument/2006/relationships/image" Target="../media/image375.png"/><Relationship Id="rId5" Type="http://schemas.openxmlformats.org/officeDocument/2006/relationships/image" Target="../media/image3.png"/><Relationship Id="rId95" Type="http://schemas.openxmlformats.org/officeDocument/2006/relationships/image" Target="../media/image93.png"/><Relationship Id="rId160" Type="http://schemas.openxmlformats.org/officeDocument/2006/relationships/image" Target="../media/image158.png"/><Relationship Id="rId181" Type="http://schemas.openxmlformats.org/officeDocument/2006/relationships/image" Target="../media/image179.png"/><Relationship Id="rId216" Type="http://schemas.openxmlformats.org/officeDocument/2006/relationships/image" Target="../media/image214.png"/><Relationship Id="rId237" Type="http://schemas.openxmlformats.org/officeDocument/2006/relationships/image" Target="../media/image235.png"/><Relationship Id="rId258" Type="http://schemas.openxmlformats.org/officeDocument/2006/relationships/image" Target="../media/image256.png"/><Relationship Id="rId279" Type="http://schemas.openxmlformats.org/officeDocument/2006/relationships/image" Target="../media/image277.png"/><Relationship Id="rId22" Type="http://schemas.openxmlformats.org/officeDocument/2006/relationships/image" Target="../media/image20.png"/><Relationship Id="rId43" Type="http://schemas.openxmlformats.org/officeDocument/2006/relationships/image" Target="../media/image41.png"/><Relationship Id="rId64" Type="http://schemas.openxmlformats.org/officeDocument/2006/relationships/image" Target="../media/image62.png"/><Relationship Id="rId118" Type="http://schemas.openxmlformats.org/officeDocument/2006/relationships/image" Target="../media/image116.png"/><Relationship Id="rId139" Type="http://schemas.openxmlformats.org/officeDocument/2006/relationships/image" Target="../media/image137.png"/><Relationship Id="rId290" Type="http://schemas.openxmlformats.org/officeDocument/2006/relationships/image" Target="../media/image288.png"/><Relationship Id="rId304" Type="http://schemas.openxmlformats.org/officeDocument/2006/relationships/image" Target="../media/image302.png"/><Relationship Id="rId325" Type="http://schemas.openxmlformats.org/officeDocument/2006/relationships/image" Target="../media/image323.png"/><Relationship Id="rId346" Type="http://schemas.openxmlformats.org/officeDocument/2006/relationships/image" Target="../media/image344.png"/><Relationship Id="rId367" Type="http://schemas.openxmlformats.org/officeDocument/2006/relationships/image" Target="../media/image365.png"/><Relationship Id="rId85" Type="http://schemas.openxmlformats.org/officeDocument/2006/relationships/image" Target="../media/image83.png"/><Relationship Id="rId150" Type="http://schemas.openxmlformats.org/officeDocument/2006/relationships/image" Target="../media/image148.png"/><Relationship Id="rId171" Type="http://schemas.openxmlformats.org/officeDocument/2006/relationships/image" Target="../media/image169.png"/><Relationship Id="rId192" Type="http://schemas.openxmlformats.org/officeDocument/2006/relationships/image" Target="../media/image190.png"/><Relationship Id="rId206" Type="http://schemas.openxmlformats.org/officeDocument/2006/relationships/image" Target="../media/image204.png"/><Relationship Id="rId227" Type="http://schemas.openxmlformats.org/officeDocument/2006/relationships/image" Target="../media/image225.png"/><Relationship Id="rId248" Type="http://schemas.openxmlformats.org/officeDocument/2006/relationships/image" Target="../media/image246.png"/><Relationship Id="rId269" Type="http://schemas.openxmlformats.org/officeDocument/2006/relationships/image" Target="../media/image267.png"/><Relationship Id="rId12" Type="http://schemas.openxmlformats.org/officeDocument/2006/relationships/image" Target="../media/image10.png"/><Relationship Id="rId33" Type="http://schemas.openxmlformats.org/officeDocument/2006/relationships/image" Target="../media/image31.png"/><Relationship Id="rId108" Type="http://schemas.openxmlformats.org/officeDocument/2006/relationships/image" Target="../media/image106.png"/><Relationship Id="rId129" Type="http://schemas.openxmlformats.org/officeDocument/2006/relationships/image" Target="../media/image127.png"/><Relationship Id="rId280" Type="http://schemas.openxmlformats.org/officeDocument/2006/relationships/image" Target="../media/image278.png"/><Relationship Id="rId315" Type="http://schemas.openxmlformats.org/officeDocument/2006/relationships/image" Target="../media/image313.png"/><Relationship Id="rId336" Type="http://schemas.openxmlformats.org/officeDocument/2006/relationships/image" Target="../media/image334.png"/><Relationship Id="rId357" Type="http://schemas.openxmlformats.org/officeDocument/2006/relationships/image" Target="../media/image355.png"/><Relationship Id="rId54" Type="http://schemas.openxmlformats.org/officeDocument/2006/relationships/image" Target="../media/image52.png"/><Relationship Id="rId75" Type="http://schemas.openxmlformats.org/officeDocument/2006/relationships/image" Target="../media/image73.png"/><Relationship Id="rId96" Type="http://schemas.openxmlformats.org/officeDocument/2006/relationships/image" Target="../media/image94.png"/><Relationship Id="rId140" Type="http://schemas.openxmlformats.org/officeDocument/2006/relationships/image" Target="../media/image138.png"/><Relationship Id="rId161" Type="http://schemas.openxmlformats.org/officeDocument/2006/relationships/image" Target="../media/image159.png"/><Relationship Id="rId182" Type="http://schemas.openxmlformats.org/officeDocument/2006/relationships/image" Target="../media/image180.png"/><Relationship Id="rId217" Type="http://schemas.openxmlformats.org/officeDocument/2006/relationships/image" Target="../media/image215.png"/><Relationship Id="rId378" Type="http://schemas.openxmlformats.org/officeDocument/2006/relationships/image" Target="../media/image376.png"/><Relationship Id="rId6" Type="http://schemas.openxmlformats.org/officeDocument/2006/relationships/image" Target="../media/image4.png"/><Relationship Id="rId238" Type="http://schemas.openxmlformats.org/officeDocument/2006/relationships/image" Target="../media/image236.png"/><Relationship Id="rId259" Type="http://schemas.openxmlformats.org/officeDocument/2006/relationships/image" Target="../media/image257.png"/><Relationship Id="rId23" Type="http://schemas.openxmlformats.org/officeDocument/2006/relationships/image" Target="../media/image21.png"/><Relationship Id="rId119" Type="http://schemas.openxmlformats.org/officeDocument/2006/relationships/image" Target="../media/image117.png"/><Relationship Id="rId270" Type="http://schemas.openxmlformats.org/officeDocument/2006/relationships/image" Target="../media/image268.png"/><Relationship Id="rId291" Type="http://schemas.openxmlformats.org/officeDocument/2006/relationships/image" Target="../media/image289.png"/><Relationship Id="rId305" Type="http://schemas.openxmlformats.org/officeDocument/2006/relationships/image" Target="../media/image303.png"/><Relationship Id="rId326" Type="http://schemas.openxmlformats.org/officeDocument/2006/relationships/image" Target="../media/image324.png"/><Relationship Id="rId347" Type="http://schemas.openxmlformats.org/officeDocument/2006/relationships/image" Target="../media/image345.png"/><Relationship Id="rId44" Type="http://schemas.openxmlformats.org/officeDocument/2006/relationships/image" Target="../media/image42.png"/><Relationship Id="rId65" Type="http://schemas.openxmlformats.org/officeDocument/2006/relationships/image" Target="../media/image63.png"/><Relationship Id="rId86" Type="http://schemas.openxmlformats.org/officeDocument/2006/relationships/image" Target="../media/image84.png"/><Relationship Id="rId130" Type="http://schemas.openxmlformats.org/officeDocument/2006/relationships/image" Target="../media/image128.png"/><Relationship Id="rId151" Type="http://schemas.openxmlformats.org/officeDocument/2006/relationships/image" Target="../media/image149.png"/><Relationship Id="rId368" Type="http://schemas.openxmlformats.org/officeDocument/2006/relationships/image" Target="../media/image366.png"/><Relationship Id="rId172" Type="http://schemas.openxmlformats.org/officeDocument/2006/relationships/image" Target="../media/image170.png"/><Relationship Id="rId193" Type="http://schemas.openxmlformats.org/officeDocument/2006/relationships/image" Target="../media/image191.png"/><Relationship Id="rId207" Type="http://schemas.openxmlformats.org/officeDocument/2006/relationships/image" Target="../media/image205.png"/><Relationship Id="rId228" Type="http://schemas.openxmlformats.org/officeDocument/2006/relationships/image" Target="../media/image226.png"/><Relationship Id="rId249" Type="http://schemas.openxmlformats.org/officeDocument/2006/relationships/image" Target="../media/image247.png"/><Relationship Id="rId13" Type="http://schemas.openxmlformats.org/officeDocument/2006/relationships/image" Target="../media/image11.png"/><Relationship Id="rId109" Type="http://schemas.openxmlformats.org/officeDocument/2006/relationships/image" Target="../media/image107.png"/><Relationship Id="rId260" Type="http://schemas.openxmlformats.org/officeDocument/2006/relationships/image" Target="../media/image258.png"/><Relationship Id="rId281" Type="http://schemas.openxmlformats.org/officeDocument/2006/relationships/image" Target="../media/image279.png"/><Relationship Id="rId316" Type="http://schemas.openxmlformats.org/officeDocument/2006/relationships/image" Target="../media/image314.png"/><Relationship Id="rId337" Type="http://schemas.openxmlformats.org/officeDocument/2006/relationships/image" Target="../media/image335.png"/><Relationship Id="rId34" Type="http://schemas.openxmlformats.org/officeDocument/2006/relationships/image" Target="../media/image32.png"/><Relationship Id="rId55" Type="http://schemas.openxmlformats.org/officeDocument/2006/relationships/image" Target="../media/image53.png"/><Relationship Id="rId76" Type="http://schemas.openxmlformats.org/officeDocument/2006/relationships/image" Target="../media/image74.png"/><Relationship Id="rId97" Type="http://schemas.openxmlformats.org/officeDocument/2006/relationships/image" Target="../media/image95.png"/><Relationship Id="rId120" Type="http://schemas.openxmlformats.org/officeDocument/2006/relationships/image" Target="../media/image118.png"/><Relationship Id="rId141" Type="http://schemas.openxmlformats.org/officeDocument/2006/relationships/image" Target="../media/image139.png"/><Relationship Id="rId358" Type="http://schemas.openxmlformats.org/officeDocument/2006/relationships/image" Target="../media/image356.png"/><Relationship Id="rId379" Type="http://schemas.openxmlformats.org/officeDocument/2006/relationships/image" Target="../media/image377.png"/><Relationship Id="rId7" Type="http://schemas.openxmlformats.org/officeDocument/2006/relationships/image" Target="../media/image5.png"/><Relationship Id="rId162" Type="http://schemas.openxmlformats.org/officeDocument/2006/relationships/image" Target="../media/image160.png"/><Relationship Id="rId183" Type="http://schemas.openxmlformats.org/officeDocument/2006/relationships/image" Target="../media/image181.png"/><Relationship Id="rId218" Type="http://schemas.openxmlformats.org/officeDocument/2006/relationships/image" Target="../media/image216.png"/><Relationship Id="rId239" Type="http://schemas.openxmlformats.org/officeDocument/2006/relationships/image" Target="../media/image237.png"/><Relationship Id="rId250" Type="http://schemas.openxmlformats.org/officeDocument/2006/relationships/image" Target="../media/image248.png"/><Relationship Id="rId271" Type="http://schemas.openxmlformats.org/officeDocument/2006/relationships/image" Target="../media/image269.png"/><Relationship Id="rId292" Type="http://schemas.openxmlformats.org/officeDocument/2006/relationships/image" Target="../media/image290.png"/><Relationship Id="rId306" Type="http://schemas.openxmlformats.org/officeDocument/2006/relationships/image" Target="../media/image304.png"/><Relationship Id="rId24" Type="http://schemas.openxmlformats.org/officeDocument/2006/relationships/image" Target="../media/image22.png"/><Relationship Id="rId45" Type="http://schemas.openxmlformats.org/officeDocument/2006/relationships/image" Target="../media/image43.png"/><Relationship Id="rId66" Type="http://schemas.openxmlformats.org/officeDocument/2006/relationships/image" Target="../media/image64.png"/><Relationship Id="rId87" Type="http://schemas.openxmlformats.org/officeDocument/2006/relationships/image" Target="../media/image85.png"/><Relationship Id="rId110" Type="http://schemas.openxmlformats.org/officeDocument/2006/relationships/image" Target="../media/image108.png"/><Relationship Id="rId131" Type="http://schemas.openxmlformats.org/officeDocument/2006/relationships/image" Target="../media/image129.png"/><Relationship Id="rId327" Type="http://schemas.openxmlformats.org/officeDocument/2006/relationships/image" Target="../media/image325.png"/><Relationship Id="rId348" Type="http://schemas.openxmlformats.org/officeDocument/2006/relationships/image" Target="../media/image346.png"/><Relationship Id="rId369" Type="http://schemas.openxmlformats.org/officeDocument/2006/relationships/image" Target="../media/image367.png"/><Relationship Id="rId152" Type="http://schemas.openxmlformats.org/officeDocument/2006/relationships/image" Target="../media/image150.png"/><Relationship Id="rId173" Type="http://schemas.openxmlformats.org/officeDocument/2006/relationships/image" Target="../media/image171.png"/><Relationship Id="rId194" Type="http://schemas.openxmlformats.org/officeDocument/2006/relationships/image" Target="../media/image192.png"/><Relationship Id="rId208" Type="http://schemas.openxmlformats.org/officeDocument/2006/relationships/image" Target="../media/image206.png"/><Relationship Id="rId229" Type="http://schemas.openxmlformats.org/officeDocument/2006/relationships/image" Target="../media/image227.png"/><Relationship Id="rId380" Type="http://schemas.openxmlformats.org/officeDocument/2006/relationships/image" Target="../media/image378.png"/><Relationship Id="rId240" Type="http://schemas.openxmlformats.org/officeDocument/2006/relationships/image" Target="../media/image238.png"/><Relationship Id="rId261" Type="http://schemas.openxmlformats.org/officeDocument/2006/relationships/image" Target="../media/image259.png"/><Relationship Id="rId14" Type="http://schemas.openxmlformats.org/officeDocument/2006/relationships/image" Target="../media/image12.png"/><Relationship Id="rId35" Type="http://schemas.openxmlformats.org/officeDocument/2006/relationships/image" Target="../media/image33.png"/><Relationship Id="rId56" Type="http://schemas.openxmlformats.org/officeDocument/2006/relationships/image" Target="../media/image54.png"/><Relationship Id="rId77" Type="http://schemas.openxmlformats.org/officeDocument/2006/relationships/image" Target="../media/image75.png"/><Relationship Id="rId100" Type="http://schemas.openxmlformats.org/officeDocument/2006/relationships/image" Target="../media/image98.png"/><Relationship Id="rId282" Type="http://schemas.openxmlformats.org/officeDocument/2006/relationships/image" Target="../media/image280.png"/><Relationship Id="rId317" Type="http://schemas.openxmlformats.org/officeDocument/2006/relationships/image" Target="../media/image315.png"/><Relationship Id="rId338" Type="http://schemas.openxmlformats.org/officeDocument/2006/relationships/image" Target="../media/image336.png"/><Relationship Id="rId359" Type="http://schemas.openxmlformats.org/officeDocument/2006/relationships/image" Target="../media/image357.png"/><Relationship Id="rId8" Type="http://schemas.openxmlformats.org/officeDocument/2006/relationships/image" Target="../media/image6.png"/><Relationship Id="rId98" Type="http://schemas.openxmlformats.org/officeDocument/2006/relationships/image" Target="../media/image96.png"/><Relationship Id="rId121" Type="http://schemas.openxmlformats.org/officeDocument/2006/relationships/image" Target="../media/image119.png"/><Relationship Id="rId142" Type="http://schemas.openxmlformats.org/officeDocument/2006/relationships/image" Target="../media/image140.png"/><Relationship Id="rId163" Type="http://schemas.openxmlformats.org/officeDocument/2006/relationships/image" Target="../media/image161.png"/><Relationship Id="rId184" Type="http://schemas.openxmlformats.org/officeDocument/2006/relationships/image" Target="../media/image182.png"/><Relationship Id="rId219" Type="http://schemas.openxmlformats.org/officeDocument/2006/relationships/image" Target="../media/image217.png"/><Relationship Id="rId370" Type="http://schemas.openxmlformats.org/officeDocument/2006/relationships/image" Target="../media/image368.png"/><Relationship Id="rId230" Type="http://schemas.openxmlformats.org/officeDocument/2006/relationships/image" Target="../media/image228.png"/><Relationship Id="rId251" Type="http://schemas.openxmlformats.org/officeDocument/2006/relationships/image" Target="../media/image249.png"/><Relationship Id="rId25" Type="http://schemas.openxmlformats.org/officeDocument/2006/relationships/image" Target="../media/image23.png"/><Relationship Id="rId46" Type="http://schemas.openxmlformats.org/officeDocument/2006/relationships/image" Target="../media/image44.png"/><Relationship Id="rId67" Type="http://schemas.openxmlformats.org/officeDocument/2006/relationships/image" Target="../media/image65.png"/><Relationship Id="rId272" Type="http://schemas.openxmlformats.org/officeDocument/2006/relationships/image" Target="../media/image270.png"/><Relationship Id="rId293" Type="http://schemas.openxmlformats.org/officeDocument/2006/relationships/image" Target="../media/image291.png"/><Relationship Id="rId307" Type="http://schemas.openxmlformats.org/officeDocument/2006/relationships/image" Target="../media/image305.png"/><Relationship Id="rId328" Type="http://schemas.openxmlformats.org/officeDocument/2006/relationships/image" Target="../media/image326.png"/><Relationship Id="rId349" Type="http://schemas.openxmlformats.org/officeDocument/2006/relationships/image" Target="../media/image347.png"/><Relationship Id="rId88" Type="http://schemas.openxmlformats.org/officeDocument/2006/relationships/image" Target="../media/image86.png"/><Relationship Id="rId111" Type="http://schemas.openxmlformats.org/officeDocument/2006/relationships/image" Target="../media/image109.png"/><Relationship Id="rId132" Type="http://schemas.openxmlformats.org/officeDocument/2006/relationships/image" Target="../media/image130.png"/><Relationship Id="rId153" Type="http://schemas.openxmlformats.org/officeDocument/2006/relationships/image" Target="../media/image151.png"/><Relationship Id="rId174" Type="http://schemas.openxmlformats.org/officeDocument/2006/relationships/image" Target="../media/image172.png"/><Relationship Id="rId195" Type="http://schemas.openxmlformats.org/officeDocument/2006/relationships/image" Target="../media/image193.png"/><Relationship Id="rId209" Type="http://schemas.openxmlformats.org/officeDocument/2006/relationships/image" Target="../media/image207.png"/><Relationship Id="rId360" Type="http://schemas.openxmlformats.org/officeDocument/2006/relationships/image" Target="../media/image358.png"/><Relationship Id="rId220" Type="http://schemas.openxmlformats.org/officeDocument/2006/relationships/image" Target="../media/image218.png"/><Relationship Id="rId241" Type="http://schemas.openxmlformats.org/officeDocument/2006/relationships/image" Target="../media/image239.png"/><Relationship Id="rId15" Type="http://schemas.openxmlformats.org/officeDocument/2006/relationships/image" Target="../media/image13.png"/><Relationship Id="rId36" Type="http://schemas.openxmlformats.org/officeDocument/2006/relationships/image" Target="../media/image34.png"/><Relationship Id="rId57" Type="http://schemas.openxmlformats.org/officeDocument/2006/relationships/image" Target="../media/image55.png"/><Relationship Id="rId262" Type="http://schemas.openxmlformats.org/officeDocument/2006/relationships/image" Target="../media/image260.png"/><Relationship Id="rId283" Type="http://schemas.openxmlformats.org/officeDocument/2006/relationships/image" Target="../media/image281.png"/><Relationship Id="rId318" Type="http://schemas.openxmlformats.org/officeDocument/2006/relationships/image" Target="../media/image316.png"/><Relationship Id="rId339" Type="http://schemas.openxmlformats.org/officeDocument/2006/relationships/image" Target="../media/image337.png"/><Relationship Id="rId78" Type="http://schemas.openxmlformats.org/officeDocument/2006/relationships/image" Target="../media/image76.png"/><Relationship Id="rId99" Type="http://schemas.openxmlformats.org/officeDocument/2006/relationships/image" Target="../media/image97.png"/><Relationship Id="rId101" Type="http://schemas.openxmlformats.org/officeDocument/2006/relationships/image" Target="../media/image99.png"/><Relationship Id="rId122" Type="http://schemas.openxmlformats.org/officeDocument/2006/relationships/image" Target="../media/image120.png"/><Relationship Id="rId143" Type="http://schemas.openxmlformats.org/officeDocument/2006/relationships/image" Target="../media/image141.png"/><Relationship Id="rId164" Type="http://schemas.openxmlformats.org/officeDocument/2006/relationships/image" Target="../media/image162.png"/><Relationship Id="rId185" Type="http://schemas.openxmlformats.org/officeDocument/2006/relationships/image" Target="../media/image183.png"/><Relationship Id="rId350" Type="http://schemas.openxmlformats.org/officeDocument/2006/relationships/image" Target="../media/image348.png"/><Relationship Id="rId371" Type="http://schemas.openxmlformats.org/officeDocument/2006/relationships/image" Target="../media/image369.png"/><Relationship Id="rId9" Type="http://schemas.openxmlformats.org/officeDocument/2006/relationships/image" Target="../media/image7.png"/><Relationship Id="rId210" Type="http://schemas.openxmlformats.org/officeDocument/2006/relationships/image" Target="../media/image208.png"/><Relationship Id="rId26" Type="http://schemas.openxmlformats.org/officeDocument/2006/relationships/image" Target="../media/image24.png"/><Relationship Id="rId231" Type="http://schemas.openxmlformats.org/officeDocument/2006/relationships/image" Target="../media/image229.png"/><Relationship Id="rId252" Type="http://schemas.openxmlformats.org/officeDocument/2006/relationships/image" Target="../media/image250.png"/><Relationship Id="rId273" Type="http://schemas.openxmlformats.org/officeDocument/2006/relationships/image" Target="../media/image271.png"/><Relationship Id="rId294" Type="http://schemas.openxmlformats.org/officeDocument/2006/relationships/image" Target="../media/image292.png"/><Relationship Id="rId308" Type="http://schemas.openxmlformats.org/officeDocument/2006/relationships/image" Target="../media/image306.png"/><Relationship Id="rId329" Type="http://schemas.openxmlformats.org/officeDocument/2006/relationships/image" Target="../media/image327.png"/><Relationship Id="rId47" Type="http://schemas.openxmlformats.org/officeDocument/2006/relationships/image" Target="../media/image45.png"/><Relationship Id="rId68" Type="http://schemas.openxmlformats.org/officeDocument/2006/relationships/image" Target="../media/image66.png"/><Relationship Id="rId89" Type="http://schemas.openxmlformats.org/officeDocument/2006/relationships/image" Target="../media/image87.png"/><Relationship Id="rId112" Type="http://schemas.openxmlformats.org/officeDocument/2006/relationships/image" Target="../media/image110.png"/><Relationship Id="rId133" Type="http://schemas.openxmlformats.org/officeDocument/2006/relationships/image" Target="../media/image131.png"/><Relationship Id="rId154" Type="http://schemas.openxmlformats.org/officeDocument/2006/relationships/image" Target="../media/image152.png"/><Relationship Id="rId175" Type="http://schemas.openxmlformats.org/officeDocument/2006/relationships/image" Target="../media/image173.png"/><Relationship Id="rId340" Type="http://schemas.openxmlformats.org/officeDocument/2006/relationships/image" Target="../media/image338.png"/><Relationship Id="rId361" Type="http://schemas.openxmlformats.org/officeDocument/2006/relationships/image" Target="../media/image359.png"/><Relationship Id="rId196" Type="http://schemas.openxmlformats.org/officeDocument/2006/relationships/image" Target="../media/image194.png"/><Relationship Id="rId200" Type="http://schemas.openxmlformats.org/officeDocument/2006/relationships/image" Target="../media/image198.png"/><Relationship Id="rId16" Type="http://schemas.openxmlformats.org/officeDocument/2006/relationships/image" Target="../media/image14.png"/><Relationship Id="rId221" Type="http://schemas.openxmlformats.org/officeDocument/2006/relationships/image" Target="../media/image219.png"/><Relationship Id="rId242" Type="http://schemas.openxmlformats.org/officeDocument/2006/relationships/image" Target="../media/image240.png"/><Relationship Id="rId263" Type="http://schemas.openxmlformats.org/officeDocument/2006/relationships/image" Target="../media/image261.png"/><Relationship Id="rId284" Type="http://schemas.openxmlformats.org/officeDocument/2006/relationships/image" Target="../media/image282.png"/><Relationship Id="rId319" Type="http://schemas.openxmlformats.org/officeDocument/2006/relationships/image" Target="../media/image317.png"/><Relationship Id="rId37" Type="http://schemas.openxmlformats.org/officeDocument/2006/relationships/image" Target="../media/image35.png"/><Relationship Id="rId58" Type="http://schemas.openxmlformats.org/officeDocument/2006/relationships/image" Target="../media/image56.png"/><Relationship Id="rId79" Type="http://schemas.openxmlformats.org/officeDocument/2006/relationships/image" Target="../media/image77.png"/><Relationship Id="rId102" Type="http://schemas.openxmlformats.org/officeDocument/2006/relationships/image" Target="../media/image100.png"/><Relationship Id="rId123" Type="http://schemas.openxmlformats.org/officeDocument/2006/relationships/image" Target="../media/image121.png"/><Relationship Id="rId144" Type="http://schemas.openxmlformats.org/officeDocument/2006/relationships/image" Target="../media/image142.png"/><Relationship Id="rId330" Type="http://schemas.openxmlformats.org/officeDocument/2006/relationships/image" Target="../media/image328.png"/><Relationship Id="rId90" Type="http://schemas.openxmlformats.org/officeDocument/2006/relationships/image" Target="../media/image88.png"/><Relationship Id="rId165" Type="http://schemas.openxmlformats.org/officeDocument/2006/relationships/image" Target="../media/image163.png"/><Relationship Id="rId186" Type="http://schemas.openxmlformats.org/officeDocument/2006/relationships/image" Target="../media/image184.png"/><Relationship Id="rId351" Type="http://schemas.openxmlformats.org/officeDocument/2006/relationships/image" Target="../media/image349.png"/><Relationship Id="rId372" Type="http://schemas.openxmlformats.org/officeDocument/2006/relationships/image" Target="../media/image370.png"/><Relationship Id="rId211" Type="http://schemas.openxmlformats.org/officeDocument/2006/relationships/image" Target="../media/image209.png"/><Relationship Id="rId232" Type="http://schemas.openxmlformats.org/officeDocument/2006/relationships/image" Target="../media/image230.png"/><Relationship Id="rId253" Type="http://schemas.openxmlformats.org/officeDocument/2006/relationships/image" Target="../media/image251.png"/><Relationship Id="rId274" Type="http://schemas.openxmlformats.org/officeDocument/2006/relationships/image" Target="../media/image272.png"/><Relationship Id="rId295" Type="http://schemas.openxmlformats.org/officeDocument/2006/relationships/image" Target="../media/image293.png"/><Relationship Id="rId309" Type="http://schemas.openxmlformats.org/officeDocument/2006/relationships/image" Target="../media/image307.png"/><Relationship Id="rId27" Type="http://schemas.openxmlformats.org/officeDocument/2006/relationships/image" Target="../media/image25.png"/><Relationship Id="rId48" Type="http://schemas.openxmlformats.org/officeDocument/2006/relationships/image" Target="../media/image46.png"/><Relationship Id="rId69" Type="http://schemas.openxmlformats.org/officeDocument/2006/relationships/image" Target="../media/image67.png"/><Relationship Id="rId113" Type="http://schemas.openxmlformats.org/officeDocument/2006/relationships/image" Target="../media/image111.png"/><Relationship Id="rId134" Type="http://schemas.openxmlformats.org/officeDocument/2006/relationships/image" Target="../media/image132.png"/><Relationship Id="rId320" Type="http://schemas.openxmlformats.org/officeDocument/2006/relationships/image" Target="../media/image318.png"/><Relationship Id="rId80" Type="http://schemas.openxmlformats.org/officeDocument/2006/relationships/image" Target="../media/image78.png"/><Relationship Id="rId155" Type="http://schemas.openxmlformats.org/officeDocument/2006/relationships/image" Target="../media/image153.png"/><Relationship Id="rId176" Type="http://schemas.openxmlformats.org/officeDocument/2006/relationships/image" Target="../media/image174.png"/><Relationship Id="rId197" Type="http://schemas.openxmlformats.org/officeDocument/2006/relationships/image" Target="../media/image195.png"/><Relationship Id="rId341" Type="http://schemas.openxmlformats.org/officeDocument/2006/relationships/image" Target="../media/image339.png"/><Relationship Id="rId362" Type="http://schemas.openxmlformats.org/officeDocument/2006/relationships/image" Target="../media/image360.png"/><Relationship Id="rId201" Type="http://schemas.openxmlformats.org/officeDocument/2006/relationships/image" Target="../media/image199.png"/><Relationship Id="rId222" Type="http://schemas.openxmlformats.org/officeDocument/2006/relationships/image" Target="../media/image220.png"/><Relationship Id="rId243" Type="http://schemas.openxmlformats.org/officeDocument/2006/relationships/image" Target="../media/image241.png"/><Relationship Id="rId264" Type="http://schemas.openxmlformats.org/officeDocument/2006/relationships/image" Target="../media/image262.png"/><Relationship Id="rId285" Type="http://schemas.openxmlformats.org/officeDocument/2006/relationships/image" Target="../media/image283.png"/><Relationship Id="rId17" Type="http://schemas.openxmlformats.org/officeDocument/2006/relationships/image" Target="../media/image15.png"/><Relationship Id="rId38" Type="http://schemas.openxmlformats.org/officeDocument/2006/relationships/image" Target="../media/image36.png"/><Relationship Id="rId59" Type="http://schemas.openxmlformats.org/officeDocument/2006/relationships/image" Target="../media/image57.png"/><Relationship Id="rId103" Type="http://schemas.openxmlformats.org/officeDocument/2006/relationships/image" Target="../media/image101.png"/><Relationship Id="rId124" Type="http://schemas.openxmlformats.org/officeDocument/2006/relationships/image" Target="../media/image122.png"/><Relationship Id="rId310" Type="http://schemas.openxmlformats.org/officeDocument/2006/relationships/image" Target="../media/image308.png"/><Relationship Id="rId70" Type="http://schemas.openxmlformats.org/officeDocument/2006/relationships/image" Target="../media/image68.png"/><Relationship Id="rId91" Type="http://schemas.openxmlformats.org/officeDocument/2006/relationships/image" Target="../media/image89.png"/><Relationship Id="rId145" Type="http://schemas.openxmlformats.org/officeDocument/2006/relationships/image" Target="../media/image143.png"/><Relationship Id="rId166" Type="http://schemas.openxmlformats.org/officeDocument/2006/relationships/image" Target="../media/image164.png"/><Relationship Id="rId187" Type="http://schemas.openxmlformats.org/officeDocument/2006/relationships/image" Target="../media/image185.png"/><Relationship Id="rId331" Type="http://schemas.openxmlformats.org/officeDocument/2006/relationships/image" Target="../media/image329.png"/><Relationship Id="rId352" Type="http://schemas.openxmlformats.org/officeDocument/2006/relationships/image" Target="../media/image350.png"/><Relationship Id="rId373" Type="http://schemas.openxmlformats.org/officeDocument/2006/relationships/image" Target="../media/image371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210.png"/><Relationship Id="rId233" Type="http://schemas.openxmlformats.org/officeDocument/2006/relationships/image" Target="../media/image231.png"/><Relationship Id="rId254" Type="http://schemas.openxmlformats.org/officeDocument/2006/relationships/image" Target="../media/image252.png"/><Relationship Id="rId28" Type="http://schemas.openxmlformats.org/officeDocument/2006/relationships/image" Target="../media/image26.png"/><Relationship Id="rId49" Type="http://schemas.openxmlformats.org/officeDocument/2006/relationships/image" Target="../media/image47.png"/><Relationship Id="rId114" Type="http://schemas.openxmlformats.org/officeDocument/2006/relationships/image" Target="../media/image112.png"/><Relationship Id="rId275" Type="http://schemas.openxmlformats.org/officeDocument/2006/relationships/image" Target="../media/image273.png"/><Relationship Id="rId296" Type="http://schemas.openxmlformats.org/officeDocument/2006/relationships/image" Target="../media/image294.png"/><Relationship Id="rId300" Type="http://schemas.openxmlformats.org/officeDocument/2006/relationships/image" Target="../media/image298.png"/><Relationship Id="rId60" Type="http://schemas.openxmlformats.org/officeDocument/2006/relationships/image" Target="../media/image58.png"/><Relationship Id="rId81" Type="http://schemas.openxmlformats.org/officeDocument/2006/relationships/image" Target="../media/image79.png"/><Relationship Id="rId135" Type="http://schemas.openxmlformats.org/officeDocument/2006/relationships/image" Target="../media/image133.png"/><Relationship Id="rId156" Type="http://schemas.openxmlformats.org/officeDocument/2006/relationships/image" Target="../media/image154.png"/><Relationship Id="rId177" Type="http://schemas.openxmlformats.org/officeDocument/2006/relationships/image" Target="../media/image175.png"/><Relationship Id="rId198" Type="http://schemas.openxmlformats.org/officeDocument/2006/relationships/image" Target="../media/image196.png"/><Relationship Id="rId321" Type="http://schemas.openxmlformats.org/officeDocument/2006/relationships/image" Target="../media/image319.png"/><Relationship Id="rId342" Type="http://schemas.openxmlformats.org/officeDocument/2006/relationships/image" Target="../media/image340.png"/><Relationship Id="rId363" Type="http://schemas.openxmlformats.org/officeDocument/2006/relationships/image" Target="../media/image361.png"/><Relationship Id="rId202" Type="http://schemas.openxmlformats.org/officeDocument/2006/relationships/image" Target="../media/image200.png"/><Relationship Id="rId223" Type="http://schemas.openxmlformats.org/officeDocument/2006/relationships/image" Target="../media/image221.png"/><Relationship Id="rId244" Type="http://schemas.openxmlformats.org/officeDocument/2006/relationships/image" Target="../media/image242.png"/><Relationship Id="rId18" Type="http://schemas.openxmlformats.org/officeDocument/2006/relationships/image" Target="../media/image16.png"/><Relationship Id="rId39" Type="http://schemas.openxmlformats.org/officeDocument/2006/relationships/image" Target="../media/image37.png"/><Relationship Id="rId265" Type="http://schemas.openxmlformats.org/officeDocument/2006/relationships/image" Target="../media/image263.png"/><Relationship Id="rId286" Type="http://schemas.openxmlformats.org/officeDocument/2006/relationships/image" Target="../media/image284.png"/><Relationship Id="rId50" Type="http://schemas.openxmlformats.org/officeDocument/2006/relationships/image" Target="../media/image48.png"/><Relationship Id="rId104" Type="http://schemas.openxmlformats.org/officeDocument/2006/relationships/image" Target="../media/image102.png"/><Relationship Id="rId125" Type="http://schemas.openxmlformats.org/officeDocument/2006/relationships/image" Target="../media/image123.png"/><Relationship Id="rId146" Type="http://schemas.openxmlformats.org/officeDocument/2006/relationships/image" Target="../media/image144.png"/><Relationship Id="rId167" Type="http://schemas.openxmlformats.org/officeDocument/2006/relationships/image" Target="../media/image165.png"/><Relationship Id="rId188" Type="http://schemas.openxmlformats.org/officeDocument/2006/relationships/image" Target="../media/image186.png"/><Relationship Id="rId311" Type="http://schemas.openxmlformats.org/officeDocument/2006/relationships/image" Target="../media/image309.png"/><Relationship Id="rId332" Type="http://schemas.openxmlformats.org/officeDocument/2006/relationships/image" Target="../media/image330.png"/><Relationship Id="rId353" Type="http://schemas.openxmlformats.org/officeDocument/2006/relationships/image" Target="../media/image351.png"/><Relationship Id="rId374" Type="http://schemas.openxmlformats.org/officeDocument/2006/relationships/image" Target="../media/image372.png"/><Relationship Id="rId71" Type="http://schemas.openxmlformats.org/officeDocument/2006/relationships/image" Target="../media/image69.png"/><Relationship Id="rId92" Type="http://schemas.openxmlformats.org/officeDocument/2006/relationships/image" Target="../media/image90.png"/><Relationship Id="rId213" Type="http://schemas.openxmlformats.org/officeDocument/2006/relationships/image" Target="../media/image211.png"/><Relationship Id="rId234" Type="http://schemas.openxmlformats.org/officeDocument/2006/relationships/image" Target="../media/image232.png"/><Relationship Id="rId2" Type="http://schemas.openxmlformats.org/officeDocument/2006/relationships/notesSlide" Target="../notesSlides/notesSlide1.xml"/><Relationship Id="rId29" Type="http://schemas.openxmlformats.org/officeDocument/2006/relationships/image" Target="../media/image27.png"/><Relationship Id="rId255" Type="http://schemas.openxmlformats.org/officeDocument/2006/relationships/image" Target="../media/image253.png"/><Relationship Id="rId276" Type="http://schemas.openxmlformats.org/officeDocument/2006/relationships/image" Target="../media/image274.png"/><Relationship Id="rId297" Type="http://schemas.openxmlformats.org/officeDocument/2006/relationships/image" Target="../media/image295.png"/><Relationship Id="rId40" Type="http://schemas.openxmlformats.org/officeDocument/2006/relationships/image" Target="../media/image38.png"/><Relationship Id="rId115" Type="http://schemas.openxmlformats.org/officeDocument/2006/relationships/image" Target="../media/image113.png"/><Relationship Id="rId136" Type="http://schemas.openxmlformats.org/officeDocument/2006/relationships/image" Target="../media/image134.png"/><Relationship Id="rId157" Type="http://schemas.openxmlformats.org/officeDocument/2006/relationships/image" Target="../media/image155.png"/><Relationship Id="rId178" Type="http://schemas.openxmlformats.org/officeDocument/2006/relationships/image" Target="../media/image176.png"/><Relationship Id="rId301" Type="http://schemas.openxmlformats.org/officeDocument/2006/relationships/image" Target="../media/image299.png"/><Relationship Id="rId322" Type="http://schemas.openxmlformats.org/officeDocument/2006/relationships/image" Target="../media/image320.png"/><Relationship Id="rId343" Type="http://schemas.openxmlformats.org/officeDocument/2006/relationships/image" Target="../media/image341.png"/><Relationship Id="rId364" Type="http://schemas.openxmlformats.org/officeDocument/2006/relationships/image" Target="../media/image362.png"/><Relationship Id="rId61" Type="http://schemas.openxmlformats.org/officeDocument/2006/relationships/image" Target="../media/image59.png"/><Relationship Id="rId82" Type="http://schemas.openxmlformats.org/officeDocument/2006/relationships/image" Target="../media/image80.png"/><Relationship Id="rId199" Type="http://schemas.openxmlformats.org/officeDocument/2006/relationships/image" Target="../media/image197.png"/><Relationship Id="rId203" Type="http://schemas.openxmlformats.org/officeDocument/2006/relationships/image" Target="../media/image201.png"/><Relationship Id="rId19" Type="http://schemas.openxmlformats.org/officeDocument/2006/relationships/image" Target="../media/image17.png"/><Relationship Id="rId224" Type="http://schemas.openxmlformats.org/officeDocument/2006/relationships/image" Target="../media/image222.png"/><Relationship Id="rId245" Type="http://schemas.openxmlformats.org/officeDocument/2006/relationships/image" Target="../media/image243.png"/><Relationship Id="rId266" Type="http://schemas.openxmlformats.org/officeDocument/2006/relationships/image" Target="../media/image264.png"/><Relationship Id="rId287" Type="http://schemas.openxmlformats.org/officeDocument/2006/relationships/image" Target="../media/image285.png"/><Relationship Id="rId30" Type="http://schemas.openxmlformats.org/officeDocument/2006/relationships/image" Target="../media/image28.png"/><Relationship Id="rId105" Type="http://schemas.openxmlformats.org/officeDocument/2006/relationships/image" Target="../media/image103.png"/><Relationship Id="rId126" Type="http://schemas.openxmlformats.org/officeDocument/2006/relationships/image" Target="../media/image124.png"/><Relationship Id="rId147" Type="http://schemas.openxmlformats.org/officeDocument/2006/relationships/image" Target="../media/image145.png"/><Relationship Id="rId168" Type="http://schemas.openxmlformats.org/officeDocument/2006/relationships/image" Target="../media/image166.png"/><Relationship Id="rId312" Type="http://schemas.openxmlformats.org/officeDocument/2006/relationships/image" Target="../media/image310.png"/><Relationship Id="rId333" Type="http://schemas.openxmlformats.org/officeDocument/2006/relationships/image" Target="../media/image331.png"/><Relationship Id="rId354" Type="http://schemas.openxmlformats.org/officeDocument/2006/relationships/image" Target="../media/image352.png"/><Relationship Id="rId51" Type="http://schemas.openxmlformats.org/officeDocument/2006/relationships/image" Target="../media/image49.png"/><Relationship Id="rId72" Type="http://schemas.openxmlformats.org/officeDocument/2006/relationships/image" Target="../media/image70.png"/><Relationship Id="rId93" Type="http://schemas.openxmlformats.org/officeDocument/2006/relationships/image" Target="../media/image91.png"/><Relationship Id="rId189" Type="http://schemas.openxmlformats.org/officeDocument/2006/relationships/image" Target="../media/image187.png"/><Relationship Id="rId375" Type="http://schemas.openxmlformats.org/officeDocument/2006/relationships/image" Target="../media/image373.png"/><Relationship Id="rId3" Type="http://schemas.openxmlformats.org/officeDocument/2006/relationships/image" Target="../media/image1.png"/><Relationship Id="rId214" Type="http://schemas.openxmlformats.org/officeDocument/2006/relationships/image" Target="../media/image212.png"/><Relationship Id="rId235" Type="http://schemas.openxmlformats.org/officeDocument/2006/relationships/image" Target="../media/image233.png"/><Relationship Id="rId256" Type="http://schemas.openxmlformats.org/officeDocument/2006/relationships/image" Target="../media/image254.png"/><Relationship Id="rId277" Type="http://schemas.openxmlformats.org/officeDocument/2006/relationships/image" Target="../media/image275.png"/><Relationship Id="rId298" Type="http://schemas.openxmlformats.org/officeDocument/2006/relationships/image" Target="../media/image296.png"/><Relationship Id="rId116" Type="http://schemas.openxmlformats.org/officeDocument/2006/relationships/image" Target="../media/image114.png"/><Relationship Id="rId137" Type="http://schemas.openxmlformats.org/officeDocument/2006/relationships/image" Target="../media/image135.png"/><Relationship Id="rId158" Type="http://schemas.openxmlformats.org/officeDocument/2006/relationships/image" Target="../media/image156.png"/><Relationship Id="rId302" Type="http://schemas.openxmlformats.org/officeDocument/2006/relationships/image" Target="../media/image300.png"/><Relationship Id="rId323" Type="http://schemas.openxmlformats.org/officeDocument/2006/relationships/image" Target="../media/image321.png"/><Relationship Id="rId344" Type="http://schemas.openxmlformats.org/officeDocument/2006/relationships/image" Target="../media/image342.png"/><Relationship Id="rId20" Type="http://schemas.openxmlformats.org/officeDocument/2006/relationships/image" Target="../media/image18.png"/><Relationship Id="rId41" Type="http://schemas.openxmlformats.org/officeDocument/2006/relationships/image" Target="../media/image39.png"/><Relationship Id="rId62" Type="http://schemas.openxmlformats.org/officeDocument/2006/relationships/image" Target="../media/image60.png"/><Relationship Id="rId83" Type="http://schemas.openxmlformats.org/officeDocument/2006/relationships/image" Target="../media/image81.png"/><Relationship Id="rId179" Type="http://schemas.openxmlformats.org/officeDocument/2006/relationships/image" Target="../media/image177.png"/><Relationship Id="rId365" Type="http://schemas.openxmlformats.org/officeDocument/2006/relationships/image" Target="../media/image363.png"/><Relationship Id="rId190" Type="http://schemas.openxmlformats.org/officeDocument/2006/relationships/image" Target="../media/image188.png"/><Relationship Id="rId204" Type="http://schemas.openxmlformats.org/officeDocument/2006/relationships/image" Target="../media/image202.png"/><Relationship Id="rId225" Type="http://schemas.openxmlformats.org/officeDocument/2006/relationships/image" Target="../media/image223.png"/><Relationship Id="rId246" Type="http://schemas.openxmlformats.org/officeDocument/2006/relationships/image" Target="../media/image244.png"/><Relationship Id="rId267" Type="http://schemas.openxmlformats.org/officeDocument/2006/relationships/image" Target="../media/image265.png"/><Relationship Id="rId288" Type="http://schemas.openxmlformats.org/officeDocument/2006/relationships/image" Target="../media/image286.png"/><Relationship Id="rId106" Type="http://schemas.openxmlformats.org/officeDocument/2006/relationships/image" Target="../media/image104.png"/><Relationship Id="rId127" Type="http://schemas.openxmlformats.org/officeDocument/2006/relationships/image" Target="../media/image125.png"/><Relationship Id="rId313" Type="http://schemas.openxmlformats.org/officeDocument/2006/relationships/image" Target="../media/image311.png"/><Relationship Id="rId10" Type="http://schemas.openxmlformats.org/officeDocument/2006/relationships/image" Target="../media/image8.png"/><Relationship Id="rId31" Type="http://schemas.openxmlformats.org/officeDocument/2006/relationships/image" Target="../media/image29.png"/><Relationship Id="rId52" Type="http://schemas.openxmlformats.org/officeDocument/2006/relationships/image" Target="../media/image50.png"/><Relationship Id="rId73" Type="http://schemas.openxmlformats.org/officeDocument/2006/relationships/image" Target="../media/image71.png"/><Relationship Id="rId94" Type="http://schemas.openxmlformats.org/officeDocument/2006/relationships/image" Target="../media/image92.png"/><Relationship Id="rId148" Type="http://schemas.openxmlformats.org/officeDocument/2006/relationships/image" Target="../media/image146.png"/><Relationship Id="rId169" Type="http://schemas.openxmlformats.org/officeDocument/2006/relationships/image" Target="../media/image167.png"/><Relationship Id="rId334" Type="http://schemas.openxmlformats.org/officeDocument/2006/relationships/image" Target="../media/image332.png"/><Relationship Id="rId355" Type="http://schemas.openxmlformats.org/officeDocument/2006/relationships/image" Target="../media/image353.png"/><Relationship Id="rId376" Type="http://schemas.openxmlformats.org/officeDocument/2006/relationships/image" Target="../media/image374.png"/><Relationship Id="rId4" Type="http://schemas.openxmlformats.org/officeDocument/2006/relationships/image" Target="../media/image2.png"/><Relationship Id="rId180" Type="http://schemas.openxmlformats.org/officeDocument/2006/relationships/image" Target="../media/image178.png"/><Relationship Id="rId215" Type="http://schemas.openxmlformats.org/officeDocument/2006/relationships/image" Target="../media/image213.png"/><Relationship Id="rId236" Type="http://schemas.openxmlformats.org/officeDocument/2006/relationships/image" Target="../media/image234.png"/><Relationship Id="rId257" Type="http://schemas.openxmlformats.org/officeDocument/2006/relationships/image" Target="../media/image255.png"/><Relationship Id="rId278" Type="http://schemas.openxmlformats.org/officeDocument/2006/relationships/image" Target="../media/image276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://globocan.iarc.fr/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/" TargetMode="Externa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cbi.nlm.nih.gov/pubmed/20347442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://globocan.iarc.fr/" TargetMode="External"/><Relationship Id="rId7" Type="http://schemas.openxmlformats.org/officeDocument/2006/relationships/hyperlink" Target="http://www.hsc.nihr.ac.uk/topics/bevacizumab-avastin-for-recurrent-or-persistent-st/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ncbi.nlm.nih.gov/pubmed/20436995" TargetMode="External"/><Relationship Id="rId5" Type="http://schemas.openxmlformats.org/officeDocument/2006/relationships/hyperlink" Target="http://www.scielosp.org/scielo" TargetMode="External"/><Relationship Id="rId4" Type="http://schemas.openxmlformats.org/officeDocument/2006/relationships/hyperlink" Target="http://www.cancer.gov.co/~incancer/instituto/files/libros/archivos/" TargetMode="Externa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ncbi.nlm.nih.gov/pubmed/21802904" TargetMode="External"/><Relationship Id="rId13" Type="http://schemas.openxmlformats.org/officeDocument/2006/relationships/hyperlink" Target="http://www.ncbi.nlm.nih.gov/pubmed/22863410" TargetMode="External"/><Relationship Id="rId3" Type="http://schemas.openxmlformats.org/officeDocument/2006/relationships/hyperlink" Target="http://gpc.minsalud.gov.co/recursos/Documents/Gu%C3%ADa" TargetMode="External"/><Relationship Id="rId7" Type="http://schemas.openxmlformats.org/officeDocument/2006/relationships/hyperlink" Target="http://www.ncbi.nlm.nih.gov/pubmed/21247734" TargetMode="External"/><Relationship Id="rId12" Type="http://schemas.openxmlformats.org/officeDocument/2006/relationships/hyperlink" Target="http://www.ncbi.nlm.nih.gov/pubmed/21802902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ncbi.nlm.nih.gov/pubmed/21208779" TargetMode="External"/><Relationship Id="rId11" Type="http://schemas.openxmlformats.org/officeDocument/2006/relationships/hyperlink" Target="http://www.ncbi.nlm.nih.gov/pubmed/21802903" TargetMode="External"/><Relationship Id="rId5" Type="http://schemas.openxmlformats.org/officeDocument/2006/relationships/hyperlink" Target="http://www.ncbi.nlm.nih.gov/pubmed/21194891" TargetMode="External"/><Relationship Id="rId15" Type="http://schemas.openxmlformats.org/officeDocument/2006/relationships/hyperlink" Target="http://www.ncbi.nlm.nih.gov/pubmed/22609141" TargetMode="External"/><Relationship Id="rId10" Type="http://schemas.openxmlformats.org/officeDocument/2006/relationships/hyperlink" Target="http://www.ncbi.nlm.nih.gov/pubmed/21803546" TargetMode="External"/><Relationship Id="rId4" Type="http://schemas.openxmlformats.org/officeDocument/2006/relationships/hyperlink" Target="http://www.ncbi.nlm.nih.gov/pubmed/21195583" TargetMode="External"/><Relationship Id="rId9" Type="http://schemas.openxmlformats.org/officeDocument/2006/relationships/hyperlink" Target="http://www.ncbi.nlm.nih.gov/pubmed/21839614" TargetMode="External"/><Relationship Id="rId14" Type="http://schemas.openxmlformats.org/officeDocument/2006/relationships/hyperlink" Target="http://www/" TargetMode="Externa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jclinepi.com/article/S0895435612001382/fulltext" TargetMode="External"/><Relationship Id="rId7" Type="http://schemas.openxmlformats.org/officeDocument/2006/relationships/hyperlink" Target="http://www/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ncbi.nlm.nih.gov/pubmed/25427972" TargetMode="External"/><Relationship Id="rId5" Type="http://schemas.openxmlformats.org/officeDocument/2006/relationships/hyperlink" Target="http://www.cmaj.ca/content/182/18/" TargetMode="External"/><Relationship Id="rId4" Type="http://schemas.openxmlformats.org/officeDocument/2006/relationships/hyperlink" Target="http://www.ncbi.nlm.nih.gov/pubmed/23570745" TargetMode="Externa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1.png"/><Relationship Id="rId299" Type="http://schemas.openxmlformats.org/officeDocument/2006/relationships/image" Target="../media/image670.png"/><Relationship Id="rId21" Type="http://schemas.openxmlformats.org/officeDocument/2006/relationships/image" Target="../media/image397.png"/><Relationship Id="rId63" Type="http://schemas.openxmlformats.org/officeDocument/2006/relationships/image" Target="../media/image439.png"/><Relationship Id="rId159" Type="http://schemas.openxmlformats.org/officeDocument/2006/relationships/image" Target="../media/image531.png"/><Relationship Id="rId324" Type="http://schemas.openxmlformats.org/officeDocument/2006/relationships/image" Target="../media/image695.png"/><Relationship Id="rId366" Type="http://schemas.openxmlformats.org/officeDocument/2006/relationships/image" Target="../media/image737.png"/><Relationship Id="rId170" Type="http://schemas.openxmlformats.org/officeDocument/2006/relationships/image" Target="../media/image542.png"/><Relationship Id="rId226" Type="http://schemas.openxmlformats.org/officeDocument/2006/relationships/image" Target="../media/image598.png"/><Relationship Id="rId268" Type="http://schemas.openxmlformats.org/officeDocument/2006/relationships/image" Target="../media/image640.png"/><Relationship Id="rId32" Type="http://schemas.openxmlformats.org/officeDocument/2006/relationships/image" Target="../media/image408.png"/><Relationship Id="rId74" Type="http://schemas.openxmlformats.org/officeDocument/2006/relationships/image" Target="../media/image450.png"/><Relationship Id="rId128" Type="http://schemas.openxmlformats.org/officeDocument/2006/relationships/image" Target="../media/image502.png"/><Relationship Id="rId335" Type="http://schemas.openxmlformats.org/officeDocument/2006/relationships/image" Target="../media/image706.png"/><Relationship Id="rId377" Type="http://schemas.openxmlformats.org/officeDocument/2006/relationships/image" Target="../media/image748.png"/><Relationship Id="rId5" Type="http://schemas.openxmlformats.org/officeDocument/2006/relationships/image" Target="../media/image381.png"/><Relationship Id="rId181" Type="http://schemas.openxmlformats.org/officeDocument/2006/relationships/image" Target="../media/image553.png"/><Relationship Id="rId237" Type="http://schemas.openxmlformats.org/officeDocument/2006/relationships/image" Target="../media/image609.png"/><Relationship Id="rId402" Type="http://schemas.openxmlformats.org/officeDocument/2006/relationships/image" Target="../media/image769.png"/><Relationship Id="rId279" Type="http://schemas.openxmlformats.org/officeDocument/2006/relationships/image" Target="../media/image650.png"/><Relationship Id="rId22" Type="http://schemas.openxmlformats.org/officeDocument/2006/relationships/image" Target="../media/image398.png"/><Relationship Id="rId43" Type="http://schemas.openxmlformats.org/officeDocument/2006/relationships/image" Target="../media/image419.png"/><Relationship Id="rId64" Type="http://schemas.openxmlformats.org/officeDocument/2006/relationships/image" Target="../media/image440.png"/><Relationship Id="rId118" Type="http://schemas.openxmlformats.org/officeDocument/2006/relationships/image" Target="../media/image492.png"/><Relationship Id="rId139" Type="http://schemas.openxmlformats.org/officeDocument/2006/relationships/image" Target="../media/image513.png"/><Relationship Id="rId290" Type="http://schemas.openxmlformats.org/officeDocument/2006/relationships/image" Target="../media/image661.png"/><Relationship Id="rId304" Type="http://schemas.openxmlformats.org/officeDocument/2006/relationships/image" Target="../media/image675.png"/><Relationship Id="rId325" Type="http://schemas.openxmlformats.org/officeDocument/2006/relationships/image" Target="../media/image696.png"/><Relationship Id="rId346" Type="http://schemas.openxmlformats.org/officeDocument/2006/relationships/image" Target="../media/image717.png"/><Relationship Id="rId367" Type="http://schemas.openxmlformats.org/officeDocument/2006/relationships/image" Target="../media/image738.png"/><Relationship Id="rId388" Type="http://schemas.openxmlformats.org/officeDocument/2006/relationships/image" Target="../media/image354.png"/><Relationship Id="rId85" Type="http://schemas.openxmlformats.org/officeDocument/2006/relationships/image" Target="../media/image461.png"/><Relationship Id="rId150" Type="http://schemas.openxmlformats.org/officeDocument/2006/relationships/image" Target="../media/image524.png"/><Relationship Id="rId171" Type="http://schemas.openxmlformats.org/officeDocument/2006/relationships/image" Target="../media/image543.png"/><Relationship Id="rId192" Type="http://schemas.openxmlformats.org/officeDocument/2006/relationships/image" Target="../media/image564.png"/><Relationship Id="rId206" Type="http://schemas.openxmlformats.org/officeDocument/2006/relationships/image" Target="../media/image578.png"/><Relationship Id="rId227" Type="http://schemas.openxmlformats.org/officeDocument/2006/relationships/image" Target="../media/image599.png"/><Relationship Id="rId413" Type="http://schemas.openxmlformats.org/officeDocument/2006/relationships/image" Target="../media/image780.png"/><Relationship Id="rId248" Type="http://schemas.openxmlformats.org/officeDocument/2006/relationships/image" Target="../media/image620.png"/><Relationship Id="rId269" Type="http://schemas.openxmlformats.org/officeDocument/2006/relationships/image" Target="../media/image641.png"/><Relationship Id="rId12" Type="http://schemas.openxmlformats.org/officeDocument/2006/relationships/image" Target="../media/image388.png"/><Relationship Id="rId33" Type="http://schemas.openxmlformats.org/officeDocument/2006/relationships/image" Target="../media/image409.png"/><Relationship Id="rId108" Type="http://schemas.openxmlformats.org/officeDocument/2006/relationships/image" Target="../media/image482.png"/><Relationship Id="rId129" Type="http://schemas.openxmlformats.org/officeDocument/2006/relationships/image" Target="../media/image503.png"/><Relationship Id="rId280" Type="http://schemas.openxmlformats.org/officeDocument/2006/relationships/image" Target="../media/image651.png"/><Relationship Id="rId315" Type="http://schemas.openxmlformats.org/officeDocument/2006/relationships/image" Target="../media/image686.png"/><Relationship Id="rId336" Type="http://schemas.openxmlformats.org/officeDocument/2006/relationships/image" Target="../media/image707.png"/><Relationship Id="rId357" Type="http://schemas.openxmlformats.org/officeDocument/2006/relationships/image" Target="../media/image728.png"/><Relationship Id="rId54" Type="http://schemas.openxmlformats.org/officeDocument/2006/relationships/image" Target="../media/image430.png"/><Relationship Id="rId75" Type="http://schemas.openxmlformats.org/officeDocument/2006/relationships/image" Target="../media/image451.png"/><Relationship Id="rId96" Type="http://schemas.openxmlformats.org/officeDocument/2006/relationships/image" Target="../media/image472.png"/><Relationship Id="rId140" Type="http://schemas.openxmlformats.org/officeDocument/2006/relationships/image" Target="../media/image514.png"/><Relationship Id="rId161" Type="http://schemas.openxmlformats.org/officeDocument/2006/relationships/image" Target="../media/image533.png"/><Relationship Id="rId182" Type="http://schemas.openxmlformats.org/officeDocument/2006/relationships/image" Target="../media/image554.png"/><Relationship Id="rId217" Type="http://schemas.openxmlformats.org/officeDocument/2006/relationships/image" Target="../media/image589.png"/><Relationship Id="rId378" Type="http://schemas.openxmlformats.org/officeDocument/2006/relationships/image" Target="../media/image749.png"/><Relationship Id="rId399" Type="http://schemas.openxmlformats.org/officeDocument/2006/relationships/image" Target="../media/image766.png"/><Relationship Id="rId403" Type="http://schemas.openxmlformats.org/officeDocument/2006/relationships/image" Target="../media/image770.png"/><Relationship Id="rId6" Type="http://schemas.openxmlformats.org/officeDocument/2006/relationships/image" Target="../media/image382.png"/><Relationship Id="rId238" Type="http://schemas.openxmlformats.org/officeDocument/2006/relationships/image" Target="../media/image610.png"/><Relationship Id="rId259" Type="http://schemas.openxmlformats.org/officeDocument/2006/relationships/image" Target="../media/image631.png"/><Relationship Id="rId424" Type="http://schemas.openxmlformats.org/officeDocument/2006/relationships/image" Target="../media/image791.png"/><Relationship Id="rId23" Type="http://schemas.openxmlformats.org/officeDocument/2006/relationships/image" Target="../media/image399.png"/><Relationship Id="rId119" Type="http://schemas.openxmlformats.org/officeDocument/2006/relationships/image" Target="../media/image493.png"/><Relationship Id="rId270" Type="http://schemas.openxmlformats.org/officeDocument/2006/relationships/image" Target="../media/image642.png"/><Relationship Id="rId291" Type="http://schemas.openxmlformats.org/officeDocument/2006/relationships/image" Target="../media/image662.png"/><Relationship Id="rId305" Type="http://schemas.openxmlformats.org/officeDocument/2006/relationships/image" Target="../media/image676.png"/><Relationship Id="rId326" Type="http://schemas.openxmlformats.org/officeDocument/2006/relationships/image" Target="../media/image697.png"/><Relationship Id="rId347" Type="http://schemas.openxmlformats.org/officeDocument/2006/relationships/image" Target="../media/image718.png"/><Relationship Id="rId44" Type="http://schemas.openxmlformats.org/officeDocument/2006/relationships/image" Target="../media/image420.png"/><Relationship Id="rId65" Type="http://schemas.openxmlformats.org/officeDocument/2006/relationships/image" Target="../media/image441.png"/><Relationship Id="rId86" Type="http://schemas.openxmlformats.org/officeDocument/2006/relationships/image" Target="../media/image462.png"/><Relationship Id="rId130" Type="http://schemas.openxmlformats.org/officeDocument/2006/relationships/image" Target="../media/image504.png"/><Relationship Id="rId151" Type="http://schemas.openxmlformats.org/officeDocument/2006/relationships/image" Target="../media/image525.png"/><Relationship Id="rId368" Type="http://schemas.openxmlformats.org/officeDocument/2006/relationships/image" Target="../media/image739.png"/><Relationship Id="rId389" Type="http://schemas.openxmlformats.org/officeDocument/2006/relationships/image" Target="../media/image353.png"/><Relationship Id="rId172" Type="http://schemas.openxmlformats.org/officeDocument/2006/relationships/image" Target="../media/image544.png"/><Relationship Id="rId193" Type="http://schemas.openxmlformats.org/officeDocument/2006/relationships/image" Target="../media/image565.png"/><Relationship Id="rId207" Type="http://schemas.openxmlformats.org/officeDocument/2006/relationships/image" Target="../media/image579.png"/><Relationship Id="rId228" Type="http://schemas.openxmlformats.org/officeDocument/2006/relationships/image" Target="../media/image600.png"/><Relationship Id="rId249" Type="http://schemas.openxmlformats.org/officeDocument/2006/relationships/image" Target="../media/image621.png"/><Relationship Id="rId414" Type="http://schemas.openxmlformats.org/officeDocument/2006/relationships/image" Target="../media/image781.png"/><Relationship Id="rId13" Type="http://schemas.openxmlformats.org/officeDocument/2006/relationships/image" Target="../media/image389.png"/><Relationship Id="rId109" Type="http://schemas.openxmlformats.org/officeDocument/2006/relationships/image" Target="../media/image483.png"/><Relationship Id="rId260" Type="http://schemas.openxmlformats.org/officeDocument/2006/relationships/image" Target="../media/image632.png"/><Relationship Id="rId281" Type="http://schemas.openxmlformats.org/officeDocument/2006/relationships/image" Target="../media/image652.png"/><Relationship Id="rId316" Type="http://schemas.openxmlformats.org/officeDocument/2006/relationships/image" Target="../media/image687.png"/><Relationship Id="rId337" Type="http://schemas.openxmlformats.org/officeDocument/2006/relationships/image" Target="../media/image708.png"/><Relationship Id="rId34" Type="http://schemas.openxmlformats.org/officeDocument/2006/relationships/image" Target="../media/image410.png"/><Relationship Id="rId55" Type="http://schemas.openxmlformats.org/officeDocument/2006/relationships/image" Target="../media/image431.png"/><Relationship Id="rId76" Type="http://schemas.openxmlformats.org/officeDocument/2006/relationships/image" Target="../media/image452.png"/><Relationship Id="rId97" Type="http://schemas.openxmlformats.org/officeDocument/2006/relationships/image" Target="../media/image473.png"/><Relationship Id="rId120" Type="http://schemas.openxmlformats.org/officeDocument/2006/relationships/image" Target="../media/image494.png"/><Relationship Id="rId141" Type="http://schemas.openxmlformats.org/officeDocument/2006/relationships/image" Target="../media/image515.png"/><Relationship Id="rId358" Type="http://schemas.openxmlformats.org/officeDocument/2006/relationships/image" Target="../media/image729.png"/><Relationship Id="rId379" Type="http://schemas.openxmlformats.org/officeDocument/2006/relationships/image" Target="../media/image750.png"/><Relationship Id="rId7" Type="http://schemas.openxmlformats.org/officeDocument/2006/relationships/image" Target="../media/image383.png"/><Relationship Id="rId162" Type="http://schemas.openxmlformats.org/officeDocument/2006/relationships/image" Target="../media/image534.png"/><Relationship Id="rId183" Type="http://schemas.openxmlformats.org/officeDocument/2006/relationships/image" Target="../media/image555.png"/><Relationship Id="rId218" Type="http://schemas.openxmlformats.org/officeDocument/2006/relationships/image" Target="../media/image590.png"/><Relationship Id="rId239" Type="http://schemas.openxmlformats.org/officeDocument/2006/relationships/image" Target="../media/image611.png"/><Relationship Id="rId390" Type="http://schemas.openxmlformats.org/officeDocument/2006/relationships/image" Target="../media/image758.png"/><Relationship Id="rId404" Type="http://schemas.openxmlformats.org/officeDocument/2006/relationships/image" Target="../media/image771.png"/><Relationship Id="rId425" Type="http://schemas.openxmlformats.org/officeDocument/2006/relationships/image" Target="../media/image792.png"/><Relationship Id="rId250" Type="http://schemas.openxmlformats.org/officeDocument/2006/relationships/image" Target="../media/image622.png"/><Relationship Id="rId271" Type="http://schemas.openxmlformats.org/officeDocument/2006/relationships/image" Target="../media/image643.png"/><Relationship Id="rId292" Type="http://schemas.openxmlformats.org/officeDocument/2006/relationships/image" Target="../media/image663.png"/><Relationship Id="rId306" Type="http://schemas.openxmlformats.org/officeDocument/2006/relationships/image" Target="../media/image677.png"/><Relationship Id="rId24" Type="http://schemas.openxmlformats.org/officeDocument/2006/relationships/image" Target="../media/image400.png"/><Relationship Id="rId45" Type="http://schemas.openxmlformats.org/officeDocument/2006/relationships/image" Target="../media/image421.png"/><Relationship Id="rId66" Type="http://schemas.openxmlformats.org/officeDocument/2006/relationships/image" Target="../media/image442.png"/><Relationship Id="rId87" Type="http://schemas.openxmlformats.org/officeDocument/2006/relationships/image" Target="../media/image463.png"/><Relationship Id="rId110" Type="http://schemas.openxmlformats.org/officeDocument/2006/relationships/image" Target="../media/image484.png"/><Relationship Id="rId131" Type="http://schemas.openxmlformats.org/officeDocument/2006/relationships/image" Target="../media/image505.png"/><Relationship Id="rId327" Type="http://schemas.openxmlformats.org/officeDocument/2006/relationships/image" Target="../media/image698.png"/><Relationship Id="rId348" Type="http://schemas.openxmlformats.org/officeDocument/2006/relationships/image" Target="../media/image719.png"/><Relationship Id="rId369" Type="http://schemas.openxmlformats.org/officeDocument/2006/relationships/image" Target="../media/image740.png"/><Relationship Id="rId152" Type="http://schemas.openxmlformats.org/officeDocument/2006/relationships/image" Target="../media/image526.png"/><Relationship Id="rId173" Type="http://schemas.openxmlformats.org/officeDocument/2006/relationships/image" Target="../media/image545.png"/><Relationship Id="rId194" Type="http://schemas.openxmlformats.org/officeDocument/2006/relationships/image" Target="../media/image566.png"/><Relationship Id="rId208" Type="http://schemas.openxmlformats.org/officeDocument/2006/relationships/image" Target="../media/image580.png"/><Relationship Id="rId229" Type="http://schemas.openxmlformats.org/officeDocument/2006/relationships/image" Target="../media/image601.png"/><Relationship Id="rId380" Type="http://schemas.openxmlformats.org/officeDocument/2006/relationships/image" Target="../media/image244.png"/><Relationship Id="rId415" Type="http://schemas.openxmlformats.org/officeDocument/2006/relationships/image" Target="../media/image782.png"/><Relationship Id="rId240" Type="http://schemas.openxmlformats.org/officeDocument/2006/relationships/image" Target="../media/image612.png"/><Relationship Id="rId261" Type="http://schemas.openxmlformats.org/officeDocument/2006/relationships/image" Target="../media/image633.png"/><Relationship Id="rId14" Type="http://schemas.openxmlformats.org/officeDocument/2006/relationships/image" Target="../media/image390.png"/><Relationship Id="rId35" Type="http://schemas.openxmlformats.org/officeDocument/2006/relationships/image" Target="../media/image411.png"/><Relationship Id="rId56" Type="http://schemas.openxmlformats.org/officeDocument/2006/relationships/image" Target="../media/image432.png"/><Relationship Id="rId77" Type="http://schemas.openxmlformats.org/officeDocument/2006/relationships/image" Target="../media/image453.png"/><Relationship Id="rId100" Type="http://schemas.openxmlformats.org/officeDocument/2006/relationships/image" Target="../media/image474.png"/><Relationship Id="rId282" Type="http://schemas.openxmlformats.org/officeDocument/2006/relationships/image" Target="../media/image653.png"/><Relationship Id="rId317" Type="http://schemas.openxmlformats.org/officeDocument/2006/relationships/image" Target="../media/image688.png"/><Relationship Id="rId338" Type="http://schemas.openxmlformats.org/officeDocument/2006/relationships/image" Target="../media/image709.png"/><Relationship Id="rId359" Type="http://schemas.openxmlformats.org/officeDocument/2006/relationships/image" Target="../media/image730.png"/><Relationship Id="rId8" Type="http://schemas.openxmlformats.org/officeDocument/2006/relationships/image" Target="../media/image384.png"/><Relationship Id="rId98" Type="http://schemas.openxmlformats.org/officeDocument/2006/relationships/image" Target="../media/image94.png"/><Relationship Id="rId121" Type="http://schemas.openxmlformats.org/officeDocument/2006/relationships/image" Target="../media/image495.png"/><Relationship Id="rId142" Type="http://schemas.openxmlformats.org/officeDocument/2006/relationships/image" Target="../media/image516.png"/><Relationship Id="rId163" Type="http://schemas.openxmlformats.org/officeDocument/2006/relationships/image" Target="../media/image535.png"/><Relationship Id="rId184" Type="http://schemas.openxmlformats.org/officeDocument/2006/relationships/image" Target="../media/image556.png"/><Relationship Id="rId219" Type="http://schemas.openxmlformats.org/officeDocument/2006/relationships/image" Target="../media/image591.png"/><Relationship Id="rId370" Type="http://schemas.openxmlformats.org/officeDocument/2006/relationships/image" Target="../media/image741.png"/><Relationship Id="rId391" Type="http://schemas.openxmlformats.org/officeDocument/2006/relationships/image" Target="../media/image352.png"/><Relationship Id="rId405" Type="http://schemas.openxmlformats.org/officeDocument/2006/relationships/image" Target="../media/image772.png"/><Relationship Id="rId426" Type="http://schemas.openxmlformats.org/officeDocument/2006/relationships/image" Target="../media/image793.png"/><Relationship Id="rId230" Type="http://schemas.openxmlformats.org/officeDocument/2006/relationships/image" Target="../media/image602.png"/><Relationship Id="rId251" Type="http://schemas.openxmlformats.org/officeDocument/2006/relationships/image" Target="../media/image623.png"/><Relationship Id="rId25" Type="http://schemas.openxmlformats.org/officeDocument/2006/relationships/image" Target="../media/image401.png"/><Relationship Id="rId46" Type="http://schemas.openxmlformats.org/officeDocument/2006/relationships/image" Target="../media/image422.png"/><Relationship Id="rId67" Type="http://schemas.openxmlformats.org/officeDocument/2006/relationships/image" Target="../media/image443.png"/><Relationship Id="rId272" Type="http://schemas.openxmlformats.org/officeDocument/2006/relationships/image" Target="../media/image644.png"/><Relationship Id="rId293" Type="http://schemas.openxmlformats.org/officeDocument/2006/relationships/image" Target="../media/image664.png"/><Relationship Id="rId307" Type="http://schemas.openxmlformats.org/officeDocument/2006/relationships/image" Target="../media/image678.png"/><Relationship Id="rId328" Type="http://schemas.openxmlformats.org/officeDocument/2006/relationships/image" Target="../media/image699.png"/><Relationship Id="rId349" Type="http://schemas.openxmlformats.org/officeDocument/2006/relationships/image" Target="../media/image720.png"/><Relationship Id="rId88" Type="http://schemas.openxmlformats.org/officeDocument/2006/relationships/image" Target="../media/image464.png"/><Relationship Id="rId111" Type="http://schemas.openxmlformats.org/officeDocument/2006/relationships/image" Target="../media/image485.png"/><Relationship Id="rId132" Type="http://schemas.openxmlformats.org/officeDocument/2006/relationships/image" Target="../media/image506.png"/><Relationship Id="rId153" Type="http://schemas.openxmlformats.org/officeDocument/2006/relationships/image" Target="../media/image108.png"/><Relationship Id="rId174" Type="http://schemas.openxmlformats.org/officeDocument/2006/relationships/image" Target="../media/image546.png"/><Relationship Id="rId195" Type="http://schemas.openxmlformats.org/officeDocument/2006/relationships/image" Target="../media/image567.png"/><Relationship Id="rId209" Type="http://schemas.openxmlformats.org/officeDocument/2006/relationships/image" Target="../media/image581.png"/><Relationship Id="rId360" Type="http://schemas.openxmlformats.org/officeDocument/2006/relationships/image" Target="../media/image731.png"/><Relationship Id="rId381" Type="http://schemas.openxmlformats.org/officeDocument/2006/relationships/image" Target="../media/image751.png"/><Relationship Id="rId416" Type="http://schemas.openxmlformats.org/officeDocument/2006/relationships/image" Target="../media/image783.png"/><Relationship Id="rId220" Type="http://schemas.openxmlformats.org/officeDocument/2006/relationships/image" Target="../media/image592.png"/><Relationship Id="rId241" Type="http://schemas.openxmlformats.org/officeDocument/2006/relationships/image" Target="../media/image613.png"/><Relationship Id="rId15" Type="http://schemas.openxmlformats.org/officeDocument/2006/relationships/image" Target="../media/image391.png"/><Relationship Id="rId36" Type="http://schemas.openxmlformats.org/officeDocument/2006/relationships/image" Target="../media/image412.png"/><Relationship Id="rId57" Type="http://schemas.openxmlformats.org/officeDocument/2006/relationships/image" Target="../media/image433.png"/><Relationship Id="rId262" Type="http://schemas.openxmlformats.org/officeDocument/2006/relationships/image" Target="../media/image634.png"/><Relationship Id="rId283" Type="http://schemas.openxmlformats.org/officeDocument/2006/relationships/image" Target="../media/image654.png"/><Relationship Id="rId318" Type="http://schemas.openxmlformats.org/officeDocument/2006/relationships/image" Target="../media/image689.png"/><Relationship Id="rId339" Type="http://schemas.openxmlformats.org/officeDocument/2006/relationships/image" Target="../media/image710.png"/><Relationship Id="rId78" Type="http://schemas.openxmlformats.org/officeDocument/2006/relationships/image" Target="../media/image454.png"/><Relationship Id="rId99" Type="http://schemas.openxmlformats.org/officeDocument/2006/relationships/image" Target="../media/image95.png"/><Relationship Id="rId101" Type="http://schemas.openxmlformats.org/officeDocument/2006/relationships/image" Target="../media/image475.png"/><Relationship Id="rId122" Type="http://schemas.openxmlformats.org/officeDocument/2006/relationships/image" Target="../media/image496.png"/><Relationship Id="rId143" Type="http://schemas.openxmlformats.org/officeDocument/2006/relationships/image" Target="../media/image517.png"/><Relationship Id="rId164" Type="http://schemas.openxmlformats.org/officeDocument/2006/relationships/image" Target="../media/image536.png"/><Relationship Id="rId185" Type="http://schemas.openxmlformats.org/officeDocument/2006/relationships/image" Target="../media/image557.png"/><Relationship Id="rId350" Type="http://schemas.openxmlformats.org/officeDocument/2006/relationships/image" Target="../media/image721.png"/><Relationship Id="rId371" Type="http://schemas.openxmlformats.org/officeDocument/2006/relationships/image" Target="../media/image742.png"/><Relationship Id="rId406" Type="http://schemas.openxmlformats.org/officeDocument/2006/relationships/image" Target="../media/image773.png"/><Relationship Id="rId9" Type="http://schemas.openxmlformats.org/officeDocument/2006/relationships/image" Target="../media/image385.png"/><Relationship Id="rId210" Type="http://schemas.openxmlformats.org/officeDocument/2006/relationships/image" Target="../media/image582.png"/><Relationship Id="rId392" Type="http://schemas.openxmlformats.org/officeDocument/2006/relationships/image" Target="../media/image759.png"/><Relationship Id="rId26" Type="http://schemas.openxmlformats.org/officeDocument/2006/relationships/image" Target="../media/image402.png"/><Relationship Id="rId231" Type="http://schemas.openxmlformats.org/officeDocument/2006/relationships/image" Target="../media/image603.png"/><Relationship Id="rId252" Type="http://schemas.openxmlformats.org/officeDocument/2006/relationships/image" Target="../media/image624.png"/><Relationship Id="rId273" Type="http://schemas.openxmlformats.org/officeDocument/2006/relationships/image" Target="../media/image645.png"/><Relationship Id="rId294" Type="http://schemas.openxmlformats.org/officeDocument/2006/relationships/image" Target="../media/image665.png"/><Relationship Id="rId308" Type="http://schemas.openxmlformats.org/officeDocument/2006/relationships/image" Target="../media/image679.png"/><Relationship Id="rId329" Type="http://schemas.openxmlformats.org/officeDocument/2006/relationships/image" Target="../media/image700.png"/><Relationship Id="rId47" Type="http://schemas.openxmlformats.org/officeDocument/2006/relationships/image" Target="../media/image423.png"/><Relationship Id="rId68" Type="http://schemas.openxmlformats.org/officeDocument/2006/relationships/image" Target="../media/image444.png"/><Relationship Id="rId89" Type="http://schemas.openxmlformats.org/officeDocument/2006/relationships/image" Target="../media/image465.png"/><Relationship Id="rId112" Type="http://schemas.openxmlformats.org/officeDocument/2006/relationships/image" Target="../media/image486.png"/><Relationship Id="rId133" Type="http://schemas.openxmlformats.org/officeDocument/2006/relationships/image" Target="../media/image507.png"/><Relationship Id="rId154" Type="http://schemas.openxmlformats.org/officeDocument/2006/relationships/image" Target="../media/image133.png"/><Relationship Id="rId175" Type="http://schemas.openxmlformats.org/officeDocument/2006/relationships/image" Target="../media/image547.png"/><Relationship Id="rId340" Type="http://schemas.openxmlformats.org/officeDocument/2006/relationships/image" Target="../media/image711.png"/><Relationship Id="rId361" Type="http://schemas.openxmlformats.org/officeDocument/2006/relationships/image" Target="../media/image732.png"/><Relationship Id="rId196" Type="http://schemas.openxmlformats.org/officeDocument/2006/relationships/image" Target="../media/image568.png"/><Relationship Id="rId200" Type="http://schemas.openxmlformats.org/officeDocument/2006/relationships/image" Target="../media/image572.png"/><Relationship Id="rId382" Type="http://schemas.openxmlformats.org/officeDocument/2006/relationships/image" Target="../media/image752.png"/><Relationship Id="rId417" Type="http://schemas.openxmlformats.org/officeDocument/2006/relationships/image" Target="../media/image784.png"/><Relationship Id="rId16" Type="http://schemas.openxmlformats.org/officeDocument/2006/relationships/image" Target="../media/image392.png"/><Relationship Id="rId221" Type="http://schemas.openxmlformats.org/officeDocument/2006/relationships/image" Target="../media/image593.png"/><Relationship Id="rId242" Type="http://schemas.openxmlformats.org/officeDocument/2006/relationships/image" Target="../media/image614.png"/><Relationship Id="rId263" Type="http://schemas.openxmlformats.org/officeDocument/2006/relationships/image" Target="../media/image635.png"/><Relationship Id="rId284" Type="http://schemas.openxmlformats.org/officeDocument/2006/relationships/image" Target="../media/image655.png"/><Relationship Id="rId319" Type="http://schemas.openxmlformats.org/officeDocument/2006/relationships/image" Target="../media/image690.png"/><Relationship Id="rId37" Type="http://schemas.openxmlformats.org/officeDocument/2006/relationships/image" Target="../media/image413.png"/><Relationship Id="rId58" Type="http://schemas.openxmlformats.org/officeDocument/2006/relationships/image" Target="../media/image434.png"/><Relationship Id="rId79" Type="http://schemas.openxmlformats.org/officeDocument/2006/relationships/image" Target="../media/image455.png"/><Relationship Id="rId102" Type="http://schemas.openxmlformats.org/officeDocument/2006/relationships/image" Target="../media/image476.png"/><Relationship Id="rId123" Type="http://schemas.openxmlformats.org/officeDocument/2006/relationships/image" Target="../media/image497.png"/><Relationship Id="rId144" Type="http://schemas.openxmlformats.org/officeDocument/2006/relationships/image" Target="../media/image518.png"/><Relationship Id="rId330" Type="http://schemas.openxmlformats.org/officeDocument/2006/relationships/image" Target="../media/image701.png"/><Relationship Id="rId90" Type="http://schemas.openxmlformats.org/officeDocument/2006/relationships/image" Target="../media/image466.png"/><Relationship Id="rId165" Type="http://schemas.openxmlformats.org/officeDocument/2006/relationships/image" Target="../media/image537.png"/><Relationship Id="rId186" Type="http://schemas.openxmlformats.org/officeDocument/2006/relationships/image" Target="../media/image558.png"/><Relationship Id="rId351" Type="http://schemas.openxmlformats.org/officeDocument/2006/relationships/image" Target="../media/image722.png"/><Relationship Id="rId372" Type="http://schemas.openxmlformats.org/officeDocument/2006/relationships/image" Target="../media/image743.png"/><Relationship Id="rId393" Type="http://schemas.openxmlformats.org/officeDocument/2006/relationships/image" Target="../media/image760.png"/><Relationship Id="rId407" Type="http://schemas.openxmlformats.org/officeDocument/2006/relationships/image" Target="../media/image774.png"/><Relationship Id="rId211" Type="http://schemas.openxmlformats.org/officeDocument/2006/relationships/image" Target="../media/image583.png"/><Relationship Id="rId232" Type="http://schemas.openxmlformats.org/officeDocument/2006/relationships/image" Target="../media/image604.png"/><Relationship Id="rId253" Type="http://schemas.openxmlformats.org/officeDocument/2006/relationships/image" Target="../media/image625.png"/><Relationship Id="rId274" Type="http://schemas.openxmlformats.org/officeDocument/2006/relationships/image" Target="../media/image646.png"/><Relationship Id="rId295" Type="http://schemas.openxmlformats.org/officeDocument/2006/relationships/image" Target="../media/image666.png"/><Relationship Id="rId309" Type="http://schemas.openxmlformats.org/officeDocument/2006/relationships/image" Target="../media/image680.png"/><Relationship Id="rId27" Type="http://schemas.openxmlformats.org/officeDocument/2006/relationships/image" Target="../media/image403.png"/><Relationship Id="rId48" Type="http://schemas.openxmlformats.org/officeDocument/2006/relationships/image" Target="../media/image424.png"/><Relationship Id="rId69" Type="http://schemas.openxmlformats.org/officeDocument/2006/relationships/image" Target="../media/image445.png"/><Relationship Id="rId113" Type="http://schemas.openxmlformats.org/officeDocument/2006/relationships/image" Target="../media/image487.png"/><Relationship Id="rId134" Type="http://schemas.openxmlformats.org/officeDocument/2006/relationships/image" Target="../media/image508.png"/><Relationship Id="rId320" Type="http://schemas.openxmlformats.org/officeDocument/2006/relationships/image" Target="../media/image691.png"/><Relationship Id="rId80" Type="http://schemas.openxmlformats.org/officeDocument/2006/relationships/image" Target="../media/image456.png"/><Relationship Id="rId155" Type="http://schemas.openxmlformats.org/officeDocument/2006/relationships/image" Target="../media/image527.png"/><Relationship Id="rId176" Type="http://schemas.openxmlformats.org/officeDocument/2006/relationships/image" Target="../media/image548.png"/><Relationship Id="rId197" Type="http://schemas.openxmlformats.org/officeDocument/2006/relationships/image" Target="../media/image569.png"/><Relationship Id="rId341" Type="http://schemas.openxmlformats.org/officeDocument/2006/relationships/image" Target="../media/image712.png"/><Relationship Id="rId362" Type="http://schemas.openxmlformats.org/officeDocument/2006/relationships/image" Target="../media/image733.png"/><Relationship Id="rId383" Type="http://schemas.openxmlformats.org/officeDocument/2006/relationships/image" Target="../media/image753.png"/><Relationship Id="rId418" Type="http://schemas.openxmlformats.org/officeDocument/2006/relationships/image" Target="../media/image785.png"/><Relationship Id="rId201" Type="http://schemas.openxmlformats.org/officeDocument/2006/relationships/image" Target="../media/image573.png"/><Relationship Id="rId222" Type="http://schemas.openxmlformats.org/officeDocument/2006/relationships/image" Target="../media/image594.png"/><Relationship Id="rId243" Type="http://schemas.openxmlformats.org/officeDocument/2006/relationships/image" Target="../media/image615.png"/><Relationship Id="rId264" Type="http://schemas.openxmlformats.org/officeDocument/2006/relationships/image" Target="../media/image636.png"/><Relationship Id="rId285" Type="http://schemas.openxmlformats.org/officeDocument/2006/relationships/image" Target="../media/image656.png"/><Relationship Id="rId17" Type="http://schemas.openxmlformats.org/officeDocument/2006/relationships/image" Target="../media/image393.png"/><Relationship Id="rId38" Type="http://schemas.openxmlformats.org/officeDocument/2006/relationships/image" Target="../media/image414.png"/><Relationship Id="rId59" Type="http://schemas.openxmlformats.org/officeDocument/2006/relationships/image" Target="../media/image435.png"/><Relationship Id="rId103" Type="http://schemas.openxmlformats.org/officeDocument/2006/relationships/image" Target="../media/image477.png"/><Relationship Id="rId124" Type="http://schemas.openxmlformats.org/officeDocument/2006/relationships/image" Target="../media/image498.png"/><Relationship Id="rId310" Type="http://schemas.openxmlformats.org/officeDocument/2006/relationships/image" Target="../media/image681.png"/><Relationship Id="rId70" Type="http://schemas.openxmlformats.org/officeDocument/2006/relationships/image" Target="../media/image446.png"/><Relationship Id="rId91" Type="http://schemas.openxmlformats.org/officeDocument/2006/relationships/image" Target="../media/image467.png"/><Relationship Id="rId145" Type="http://schemas.openxmlformats.org/officeDocument/2006/relationships/image" Target="../media/image519.png"/><Relationship Id="rId166" Type="http://schemas.openxmlformats.org/officeDocument/2006/relationships/image" Target="../media/image538.png"/><Relationship Id="rId187" Type="http://schemas.openxmlformats.org/officeDocument/2006/relationships/image" Target="../media/image559.png"/><Relationship Id="rId331" Type="http://schemas.openxmlformats.org/officeDocument/2006/relationships/image" Target="../media/image702.png"/><Relationship Id="rId352" Type="http://schemas.openxmlformats.org/officeDocument/2006/relationships/image" Target="../media/image723.png"/><Relationship Id="rId373" Type="http://schemas.openxmlformats.org/officeDocument/2006/relationships/image" Target="../media/image744.png"/><Relationship Id="rId394" Type="http://schemas.openxmlformats.org/officeDocument/2006/relationships/image" Target="../media/image761.png"/><Relationship Id="rId408" Type="http://schemas.openxmlformats.org/officeDocument/2006/relationships/image" Target="../media/image775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584.png"/><Relationship Id="rId233" Type="http://schemas.openxmlformats.org/officeDocument/2006/relationships/image" Target="../media/image605.png"/><Relationship Id="rId254" Type="http://schemas.openxmlformats.org/officeDocument/2006/relationships/image" Target="../media/image626.png"/><Relationship Id="rId28" Type="http://schemas.openxmlformats.org/officeDocument/2006/relationships/image" Target="../media/image404.png"/><Relationship Id="rId49" Type="http://schemas.openxmlformats.org/officeDocument/2006/relationships/image" Target="../media/image425.png"/><Relationship Id="rId114" Type="http://schemas.openxmlformats.org/officeDocument/2006/relationships/image" Target="../media/image488.png"/><Relationship Id="rId275" Type="http://schemas.openxmlformats.org/officeDocument/2006/relationships/image" Target="../media/image647.png"/><Relationship Id="rId296" Type="http://schemas.openxmlformats.org/officeDocument/2006/relationships/image" Target="../media/image667.png"/><Relationship Id="rId300" Type="http://schemas.openxmlformats.org/officeDocument/2006/relationships/image" Target="../media/image671.png"/><Relationship Id="rId60" Type="http://schemas.openxmlformats.org/officeDocument/2006/relationships/image" Target="../media/image436.png"/><Relationship Id="rId81" Type="http://schemas.openxmlformats.org/officeDocument/2006/relationships/image" Target="../media/image457.png"/><Relationship Id="rId135" Type="http://schemas.openxmlformats.org/officeDocument/2006/relationships/image" Target="../media/image509.png"/><Relationship Id="rId156" Type="http://schemas.openxmlformats.org/officeDocument/2006/relationships/image" Target="../media/image528.png"/><Relationship Id="rId177" Type="http://schemas.openxmlformats.org/officeDocument/2006/relationships/image" Target="../media/image549.png"/><Relationship Id="rId198" Type="http://schemas.openxmlformats.org/officeDocument/2006/relationships/image" Target="../media/image570.png"/><Relationship Id="rId321" Type="http://schemas.openxmlformats.org/officeDocument/2006/relationships/image" Target="../media/image692.png"/><Relationship Id="rId342" Type="http://schemas.openxmlformats.org/officeDocument/2006/relationships/image" Target="../media/image713.png"/><Relationship Id="rId363" Type="http://schemas.openxmlformats.org/officeDocument/2006/relationships/image" Target="../media/image734.png"/><Relationship Id="rId384" Type="http://schemas.openxmlformats.org/officeDocument/2006/relationships/image" Target="../media/image754.png"/><Relationship Id="rId419" Type="http://schemas.openxmlformats.org/officeDocument/2006/relationships/image" Target="../media/image786.png"/><Relationship Id="rId202" Type="http://schemas.openxmlformats.org/officeDocument/2006/relationships/image" Target="../media/image574.png"/><Relationship Id="rId223" Type="http://schemas.openxmlformats.org/officeDocument/2006/relationships/image" Target="../media/image595.png"/><Relationship Id="rId244" Type="http://schemas.openxmlformats.org/officeDocument/2006/relationships/image" Target="../media/image616.png"/><Relationship Id="rId18" Type="http://schemas.openxmlformats.org/officeDocument/2006/relationships/image" Target="../media/image394.png"/><Relationship Id="rId39" Type="http://schemas.openxmlformats.org/officeDocument/2006/relationships/image" Target="../media/image415.png"/><Relationship Id="rId265" Type="http://schemas.openxmlformats.org/officeDocument/2006/relationships/image" Target="../media/image637.png"/><Relationship Id="rId286" Type="http://schemas.openxmlformats.org/officeDocument/2006/relationships/image" Target="../media/image657.png"/><Relationship Id="rId50" Type="http://schemas.openxmlformats.org/officeDocument/2006/relationships/image" Target="../media/image426.png"/><Relationship Id="rId104" Type="http://schemas.openxmlformats.org/officeDocument/2006/relationships/image" Target="../media/image478.png"/><Relationship Id="rId125" Type="http://schemas.openxmlformats.org/officeDocument/2006/relationships/image" Target="../media/image499.png"/><Relationship Id="rId146" Type="http://schemas.openxmlformats.org/officeDocument/2006/relationships/image" Target="../media/image520.png"/><Relationship Id="rId167" Type="http://schemas.openxmlformats.org/officeDocument/2006/relationships/image" Target="../media/image539.png"/><Relationship Id="rId188" Type="http://schemas.openxmlformats.org/officeDocument/2006/relationships/image" Target="../media/image560.png"/><Relationship Id="rId311" Type="http://schemas.openxmlformats.org/officeDocument/2006/relationships/image" Target="../media/image682.png"/><Relationship Id="rId332" Type="http://schemas.openxmlformats.org/officeDocument/2006/relationships/image" Target="../media/image703.png"/><Relationship Id="rId353" Type="http://schemas.openxmlformats.org/officeDocument/2006/relationships/image" Target="../media/image724.png"/><Relationship Id="rId374" Type="http://schemas.openxmlformats.org/officeDocument/2006/relationships/image" Target="../media/image745.png"/><Relationship Id="rId395" Type="http://schemas.openxmlformats.org/officeDocument/2006/relationships/image" Target="../media/image762.png"/><Relationship Id="rId409" Type="http://schemas.openxmlformats.org/officeDocument/2006/relationships/image" Target="../media/image776.png"/><Relationship Id="rId71" Type="http://schemas.openxmlformats.org/officeDocument/2006/relationships/image" Target="../media/image447.png"/><Relationship Id="rId92" Type="http://schemas.openxmlformats.org/officeDocument/2006/relationships/image" Target="../media/image468.png"/><Relationship Id="rId213" Type="http://schemas.openxmlformats.org/officeDocument/2006/relationships/image" Target="../media/image585.png"/><Relationship Id="rId234" Type="http://schemas.openxmlformats.org/officeDocument/2006/relationships/image" Target="../media/image606.png"/><Relationship Id="rId420" Type="http://schemas.openxmlformats.org/officeDocument/2006/relationships/image" Target="../media/image787.png"/><Relationship Id="rId2" Type="http://schemas.openxmlformats.org/officeDocument/2006/relationships/notesSlide" Target="../notesSlides/notesSlide3.xml"/><Relationship Id="rId29" Type="http://schemas.openxmlformats.org/officeDocument/2006/relationships/image" Target="../media/image405.png"/><Relationship Id="rId255" Type="http://schemas.openxmlformats.org/officeDocument/2006/relationships/image" Target="../media/image627.png"/><Relationship Id="rId276" Type="http://schemas.openxmlformats.org/officeDocument/2006/relationships/image" Target="../media/image648.png"/><Relationship Id="rId297" Type="http://schemas.openxmlformats.org/officeDocument/2006/relationships/image" Target="../media/image668.png"/><Relationship Id="rId40" Type="http://schemas.openxmlformats.org/officeDocument/2006/relationships/image" Target="../media/image416.png"/><Relationship Id="rId115" Type="http://schemas.openxmlformats.org/officeDocument/2006/relationships/image" Target="../media/image489.png"/><Relationship Id="rId136" Type="http://schemas.openxmlformats.org/officeDocument/2006/relationships/image" Target="../media/image510.png"/><Relationship Id="rId157" Type="http://schemas.openxmlformats.org/officeDocument/2006/relationships/image" Target="../media/image529.png"/><Relationship Id="rId178" Type="http://schemas.openxmlformats.org/officeDocument/2006/relationships/image" Target="../media/image550.png"/><Relationship Id="rId301" Type="http://schemas.openxmlformats.org/officeDocument/2006/relationships/image" Target="../media/image672.png"/><Relationship Id="rId322" Type="http://schemas.openxmlformats.org/officeDocument/2006/relationships/image" Target="../media/image693.png"/><Relationship Id="rId343" Type="http://schemas.openxmlformats.org/officeDocument/2006/relationships/image" Target="../media/image714.png"/><Relationship Id="rId364" Type="http://schemas.openxmlformats.org/officeDocument/2006/relationships/image" Target="../media/image735.png"/><Relationship Id="rId61" Type="http://schemas.openxmlformats.org/officeDocument/2006/relationships/image" Target="../media/image437.png"/><Relationship Id="rId82" Type="http://schemas.openxmlformats.org/officeDocument/2006/relationships/image" Target="../media/image458.png"/><Relationship Id="rId199" Type="http://schemas.openxmlformats.org/officeDocument/2006/relationships/image" Target="../media/image571.png"/><Relationship Id="rId203" Type="http://schemas.openxmlformats.org/officeDocument/2006/relationships/image" Target="../media/image575.png"/><Relationship Id="rId385" Type="http://schemas.openxmlformats.org/officeDocument/2006/relationships/image" Target="../media/image755.png"/><Relationship Id="rId19" Type="http://schemas.openxmlformats.org/officeDocument/2006/relationships/image" Target="../media/image395.png"/><Relationship Id="rId224" Type="http://schemas.openxmlformats.org/officeDocument/2006/relationships/image" Target="../media/image596.png"/><Relationship Id="rId245" Type="http://schemas.openxmlformats.org/officeDocument/2006/relationships/image" Target="../media/image617.png"/><Relationship Id="rId266" Type="http://schemas.openxmlformats.org/officeDocument/2006/relationships/image" Target="../media/image638.png"/><Relationship Id="rId287" Type="http://schemas.openxmlformats.org/officeDocument/2006/relationships/image" Target="../media/image658.png"/><Relationship Id="rId410" Type="http://schemas.openxmlformats.org/officeDocument/2006/relationships/image" Target="../media/image777.png"/><Relationship Id="rId30" Type="http://schemas.openxmlformats.org/officeDocument/2006/relationships/image" Target="../media/image406.png"/><Relationship Id="rId105" Type="http://schemas.openxmlformats.org/officeDocument/2006/relationships/image" Target="../media/image479.png"/><Relationship Id="rId126" Type="http://schemas.openxmlformats.org/officeDocument/2006/relationships/image" Target="../media/image500.png"/><Relationship Id="rId147" Type="http://schemas.openxmlformats.org/officeDocument/2006/relationships/image" Target="../media/image521.png"/><Relationship Id="rId168" Type="http://schemas.openxmlformats.org/officeDocument/2006/relationships/image" Target="../media/image540.png"/><Relationship Id="rId312" Type="http://schemas.openxmlformats.org/officeDocument/2006/relationships/image" Target="../media/image683.png"/><Relationship Id="rId333" Type="http://schemas.openxmlformats.org/officeDocument/2006/relationships/image" Target="../media/image704.png"/><Relationship Id="rId354" Type="http://schemas.openxmlformats.org/officeDocument/2006/relationships/image" Target="../media/image725.png"/><Relationship Id="rId51" Type="http://schemas.openxmlformats.org/officeDocument/2006/relationships/image" Target="../media/image427.png"/><Relationship Id="rId72" Type="http://schemas.openxmlformats.org/officeDocument/2006/relationships/image" Target="../media/image448.png"/><Relationship Id="rId93" Type="http://schemas.openxmlformats.org/officeDocument/2006/relationships/image" Target="../media/image469.png"/><Relationship Id="rId189" Type="http://schemas.openxmlformats.org/officeDocument/2006/relationships/image" Target="../media/image561.png"/><Relationship Id="rId375" Type="http://schemas.openxmlformats.org/officeDocument/2006/relationships/image" Target="../media/image746.png"/><Relationship Id="rId396" Type="http://schemas.openxmlformats.org/officeDocument/2006/relationships/image" Target="../media/image763.png"/><Relationship Id="rId3" Type="http://schemas.openxmlformats.org/officeDocument/2006/relationships/image" Target="../media/image379.png"/><Relationship Id="rId214" Type="http://schemas.openxmlformats.org/officeDocument/2006/relationships/image" Target="../media/image586.png"/><Relationship Id="rId235" Type="http://schemas.openxmlformats.org/officeDocument/2006/relationships/image" Target="../media/image607.png"/><Relationship Id="rId256" Type="http://schemas.openxmlformats.org/officeDocument/2006/relationships/image" Target="../media/image628.png"/><Relationship Id="rId277" Type="http://schemas.openxmlformats.org/officeDocument/2006/relationships/image" Target="../media/image245.png"/><Relationship Id="rId298" Type="http://schemas.openxmlformats.org/officeDocument/2006/relationships/image" Target="../media/image669.png"/><Relationship Id="rId400" Type="http://schemas.openxmlformats.org/officeDocument/2006/relationships/image" Target="../media/image767.png"/><Relationship Id="rId421" Type="http://schemas.openxmlformats.org/officeDocument/2006/relationships/image" Target="../media/image788.png"/><Relationship Id="rId116" Type="http://schemas.openxmlformats.org/officeDocument/2006/relationships/image" Target="../media/image490.png"/><Relationship Id="rId137" Type="http://schemas.openxmlformats.org/officeDocument/2006/relationships/image" Target="../media/image511.png"/><Relationship Id="rId158" Type="http://schemas.openxmlformats.org/officeDocument/2006/relationships/image" Target="../media/image530.png"/><Relationship Id="rId302" Type="http://schemas.openxmlformats.org/officeDocument/2006/relationships/image" Target="../media/image673.png"/><Relationship Id="rId323" Type="http://schemas.openxmlformats.org/officeDocument/2006/relationships/image" Target="../media/image694.png"/><Relationship Id="rId344" Type="http://schemas.openxmlformats.org/officeDocument/2006/relationships/image" Target="../media/image715.png"/><Relationship Id="rId20" Type="http://schemas.openxmlformats.org/officeDocument/2006/relationships/image" Target="../media/image396.png"/><Relationship Id="rId41" Type="http://schemas.openxmlformats.org/officeDocument/2006/relationships/image" Target="../media/image417.png"/><Relationship Id="rId62" Type="http://schemas.openxmlformats.org/officeDocument/2006/relationships/image" Target="../media/image438.png"/><Relationship Id="rId83" Type="http://schemas.openxmlformats.org/officeDocument/2006/relationships/image" Target="../media/image459.png"/><Relationship Id="rId179" Type="http://schemas.openxmlformats.org/officeDocument/2006/relationships/image" Target="../media/image551.png"/><Relationship Id="rId365" Type="http://schemas.openxmlformats.org/officeDocument/2006/relationships/image" Target="../media/image736.png"/><Relationship Id="rId386" Type="http://schemas.openxmlformats.org/officeDocument/2006/relationships/image" Target="../media/image756.png"/><Relationship Id="rId190" Type="http://schemas.openxmlformats.org/officeDocument/2006/relationships/image" Target="../media/image562.png"/><Relationship Id="rId204" Type="http://schemas.openxmlformats.org/officeDocument/2006/relationships/image" Target="../media/image576.png"/><Relationship Id="rId225" Type="http://schemas.openxmlformats.org/officeDocument/2006/relationships/image" Target="../media/image597.png"/><Relationship Id="rId246" Type="http://schemas.openxmlformats.org/officeDocument/2006/relationships/image" Target="../media/image618.png"/><Relationship Id="rId267" Type="http://schemas.openxmlformats.org/officeDocument/2006/relationships/image" Target="../media/image639.png"/><Relationship Id="rId288" Type="http://schemas.openxmlformats.org/officeDocument/2006/relationships/image" Target="../media/image659.png"/><Relationship Id="rId411" Type="http://schemas.openxmlformats.org/officeDocument/2006/relationships/image" Target="../media/image778.png"/><Relationship Id="rId106" Type="http://schemas.openxmlformats.org/officeDocument/2006/relationships/image" Target="../media/image480.png"/><Relationship Id="rId127" Type="http://schemas.openxmlformats.org/officeDocument/2006/relationships/image" Target="../media/image501.png"/><Relationship Id="rId313" Type="http://schemas.openxmlformats.org/officeDocument/2006/relationships/image" Target="../media/image684.png"/><Relationship Id="rId10" Type="http://schemas.openxmlformats.org/officeDocument/2006/relationships/image" Target="../media/image386.png"/><Relationship Id="rId31" Type="http://schemas.openxmlformats.org/officeDocument/2006/relationships/image" Target="../media/image407.png"/><Relationship Id="rId52" Type="http://schemas.openxmlformats.org/officeDocument/2006/relationships/image" Target="../media/image428.png"/><Relationship Id="rId73" Type="http://schemas.openxmlformats.org/officeDocument/2006/relationships/image" Target="../media/image449.png"/><Relationship Id="rId94" Type="http://schemas.openxmlformats.org/officeDocument/2006/relationships/image" Target="../media/image470.png"/><Relationship Id="rId148" Type="http://schemas.openxmlformats.org/officeDocument/2006/relationships/image" Target="../media/image522.png"/><Relationship Id="rId169" Type="http://schemas.openxmlformats.org/officeDocument/2006/relationships/image" Target="../media/image541.png"/><Relationship Id="rId334" Type="http://schemas.openxmlformats.org/officeDocument/2006/relationships/image" Target="../media/image705.png"/><Relationship Id="rId355" Type="http://schemas.openxmlformats.org/officeDocument/2006/relationships/image" Target="../media/image726.png"/><Relationship Id="rId376" Type="http://schemas.openxmlformats.org/officeDocument/2006/relationships/image" Target="../media/image747.png"/><Relationship Id="rId397" Type="http://schemas.openxmlformats.org/officeDocument/2006/relationships/image" Target="../media/image764.png"/><Relationship Id="rId4" Type="http://schemas.openxmlformats.org/officeDocument/2006/relationships/image" Target="../media/image380.png"/><Relationship Id="rId180" Type="http://schemas.openxmlformats.org/officeDocument/2006/relationships/image" Target="../media/image552.png"/><Relationship Id="rId215" Type="http://schemas.openxmlformats.org/officeDocument/2006/relationships/image" Target="../media/image587.png"/><Relationship Id="rId236" Type="http://schemas.openxmlformats.org/officeDocument/2006/relationships/image" Target="../media/image608.png"/><Relationship Id="rId257" Type="http://schemas.openxmlformats.org/officeDocument/2006/relationships/image" Target="../media/image629.png"/><Relationship Id="rId278" Type="http://schemas.openxmlformats.org/officeDocument/2006/relationships/image" Target="../media/image649.png"/><Relationship Id="rId401" Type="http://schemas.openxmlformats.org/officeDocument/2006/relationships/image" Target="../media/image768.png"/><Relationship Id="rId422" Type="http://schemas.openxmlformats.org/officeDocument/2006/relationships/image" Target="../media/image789.png"/><Relationship Id="rId303" Type="http://schemas.openxmlformats.org/officeDocument/2006/relationships/image" Target="../media/image674.png"/><Relationship Id="rId42" Type="http://schemas.openxmlformats.org/officeDocument/2006/relationships/image" Target="../media/image418.png"/><Relationship Id="rId84" Type="http://schemas.openxmlformats.org/officeDocument/2006/relationships/image" Target="../media/image460.png"/><Relationship Id="rId138" Type="http://schemas.openxmlformats.org/officeDocument/2006/relationships/image" Target="../media/image512.png"/><Relationship Id="rId345" Type="http://schemas.openxmlformats.org/officeDocument/2006/relationships/image" Target="../media/image716.png"/><Relationship Id="rId387" Type="http://schemas.openxmlformats.org/officeDocument/2006/relationships/image" Target="../media/image757.png"/><Relationship Id="rId191" Type="http://schemas.openxmlformats.org/officeDocument/2006/relationships/image" Target="../media/image563.png"/><Relationship Id="rId205" Type="http://schemas.openxmlformats.org/officeDocument/2006/relationships/image" Target="../media/image577.png"/><Relationship Id="rId247" Type="http://schemas.openxmlformats.org/officeDocument/2006/relationships/image" Target="../media/image619.png"/><Relationship Id="rId412" Type="http://schemas.openxmlformats.org/officeDocument/2006/relationships/image" Target="../media/image779.png"/><Relationship Id="rId107" Type="http://schemas.openxmlformats.org/officeDocument/2006/relationships/image" Target="../media/image481.png"/><Relationship Id="rId289" Type="http://schemas.openxmlformats.org/officeDocument/2006/relationships/image" Target="../media/image660.png"/><Relationship Id="rId11" Type="http://schemas.openxmlformats.org/officeDocument/2006/relationships/image" Target="../media/image387.png"/><Relationship Id="rId53" Type="http://schemas.openxmlformats.org/officeDocument/2006/relationships/image" Target="../media/image429.png"/><Relationship Id="rId149" Type="http://schemas.openxmlformats.org/officeDocument/2006/relationships/image" Target="../media/image523.png"/><Relationship Id="rId314" Type="http://schemas.openxmlformats.org/officeDocument/2006/relationships/image" Target="../media/image685.png"/><Relationship Id="rId356" Type="http://schemas.openxmlformats.org/officeDocument/2006/relationships/image" Target="../media/image727.png"/><Relationship Id="rId398" Type="http://schemas.openxmlformats.org/officeDocument/2006/relationships/image" Target="../media/image765.png"/><Relationship Id="rId95" Type="http://schemas.openxmlformats.org/officeDocument/2006/relationships/image" Target="../media/image471.png"/><Relationship Id="rId160" Type="http://schemas.openxmlformats.org/officeDocument/2006/relationships/image" Target="../media/image532.png"/><Relationship Id="rId216" Type="http://schemas.openxmlformats.org/officeDocument/2006/relationships/image" Target="../media/image588.png"/><Relationship Id="rId423" Type="http://schemas.openxmlformats.org/officeDocument/2006/relationships/image" Target="../media/image790.png"/><Relationship Id="rId258" Type="http://schemas.openxmlformats.org/officeDocument/2006/relationships/image" Target="../media/image63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4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://dx.doi.org/10.1016/j.ijgo.2010.08.020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95.png"/><Relationship Id="rId299" Type="http://schemas.openxmlformats.org/officeDocument/2006/relationships/image" Target="../media/image1034.png"/><Relationship Id="rId21" Type="http://schemas.openxmlformats.org/officeDocument/2006/relationships/image" Target="../media/image812.png"/><Relationship Id="rId63" Type="http://schemas.openxmlformats.org/officeDocument/2006/relationships/image" Target="../media/image849.png"/><Relationship Id="rId159" Type="http://schemas.openxmlformats.org/officeDocument/2006/relationships/image" Target="../media/image915.png"/><Relationship Id="rId324" Type="http://schemas.openxmlformats.org/officeDocument/2006/relationships/image" Target="../media/image1059.png"/><Relationship Id="rId366" Type="http://schemas.openxmlformats.org/officeDocument/2006/relationships/image" Target="../media/image1098.png"/><Relationship Id="rId170" Type="http://schemas.openxmlformats.org/officeDocument/2006/relationships/image" Target="../media/image145.png"/><Relationship Id="rId226" Type="http://schemas.openxmlformats.org/officeDocument/2006/relationships/image" Target="../media/image978.png"/><Relationship Id="rId268" Type="http://schemas.openxmlformats.org/officeDocument/2006/relationships/image" Target="../media/image638.png"/><Relationship Id="rId32" Type="http://schemas.openxmlformats.org/officeDocument/2006/relationships/image" Target="../media/image823.png"/><Relationship Id="rId74" Type="http://schemas.openxmlformats.org/officeDocument/2006/relationships/image" Target="../media/image450.png"/><Relationship Id="rId128" Type="http://schemas.openxmlformats.org/officeDocument/2006/relationships/image" Target="../media/image501.png"/><Relationship Id="rId335" Type="http://schemas.openxmlformats.org/officeDocument/2006/relationships/image" Target="../media/image1070.png"/><Relationship Id="rId377" Type="http://schemas.openxmlformats.org/officeDocument/2006/relationships/image" Target="../media/image743.png"/><Relationship Id="rId5" Type="http://schemas.openxmlformats.org/officeDocument/2006/relationships/image" Target="../media/image796.png"/><Relationship Id="rId181" Type="http://schemas.openxmlformats.org/officeDocument/2006/relationships/image" Target="../media/image933.png"/><Relationship Id="rId237" Type="http://schemas.openxmlformats.org/officeDocument/2006/relationships/image" Target="../media/image989.png"/><Relationship Id="rId402" Type="http://schemas.openxmlformats.org/officeDocument/2006/relationships/image" Target="../media/image1119.png"/><Relationship Id="rId279" Type="http://schemas.openxmlformats.org/officeDocument/2006/relationships/image" Target="../media/image245.png"/><Relationship Id="rId43" Type="http://schemas.openxmlformats.org/officeDocument/2006/relationships/image" Target="../media/image834.png"/><Relationship Id="rId139" Type="http://schemas.openxmlformats.org/officeDocument/2006/relationships/image" Target="../media/image512.png"/><Relationship Id="rId290" Type="http://schemas.openxmlformats.org/officeDocument/2006/relationships/image" Target="../media/image1025.png"/><Relationship Id="rId304" Type="http://schemas.openxmlformats.org/officeDocument/2006/relationships/image" Target="../media/image1039.png"/><Relationship Id="rId346" Type="http://schemas.openxmlformats.org/officeDocument/2006/relationships/image" Target="../media/image1081.png"/><Relationship Id="rId388" Type="http://schemas.openxmlformats.org/officeDocument/2006/relationships/image" Target="../media/image1110.png"/><Relationship Id="rId85" Type="http://schemas.openxmlformats.org/officeDocument/2006/relationships/image" Target="../media/image868.png"/><Relationship Id="rId150" Type="http://schemas.openxmlformats.org/officeDocument/2006/relationships/image" Target="../media/image909.png"/><Relationship Id="rId171" Type="http://schemas.openxmlformats.org/officeDocument/2006/relationships/image" Target="../media/image146.png"/><Relationship Id="rId192" Type="http://schemas.openxmlformats.org/officeDocument/2006/relationships/image" Target="../media/image944.png"/><Relationship Id="rId206" Type="http://schemas.openxmlformats.org/officeDocument/2006/relationships/image" Target="../media/image958.png"/><Relationship Id="rId227" Type="http://schemas.openxmlformats.org/officeDocument/2006/relationships/image" Target="../media/image979.png"/><Relationship Id="rId413" Type="http://schemas.openxmlformats.org/officeDocument/2006/relationships/image" Target="../media/image1126.png"/><Relationship Id="rId248" Type="http://schemas.openxmlformats.org/officeDocument/2006/relationships/image" Target="../media/image1000.png"/><Relationship Id="rId269" Type="http://schemas.openxmlformats.org/officeDocument/2006/relationships/image" Target="../media/image635.png"/><Relationship Id="rId12" Type="http://schemas.openxmlformats.org/officeDocument/2006/relationships/image" Target="../media/image803.png"/><Relationship Id="rId33" Type="http://schemas.openxmlformats.org/officeDocument/2006/relationships/image" Target="../media/image824.png"/><Relationship Id="rId108" Type="http://schemas.openxmlformats.org/officeDocument/2006/relationships/image" Target="../media/image887.png"/><Relationship Id="rId129" Type="http://schemas.openxmlformats.org/officeDocument/2006/relationships/image" Target="../media/image504.png"/><Relationship Id="rId280" Type="http://schemas.openxmlformats.org/officeDocument/2006/relationships/image" Target="../media/image1015.png"/><Relationship Id="rId315" Type="http://schemas.openxmlformats.org/officeDocument/2006/relationships/image" Target="../media/image1050.png"/><Relationship Id="rId336" Type="http://schemas.openxmlformats.org/officeDocument/2006/relationships/image" Target="../media/image1071.png"/><Relationship Id="rId357" Type="http://schemas.openxmlformats.org/officeDocument/2006/relationships/image" Target="../media/image1092.png"/><Relationship Id="rId54" Type="http://schemas.openxmlformats.org/officeDocument/2006/relationships/image" Target="../media/image843.png"/><Relationship Id="rId75" Type="http://schemas.openxmlformats.org/officeDocument/2006/relationships/image" Target="../media/image859.png"/><Relationship Id="rId96" Type="http://schemas.openxmlformats.org/officeDocument/2006/relationships/image" Target="../media/image879.png"/><Relationship Id="rId140" Type="http://schemas.openxmlformats.org/officeDocument/2006/relationships/image" Target="../media/image520.png"/><Relationship Id="rId161" Type="http://schemas.openxmlformats.org/officeDocument/2006/relationships/image" Target="../media/image917.png"/><Relationship Id="rId182" Type="http://schemas.openxmlformats.org/officeDocument/2006/relationships/image" Target="../media/image934.png"/><Relationship Id="rId217" Type="http://schemas.openxmlformats.org/officeDocument/2006/relationships/image" Target="../media/image969.png"/><Relationship Id="rId378" Type="http://schemas.openxmlformats.org/officeDocument/2006/relationships/image" Target="../media/image744.png"/><Relationship Id="rId399" Type="http://schemas.openxmlformats.org/officeDocument/2006/relationships/image" Target="../media/image1117.png"/><Relationship Id="rId403" Type="http://schemas.openxmlformats.org/officeDocument/2006/relationships/image" Target="../media/image1120.png"/><Relationship Id="rId6" Type="http://schemas.openxmlformats.org/officeDocument/2006/relationships/image" Target="../media/image797.png"/><Relationship Id="rId238" Type="http://schemas.openxmlformats.org/officeDocument/2006/relationships/image" Target="../media/image990.png"/><Relationship Id="rId259" Type="http://schemas.openxmlformats.org/officeDocument/2006/relationships/image" Target="../media/image1008.png"/><Relationship Id="rId424" Type="http://schemas.openxmlformats.org/officeDocument/2006/relationships/image" Target="../media/image1135.png"/><Relationship Id="rId23" Type="http://schemas.openxmlformats.org/officeDocument/2006/relationships/image" Target="../media/image814.png"/><Relationship Id="rId119" Type="http://schemas.openxmlformats.org/officeDocument/2006/relationships/image" Target="../media/image897.png"/><Relationship Id="rId270" Type="http://schemas.openxmlformats.org/officeDocument/2006/relationships/image" Target="../media/image632.png"/><Relationship Id="rId291" Type="http://schemas.openxmlformats.org/officeDocument/2006/relationships/image" Target="../media/image1026.png"/><Relationship Id="rId305" Type="http://schemas.openxmlformats.org/officeDocument/2006/relationships/image" Target="../media/image1040.png"/><Relationship Id="rId326" Type="http://schemas.openxmlformats.org/officeDocument/2006/relationships/image" Target="../media/image1061.png"/><Relationship Id="rId347" Type="http://schemas.openxmlformats.org/officeDocument/2006/relationships/image" Target="../media/image1082.png"/><Relationship Id="rId44" Type="http://schemas.openxmlformats.org/officeDocument/2006/relationships/image" Target="../media/image835.png"/><Relationship Id="rId65" Type="http://schemas.openxmlformats.org/officeDocument/2006/relationships/image" Target="../media/image851.png"/><Relationship Id="rId86" Type="http://schemas.openxmlformats.org/officeDocument/2006/relationships/image" Target="../media/image869.png"/><Relationship Id="rId130" Type="http://schemas.openxmlformats.org/officeDocument/2006/relationships/image" Target="../media/image502.png"/><Relationship Id="rId151" Type="http://schemas.openxmlformats.org/officeDocument/2006/relationships/image" Target="../media/image126.png"/><Relationship Id="rId368" Type="http://schemas.openxmlformats.org/officeDocument/2006/relationships/image" Target="../media/image741.png"/><Relationship Id="rId389" Type="http://schemas.openxmlformats.org/officeDocument/2006/relationships/image" Target="../media/image1111.png"/><Relationship Id="rId172" Type="http://schemas.openxmlformats.org/officeDocument/2006/relationships/image" Target="../media/image924.png"/><Relationship Id="rId193" Type="http://schemas.openxmlformats.org/officeDocument/2006/relationships/image" Target="../media/image945.png"/><Relationship Id="rId207" Type="http://schemas.openxmlformats.org/officeDocument/2006/relationships/image" Target="../media/image959.png"/><Relationship Id="rId228" Type="http://schemas.openxmlformats.org/officeDocument/2006/relationships/image" Target="../media/image980.png"/><Relationship Id="rId249" Type="http://schemas.openxmlformats.org/officeDocument/2006/relationships/image" Target="../media/image1001.png"/><Relationship Id="rId414" Type="http://schemas.openxmlformats.org/officeDocument/2006/relationships/image" Target="../media/image1127.png"/><Relationship Id="rId13" Type="http://schemas.openxmlformats.org/officeDocument/2006/relationships/image" Target="../media/image804.png"/><Relationship Id="rId109" Type="http://schemas.openxmlformats.org/officeDocument/2006/relationships/image" Target="../media/image888.png"/><Relationship Id="rId260" Type="http://schemas.openxmlformats.org/officeDocument/2006/relationships/image" Target="../media/image630.png"/><Relationship Id="rId281" Type="http://schemas.openxmlformats.org/officeDocument/2006/relationships/image" Target="../media/image1016.png"/><Relationship Id="rId316" Type="http://schemas.openxmlformats.org/officeDocument/2006/relationships/image" Target="../media/image1051.png"/><Relationship Id="rId337" Type="http://schemas.openxmlformats.org/officeDocument/2006/relationships/image" Target="../media/image1072.png"/><Relationship Id="rId34" Type="http://schemas.openxmlformats.org/officeDocument/2006/relationships/image" Target="../media/image825.png"/><Relationship Id="rId55" Type="http://schemas.openxmlformats.org/officeDocument/2006/relationships/image" Target="../media/image844.png"/><Relationship Id="rId76" Type="http://schemas.openxmlformats.org/officeDocument/2006/relationships/image" Target="../media/image860.png"/><Relationship Id="rId97" Type="http://schemas.openxmlformats.org/officeDocument/2006/relationships/image" Target="../media/image133.png"/><Relationship Id="rId120" Type="http://schemas.openxmlformats.org/officeDocument/2006/relationships/image" Target="../media/image492.png"/><Relationship Id="rId141" Type="http://schemas.openxmlformats.org/officeDocument/2006/relationships/image" Target="../media/image903.png"/><Relationship Id="rId358" Type="http://schemas.openxmlformats.org/officeDocument/2006/relationships/image" Target="../media/image1093.png"/><Relationship Id="rId379" Type="http://schemas.openxmlformats.org/officeDocument/2006/relationships/image" Target="../media/image1103.png"/><Relationship Id="rId7" Type="http://schemas.openxmlformats.org/officeDocument/2006/relationships/image" Target="../media/image798.png"/><Relationship Id="rId162" Type="http://schemas.openxmlformats.org/officeDocument/2006/relationships/image" Target="../media/image918.png"/><Relationship Id="rId183" Type="http://schemas.openxmlformats.org/officeDocument/2006/relationships/image" Target="../media/image935.png"/><Relationship Id="rId218" Type="http://schemas.openxmlformats.org/officeDocument/2006/relationships/image" Target="../media/image970.png"/><Relationship Id="rId239" Type="http://schemas.openxmlformats.org/officeDocument/2006/relationships/image" Target="../media/image991.png"/><Relationship Id="rId390" Type="http://schemas.openxmlformats.org/officeDocument/2006/relationships/image" Target="../media/image1112.png"/><Relationship Id="rId404" Type="http://schemas.openxmlformats.org/officeDocument/2006/relationships/image" Target="../media/image768.png"/><Relationship Id="rId425" Type="http://schemas.openxmlformats.org/officeDocument/2006/relationships/image" Target="../media/image1136.png"/><Relationship Id="rId250" Type="http://schemas.openxmlformats.org/officeDocument/2006/relationships/image" Target="../media/image1002.png"/><Relationship Id="rId271" Type="http://schemas.openxmlformats.org/officeDocument/2006/relationships/image" Target="../media/image639.png"/><Relationship Id="rId292" Type="http://schemas.openxmlformats.org/officeDocument/2006/relationships/image" Target="../media/image1027.png"/><Relationship Id="rId306" Type="http://schemas.openxmlformats.org/officeDocument/2006/relationships/image" Target="../media/image1041.png"/><Relationship Id="rId24" Type="http://schemas.openxmlformats.org/officeDocument/2006/relationships/image" Target="../media/image815.png"/><Relationship Id="rId45" Type="http://schemas.openxmlformats.org/officeDocument/2006/relationships/image" Target="../media/image836.png"/><Relationship Id="rId66" Type="http://schemas.openxmlformats.org/officeDocument/2006/relationships/image" Target="../media/image442.png"/><Relationship Id="rId87" Type="http://schemas.openxmlformats.org/officeDocument/2006/relationships/image" Target="../media/image870.png"/><Relationship Id="rId110" Type="http://schemas.openxmlformats.org/officeDocument/2006/relationships/image" Target="../media/image889.png"/><Relationship Id="rId131" Type="http://schemas.openxmlformats.org/officeDocument/2006/relationships/image" Target="../media/image503.png"/><Relationship Id="rId327" Type="http://schemas.openxmlformats.org/officeDocument/2006/relationships/image" Target="../media/image1062.png"/><Relationship Id="rId348" Type="http://schemas.openxmlformats.org/officeDocument/2006/relationships/image" Target="../media/image1083.png"/><Relationship Id="rId369" Type="http://schemas.openxmlformats.org/officeDocument/2006/relationships/image" Target="../media/image748.png"/><Relationship Id="rId152" Type="http://schemas.openxmlformats.org/officeDocument/2006/relationships/image" Target="../media/image522.png"/><Relationship Id="rId173" Type="http://schemas.openxmlformats.org/officeDocument/2006/relationships/image" Target="../media/image925.png"/><Relationship Id="rId194" Type="http://schemas.openxmlformats.org/officeDocument/2006/relationships/image" Target="../media/image946.png"/><Relationship Id="rId208" Type="http://schemas.openxmlformats.org/officeDocument/2006/relationships/image" Target="../media/image960.png"/><Relationship Id="rId229" Type="http://schemas.openxmlformats.org/officeDocument/2006/relationships/image" Target="../media/image981.png"/><Relationship Id="rId380" Type="http://schemas.openxmlformats.org/officeDocument/2006/relationships/image" Target="../media/image746.png"/><Relationship Id="rId415" Type="http://schemas.openxmlformats.org/officeDocument/2006/relationships/image" Target="../media/image779.png"/><Relationship Id="rId240" Type="http://schemas.openxmlformats.org/officeDocument/2006/relationships/image" Target="../media/image992.png"/><Relationship Id="rId261" Type="http://schemas.openxmlformats.org/officeDocument/2006/relationships/image" Target="../media/image631.png"/><Relationship Id="rId14" Type="http://schemas.openxmlformats.org/officeDocument/2006/relationships/image" Target="../media/image805.png"/><Relationship Id="rId35" Type="http://schemas.openxmlformats.org/officeDocument/2006/relationships/image" Target="../media/image826.png"/><Relationship Id="rId56" Type="http://schemas.openxmlformats.org/officeDocument/2006/relationships/image" Target="../media/image432.png"/><Relationship Id="rId77" Type="http://schemas.openxmlformats.org/officeDocument/2006/relationships/image" Target="../media/image861.png"/><Relationship Id="rId100" Type="http://schemas.openxmlformats.org/officeDocument/2006/relationships/image" Target="../media/image881.png"/><Relationship Id="rId282" Type="http://schemas.openxmlformats.org/officeDocument/2006/relationships/image" Target="../media/image1017.png"/><Relationship Id="rId317" Type="http://schemas.openxmlformats.org/officeDocument/2006/relationships/image" Target="../media/image1052.png"/><Relationship Id="rId338" Type="http://schemas.openxmlformats.org/officeDocument/2006/relationships/image" Target="../media/image1073.png"/><Relationship Id="rId359" Type="http://schemas.openxmlformats.org/officeDocument/2006/relationships/image" Target="../media/image1094.png"/><Relationship Id="rId8" Type="http://schemas.openxmlformats.org/officeDocument/2006/relationships/image" Target="../media/image799.png"/><Relationship Id="rId98" Type="http://schemas.openxmlformats.org/officeDocument/2006/relationships/image" Target="../media/image95.png"/><Relationship Id="rId121" Type="http://schemas.openxmlformats.org/officeDocument/2006/relationships/image" Target="../media/image494.png"/><Relationship Id="rId142" Type="http://schemas.openxmlformats.org/officeDocument/2006/relationships/image" Target="../media/image904.png"/><Relationship Id="rId163" Type="http://schemas.openxmlformats.org/officeDocument/2006/relationships/image" Target="../media/image919.png"/><Relationship Id="rId184" Type="http://schemas.openxmlformats.org/officeDocument/2006/relationships/image" Target="../media/image936.png"/><Relationship Id="rId219" Type="http://schemas.openxmlformats.org/officeDocument/2006/relationships/image" Target="../media/image971.png"/><Relationship Id="rId370" Type="http://schemas.openxmlformats.org/officeDocument/2006/relationships/image" Target="../media/image739.png"/><Relationship Id="rId391" Type="http://schemas.openxmlformats.org/officeDocument/2006/relationships/image" Target="../media/image1113.png"/><Relationship Id="rId405" Type="http://schemas.openxmlformats.org/officeDocument/2006/relationships/image" Target="../media/image1121.png"/><Relationship Id="rId426" Type="http://schemas.openxmlformats.org/officeDocument/2006/relationships/image" Target="../media/image1137.png"/><Relationship Id="rId230" Type="http://schemas.openxmlformats.org/officeDocument/2006/relationships/image" Target="../media/image982.png"/><Relationship Id="rId251" Type="http://schemas.openxmlformats.org/officeDocument/2006/relationships/image" Target="../media/image1003.png"/><Relationship Id="rId25" Type="http://schemas.openxmlformats.org/officeDocument/2006/relationships/image" Target="../media/image816.png"/><Relationship Id="rId46" Type="http://schemas.openxmlformats.org/officeDocument/2006/relationships/image" Target="../media/image837.png"/><Relationship Id="rId67" Type="http://schemas.openxmlformats.org/officeDocument/2006/relationships/image" Target="../media/image852.png"/><Relationship Id="rId272" Type="http://schemas.openxmlformats.org/officeDocument/2006/relationships/image" Target="../media/image626.png"/><Relationship Id="rId293" Type="http://schemas.openxmlformats.org/officeDocument/2006/relationships/image" Target="../media/image1028.png"/><Relationship Id="rId307" Type="http://schemas.openxmlformats.org/officeDocument/2006/relationships/image" Target="../media/image1042.png"/><Relationship Id="rId328" Type="http://schemas.openxmlformats.org/officeDocument/2006/relationships/image" Target="../media/image1063.png"/><Relationship Id="rId349" Type="http://schemas.openxmlformats.org/officeDocument/2006/relationships/image" Target="../media/image1084.png"/><Relationship Id="rId88" Type="http://schemas.openxmlformats.org/officeDocument/2006/relationships/image" Target="../media/image871.png"/><Relationship Id="rId111" Type="http://schemas.openxmlformats.org/officeDocument/2006/relationships/image" Target="../media/image890.png"/><Relationship Id="rId132" Type="http://schemas.openxmlformats.org/officeDocument/2006/relationships/image" Target="../media/image901.png"/><Relationship Id="rId153" Type="http://schemas.openxmlformats.org/officeDocument/2006/relationships/image" Target="../media/image910.png"/><Relationship Id="rId174" Type="http://schemas.openxmlformats.org/officeDocument/2006/relationships/image" Target="../media/image926.png"/><Relationship Id="rId195" Type="http://schemas.openxmlformats.org/officeDocument/2006/relationships/image" Target="../media/image947.png"/><Relationship Id="rId209" Type="http://schemas.openxmlformats.org/officeDocument/2006/relationships/image" Target="../media/image961.png"/><Relationship Id="rId360" Type="http://schemas.openxmlformats.org/officeDocument/2006/relationships/image" Target="../media/image730.png"/><Relationship Id="rId381" Type="http://schemas.openxmlformats.org/officeDocument/2006/relationships/image" Target="../media/image1104.png"/><Relationship Id="rId416" Type="http://schemas.openxmlformats.org/officeDocument/2006/relationships/image" Target="../media/image1128.png"/><Relationship Id="rId220" Type="http://schemas.openxmlformats.org/officeDocument/2006/relationships/image" Target="../media/image972.png"/><Relationship Id="rId241" Type="http://schemas.openxmlformats.org/officeDocument/2006/relationships/image" Target="../media/image993.png"/><Relationship Id="rId15" Type="http://schemas.openxmlformats.org/officeDocument/2006/relationships/image" Target="../media/image806.png"/><Relationship Id="rId36" Type="http://schemas.openxmlformats.org/officeDocument/2006/relationships/image" Target="../media/image827.png"/><Relationship Id="rId57" Type="http://schemas.openxmlformats.org/officeDocument/2006/relationships/image" Target="../media/image845.png"/><Relationship Id="rId262" Type="http://schemas.openxmlformats.org/officeDocument/2006/relationships/image" Target="../media/image640.png"/><Relationship Id="rId283" Type="http://schemas.openxmlformats.org/officeDocument/2006/relationships/image" Target="../media/image1018.png"/><Relationship Id="rId318" Type="http://schemas.openxmlformats.org/officeDocument/2006/relationships/image" Target="../media/image1053.png"/><Relationship Id="rId339" Type="http://schemas.openxmlformats.org/officeDocument/2006/relationships/image" Target="../media/image1074.png"/><Relationship Id="rId78" Type="http://schemas.openxmlformats.org/officeDocument/2006/relationships/image" Target="../media/image862.png"/><Relationship Id="rId99" Type="http://schemas.openxmlformats.org/officeDocument/2006/relationships/image" Target="../media/image880.png"/><Relationship Id="rId101" Type="http://schemas.openxmlformats.org/officeDocument/2006/relationships/image" Target="../media/image882.png"/><Relationship Id="rId122" Type="http://schemas.openxmlformats.org/officeDocument/2006/relationships/image" Target="../media/image495.png"/><Relationship Id="rId143" Type="http://schemas.openxmlformats.org/officeDocument/2006/relationships/image" Target="../media/image905.png"/><Relationship Id="rId164" Type="http://schemas.openxmlformats.org/officeDocument/2006/relationships/image" Target="../media/image141.png"/><Relationship Id="rId185" Type="http://schemas.openxmlformats.org/officeDocument/2006/relationships/image" Target="../media/image937.png"/><Relationship Id="rId350" Type="http://schemas.openxmlformats.org/officeDocument/2006/relationships/image" Target="../media/image1085.png"/><Relationship Id="rId371" Type="http://schemas.openxmlformats.org/officeDocument/2006/relationships/image" Target="../media/image738.png"/><Relationship Id="rId406" Type="http://schemas.openxmlformats.org/officeDocument/2006/relationships/image" Target="../media/image776.png"/><Relationship Id="rId9" Type="http://schemas.openxmlformats.org/officeDocument/2006/relationships/image" Target="../media/image800.png"/><Relationship Id="rId210" Type="http://schemas.openxmlformats.org/officeDocument/2006/relationships/image" Target="../media/image962.png"/><Relationship Id="rId392" Type="http://schemas.openxmlformats.org/officeDocument/2006/relationships/image" Target="../media/image1114.png"/><Relationship Id="rId427" Type="http://schemas.openxmlformats.org/officeDocument/2006/relationships/image" Target="../media/image1138.png"/><Relationship Id="rId26" Type="http://schemas.openxmlformats.org/officeDocument/2006/relationships/image" Target="../media/image817.png"/><Relationship Id="rId231" Type="http://schemas.openxmlformats.org/officeDocument/2006/relationships/image" Target="../media/image983.png"/><Relationship Id="rId252" Type="http://schemas.openxmlformats.org/officeDocument/2006/relationships/image" Target="../media/image1004.png"/><Relationship Id="rId273" Type="http://schemas.openxmlformats.org/officeDocument/2006/relationships/image" Target="../media/image1011.png"/><Relationship Id="rId294" Type="http://schemas.openxmlformats.org/officeDocument/2006/relationships/image" Target="../media/image1029.png"/><Relationship Id="rId308" Type="http://schemas.openxmlformats.org/officeDocument/2006/relationships/image" Target="../media/image1043.png"/><Relationship Id="rId329" Type="http://schemas.openxmlformats.org/officeDocument/2006/relationships/image" Target="../media/image1064.png"/><Relationship Id="rId47" Type="http://schemas.openxmlformats.org/officeDocument/2006/relationships/image" Target="../media/image838.png"/><Relationship Id="rId68" Type="http://schemas.openxmlformats.org/officeDocument/2006/relationships/image" Target="../media/image853.png"/><Relationship Id="rId89" Type="http://schemas.openxmlformats.org/officeDocument/2006/relationships/image" Target="../media/image872.png"/><Relationship Id="rId112" Type="http://schemas.openxmlformats.org/officeDocument/2006/relationships/image" Target="../media/image891.png"/><Relationship Id="rId133" Type="http://schemas.openxmlformats.org/officeDocument/2006/relationships/image" Target="../media/image507.png"/><Relationship Id="rId154" Type="http://schemas.openxmlformats.org/officeDocument/2006/relationships/image" Target="../media/image911.png"/><Relationship Id="rId175" Type="http://schemas.openxmlformats.org/officeDocument/2006/relationships/image" Target="../media/image927.png"/><Relationship Id="rId340" Type="http://schemas.openxmlformats.org/officeDocument/2006/relationships/image" Target="../media/image1075.png"/><Relationship Id="rId361" Type="http://schemas.openxmlformats.org/officeDocument/2006/relationships/image" Target="../media/image1095.png"/><Relationship Id="rId196" Type="http://schemas.openxmlformats.org/officeDocument/2006/relationships/image" Target="../media/image948.png"/><Relationship Id="rId200" Type="http://schemas.openxmlformats.org/officeDocument/2006/relationships/image" Target="../media/image952.png"/><Relationship Id="rId382" Type="http://schemas.openxmlformats.org/officeDocument/2006/relationships/image" Target="../media/image1105.png"/><Relationship Id="rId417" Type="http://schemas.openxmlformats.org/officeDocument/2006/relationships/image" Target="../media/image1129.png"/><Relationship Id="rId16" Type="http://schemas.openxmlformats.org/officeDocument/2006/relationships/image" Target="../media/image807.png"/><Relationship Id="rId221" Type="http://schemas.openxmlformats.org/officeDocument/2006/relationships/image" Target="../media/image973.png"/><Relationship Id="rId242" Type="http://schemas.openxmlformats.org/officeDocument/2006/relationships/image" Target="../media/image994.png"/><Relationship Id="rId263" Type="http://schemas.openxmlformats.org/officeDocument/2006/relationships/image" Target="../media/image633.png"/><Relationship Id="rId284" Type="http://schemas.openxmlformats.org/officeDocument/2006/relationships/image" Target="../media/image1019.png"/><Relationship Id="rId319" Type="http://schemas.openxmlformats.org/officeDocument/2006/relationships/image" Target="../media/image1054.png"/><Relationship Id="rId37" Type="http://schemas.openxmlformats.org/officeDocument/2006/relationships/image" Target="../media/image828.png"/><Relationship Id="rId58" Type="http://schemas.openxmlformats.org/officeDocument/2006/relationships/image" Target="../media/image846.png"/><Relationship Id="rId79" Type="http://schemas.openxmlformats.org/officeDocument/2006/relationships/image" Target="../media/image863.png"/><Relationship Id="rId102" Type="http://schemas.openxmlformats.org/officeDocument/2006/relationships/image" Target="../media/image883.png"/><Relationship Id="rId123" Type="http://schemas.openxmlformats.org/officeDocument/2006/relationships/image" Target="../media/image516.png"/><Relationship Id="rId144" Type="http://schemas.openxmlformats.org/officeDocument/2006/relationships/image" Target="../media/image906.png"/><Relationship Id="rId330" Type="http://schemas.openxmlformats.org/officeDocument/2006/relationships/image" Target="../media/image1065.png"/><Relationship Id="rId90" Type="http://schemas.openxmlformats.org/officeDocument/2006/relationships/image" Target="../media/image873.png"/><Relationship Id="rId165" Type="http://schemas.openxmlformats.org/officeDocument/2006/relationships/image" Target="../media/image920.png"/><Relationship Id="rId186" Type="http://schemas.openxmlformats.org/officeDocument/2006/relationships/image" Target="../media/image938.png"/><Relationship Id="rId351" Type="http://schemas.openxmlformats.org/officeDocument/2006/relationships/image" Target="../media/image1086.png"/><Relationship Id="rId372" Type="http://schemas.openxmlformats.org/officeDocument/2006/relationships/image" Target="../media/image1099.png"/><Relationship Id="rId393" Type="http://schemas.openxmlformats.org/officeDocument/2006/relationships/image" Target="../media/image354.png"/><Relationship Id="rId407" Type="http://schemas.openxmlformats.org/officeDocument/2006/relationships/image" Target="../media/image771.png"/><Relationship Id="rId428" Type="http://schemas.openxmlformats.org/officeDocument/2006/relationships/image" Target="../media/image1139.png"/><Relationship Id="rId211" Type="http://schemas.openxmlformats.org/officeDocument/2006/relationships/image" Target="../media/image963.png"/><Relationship Id="rId232" Type="http://schemas.openxmlformats.org/officeDocument/2006/relationships/image" Target="../media/image984.png"/><Relationship Id="rId253" Type="http://schemas.openxmlformats.org/officeDocument/2006/relationships/image" Target="../media/image1005.png"/><Relationship Id="rId274" Type="http://schemas.openxmlformats.org/officeDocument/2006/relationships/image" Target="../media/image1012.png"/><Relationship Id="rId295" Type="http://schemas.openxmlformats.org/officeDocument/2006/relationships/image" Target="../media/image1030.png"/><Relationship Id="rId309" Type="http://schemas.openxmlformats.org/officeDocument/2006/relationships/image" Target="../media/image1044.png"/><Relationship Id="rId27" Type="http://schemas.openxmlformats.org/officeDocument/2006/relationships/image" Target="../media/image818.png"/><Relationship Id="rId48" Type="http://schemas.openxmlformats.org/officeDocument/2006/relationships/image" Target="../media/image839.png"/><Relationship Id="rId69" Type="http://schemas.openxmlformats.org/officeDocument/2006/relationships/image" Target="../media/image854.png"/><Relationship Id="rId113" Type="http://schemas.openxmlformats.org/officeDocument/2006/relationships/image" Target="../media/image108.png"/><Relationship Id="rId134" Type="http://schemas.openxmlformats.org/officeDocument/2006/relationships/image" Target="../media/image129.png"/><Relationship Id="rId320" Type="http://schemas.openxmlformats.org/officeDocument/2006/relationships/image" Target="../media/image1055.png"/><Relationship Id="rId80" Type="http://schemas.openxmlformats.org/officeDocument/2006/relationships/image" Target="../media/image456.png"/><Relationship Id="rId155" Type="http://schemas.openxmlformats.org/officeDocument/2006/relationships/image" Target="../media/image525.png"/><Relationship Id="rId176" Type="http://schemas.openxmlformats.org/officeDocument/2006/relationships/image" Target="../media/image928.png"/><Relationship Id="rId197" Type="http://schemas.openxmlformats.org/officeDocument/2006/relationships/image" Target="../media/image949.png"/><Relationship Id="rId341" Type="http://schemas.openxmlformats.org/officeDocument/2006/relationships/image" Target="../media/image1076.png"/><Relationship Id="rId362" Type="http://schemas.openxmlformats.org/officeDocument/2006/relationships/image" Target="../media/image728.png"/><Relationship Id="rId383" Type="http://schemas.openxmlformats.org/officeDocument/2006/relationships/image" Target="../media/image1106.png"/><Relationship Id="rId418" Type="http://schemas.openxmlformats.org/officeDocument/2006/relationships/image" Target="../media/image1130.png"/><Relationship Id="rId201" Type="http://schemas.openxmlformats.org/officeDocument/2006/relationships/image" Target="../media/image953.png"/><Relationship Id="rId222" Type="http://schemas.openxmlformats.org/officeDocument/2006/relationships/image" Target="../media/image974.png"/><Relationship Id="rId243" Type="http://schemas.openxmlformats.org/officeDocument/2006/relationships/image" Target="../media/image995.png"/><Relationship Id="rId264" Type="http://schemas.openxmlformats.org/officeDocument/2006/relationships/image" Target="../media/image644.png"/><Relationship Id="rId285" Type="http://schemas.openxmlformats.org/officeDocument/2006/relationships/image" Target="../media/image1020.png"/><Relationship Id="rId17" Type="http://schemas.openxmlformats.org/officeDocument/2006/relationships/image" Target="../media/image808.png"/><Relationship Id="rId38" Type="http://schemas.openxmlformats.org/officeDocument/2006/relationships/image" Target="../media/image829.png"/><Relationship Id="rId59" Type="http://schemas.openxmlformats.org/officeDocument/2006/relationships/image" Target="../media/image847.png"/><Relationship Id="rId103" Type="http://schemas.openxmlformats.org/officeDocument/2006/relationships/image" Target="../media/image884.png"/><Relationship Id="rId124" Type="http://schemas.openxmlformats.org/officeDocument/2006/relationships/image" Target="../media/image898.png"/><Relationship Id="rId310" Type="http://schemas.openxmlformats.org/officeDocument/2006/relationships/image" Target="../media/image1045.png"/><Relationship Id="rId70" Type="http://schemas.openxmlformats.org/officeDocument/2006/relationships/image" Target="../media/image855.png"/><Relationship Id="rId91" Type="http://schemas.openxmlformats.org/officeDocument/2006/relationships/image" Target="../media/image874.png"/><Relationship Id="rId145" Type="http://schemas.openxmlformats.org/officeDocument/2006/relationships/image" Target="../media/image506.png"/><Relationship Id="rId166" Type="http://schemas.openxmlformats.org/officeDocument/2006/relationships/image" Target="../media/image921.png"/><Relationship Id="rId187" Type="http://schemas.openxmlformats.org/officeDocument/2006/relationships/image" Target="../media/image939.png"/><Relationship Id="rId331" Type="http://schemas.openxmlformats.org/officeDocument/2006/relationships/image" Target="../media/image1066.png"/><Relationship Id="rId352" Type="http://schemas.openxmlformats.org/officeDocument/2006/relationships/image" Target="../media/image1087.png"/><Relationship Id="rId373" Type="http://schemas.openxmlformats.org/officeDocument/2006/relationships/image" Target="../media/image1100.png"/><Relationship Id="rId394" Type="http://schemas.openxmlformats.org/officeDocument/2006/relationships/image" Target="../media/image353.png"/><Relationship Id="rId408" Type="http://schemas.openxmlformats.org/officeDocument/2006/relationships/image" Target="../media/image772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64.png"/><Relationship Id="rId233" Type="http://schemas.openxmlformats.org/officeDocument/2006/relationships/image" Target="../media/image985.png"/><Relationship Id="rId254" Type="http://schemas.openxmlformats.org/officeDocument/2006/relationships/image" Target="../media/image1006.png"/><Relationship Id="rId28" Type="http://schemas.openxmlformats.org/officeDocument/2006/relationships/image" Target="../media/image819.png"/><Relationship Id="rId49" Type="http://schemas.openxmlformats.org/officeDocument/2006/relationships/image" Target="../media/image425.png"/><Relationship Id="rId114" Type="http://schemas.openxmlformats.org/officeDocument/2006/relationships/image" Target="../media/image892.png"/><Relationship Id="rId275" Type="http://schemas.openxmlformats.org/officeDocument/2006/relationships/image" Target="../media/image1013.png"/><Relationship Id="rId296" Type="http://schemas.openxmlformats.org/officeDocument/2006/relationships/image" Target="../media/image1031.png"/><Relationship Id="rId300" Type="http://schemas.openxmlformats.org/officeDocument/2006/relationships/image" Target="../media/image1035.png"/><Relationship Id="rId60" Type="http://schemas.openxmlformats.org/officeDocument/2006/relationships/image" Target="../media/image848.png"/><Relationship Id="rId81" Type="http://schemas.openxmlformats.org/officeDocument/2006/relationships/image" Target="../media/image864.png"/><Relationship Id="rId135" Type="http://schemas.openxmlformats.org/officeDocument/2006/relationships/image" Target="../media/image508.png"/><Relationship Id="rId156" Type="http://schemas.openxmlformats.org/officeDocument/2006/relationships/image" Target="../media/image912.png"/><Relationship Id="rId177" Type="http://schemas.openxmlformats.org/officeDocument/2006/relationships/image" Target="../media/image929.png"/><Relationship Id="rId198" Type="http://schemas.openxmlformats.org/officeDocument/2006/relationships/image" Target="../media/image950.png"/><Relationship Id="rId321" Type="http://schemas.openxmlformats.org/officeDocument/2006/relationships/image" Target="../media/image1056.png"/><Relationship Id="rId342" Type="http://schemas.openxmlformats.org/officeDocument/2006/relationships/image" Target="../media/image1077.png"/><Relationship Id="rId363" Type="http://schemas.openxmlformats.org/officeDocument/2006/relationships/image" Target="../media/image731.png"/><Relationship Id="rId384" Type="http://schemas.openxmlformats.org/officeDocument/2006/relationships/image" Target="../media/image1107.png"/><Relationship Id="rId419" Type="http://schemas.openxmlformats.org/officeDocument/2006/relationships/image" Target="../media/image780.png"/><Relationship Id="rId202" Type="http://schemas.openxmlformats.org/officeDocument/2006/relationships/image" Target="../media/image954.png"/><Relationship Id="rId223" Type="http://schemas.openxmlformats.org/officeDocument/2006/relationships/image" Target="../media/image975.png"/><Relationship Id="rId244" Type="http://schemas.openxmlformats.org/officeDocument/2006/relationships/image" Target="../media/image996.png"/><Relationship Id="rId18" Type="http://schemas.openxmlformats.org/officeDocument/2006/relationships/image" Target="../media/image809.png"/><Relationship Id="rId39" Type="http://schemas.openxmlformats.org/officeDocument/2006/relationships/image" Target="../media/image830.png"/><Relationship Id="rId265" Type="http://schemas.openxmlformats.org/officeDocument/2006/relationships/image" Target="../media/image636.png"/><Relationship Id="rId286" Type="http://schemas.openxmlformats.org/officeDocument/2006/relationships/image" Target="../media/image1021.png"/><Relationship Id="rId50" Type="http://schemas.openxmlformats.org/officeDocument/2006/relationships/image" Target="../media/image840.png"/><Relationship Id="rId104" Type="http://schemas.openxmlformats.org/officeDocument/2006/relationships/image" Target="../media/image479.png"/><Relationship Id="rId125" Type="http://schemas.openxmlformats.org/officeDocument/2006/relationships/image" Target="../media/image899.png"/><Relationship Id="rId146" Type="http://schemas.openxmlformats.org/officeDocument/2006/relationships/image" Target="../media/image515.png"/><Relationship Id="rId167" Type="http://schemas.openxmlformats.org/officeDocument/2006/relationships/image" Target="../media/image922.png"/><Relationship Id="rId188" Type="http://schemas.openxmlformats.org/officeDocument/2006/relationships/image" Target="../media/image940.png"/><Relationship Id="rId311" Type="http://schemas.openxmlformats.org/officeDocument/2006/relationships/image" Target="../media/image1046.png"/><Relationship Id="rId332" Type="http://schemas.openxmlformats.org/officeDocument/2006/relationships/image" Target="../media/image1067.png"/><Relationship Id="rId353" Type="http://schemas.openxmlformats.org/officeDocument/2006/relationships/image" Target="../media/image1088.png"/><Relationship Id="rId374" Type="http://schemas.openxmlformats.org/officeDocument/2006/relationships/image" Target="../media/image732.png"/><Relationship Id="rId395" Type="http://schemas.openxmlformats.org/officeDocument/2006/relationships/image" Target="../media/image1115.png"/><Relationship Id="rId409" Type="http://schemas.openxmlformats.org/officeDocument/2006/relationships/image" Target="../media/image1122.png"/><Relationship Id="rId71" Type="http://schemas.openxmlformats.org/officeDocument/2006/relationships/image" Target="../media/image856.png"/><Relationship Id="rId92" Type="http://schemas.openxmlformats.org/officeDocument/2006/relationships/image" Target="../media/image875.png"/><Relationship Id="rId213" Type="http://schemas.openxmlformats.org/officeDocument/2006/relationships/image" Target="../media/image965.png"/><Relationship Id="rId234" Type="http://schemas.openxmlformats.org/officeDocument/2006/relationships/image" Target="../media/image986.png"/><Relationship Id="rId420" Type="http://schemas.openxmlformats.org/officeDocument/2006/relationships/image" Target="../media/image1131.png"/><Relationship Id="rId2" Type="http://schemas.openxmlformats.org/officeDocument/2006/relationships/notesSlide" Target="../notesSlides/notesSlide4.xml"/><Relationship Id="rId29" Type="http://schemas.openxmlformats.org/officeDocument/2006/relationships/image" Target="../media/image820.png"/><Relationship Id="rId255" Type="http://schemas.openxmlformats.org/officeDocument/2006/relationships/image" Target="../media/image625.png"/><Relationship Id="rId276" Type="http://schemas.openxmlformats.org/officeDocument/2006/relationships/image" Target="../media/image1014.png"/><Relationship Id="rId297" Type="http://schemas.openxmlformats.org/officeDocument/2006/relationships/image" Target="../media/image1032.png"/><Relationship Id="rId40" Type="http://schemas.openxmlformats.org/officeDocument/2006/relationships/image" Target="../media/image831.png"/><Relationship Id="rId115" Type="http://schemas.openxmlformats.org/officeDocument/2006/relationships/image" Target="../media/image893.png"/><Relationship Id="rId136" Type="http://schemas.openxmlformats.org/officeDocument/2006/relationships/image" Target="../media/image509.png"/><Relationship Id="rId157" Type="http://schemas.openxmlformats.org/officeDocument/2006/relationships/image" Target="../media/image913.png"/><Relationship Id="rId178" Type="http://schemas.openxmlformats.org/officeDocument/2006/relationships/image" Target="../media/image930.png"/><Relationship Id="rId301" Type="http://schemas.openxmlformats.org/officeDocument/2006/relationships/image" Target="../media/image1036.png"/><Relationship Id="rId322" Type="http://schemas.openxmlformats.org/officeDocument/2006/relationships/image" Target="../media/image1057.png"/><Relationship Id="rId343" Type="http://schemas.openxmlformats.org/officeDocument/2006/relationships/image" Target="../media/image1078.png"/><Relationship Id="rId364" Type="http://schemas.openxmlformats.org/officeDocument/2006/relationships/image" Target="../media/image1096.png"/><Relationship Id="rId61" Type="http://schemas.openxmlformats.org/officeDocument/2006/relationships/image" Target="../media/image455.png"/><Relationship Id="rId82" Type="http://schemas.openxmlformats.org/officeDocument/2006/relationships/image" Target="../media/image865.png"/><Relationship Id="rId199" Type="http://schemas.openxmlformats.org/officeDocument/2006/relationships/image" Target="../media/image951.png"/><Relationship Id="rId203" Type="http://schemas.openxmlformats.org/officeDocument/2006/relationships/image" Target="../media/image955.png"/><Relationship Id="rId385" Type="http://schemas.openxmlformats.org/officeDocument/2006/relationships/image" Target="../media/image246.png"/><Relationship Id="rId19" Type="http://schemas.openxmlformats.org/officeDocument/2006/relationships/image" Target="../media/image810.png"/><Relationship Id="rId224" Type="http://schemas.openxmlformats.org/officeDocument/2006/relationships/image" Target="../media/image976.png"/><Relationship Id="rId245" Type="http://schemas.openxmlformats.org/officeDocument/2006/relationships/image" Target="../media/image997.png"/><Relationship Id="rId266" Type="http://schemas.openxmlformats.org/officeDocument/2006/relationships/image" Target="../media/image1009.png"/><Relationship Id="rId287" Type="http://schemas.openxmlformats.org/officeDocument/2006/relationships/image" Target="../media/image1022.png"/><Relationship Id="rId410" Type="http://schemas.openxmlformats.org/officeDocument/2006/relationships/image" Target="../media/image1123.png"/><Relationship Id="rId30" Type="http://schemas.openxmlformats.org/officeDocument/2006/relationships/image" Target="../media/image821.png"/><Relationship Id="rId105" Type="http://schemas.openxmlformats.org/officeDocument/2006/relationships/image" Target="../media/image885.png"/><Relationship Id="rId126" Type="http://schemas.openxmlformats.org/officeDocument/2006/relationships/image" Target="../media/image499.png"/><Relationship Id="rId147" Type="http://schemas.openxmlformats.org/officeDocument/2006/relationships/image" Target="../media/image907.png"/><Relationship Id="rId168" Type="http://schemas.openxmlformats.org/officeDocument/2006/relationships/image" Target="../media/image143.png"/><Relationship Id="rId312" Type="http://schemas.openxmlformats.org/officeDocument/2006/relationships/image" Target="../media/image1047.png"/><Relationship Id="rId333" Type="http://schemas.openxmlformats.org/officeDocument/2006/relationships/image" Target="../media/image1068.png"/><Relationship Id="rId354" Type="http://schemas.openxmlformats.org/officeDocument/2006/relationships/image" Target="../media/image1089.png"/><Relationship Id="rId51" Type="http://schemas.openxmlformats.org/officeDocument/2006/relationships/image" Target="../media/image841.png"/><Relationship Id="rId72" Type="http://schemas.openxmlformats.org/officeDocument/2006/relationships/image" Target="../media/image857.png"/><Relationship Id="rId93" Type="http://schemas.openxmlformats.org/officeDocument/2006/relationships/image" Target="../media/image876.png"/><Relationship Id="rId189" Type="http://schemas.openxmlformats.org/officeDocument/2006/relationships/image" Target="../media/image941.png"/><Relationship Id="rId375" Type="http://schemas.openxmlformats.org/officeDocument/2006/relationships/image" Target="../media/image1101.png"/><Relationship Id="rId396" Type="http://schemas.openxmlformats.org/officeDocument/2006/relationships/image" Target="../media/image759.png"/><Relationship Id="rId3" Type="http://schemas.openxmlformats.org/officeDocument/2006/relationships/image" Target="../media/image794.png"/><Relationship Id="rId214" Type="http://schemas.openxmlformats.org/officeDocument/2006/relationships/image" Target="../media/image966.png"/><Relationship Id="rId235" Type="http://schemas.openxmlformats.org/officeDocument/2006/relationships/image" Target="../media/image987.png"/><Relationship Id="rId256" Type="http://schemas.openxmlformats.org/officeDocument/2006/relationships/image" Target="../media/image624.png"/><Relationship Id="rId277" Type="http://schemas.openxmlformats.org/officeDocument/2006/relationships/image" Target="../media/image648.png"/><Relationship Id="rId298" Type="http://schemas.openxmlformats.org/officeDocument/2006/relationships/image" Target="../media/image1033.png"/><Relationship Id="rId400" Type="http://schemas.openxmlformats.org/officeDocument/2006/relationships/image" Target="../media/image1118.png"/><Relationship Id="rId421" Type="http://schemas.openxmlformats.org/officeDocument/2006/relationships/image" Target="../media/image1132.png"/><Relationship Id="rId116" Type="http://schemas.openxmlformats.org/officeDocument/2006/relationships/image" Target="../media/image894.png"/><Relationship Id="rId137" Type="http://schemas.openxmlformats.org/officeDocument/2006/relationships/image" Target="../media/image510.png"/><Relationship Id="rId158" Type="http://schemas.openxmlformats.org/officeDocument/2006/relationships/image" Target="../media/image914.png"/><Relationship Id="rId302" Type="http://schemas.openxmlformats.org/officeDocument/2006/relationships/image" Target="../media/image1037.png"/><Relationship Id="rId323" Type="http://schemas.openxmlformats.org/officeDocument/2006/relationships/image" Target="../media/image1058.png"/><Relationship Id="rId344" Type="http://schemas.openxmlformats.org/officeDocument/2006/relationships/image" Target="../media/image1079.png"/><Relationship Id="rId20" Type="http://schemas.openxmlformats.org/officeDocument/2006/relationships/image" Target="../media/image811.png"/><Relationship Id="rId41" Type="http://schemas.openxmlformats.org/officeDocument/2006/relationships/image" Target="../media/image832.png"/><Relationship Id="rId62" Type="http://schemas.openxmlformats.org/officeDocument/2006/relationships/image" Target="../media/image438.png"/><Relationship Id="rId83" Type="http://schemas.openxmlformats.org/officeDocument/2006/relationships/image" Target="../media/image866.png"/><Relationship Id="rId179" Type="http://schemas.openxmlformats.org/officeDocument/2006/relationships/image" Target="../media/image931.png"/><Relationship Id="rId365" Type="http://schemas.openxmlformats.org/officeDocument/2006/relationships/image" Target="../media/image1097.png"/><Relationship Id="rId386" Type="http://schemas.openxmlformats.org/officeDocument/2006/relationships/image" Target="../media/image1108.png"/><Relationship Id="rId190" Type="http://schemas.openxmlformats.org/officeDocument/2006/relationships/image" Target="../media/image942.png"/><Relationship Id="rId204" Type="http://schemas.openxmlformats.org/officeDocument/2006/relationships/image" Target="../media/image956.png"/><Relationship Id="rId225" Type="http://schemas.openxmlformats.org/officeDocument/2006/relationships/image" Target="../media/image977.png"/><Relationship Id="rId246" Type="http://schemas.openxmlformats.org/officeDocument/2006/relationships/image" Target="../media/image998.png"/><Relationship Id="rId267" Type="http://schemas.openxmlformats.org/officeDocument/2006/relationships/image" Target="../media/image1010.png"/><Relationship Id="rId288" Type="http://schemas.openxmlformats.org/officeDocument/2006/relationships/image" Target="../media/image1023.png"/><Relationship Id="rId411" Type="http://schemas.openxmlformats.org/officeDocument/2006/relationships/image" Target="../media/image1124.png"/><Relationship Id="rId106" Type="http://schemas.openxmlformats.org/officeDocument/2006/relationships/image" Target="../media/image886.png"/><Relationship Id="rId127" Type="http://schemas.openxmlformats.org/officeDocument/2006/relationships/image" Target="../media/image900.png"/><Relationship Id="rId313" Type="http://schemas.openxmlformats.org/officeDocument/2006/relationships/image" Target="../media/image1048.png"/><Relationship Id="rId10" Type="http://schemas.openxmlformats.org/officeDocument/2006/relationships/image" Target="../media/image801.png"/><Relationship Id="rId31" Type="http://schemas.openxmlformats.org/officeDocument/2006/relationships/image" Target="../media/image822.png"/><Relationship Id="rId52" Type="http://schemas.openxmlformats.org/officeDocument/2006/relationships/image" Target="../media/image446.png"/><Relationship Id="rId73" Type="http://schemas.openxmlformats.org/officeDocument/2006/relationships/image" Target="../media/image858.png"/><Relationship Id="rId94" Type="http://schemas.openxmlformats.org/officeDocument/2006/relationships/image" Target="../media/image877.png"/><Relationship Id="rId148" Type="http://schemas.openxmlformats.org/officeDocument/2006/relationships/image" Target="../media/image908.png"/><Relationship Id="rId169" Type="http://schemas.openxmlformats.org/officeDocument/2006/relationships/image" Target="../media/image923.png"/><Relationship Id="rId334" Type="http://schemas.openxmlformats.org/officeDocument/2006/relationships/image" Target="../media/image1069.png"/><Relationship Id="rId355" Type="http://schemas.openxmlformats.org/officeDocument/2006/relationships/image" Target="../media/image1090.png"/><Relationship Id="rId376" Type="http://schemas.openxmlformats.org/officeDocument/2006/relationships/image" Target="../media/image1102.png"/><Relationship Id="rId397" Type="http://schemas.openxmlformats.org/officeDocument/2006/relationships/image" Target="../media/image761.png"/><Relationship Id="rId4" Type="http://schemas.openxmlformats.org/officeDocument/2006/relationships/image" Target="../media/image795.png"/><Relationship Id="rId180" Type="http://schemas.openxmlformats.org/officeDocument/2006/relationships/image" Target="../media/image932.png"/><Relationship Id="rId215" Type="http://schemas.openxmlformats.org/officeDocument/2006/relationships/image" Target="../media/image967.png"/><Relationship Id="rId236" Type="http://schemas.openxmlformats.org/officeDocument/2006/relationships/image" Target="../media/image988.png"/><Relationship Id="rId257" Type="http://schemas.openxmlformats.org/officeDocument/2006/relationships/image" Target="../media/image627.png"/><Relationship Id="rId278" Type="http://schemas.openxmlformats.org/officeDocument/2006/relationships/image" Target="../media/image244.png"/><Relationship Id="rId401" Type="http://schemas.openxmlformats.org/officeDocument/2006/relationships/image" Target="../media/image765.png"/><Relationship Id="rId422" Type="http://schemas.openxmlformats.org/officeDocument/2006/relationships/image" Target="../media/image1133.png"/><Relationship Id="rId303" Type="http://schemas.openxmlformats.org/officeDocument/2006/relationships/image" Target="../media/image1038.png"/><Relationship Id="rId42" Type="http://schemas.openxmlformats.org/officeDocument/2006/relationships/image" Target="../media/image833.png"/><Relationship Id="rId84" Type="http://schemas.openxmlformats.org/officeDocument/2006/relationships/image" Target="../media/image867.png"/><Relationship Id="rId138" Type="http://schemas.openxmlformats.org/officeDocument/2006/relationships/image" Target="../media/image902.png"/><Relationship Id="rId345" Type="http://schemas.openxmlformats.org/officeDocument/2006/relationships/image" Target="../media/image1080.png"/><Relationship Id="rId387" Type="http://schemas.openxmlformats.org/officeDocument/2006/relationships/image" Target="../media/image1109.png"/><Relationship Id="rId191" Type="http://schemas.openxmlformats.org/officeDocument/2006/relationships/image" Target="../media/image943.png"/><Relationship Id="rId205" Type="http://schemas.openxmlformats.org/officeDocument/2006/relationships/image" Target="../media/image957.png"/><Relationship Id="rId247" Type="http://schemas.openxmlformats.org/officeDocument/2006/relationships/image" Target="../media/image999.png"/><Relationship Id="rId412" Type="http://schemas.openxmlformats.org/officeDocument/2006/relationships/image" Target="../media/image1125.png"/><Relationship Id="rId107" Type="http://schemas.openxmlformats.org/officeDocument/2006/relationships/image" Target="../media/image94.png"/><Relationship Id="rId289" Type="http://schemas.openxmlformats.org/officeDocument/2006/relationships/image" Target="../media/image1024.png"/><Relationship Id="rId11" Type="http://schemas.openxmlformats.org/officeDocument/2006/relationships/image" Target="../media/image802.png"/><Relationship Id="rId53" Type="http://schemas.openxmlformats.org/officeDocument/2006/relationships/image" Target="../media/image842.png"/><Relationship Id="rId149" Type="http://schemas.openxmlformats.org/officeDocument/2006/relationships/image" Target="../media/image518.png"/><Relationship Id="rId314" Type="http://schemas.openxmlformats.org/officeDocument/2006/relationships/image" Target="../media/image1049.png"/><Relationship Id="rId356" Type="http://schemas.openxmlformats.org/officeDocument/2006/relationships/image" Target="../media/image1091.png"/><Relationship Id="rId398" Type="http://schemas.openxmlformats.org/officeDocument/2006/relationships/image" Target="../media/image1116.png"/><Relationship Id="rId95" Type="http://schemas.openxmlformats.org/officeDocument/2006/relationships/image" Target="../media/image878.png"/><Relationship Id="rId160" Type="http://schemas.openxmlformats.org/officeDocument/2006/relationships/image" Target="../media/image916.png"/><Relationship Id="rId216" Type="http://schemas.openxmlformats.org/officeDocument/2006/relationships/image" Target="../media/image968.png"/><Relationship Id="rId423" Type="http://schemas.openxmlformats.org/officeDocument/2006/relationships/image" Target="../media/image1134.png"/><Relationship Id="rId258" Type="http://schemas.openxmlformats.org/officeDocument/2006/relationships/image" Target="../media/image1007.png"/><Relationship Id="rId22" Type="http://schemas.openxmlformats.org/officeDocument/2006/relationships/image" Target="../media/image813.png"/><Relationship Id="rId64" Type="http://schemas.openxmlformats.org/officeDocument/2006/relationships/image" Target="../media/image850.png"/><Relationship Id="rId118" Type="http://schemas.openxmlformats.org/officeDocument/2006/relationships/image" Target="../media/image896.png"/><Relationship Id="rId325" Type="http://schemas.openxmlformats.org/officeDocument/2006/relationships/image" Target="../media/image1060.png"/><Relationship Id="rId367" Type="http://schemas.openxmlformats.org/officeDocument/2006/relationships/image" Target="../media/image737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mbase.com/search/results?subaction=viewrecord&amp;amp;from=export&amp;amp;id=L71174004" TargetMode="Externa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hyperlink" Target="http://crs.cph.ntu/" TargetMode="Externa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ancer.gov/diccionario?CdrID=44656" TargetMode="Externa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update-software.com/" TargetMode="Externa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5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5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5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ets.unal.edu.co/manual_gpc.html" TargetMode="Externa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gets.unal.edu.co/manual_gpc" TargetMode="External"/><Relationship Id="rId5" Type="http://schemas.openxmlformats.org/officeDocument/2006/relationships/hyperlink" Target="http://www.gets.unal.edu.co/" TargetMode="External"/><Relationship Id="rId4" Type="http://schemas.openxmlformats.org/officeDocument/2006/relationships/hyperlink" Target="http://portal.guiasalud.es/web/guest/guias-practica-clinica" TargetMode="Externa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5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55.png"/><Relationship Id="rId299" Type="http://schemas.openxmlformats.org/officeDocument/2006/relationships/image" Target="../media/image1424.png"/><Relationship Id="rId21" Type="http://schemas.openxmlformats.org/officeDocument/2006/relationships/image" Target="../media/image1161.png"/><Relationship Id="rId63" Type="http://schemas.openxmlformats.org/officeDocument/2006/relationships/image" Target="../media/image1203.png"/><Relationship Id="rId159" Type="http://schemas.openxmlformats.org/officeDocument/2006/relationships/image" Target="../media/image1289.png"/><Relationship Id="rId324" Type="http://schemas.openxmlformats.org/officeDocument/2006/relationships/image" Target="../media/image1449.png"/><Relationship Id="rId366" Type="http://schemas.openxmlformats.org/officeDocument/2006/relationships/image" Target="../media/image352.png"/><Relationship Id="rId170" Type="http://schemas.openxmlformats.org/officeDocument/2006/relationships/image" Target="../media/image1300.png"/><Relationship Id="rId191" Type="http://schemas.openxmlformats.org/officeDocument/2006/relationships/image" Target="../media/image1321.png"/><Relationship Id="rId205" Type="http://schemas.openxmlformats.org/officeDocument/2006/relationships/image" Target="../media/image1335.png"/><Relationship Id="rId226" Type="http://schemas.openxmlformats.org/officeDocument/2006/relationships/image" Target="../media/image1356.png"/><Relationship Id="rId247" Type="http://schemas.openxmlformats.org/officeDocument/2006/relationships/image" Target="../media/image1377.png"/><Relationship Id="rId107" Type="http://schemas.openxmlformats.org/officeDocument/2006/relationships/image" Target="../media/image1246.png"/><Relationship Id="rId268" Type="http://schemas.openxmlformats.org/officeDocument/2006/relationships/image" Target="../media/image1393.png"/><Relationship Id="rId289" Type="http://schemas.openxmlformats.org/officeDocument/2006/relationships/image" Target="../media/image1414.png"/><Relationship Id="rId11" Type="http://schemas.openxmlformats.org/officeDocument/2006/relationships/image" Target="../media/image1151.png"/><Relationship Id="rId32" Type="http://schemas.openxmlformats.org/officeDocument/2006/relationships/image" Target="../media/image1172.png"/><Relationship Id="rId53" Type="http://schemas.openxmlformats.org/officeDocument/2006/relationships/image" Target="../media/image1193.png"/><Relationship Id="rId74" Type="http://schemas.openxmlformats.org/officeDocument/2006/relationships/image" Target="../media/image1214.png"/><Relationship Id="rId128" Type="http://schemas.openxmlformats.org/officeDocument/2006/relationships/image" Target="../media/image118.png"/><Relationship Id="rId149" Type="http://schemas.openxmlformats.org/officeDocument/2006/relationships/image" Target="../media/image1281.png"/><Relationship Id="rId314" Type="http://schemas.openxmlformats.org/officeDocument/2006/relationships/image" Target="../media/image1439.png"/><Relationship Id="rId335" Type="http://schemas.openxmlformats.org/officeDocument/2006/relationships/image" Target="../media/image1460.png"/><Relationship Id="rId356" Type="http://schemas.openxmlformats.org/officeDocument/2006/relationships/image" Target="../media/image1479.png"/><Relationship Id="rId377" Type="http://schemas.openxmlformats.org/officeDocument/2006/relationships/image" Target="../media/image1495.png"/><Relationship Id="rId5" Type="http://schemas.openxmlformats.org/officeDocument/2006/relationships/image" Target="../media/image1145.png"/><Relationship Id="rId95" Type="http://schemas.openxmlformats.org/officeDocument/2006/relationships/image" Target="../media/image1235.png"/><Relationship Id="rId160" Type="http://schemas.openxmlformats.org/officeDocument/2006/relationships/image" Target="../media/image1290.png"/><Relationship Id="rId181" Type="http://schemas.openxmlformats.org/officeDocument/2006/relationships/image" Target="../media/image1311.png"/><Relationship Id="rId216" Type="http://schemas.openxmlformats.org/officeDocument/2006/relationships/image" Target="../media/image1346.png"/><Relationship Id="rId237" Type="http://schemas.openxmlformats.org/officeDocument/2006/relationships/image" Target="../media/image1367.png"/><Relationship Id="rId258" Type="http://schemas.openxmlformats.org/officeDocument/2006/relationships/image" Target="../media/image1386.png"/><Relationship Id="rId279" Type="http://schemas.openxmlformats.org/officeDocument/2006/relationships/image" Target="../media/image1404.png"/><Relationship Id="rId22" Type="http://schemas.openxmlformats.org/officeDocument/2006/relationships/image" Target="../media/image1162.png"/><Relationship Id="rId43" Type="http://schemas.openxmlformats.org/officeDocument/2006/relationships/image" Target="../media/image1183.png"/><Relationship Id="rId64" Type="http://schemas.openxmlformats.org/officeDocument/2006/relationships/image" Target="../media/image1204.png"/><Relationship Id="rId118" Type="http://schemas.openxmlformats.org/officeDocument/2006/relationships/image" Target="../media/image1256.png"/><Relationship Id="rId139" Type="http://schemas.openxmlformats.org/officeDocument/2006/relationships/image" Target="../media/image1271.png"/><Relationship Id="rId290" Type="http://schemas.openxmlformats.org/officeDocument/2006/relationships/image" Target="../media/image1415.png"/><Relationship Id="rId304" Type="http://schemas.openxmlformats.org/officeDocument/2006/relationships/image" Target="../media/image1429.png"/><Relationship Id="rId325" Type="http://schemas.openxmlformats.org/officeDocument/2006/relationships/image" Target="../media/image1450.png"/><Relationship Id="rId346" Type="http://schemas.openxmlformats.org/officeDocument/2006/relationships/image" Target="../media/image1471.png"/><Relationship Id="rId367" Type="http://schemas.openxmlformats.org/officeDocument/2006/relationships/image" Target="../media/image1488.png"/><Relationship Id="rId388" Type="http://schemas.openxmlformats.org/officeDocument/2006/relationships/image" Target="../media/image1506.png"/><Relationship Id="rId85" Type="http://schemas.openxmlformats.org/officeDocument/2006/relationships/image" Target="../media/image1225.png"/><Relationship Id="rId150" Type="http://schemas.openxmlformats.org/officeDocument/2006/relationships/image" Target="../media/image1282.png"/><Relationship Id="rId171" Type="http://schemas.openxmlformats.org/officeDocument/2006/relationships/image" Target="../media/image1301.png"/><Relationship Id="rId192" Type="http://schemas.openxmlformats.org/officeDocument/2006/relationships/image" Target="../media/image1322.png"/><Relationship Id="rId206" Type="http://schemas.openxmlformats.org/officeDocument/2006/relationships/image" Target="../media/image1336.png"/><Relationship Id="rId227" Type="http://schemas.openxmlformats.org/officeDocument/2006/relationships/image" Target="../media/image1357.png"/><Relationship Id="rId248" Type="http://schemas.openxmlformats.org/officeDocument/2006/relationships/image" Target="../media/image1378.png"/><Relationship Id="rId269" Type="http://schemas.openxmlformats.org/officeDocument/2006/relationships/image" Target="../media/image1394.png"/><Relationship Id="rId12" Type="http://schemas.openxmlformats.org/officeDocument/2006/relationships/image" Target="../media/image1152.png"/><Relationship Id="rId33" Type="http://schemas.openxmlformats.org/officeDocument/2006/relationships/image" Target="../media/image1173.png"/><Relationship Id="rId108" Type="http://schemas.openxmlformats.org/officeDocument/2006/relationships/image" Target="../media/image1247.png"/><Relationship Id="rId129" Type="http://schemas.openxmlformats.org/officeDocument/2006/relationships/image" Target="../media/image1264.png"/><Relationship Id="rId280" Type="http://schemas.openxmlformats.org/officeDocument/2006/relationships/image" Target="../media/image1405.png"/><Relationship Id="rId315" Type="http://schemas.openxmlformats.org/officeDocument/2006/relationships/image" Target="../media/image1440.png"/><Relationship Id="rId336" Type="http://schemas.openxmlformats.org/officeDocument/2006/relationships/image" Target="../media/image1461.png"/><Relationship Id="rId357" Type="http://schemas.openxmlformats.org/officeDocument/2006/relationships/image" Target="../media/image1480.png"/><Relationship Id="rId54" Type="http://schemas.openxmlformats.org/officeDocument/2006/relationships/image" Target="../media/image1194.png"/><Relationship Id="rId75" Type="http://schemas.openxmlformats.org/officeDocument/2006/relationships/image" Target="../media/image1215.png"/><Relationship Id="rId96" Type="http://schemas.openxmlformats.org/officeDocument/2006/relationships/image" Target="../media/image1236.png"/><Relationship Id="rId140" Type="http://schemas.openxmlformats.org/officeDocument/2006/relationships/image" Target="../media/image1272.png"/><Relationship Id="rId161" Type="http://schemas.openxmlformats.org/officeDocument/2006/relationships/image" Target="../media/image1291.png"/><Relationship Id="rId182" Type="http://schemas.openxmlformats.org/officeDocument/2006/relationships/image" Target="../media/image1312.png"/><Relationship Id="rId217" Type="http://schemas.openxmlformats.org/officeDocument/2006/relationships/image" Target="../media/image1347.png"/><Relationship Id="rId378" Type="http://schemas.openxmlformats.org/officeDocument/2006/relationships/image" Target="../media/image1496.png"/><Relationship Id="rId6" Type="http://schemas.openxmlformats.org/officeDocument/2006/relationships/image" Target="../media/image1146.png"/><Relationship Id="rId238" Type="http://schemas.openxmlformats.org/officeDocument/2006/relationships/image" Target="../media/image1368.png"/><Relationship Id="rId259" Type="http://schemas.openxmlformats.org/officeDocument/2006/relationships/image" Target="../media/image244.png"/><Relationship Id="rId23" Type="http://schemas.openxmlformats.org/officeDocument/2006/relationships/image" Target="../media/image1163.png"/><Relationship Id="rId119" Type="http://schemas.openxmlformats.org/officeDocument/2006/relationships/image" Target="../media/image113.png"/><Relationship Id="rId270" Type="http://schemas.openxmlformats.org/officeDocument/2006/relationships/image" Target="../media/image1395.png"/><Relationship Id="rId291" Type="http://schemas.openxmlformats.org/officeDocument/2006/relationships/image" Target="../media/image1416.png"/><Relationship Id="rId305" Type="http://schemas.openxmlformats.org/officeDocument/2006/relationships/image" Target="../media/image1430.png"/><Relationship Id="rId326" Type="http://schemas.openxmlformats.org/officeDocument/2006/relationships/image" Target="../media/image1451.png"/><Relationship Id="rId347" Type="http://schemas.openxmlformats.org/officeDocument/2006/relationships/image" Target="../media/image1472.png"/><Relationship Id="rId44" Type="http://schemas.openxmlformats.org/officeDocument/2006/relationships/image" Target="../media/image1184.png"/><Relationship Id="rId65" Type="http://schemas.openxmlformats.org/officeDocument/2006/relationships/image" Target="../media/image1205.png"/><Relationship Id="rId86" Type="http://schemas.openxmlformats.org/officeDocument/2006/relationships/image" Target="../media/image1226.png"/><Relationship Id="rId130" Type="http://schemas.openxmlformats.org/officeDocument/2006/relationships/image" Target="../media/image1265.png"/><Relationship Id="rId151" Type="http://schemas.openxmlformats.org/officeDocument/2006/relationships/image" Target="../media/image1283.png"/><Relationship Id="rId368" Type="http://schemas.openxmlformats.org/officeDocument/2006/relationships/image" Target="../media/image1489.png"/><Relationship Id="rId389" Type="http://schemas.openxmlformats.org/officeDocument/2006/relationships/image" Target="../media/image1507.png"/><Relationship Id="rId172" Type="http://schemas.openxmlformats.org/officeDocument/2006/relationships/image" Target="../media/image1302.png"/><Relationship Id="rId193" Type="http://schemas.openxmlformats.org/officeDocument/2006/relationships/image" Target="../media/image1323.png"/><Relationship Id="rId207" Type="http://schemas.openxmlformats.org/officeDocument/2006/relationships/image" Target="../media/image1337.png"/><Relationship Id="rId228" Type="http://schemas.openxmlformats.org/officeDocument/2006/relationships/image" Target="../media/image1358.png"/><Relationship Id="rId249" Type="http://schemas.openxmlformats.org/officeDocument/2006/relationships/image" Target="../media/image1379.png"/><Relationship Id="rId13" Type="http://schemas.openxmlformats.org/officeDocument/2006/relationships/image" Target="../media/image1153.png"/><Relationship Id="rId109" Type="http://schemas.openxmlformats.org/officeDocument/2006/relationships/image" Target="../media/image1248.png"/><Relationship Id="rId260" Type="http://schemas.openxmlformats.org/officeDocument/2006/relationships/image" Target="../media/image245.png"/><Relationship Id="rId281" Type="http://schemas.openxmlformats.org/officeDocument/2006/relationships/image" Target="../media/image1406.png"/><Relationship Id="rId316" Type="http://schemas.openxmlformats.org/officeDocument/2006/relationships/image" Target="../media/image1441.png"/><Relationship Id="rId337" Type="http://schemas.openxmlformats.org/officeDocument/2006/relationships/image" Target="../media/image1462.png"/><Relationship Id="rId34" Type="http://schemas.openxmlformats.org/officeDocument/2006/relationships/image" Target="../media/image1174.png"/><Relationship Id="rId55" Type="http://schemas.openxmlformats.org/officeDocument/2006/relationships/image" Target="../media/image1195.png"/><Relationship Id="rId76" Type="http://schemas.openxmlformats.org/officeDocument/2006/relationships/image" Target="../media/image1216.png"/><Relationship Id="rId97" Type="http://schemas.openxmlformats.org/officeDocument/2006/relationships/image" Target="../media/image1237.png"/><Relationship Id="rId120" Type="http://schemas.openxmlformats.org/officeDocument/2006/relationships/image" Target="../media/image1257.png"/><Relationship Id="rId141" Type="http://schemas.openxmlformats.org/officeDocument/2006/relationships/image" Target="../media/image1273.png"/><Relationship Id="rId358" Type="http://schemas.openxmlformats.org/officeDocument/2006/relationships/image" Target="../media/image1481.png"/><Relationship Id="rId379" Type="http://schemas.openxmlformats.org/officeDocument/2006/relationships/image" Target="../media/image1497.png"/><Relationship Id="rId7" Type="http://schemas.openxmlformats.org/officeDocument/2006/relationships/image" Target="../media/image1147.png"/><Relationship Id="rId162" Type="http://schemas.openxmlformats.org/officeDocument/2006/relationships/image" Target="../media/image1292.png"/><Relationship Id="rId183" Type="http://schemas.openxmlformats.org/officeDocument/2006/relationships/image" Target="../media/image1313.png"/><Relationship Id="rId218" Type="http://schemas.openxmlformats.org/officeDocument/2006/relationships/image" Target="../media/image1348.png"/><Relationship Id="rId239" Type="http://schemas.openxmlformats.org/officeDocument/2006/relationships/image" Target="../media/image1369.png"/><Relationship Id="rId390" Type="http://schemas.openxmlformats.org/officeDocument/2006/relationships/image" Target="../media/image1508.png"/><Relationship Id="rId250" Type="http://schemas.openxmlformats.org/officeDocument/2006/relationships/image" Target="../media/image1380.png"/><Relationship Id="rId271" Type="http://schemas.openxmlformats.org/officeDocument/2006/relationships/image" Target="../media/image1396.png"/><Relationship Id="rId292" Type="http://schemas.openxmlformats.org/officeDocument/2006/relationships/image" Target="../media/image1417.png"/><Relationship Id="rId306" Type="http://schemas.openxmlformats.org/officeDocument/2006/relationships/image" Target="../media/image1431.png"/><Relationship Id="rId24" Type="http://schemas.openxmlformats.org/officeDocument/2006/relationships/image" Target="../media/image1164.png"/><Relationship Id="rId45" Type="http://schemas.openxmlformats.org/officeDocument/2006/relationships/image" Target="../media/image1185.png"/><Relationship Id="rId66" Type="http://schemas.openxmlformats.org/officeDocument/2006/relationships/image" Target="../media/image1206.png"/><Relationship Id="rId87" Type="http://schemas.openxmlformats.org/officeDocument/2006/relationships/image" Target="../media/image1227.png"/><Relationship Id="rId110" Type="http://schemas.openxmlformats.org/officeDocument/2006/relationships/image" Target="../media/image1249.png"/><Relationship Id="rId131" Type="http://schemas.openxmlformats.org/officeDocument/2006/relationships/image" Target="../media/image124.png"/><Relationship Id="rId327" Type="http://schemas.openxmlformats.org/officeDocument/2006/relationships/image" Target="../media/image1452.png"/><Relationship Id="rId348" Type="http://schemas.openxmlformats.org/officeDocument/2006/relationships/image" Target="../media/image1473.png"/><Relationship Id="rId369" Type="http://schemas.openxmlformats.org/officeDocument/2006/relationships/image" Target="../media/image1490.png"/><Relationship Id="rId152" Type="http://schemas.openxmlformats.org/officeDocument/2006/relationships/image" Target="../media/image1284.png"/><Relationship Id="rId173" Type="http://schemas.openxmlformats.org/officeDocument/2006/relationships/image" Target="../media/image1303.png"/><Relationship Id="rId194" Type="http://schemas.openxmlformats.org/officeDocument/2006/relationships/image" Target="../media/image1324.png"/><Relationship Id="rId208" Type="http://schemas.openxmlformats.org/officeDocument/2006/relationships/image" Target="../media/image1338.png"/><Relationship Id="rId229" Type="http://schemas.openxmlformats.org/officeDocument/2006/relationships/image" Target="../media/image1359.png"/><Relationship Id="rId380" Type="http://schemas.openxmlformats.org/officeDocument/2006/relationships/image" Target="../media/image1498.png"/><Relationship Id="rId240" Type="http://schemas.openxmlformats.org/officeDocument/2006/relationships/image" Target="../media/image1370.png"/><Relationship Id="rId261" Type="http://schemas.openxmlformats.org/officeDocument/2006/relationships/image" Target="../media/image246.png"/><Relationship Id="rId14" Type="http://schemas.openxmlformats.org/officeDocument/2006/relationships/image" Target="../media/image1154.png"/><Relationship Id="rId35" Type="http://schemas.openxmlformats.org/officeDocument/2006/relationships/image" Target="../media/image1175.png"/><Relationship Id="rId56" Type="http://schemas.openxmlformats.org/officeDocument/2006/relationships/image" Target="../media/image1196.png"/><Relationship Id="rId77" Type="http://schemas.openxmlformats.org/officeDocument/2006/relationships/image" Target="../media/image1217.png"/><Relationship Id="rId100" Type="http://schemas.openxmlformats.org/officeDocument/2006/relationships/image" Target="../media/image1240.png"/><Relationship Id="rId282" Type="http://schemas.openxmlformats.org/officeDocument/2006/relationships/image" Target="../media/image1407.png"/><Relationship Id="rId317" Type="http://schemas.openxmlformats.org/officeDocument/2006/relationships/image" Target="../media/image1442.png"/><Relationship Id="rId338" Type="http://schemas.openxmlformats.org/officeDocument/2006/relationships/image" Target="../media/image1463.png"/><Relationship Id="rId359" Type="http://schemas.openxmlformats.org/officeDocument/2006/relationships/image" Target="../media/image1482.png"/><Relationship Id="rId8" Type="http://schemas.openxmlformats.org/officeDocument/2006/relationships/image" Target="../media/image1148.png"/><Relationship Id="rId98" Type="http://schemas.openxmlformats.org/officeDocument/2006/relationships/image" Target="../media/image1238.png"/><Relationship Id="rId121" Type="http://schemas.openxmlformats.org/officeDocument/2006/relationships/image" Target="../media/image1258.png"/><Relationship Id="rId142" Type="http://schemas.openxmlformats.org/officeDocument/2006/relationships/image" Target="../media/image1274.png"/><Relationship Id="rId163" Type="http://schemas.openxmlformats.org/officeDocument/2006/relationships/image" Target="../media/image1293.png"/><Relationship Id="rId184" Type="http://schemas.openxmlformats.org/officeDocument/2006/relationships/image" Target="../media/image1314.png"/><Relationship Id="rId219" Type="http://schemas.openxmlformats.org/officeDocument/2006/relationships/image" Target="../media/image1349.png"/><Relationship Id="rId370" Type="http://schemas.openxmlformats.org/officeDocument/2006/relationships/image" Target="../media/image1491.png"/><Relationship Id="rId391" Type="http://schemas.openxmlformats.org/officeDocument/2006/relationships/image" Target="../media/image1509.png"/><Relationship Id="rId230" Type="http://schemas.openxmlformats.org/officeDocument/2006/relationships/image" Target="../media/image1360.png"/><Relationship Id="rId251" Type="http://schemas.openxmlformats.org/officeDocument/2006/relationships/image" Target="../media/image236.png"/><Relationship Id="rId25" Type="http://schemas.openxmlformats.org/officeDocument/2006/relationships/image" Target="../media/image1165.png"/><Relationship Id="rId46" Type="http://schemas.openxmlformats.org/officeDocument/2006/relationships/image" Target="../media/image1186.png"/><Relationship Id="rId67" Type="http://schemas.openxmlformats.org/officeDocument/2006/relationships/image" Target="../media/image1207.png"/><Relationship Id="rId272" Type="http://schemas.openxmlformats.org/officeDocument/2006/relationships/image" Target="../media/image1397.png"/><Relationship Id="rId293" Type="http://schemas.openxmlformats.org/officeDocument/2006/relationships/image" Target="../media/image1418.png"/><Relationship Id="rId307" Type="http://schemas.openxmlformats.org/officeDocument/2006/relationships/image" Target="../media/image1432.png"/><Relationship Id="rId328" Type="http://schemas.openxmlformats.org/officeDocument/2006/relationships/image" Target="../media/image1453.png"/><Relationship Id="rId349" Type="http://schemas.openxmlformats.org/officeDocument/2006/relationships/image" Target="../media/image335.png"/><Relationship Id="rId88" Type="http://schemas.openxmlformats.org/officeDocument/2006/relationships/image" Target="../media/image1228.png"/><Relationship Id="rId111" Type="http://schemas.openxmlformats.org/officeDocument/2006/relationships/image" Target="../media/image1250.png"/><Relationship Id="rId132" Type="http://schemas.openxmlformats.org/officeDocument/2006/relationships/image" Target="../media/image1266.png"/><Relationship Id="rId153" Type="http://schemas.openxmlformats.org/officeDocument/2006/relationships/image" Target="../media/image1285.png"/><Relationship Id="rId174" Type="http://schemas.openxmlformats.org/officeDocument/2006/relationships/image" Target="../media/image1304.png"/><Relationship Id="rId195" Type="http://schemas.openxmlformats.org/officeDocument/2006/relationships/image" Target="../media/image1325.png"/><Relationship Id="rId209" Type="http://schemas.openxmlformats.org/officeDocument/2006/relationships/image" Target="../media/image1339.png"/><Relationship Id="rId360" Type="http://schemas.openxmlformats.org/officeDocument/2006/relationships/image" Target="../media/image1483.png"/><Relationship Id="rId381" Type="http://schemas.openxmlformats.org/officeDocument/2006/relationships/image" Target="../media/image1499.png"/><Relationship Id="rId220" Type="http://schemas.openxmlformats.org/officeDocument/2006/relationships/image" Target="../media/image1350.png"/><Relationship Id="rId241" Type="http://schemas.openxmlformats.org/officeDocument/2006/relationships/image" Target="../media/image1371.png"/><Relationship Id="rId15" Type="http://schemas.openxmlformats.org/officeDocument/2006/relationships/image" Target="../media/image1155.png"/><Relationship Id="rId36" Type="http://schemas.openxmlformats.org/officeDocument/2006/relationships/image" Target="../media/image1176.png"/><Relationship Id="rId57" Type="http://schemas.openxmlformats.org/officeDocument/2006/relationships/image" Target="../media/image1197.png"/><Relationship Id="rId262" Type="http://schemas.openxmlformats.org/officeDocument/2006/relationships/image" Target="../media/image1387.png"/><Relationship Id="rId283" Type="http://schemas.openxmlformats.org/officeDocument/2006/relationships/image" Target="../media/image1408.png"/><Relationship Id="rId318" Type="http://schemas.openxmlformats.org/officeDocument/2006/relationships/image" Target="../media/image1443.png"/><Relationship Id="rId339" Type="http://schemas.openxmlformats.org/officeDocument/2006/relationships/image" Target="../media/image1464.png"/><Relationship Id="rId78" Type="http://schemas.openxmlformats.org/officeDocument/2006/relationships/image" Target="../media/image1218.png"/><Relationship Id="rId99" Type="http://schemas.openxmlformats.org/officeDocument/2006/relationships/image" Target="../media/image1239.png"/><Relationship Id="rId101" Type="http://schemas.openxmlformats.org/officeDocument/2006/relationships/image" Target="../media/image1241.png"/><Relationship Id="rId122" Type="http://schemas.openxmlformats.org/officeDocument/2006/relationships/image" Target="../media/image1259.png"/><Relationship Id="rId143" Type="http://schemas.openxmlformats.org/officeDocument/2006/relationships/image" Target="../media/image1275.png"/><Relationship Id="rId164" Type="http://schemas.openxmlformats.org/officeDocument/2006/relationships/image" Target="../media/image1294.png"/><Relationship Id="rId185" Type="http://schemas.openxmlformats.org/officeDocument/2006/relationships/image" Target="../media/image1315.png"/><Relationship Id="rId350" Type="http://schemas.openxmlformats.org/officeDocument/2006/relationships/image" Target="../media/image342.png"/><Relationship Id="rId371" Type="http://schemas.openxmlformats.org/officeDocument/2006/relationships/image" Target="../media/image1492.png"/><Relationship Id="rId9" Type="http://schemas.openxmlformats.org/officeDocument/2006/relationships/image" Target="../media/image1149.png"/><Relationship Id="rId210" Type="http://schemas.openxmlformats.org/officeDocument/2006/relationships/image" Target="../media/image1340.png"/><Relationship Id="rId392" Type="http://schemas.openxmlformats.org/officeDocument/2006/relationships/image" Target="../media/image1510.png"/><Relationship Id="rId26" Type="http://schemas.openxmlformats.org/officeDocument/2006/relationships/image" Target="../media/image1166.png"/><Relationship Id="rId231" Type="http://schemas.openxmlformats.org/officeDocument/2006/relationships/image" Target="../media/image1361.png"/><Relationship Id="rId252" Type="http://schemas.openxmlformats.org/officeDocument/2006/relationships/image" Target="../media/image241.png"/><Relationship Id="rId273" Type="http://schemas.openxmlformats.org/officeDocument/2006/relationships/image" Target="../media/image1398.png"/><Relationship Id="rId294" Type="http://schemas.openxmlformats.org/officeDocument/2006/relationships/image" Target="../media/image1419.png"/><Relationship Id="rId308" Type="http://schemas.openxmlformats.org/officeDocument/2006/relationships/image" Target="../media/image1433.png"/><Relationship Id="rId329" Type="http://schemas.openxmlformats.org/officeDocument/2006/relationships/image" Target="../media/image1454.png"/><Relationship Id="rId47" Type="http://schemas.openxmlformats.org/officeDocument/2006/relationships/image" Target="../media/image1187.png"/><Relationship Id="rId68" Type="http://schemas.openxmlformats.org/officeDocument/2006/relationships/image" Target="../media/image1208.png"/><Relationship Id="rId89" Type="http://schemas.openxmlformats.org/officeDocument/2006/relationships/image" Target="../media/image1229.png"/><Relationship Id="rId112" Type="http://schemas.openxmlformats.org/officeDocument/2006/relationships/image" Target="../media/image94.png"/><Relationship Id="rId133" Type="http://schemas.openxmlformats.org/officeDocument/2006/relationships/image" Target="../media/image1267.png"/><Relationship Id="rId154" Type="http://schemas.openxmlformats.org/officeDocument/2006/relationships/image" Target="../media/image1286.png"/><Relationship Id="rId175" Type="http://schemas.openxmlformats.org/officeDocument/2006/relationships/image" Target="../media/image1305.png"/><Relationship Id="rId340" Type="http://schemas.openxmlformats.org/officeDocument/2006/relationships/image" Target="../media/image1465.png"/><Relationship Id="rId361" Type="http://schemas.openxmlformats.org/officeDocument/2006/relationships/image" Target="../media/image1484.png"/><Relationship Id="rId196" Type="http://schemas.openxmlformats.org/officeDocument/2006/relationships/image" Target="../media/image1326.png"/><Relationship Id="rId200" Type="http://schemas.openxmlformats.org/officeDocument/2006/relationships/image" Target="../media/image1330.png"/><Relationship Id="rId382" Type="http://schemas.openxmlformats.org/officeDocument/2006/relationships/image" Target="../media/image1500.png"/><Relationship Id="rId16" Type="http://schemas.openxmlformats.org/officeDocument/2006/relationships/image" Target="../media/image1156.png"/><Relationship Id="rId221" Type="http://schemas.openxmlformats.org/officeDocument/2006/relationships/image" Target="../media/image1351.png"/><Relationship Id="rId242" Type="http://schemas.openxmlformats.org/officeDocument/2006/relationships/image" Target="../media/image1372.png"/><Relationship Id="rId263" Type="http://schemas.openxmlformats.org/officeDocument/2006/relationships/image" Target="../media/image1388.png"/><Relationship Id="rId284" Type="http://schemas.openxmlformats.org/officeDocument/2006/relationships/image" Target="../media/image1409.png"/><Relationship Id="rId319" Type="http://schemas.openxmlformats.org/officeDocument/2006/relationships/image" Target="../media/image1444.png"/><Relationship Id="rId37" Type="http://schemas.openxmlformats.org/officeDocument/2006/relationships/image" Target="../media/image1177.png"/><Relationship Id="rId58" Type="http://schemas.openxmlformats.org/officeDocument/2006/relationships/image" Target="../media/image1198.png"/><Relationship Id="rId79" Type="http://schemas.openxmlformats.org/officeDocument/2006/relationships/image" Target="../media/image1219.png"/><Relationship Id="rId102" Type="http://schemas.openxmlformats.org/officeDocument/2006/relationships/image" Target="../media/image1242.png"/><Relationship Id="rId123" Type="http://schemas.openxmlformats.org/officeDocument/2006/relationships/image" Target="../media/image1260.png"/><Relationship Id="rId144" Type="http://schemas.openxmlformats.org/officeDocument/2006/relationships/image" Target="../media/image1276.png"/><Relationship Id="rId330" Type="http://schemas.openxmlformats.org/officeDocument/2006/relationships/image" Target="../media/image1455.png"/><Relationship Id="rId90" Type="http://schemas.openxmlformats.org/officeDocument/2006/relationships/image" Target="../media/image1230.png"/><Relationship Id="rId165" Type="http://schemas.openxmlformats.org/officeDocument/2006/relationships/image" Target="../media/image1295.png"/><Relationship Id="rId186" Type="http://schemas.openxmlformats.org/officeDocument/2006/relationships/image" Target="../media/image1316.png"/><Relationship Id="rId351" Type="http://schemas.openxmlformats.org/officeDocument/2006/relationships/image" Target="../media/image1474.png"/><Relationship Id="rId372" Type="http://schemas.openxmlformats.org/officeDocument/2006/relationships/image" Target="../media/image368.png"/><Relationship Id="rId393" Type="http://schemas.openxmlformats.org/officeDocument/2006/relationships/image" Target="../media/image1511.png"/><Relationship Id="rId211" Type="http://schemas.openxmlformats.org/officeDocument/2006/relationships/image" Target="../media/image1341.png"/><Relationship Id="rId232" Type="http://schemas.openxmlformats.org/officeDocument/2006/relationships/image" Target="../media/image1362.png"/><Relationship Id="rId253" Type="http://schemas.openxmlformats.org/officeDocument/2006/relationships/image" Target="../media/image1381.png"/><Relationship Id="rId274" Type="http://schemas.openxmlformats.org/officeDocument/2006/relationships/image" Target="../media/image1399.png"/><Relationship Id="rId295" Type="http://schemas.openxmlformats.org/officeDocument/2006/relationships/image" Target="../media/image1420.png"/><Relationship Id="rId309" Type="http://schemas.openxmlformats.org/officeDocument/2006/relationships/image" Target="../media/image1434.png"/><Relationship Id="rId27" Type="http://schemas.openxmlformats.org/officeDocument/2006/relationships/image" Target="../media/image1167.png"/><Relationship Id="rId48" Type="http://schemas.openxmlformats.org/officeDocument/2006/relationships/image" Target="../media/image1188.png"/><Relationship Id="rId69" Type="http://schemas.openxmlformats.org/officeDocument/2006/relationships/image" Target="../media/image1209.png"/><Relationship Id="rId113" Type="http://schemas.openxmlformats.org/officeDocument/2006/relationships/image" Target="../media/image1251.png"/><Relationship Id="rId134" Type="http://schemas.openxmlformats.org/officeDocument/2006/relationships/image" Target="../media/image129.png"/><Relationship Id="rId320" Type="http://schemas.openxmlformats.org/officeDocument/2006/relationships/image" Target="../media/image1445.png"/><Relationship Id="rId80" Type="http://schemas.openxmlformats.org/officeDocument/2006/relationships/image" Target="../media/image1220.png"/><Relationship Id="rId155" Type="http://schemas.openxmlformats.org/officeDocument/2006/relationships/image" Target="../media/image921.png"/><Relationship Id="rId176" Type="http://schemas.openxmlformats.org/officeDocument/2006/relationships/image" Target="../media/image1306.png"/><Relationship Id="rId197" Type="http://schemas.openxmlformats.org/officeDocument/2006/relationships/image" Target="../media/image1327.png"/><Relationship Id="rId341" Type="http://schemas.openxmlformats.org/officeDocument/2006/relationships/image" Target="../media/image1466.png"/><Relationship Id="rId362" Type="http://schemas.openxmlformats.org/officeDocument/2006/relationships/image" Target="../media/image1485.png"/><Relationship Id="rId383" Type="http://schemas.openxmlformats.org/officeDocument/2006/relationships/image" Target="../media/image1501.png"/><Relationship Id="rId201" Type="http://schemas.openxmlformats.org/officeDocument/2006/relationships/image" Target="../media/image1331.png"/><Relationship Id="rId222" Type="http://schemas.openxmlformats.org/officeDocument/2006/relationships/image" Target="../media/image1352.png"/><Relationship Id="rId243" Type="http://schemas.openxmlformats.org/officeDocument/2006/relationships/image" Target="../media/image1373.png"/><Relationship Id="rId264" Type="http://schemas.openxmlformats.org/officeDocument/2006/relationships/image" Target="../media/image1389.png"/><Relationship Id="rId285" Type="http://schemas.openxmlformats.org/officeDocument/2006/relationships/image" Target="../media/image1410.png"/><Relationship Id="rId17" Type="http://schemas.openxmlformats.org/officeDocument/2006/relationships/image" Target="../media/image1157.png"/><Relationship Id="rId38" Type="http://schemas.openxmlformats.org/officeDocument/2006/relationships/image" Target="../media/image1178.png"/><Relationship Id="rId59" Type="http://schemas.openxmlformats.org/officeDocument/2006/relationships/image" Target="../media/image1199.png"/><Relationship Id="rId103" Type="http://schemas.openxmlformats.org/officeDocument/2006/relationships/image" Target="../media/image481.png"/><Relationship Id="rId124" Type="http://schemas.openxmlformats.org/officeDocument/2006/relationships/image" Target="../media/image517.png"/><Relationship Id="rId310" Type="http://schemas.openxmlformats.org/officeDocument/2006/relationships/image" Target="../media/image1435.png"/><Relationship Id="rId70" Type="http://schemas.openxmlformats.org/officeDocument/2006/relationships/image" Target="../media/image1210.png"/><Relationship Id="rId91" Type="http://schemas.openxmlformats.org/officeDocument/2006/relationships/image" Target="../media/image1231.png"/><Relationship Id="rId145" Type="http://schemas.openxmlformats.org/officeDocument/2006/relationships/image" Target="../media/image1277.png"/><Relationship Id="rId166" Type="http://schemas.openxmlformats.org/officeDocument/2006/relationships/image" Target="../media/image1296.png"/><Relationship Id="rId187" Type="http://schemas.openxmlformats.org/officeDocument/2006/relationships/image" Target="../media/image1317.png"/><Relationship Id="rId331" Type="http://schemas.openxmlformats.org/officeDocument/2006/relationships/image" Target="../media/image1456.png"/><Relationship Id="rId352" Type="http://schemas.openxmlformats.org/officeDocument/2006/relationships/image" Target="../media/image1475.png"/><Relationship Id="rId373" Type="http://schemas.openxmlformats.org/officeDocument/2006/relationships/image" Target="../media/image1493.png"/><Relationship Id="rId394" Type="http://schemas.openxmlformats.org/officeDocument/2006/relationships/image" Target="../media/image1512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1342.png"/><Relationship Id="rId233" Type="http://schemas.openxmlformats.org/officeDocument/2006/relationships/image" Target="../media/image1363.png"/><Relationship Id="rId254" Type="http://schemas.openxmlformats.org/officeDocument/2006/relationships/image" Target="../media/image1382.png"/><Relationship Id="rId28" Type="http://schemas.openxmlformats.org/officeDocument/2006/relationships/image" Target="../media/image1168.png"/><Relationship Id="rId49" Type="http://schemas.openxmlformats.org/officeDocument/2006/relationships/image" Target="../media/image1189.png"/><Relationship Id="rId114" Type="http://schemas.openxmlformats.org/officeDocument/2006/relationships/image" Target="../media/image1252.png"/><Relationship Id="rId275" Type="http://schemas.openxmlformats.org/officeDocument/2006/relationships/image" Target="../media/image1400.png"/><Relationship Id="rId296" Type="http://schemas.openxmlformats.org/officeDocument/2006/relationships/image" Target="../media/image1421.png"/><Relationship Id="rId300" Type="http://schemas.openxmlformats.org/officeDocument/2006/relationships/image" Target="../media/image1425.png"/><Relationship Id="rId60" Type="http://schemas.openxmlformats.org/officeDocument/2006/relationships/image" Target="../media/image1200.png"/><Relationship Id="rId81" Type="http://schemas.openxmlformats.org/officeDocument/2006/relationships/image" Target="../media/image1221.png"/><Relationship Id="rId135" Type="http://schemas.openxmlformats.org/officeDocument/2006/relationships/image" Target="../media/image131.png"/><Relationship Id="rId156" Type="http://schemas.openxmlformats.org/officeDocument/2006/relationships/image" Target="../media/image922.png"/><Relationship Id="rId177" Type="http://schemas.openxmlformats.org/officeDocument/2006/relationships/image" Target="../media/image1307.png"/><Relationship Id="rId198" Type="http://schemas.openxmlformats.org/officeDocument/2006/relationships/image" Target="../media/image1328.png"/><Relationship Id="rId321" Type="http://schemas.openxmlformats.org/officeDocument/2006/relationships/image" Target="../media/image1446.png"/><Relationship Id="rId342" Type="http://schemas.openxmlformats.org/officeDocument/2006/relationships/image" Target="../media/image1467.png"/><Relationship Id="rId363" Type="http://schemas.openxmlformats.org/officeDocument/2006/relationships/image" Target="../media/image1486.png"/><Relationship Id="rId384" Type="http://schemas.openxmlformats.org/officeDocument/2006/relationships/image" Target="../media/image1502.png"/><Relationship Id="rId202" Type="http://schemas.openxmlformats.org/officeDocument/2006/relationships/image" Target="../media/image1332.png"/><Relationship Id="rId223" Type="http://schemas.openxmlformats.org/officeDocument/2006/relationships/image" Target="../media/image1353.png"/><Relationship Id="rId244" Type="http://schemas.openxmlformats.org/officeDocument/2006/relationships/image" Target="../media/image1374.png"/><Relationship Id="rId18" Type="http://schemas.openxmlformats.org/officeDocument/2006/relationships/image" Target="../media/image1158.png"/><Relationship Id="rId39" Type="http://schemas.openxmlformats.org/officeDocument/2006/relationships/image" Target="../media/image1179.png"/><Relationship Id="rId265" Type="http://schemas.openxmlformats.org/officeDocument/2006/relationships/image" Target="../media/image1390.png"/><Relationship Id="rId286" Type="http://schemas.openxmlformats.org/officeDocument/2006/relationships/image" Target="../media/image1411.png"/><Relationship Id="rId50" Type="http://schemas.openxmlformats.org/officeDocument/2006/relationships/image" Target="../media/image1190.png"/><Relationship Id="rId104" Type="http://schemas.openxmlformats.org/officeDocument/2006/relationships/image" Target="../media/image1243.png"/><Relationship Id="rId125" Type="http://schemas.openxmlformats.org/officeDocument/2006/relationships/image" Target="../media/image1261.png"/><Relationship Id="rId146" Type="http://schemas.openxmlformats.org/officeDocument/2006/relationships/image" Target="../media/image1278.png"/><Relationship Id="rId167" Type="http://schemas.openxmlformats.org/officeDocument/2006/relationships/image" Target="../media/image1297.png"/><Relationship Id="rId188" Type="http://schemas.openxmlformats.org/officeDocument/2006/relationships/image" Target="../media/image1318.png"/><Relationship Id="rId311" Type="http://schemas.openxmlformats.org/officeDocument/2006/relationships/image" Target="../media/image1436.png"/><Relationship Id="rId332" Type="http://schemas.openxmlformats.org/officeDocument/2006/relationships/image" Target="../media/image1457.png"/><Relationship Id="rId353" Type="http://schemas.openxmlformats.org/officeDocument/2006/relationships/image" Target="../media/image1476.png"/><Relationship Id="rId374" Type="http://schemas.openxmlformats.org/officeDocument/2006/relationships/image" Target="../media/image1494.png"/><Relationship Id="rId71" Type="http://schemas.openxmlformats.org/officeDocument/2006/relationships/image" Target="../media/image1211.png"/><Relationship Id="rId92" Type="http://schemas.openxmlformats.org/officeDocument/2006/relationships/image" Target="../media/image1232.png"/><Relationship Id="rId213" Type="http://schemas.openxmlformats.org/officeDocument/2006/relationships/image" Target="../media/image1343.png"/><Relationship Id="rId234" Type="http://schemas.openxmlformats.org/officeDocument/2006/relationships/image" Target="../media/image1364.png"/><Relationship Id="rId2" Type="http://schemas.openxmlformats.org/officeDocument/2006/relationships/notesSlide" Target="../notesSlides/notesSlide94.xml"/><Relationship Id="rId29" Type="http://schemas.openxmlformats.org/officeDocument/2006/relationships/image" Target="../media/image1169.png"/><Relationship Id="rId255" Type="http://schemas.openxmlformats.org/officeDocument/2006/relationships/image" Target="../media/image1383.png"/><Relationship Id="rId276" Type="http://schemas.openxmlformats.org/officeDocument/2006/relationships/image" Target="../media/image1401.png"/><Relationship Id="rId297" Type="http://schemas.openxmlformats.org/officeDocument/2006/relationships/image" Target="../media/image1422.png"/><Relationship Id="rId40" Type="http://schemas.openxmlformats.org/officeDocument/2006/relationships/image" Target="../media/image1180.png"/><Relationship Id="rId115" Type="http://schemas.openxmlformats.org/officeDocument/2006/relationships/image" Target="../media/image1253.png"/><Relationship Id="rId136" Type="http://schemas.openxmlformats.org/officeDocument/2006/relationships/image" Target="../media/image1268.png"/><Relationship Id="rId157" Type="http://schemas.openxmlformats.org/officeDocument/2006/relationships/image" Target="../media/image1287.png"/><Relationship Id="rId178" Type="http://schemas.openxmlformats.org/officeDocument/2006/relationships/image" Target="../media/image1308.png"/><Relationship Id="rId301" Type="http://schemas.openxmlformats.org/officeDocument/2006/relationships/image" Target="../media/image1426.png"/><Relationship Id="rId322" Type="http://schemas.openxmlformats.org/officeDocument/2006/relationships/image" Target="../media/image1447.png"/><Relationship Id="rId343" Type="http://schemas.openxmlformats.org/officeDocument/2006/relationships/image" Target="../media/image1468.png"/><Relationship Id="rId364" Type="http://schemas.openxmlformats.org/officeDocument/2006/relationships/image" Target="../media/image1487.png"/><Relationship Id="rId61" Type="http://schemas.openxmlformats.org/officeDocument/2006/relationships/image" Target="../media/image1201.png"/><Relationship Id="rId82" Type="http://schemas.openxmlformats.org/officeDocument/2006/relationships/image" Target="../media/image1222.png"/><Relationship Id="rId199" Type="http://schemas.openxmlformats.org/officeDocument/2006/relationships/image" Target="../media/image1329.png"/><Relationship Id="rId203" Type="http://schemas.openxmlformats.org/officeDocument/2006/relationships/image" Target="../media/image1333.png"/><Relationship Id="rId385" Type="http://schemas.openxmlformats.org/officeDocument/2006/relationships/image" Target="../media/image1503.png"/><Relationship Id="rId19" Type="http://schemas.openxmlformats.org/officeDocument/2006/relationships/image" Target="../media/image1159.png"/><Relationship Id="rId224" Type="http://schemas.openxmlformats.org/officeDocument/2006/relationships/image" Target="../media/image1354.png"/><Relationship Id="rId245" Type="http://schemas.openxmlformats.org/officeDocument/2006/relationships/image" Target="../media/image1375.png"/><Relationship Id="rId266" Type="http://schemas.openxmlformats.org/officeDocument/2006/relationships/image" Target="../media/image1391.png"/><Relationship Id="rId287" Type="http://schemas.openxmlformats.org/officeDocument/2006/relationships/image" Target="../media/image1412.png"/><Relationship Id="rId30" Type="http://schemas.openxmlformats.org/officeDocument/2006/relationships/image" Target="../media/image1170.png"/><Relationship Id="rId105" Type="http://schemas.openxmlformats.org/officeDocument/2006/relationships/image" Target="../media/image1244.png"/><Relationship Id="rId126" Type="http://schemas.openxmlformats.org/officeDocument/2006/relationships/image" Target="../media/image1262.png"/><Relationship Id="rId147" Type="http://schemas.openxmlformats.org/officeDocument/2006/relationships/image" Target="../media/image1279.png"/><Relationship Id="rId168" Type="http://schemas.openxmlformats.org/officeDocument/2006/relationships/image" Target="../media/image1298.png"/><Relationship Id="rId312" Type="http://schemas.openxmlformats.org/officeDocument/2006/relationships/image" Target="../media/image1437.png"/><Relationship Id="rId333" Type="http://schemas.openxmlformats.org/officeDocument/2006/relationships/image" Target="../media/image1458.png"/><Relationship Id="rId354" Type="http://schemas.openxmlformats.org/officeDocument/2006/relationships/image" Target="../media/image1477.png"/><Relationship Id="rId51" Type="http://schemas.openxmlformats.org/officeDocument/2006/relationships/image" Target="../media/image1191.png"/><Relationship Id="rId72" Type="http://schemas.openxmlformats.org/officeDocument/2006/relationships/image" Target="../media/image1212.png"/><Relationship Id="rId93" Type="http://schemas.openxmlformats.org/officeDocument/2006/relationships/image" Target="../media/image1233.png"/><Relationship Id="rId189" Type="http://schemas.openxmlformats.org/officeDocument/2006/relationships/image" Target="../media/image1319.png"/><Relationship Id="rId375" Type="http://schemas.openxmlformats.org/officeDocument/2006/relationships/image" Target="../media/image370.png"/><Relationship Id="rId3" Type="http://schemas.openxmlformats.org/officeDocument/2006/relationships/image" Target="../media/image1143.png"/><Relationship Id="rId214" Type="http://schemas.openxmlformats.org/officeDocument/2006/relationships/image" Target="../media/image1344.png"/><Relationship Id="rId235" Type="http://schemas.openxmlformats.org/officeDocument/2006/relationships/image" Target="../media/image1365.png"/><Relationship Id="rId256" Type="http://schemas.openxmlformats.org/officeDocument/2006/relationships/image" Target="../media/image1384.png"/><Relationship Id="rId277" Type="http://schemas.openxmlformats.org/officeDocument/2006/relationships/image" Target="../media/image1402.png"/><Relationship Id="rId298" Type="http://schemas.openxmlformats.org/officeDocument/2006/relationships/image" Target="../media/image1423.png"/><Relationship Id="rId116" Type="http://schemas.openxmlformats.org/officeDocument/2006/relationships/image" Target="../media/image1254.png"/><Relationship Id="rId137" Type="http://schemas.openxmlformats.org/officeDocument/2006/relationships/image" Target="../media/image1269.png"/><Relationship Id="rId158" Type="http://schemas.openxmlformats.org/officeDocument/2006/relationships/image" Target="../media/image1288.png"/><Relationship Id="rId302" Type="http://schemas.openxmlformats.org/officeDocument/2006/relationships/image" Target="../media/image1427.png"/><Relationship Id="rId323" Type="http://schemas.openxmlformats.org/officeDocument/2006/relationships/image" Target="../media/image1448.png"/><Relationship Id="rId344" Type="http://schemas.openxmlformats.org/officeDocument/2006/relationships/image" Target="../media/image1469.png"/><Relationship Id="rId20" Type="http://schemas.openxmlformats.org/officeDocument/2006/relationships/image" Target="../media/image1160.png"/><Relationship Id="rId41" Type="http://schemas.openxmlformats.org/officeDocument/2006/relationships/image" Target="../media/image1181.png"/><Relationship Id="rId62" Type="http://schemas.openxmlformats.org/officeDocument/2006/relationships/image" Target="../media/image1202.png"/><Relationship Id="rId83" Type="http://schemas.openxmlformats.org/officeDocument/2006/relationships/image" Target="../media/image1223.png"/><Relationship Id="rId179" Type="http://schemas.openxmlformats.org/officeDocument/2006/relationships/image" Target="../media/image1309.png"/><Relationship Id="rId365" Type="http://schemas.openxmlformats.org/officeDocument/2006/relationships/image" Target="../media/image351.png"/><Relationship Id="rId386" Type="http://schemas.openxmlformats.org/officeDocument/2006/relationships/image" Target="../media/image1504.png"/><Relationship Id="rId190" Type="http://schemas.openxmlformats.org/officeDocument/2006/relationships/image" Target="../media/image1320.png"/><Relationship Id="rId204" Type="http://schemas.openxmlformats.org/officeDocument/2006/relationships/image" Target="../media/image1334.png"/><Relationship Id="rId225" Type="http://schemas.openxmlformats.org/officeDocument/2006/relationships/image" Target="../media/image1355.png"/><Relationship Id="rId246" Type="http://schemas.openxmlformats.org/officeDocument/2006/relationships/image" Target="../media/image1376.png"/><Relationship Id="rId267" Type="http://schemas.openxmlformats.org/officeDocument/2006/relationships/image" Target="../media/image1392.png"/><Relationship Id="rId288" Type="http://schemas.openxmlformats.org/officeDocument/2006/relationships/image" Target="../media/image1413.png"/><Relationship Id="rId106" Type="http://schemas.openxmlformats.org/officeDocument/2006/relationships/image" Target="../media/image1245.png"/><Relationship Id="rId127" Type="http://schemas.openxmlformats.org/officeDocument/2006/relationships/image" Target="../media/image1263.png"/><Relationship Id="rId313" Type="http://schemas.openxmlformats.org/officeDocument/2006/relationships/image" Target="../media/image1438.png"/><Relationship Id="rId10" Type="http://schemas.openxmlformats.org/officeDocument/2006/relationships/image" Target="../media/image1150.png"/><Relationship Id="rId31" Type="http://schemas.openxmlformats.org/officeDocument/2006/relationships/image" Target="../media/image1171.png"/><Relationship Id="rId52" Type="http://schemas.openxmlformats.org/officeDocument/2006/relationships/image" Target="../media/image1192.png"/><Relationship Id="rId73" Type="http://schemas.openxmlformats.org/officeDocument/2006/relationships/image" Target="../media/image1213.png"/><Relationship Id="rId94" Type="http://schemas.openxmlformats.org/officeDocument/2006/relationships/image" Target="../media/image1234.png"/><Relationship Id="rId148" Type="http://schemas.openxmlformats.org/officeDocument/2006/relationships/image" Target="../media/image1280.png"/><Relationship Id="rId169" Type="http://schemas.openxmlformats.org/officeDocument/2006/relationships/image" Target="../media/image1299.png"/><Relationship Id="rId334" Type="http://schemas.openxmlformats.org/officeDocument/2006/relationships/image" Target="../media/image1459.png"/><Relationship Id="rId355" Type="http://schemas.openxmlformats.org/officeDocument/2006/relationships/image" Target="../media/image1478.png"/><Relationship Id="rId376" Type="http://schemas.openxmlformats.org/officeDocument/2006/relationships/image" Target="../media/image363.png"/><Relationship Id="rId4" Type="http://schemas.openxmlformats.org/officeDocument/2006/relationships/image" Target="../media/image1144.png"/><Relationship Id="rId180" Type="http://schemas.openxmlformats.org/officeDocument/2006/relationships/image" Target="../media/image1310.png"/><Relationship Id="rId215" Type="http://schemas.openxmlformats.org/officeDocument/2006/relationships/image" Target="../media/image1345.png"/><Relationship Id="rId236" Type="http://schemas.openxmlformats.org/officeDocument/2006/relationships/image" Target="../media/image1366.png"/><Relationship Id="rId257" Type="http://schemas.openxmlformats.org/officeDocument/2006/relationships/image" Target="../media/image1385.png"/><Relationship Id="rId278" Type="http://schemas.openxmlformats.org/officeDocument/2006/relationships/image" Target="../media/image1403.png"/><Relationship Id="rId303" Type="http://schemas.openxmlformats.org/officeDocument/2006/relationships/image" Target="../media/image1428.png"/><Relationship Id="rId42" Type="http://schemas.openxmlformats.org/officeDocument/2006/relationships/image" Target="../media/image1182.png"/><Relationship Id="rId84" Type="http://schemas.openxmlformats.org/officeDocument/2006/relationships/image" Target="../media/image1224.png"/><Relationship Id="rId138" Type="http://schemas.openxmlformats.org/officeDocument/2006/relationships/image" Target="../media/image1270.png"/><Relationship Id="rId345" Type="http://schemas.openxmlformats.org/officeDocument/2006/relationships/image" Target="../media/image1470.png"/><Relationship Id="rId387" Type="http://schemas.openxmlformats.org/officeDocument/2006/relationships/image" Target="../media/image150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5414755"/>
            <a:ext cx="132080" cy="810260"/>
          </a:xfrm>
          <a:custGeom>
            <a:avLst/>
            <a:gdLst/>
            <a:ahLst/>
            <a:cxnLst/>
            <a:rect l="l" t="t" r="r" b="b"/>
            <a:pathLst>
              <a:path w="132080" h="810260">
                <a:moveTo>
                  <a:pt x="0" y="810005"/>
                </a:moveTo>
                <a:lnTo>
                  <a:pt x="131861" y="810005"/>
                </a:lnTo>
                <a:lnTo>
                  <a:pt x="131861" y="0"/>
                </a:lnTo>
                <a:lnTo>
                  <a:pt x="0" y="0"/>
                </a:lnTo>
                <a:lnTo>
                  <a:pt x="0" y="810005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5414755"/>
            <a:ext cx="132080" cy="810260"/>
          </a:xfrm>
          <a:custGeom>
            <a:avLst/>
            <a:gdLst/>
            <a:ahLst/>
            <a:cxnLst/>
            <a:rect l="l" t="t" r="r" b="b"/>
            <a:pathLst>
              <a:path w="132080" h="810260">
                <a:moveTo>
                  <a:pt x="0" y="810005"/>
                </a:moveTo>
                <a:lnTo>
                  <a:pt x="131861" y="810005"/>
                </a:lnTo>
                <a:lnTo>
                  <a:pt x="131861" y="0"/>
                </a:lnTo>
                <a:lnTo>
                  <a:pt x="0" y="0"/>
                </a:lnTo>
                <a:lnTo>
                  <a:pt x="0" y="810005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91865" y="1252830"/>
            <a:ext cx="3648710" cy="1553845"/>
          </a:xfrm>
          <a:custGeom>
            <a:avLst/>
            <a:gdLst/>
            <a:ahLst/>
            <a:cxnLst/>
            <a:rect l="l" t="t" r="r" b="b"/>
            <a:pathLst>
              <a:path w="3648710" h="1553845">
                <a:moveTo>
                  <a:pt x="0" y="1553300"/>
                </a:moveTo>
                <a:lnTo>
                  <a:pt x="3648124" y="1553300"/>
                </a:lnTo>
                <a:lnTo>
                  <a:pt x="3648124" y="0"/>
                </a:lnTo>
                <a:lnTo>
                  <a:pt x="0" y="0"/>
                </a:lnTo>
                <a:lnTo>
                  <a:pt x="0" y="1553300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52830"/>
            <a:ext cx="132080" cy="1553845"/>
          </a:xfrm>
          <a:custGeom>
            <a:avLst/>
            <a:gdLst/>
            <a:ahLst/>
            <a:cxnLst/>
            <a:rect l="l" t="t" r="r" b="b"/>
            <a:pathLst>
              <a:path w="132080" h="1553845">
                <a:moveTo>
                  <a:pt x="0" y="1553300"/>
                </a:moveTo>
                <a:lnTo>
                  <a:pt x="131861" y="1553300"/>
                </a:lnTo>
                <a:lnTo>
                  <a:pt x="131861" y="0"/>
                </a:lnTo>
                <a:lnTo>
                  <a:pt x="0" y="0"/>
                </a:lnTo>
                <a:lnTo>
                  <a:pt x="0" y="1553300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91865" y="5414755"/>
            <a:ext cx="3648710" cy="810260"/>
          </a:xfrm>
          <a:custGeom>
            <a:avLst/>
            <a:gdLst/>
            <a:ahLst/>
            <a:cxnLst/>
            <a:rect l="l" t="t" r="r" b="b"/>
            <a:pathLst>
              <a:path w="3648710" h="810260">
                <a:moveTo>
                  <a:pt x="0" y="809993"/>
                </a:moveTo>
                <a:lnTo>
                  <a:pt x="3648124" y="809993"/>
                </a:lnTo>
                <a:lnTo>
                  <a:pt x="3648124" y="0"/>
                </a:lnTo>
                <a:lnTo>
                  <a:pt x="0" y="0"/>
                </a:lnTo>
                <a:lnTo>
                  <a:pt x="0" y="80999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5414755"/>
            <a:ext cx="132080" cy="810260"/>
          </a:xfrm>
          <a:custGeom>
            <a:avLst/>
            <a:gdLst/>
            <a:ahLst/>
            <a:cxnLst/>
            <a:rect l="l" t="t" r="r" b="b"/>
            <a:pathLst>
              <a:path w="132080" h="810260">
                <a:moveTo>
                  <a:pt x="0" y="809993"/>
                </a:moveTo>
                <a:lnTo>
                  <a:pt x="131861" y="809993"/>
                </a:lnTo>
                <a:lnTo>
                  <a:pt x="131861" y="0"/>
                </a:lnTo>
                <a:lnTo>
                  <a:pt x="0" y="0"/>
                </a:lnTo>
                <a:lnTo>
                  <a:pt x="0" y="80999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31861" y="1252830"/>
            <a:ext cx="1260475" cy="1553845"/>
          </a:xfrm>
          <a:custGeom>
            <a:avLst/>
            <a:gdLst/>
            <a:ahLst/>
            <a:cxnLst/>
            <a:rect l="l" t="t" r="r" b="b"/>
            <a:pathLst>
              <a:path w="1260475" h="1553845">
                <a:moveTo>
                  <a:pt x="0" y="1553300"/>
                </a:moveTo>
                <a:lnTo>
                  <a:pt x="1260003" y="1553300"/>
                </a:lnTo>
                <a:lnTo>
                  <a:pt x="1260003" y="0"/>
                </a:lnTo>
                <a:lnTo>
                  <a:pt x="0" y="0"/>
                </a:lnTo>
                <a:lnTo>
                  <a:pt x="0" y="155330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1861" y="5414755"/>
            <a:ext cx="1260475" cy="810260"/>
          </a:xfrm>
          <a:custGeom>
            <a:avLst/>
            <a:gdLst/>
            <a:ahLst/>
            <a:cxnLst/>
            <a:rect l="l" t="t" r="r" b="b"/>
            <a:pathLst>
              <a:path w="1260475" h="810260">
                <a:moveTo>
                  <a:pt x="0" y="810005"/>
                </a:moveTo>
                <a:lnTo>
                  <a:pt x="1260003" y="810005"/>
                </a:lnTo>
                <a:lnTo>
                  <a:pt x="1260003" y="0"/>
                </a:lnTo>
                <a:lnTo>
                  <a:pt x="0" y="0"/>
                </a:lnTo>
                <a:lnTo>
                  <a:pt x="0" y="81000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56368" y="1252839"/>
            <a:ext cx="0" cy="1553845"/>
          </a:xfrm>
          <a:custGeom>
            <a:avLst/>
            <a:gdLst/>
            <a:ahLst/>
            <a:cxnLst/>
            <a:rect l="l" t="t" r="r" b="b"/>
            <a:pathLst>
              <a:path h="1553845">
                <a:moveTo>
                  <a:pt x="0" y="1553291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6368" y="5414755"/>
            <a:ext cx="0" cy="810260"/>
          </a:xfrm>
          <a:custGeom>
            <a:avLst/>
            <a:gdLst/>
            <a:ahLst/>
            <a:cxnLst/>
            <a:rect l="l" t="t" r="r" b="b"/>
            <a:pathLst>
              <a:path h="810260">
                <a:moveTo>
                  <a:pt x="0" y="810005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439558" y="3056654"/>
            <a:ext cx="4157979" cy="1234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spc="-3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2400" spc="4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2400" spc="2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2400" spc="-2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2400" spc="4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24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2400" spc="-204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2400" spc="-15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2400" spc="-4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24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2400" spc="1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2400" spc="-60" dirty="0">
                <a:solidFill>
                  <a:srgbClr val="58595B"/>
                </a:solidFill>
                <a:latin typeface="Arial Unicode MS"/>
                <a:cs typeface="Arial Unicode MS"/>
              </a:rPr>
              <a:t>Clínica</a:t>
            </a:r>
            <a:endParaRPr sz="2400">
              <a:latin typeface="Arial Unicode MS"/>
              <a:cs typeface="Arial Unicode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2000" spc="85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2000" spc="30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2000" spc="7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2000" spc="6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2000" spc="2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2000" spc="1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2000" spc="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2000" spc="1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2000" spc="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2000" spc="40" dirty="0">
                <a:solidFill>
                  <a:srgbClr val="5D9732"/>
                </a:solidFill>
                <a:latin typeface="Arial Unicode MS"/>
                <a:cs typeface="Arial Unicode MS"/>
              </a:rPr>
              <a:t>del</a:t>
            </a:r>
            <a:r>
              <a:rPr sz="2000" spc="6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2000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2000" spc="3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2000" spc="6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2000" spc="1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2000" spc="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5D9732"/>
                </a:solidFill>
                <a:latin typeface="Arial Unicode MS"/>
                <a:cs typeface="Arial Unicode MS"/>
              </a:rPr>
              <a:t>u</a:t>
            </a:r>
            <a:r>
              <a:rPr sz="2000" dirty="0">
                <a:solidFill>
                  <a:srgbClr val="5D9732"/>
                </a:solidFill>
                <a:latin typeface="Arial Unicode MS"/>
                <a:cs typeface="Arial Unicode MS"/>
              </a:rPr>
              <a:t>t</a:t>
            </a:r>
            <a:r>
              <a:rPr sz="2000" spc="3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2000" spc="5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2000" spc="35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2000" spc="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2000" spc="5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20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2000" spc="-3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2000" spc="-2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2000" spc="-6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2000" spc="85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2000">
              <a:latin typeface="Arial Unicode MS"/>
              <a:cs typeface="Arial Unicode M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0" y="3555512"/>
            <a:ext cx="5039995" cy="0"/>
          </a:xfrm>
          <a:custGeom>
            <a:avLst/>
            <a:gdLst/>
            <a:ahLst/>
            <a:cxnLst/>
            <a:rect l="l" t="t" r="r" b="b"/>
            <a:pathLst>
              <a:path w="5039995">
                <a:moveTo>
                  <a:pt x="0" y="0"/>
                </a:moveTo>
                <a:lnTo>
                  <a:pt x="5039995" y="0"/>
                </a:lnTo>
              </a:path>
            </a:pathLst>
          </a:custGeom>
          <a:ln w="25399">
            <a:solidFill>
              <a:srgbClr val="5D9732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00228" y="457159"/>
            <a:ext cx="1482764" cy="6721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39261" y="696727"/>
            <a:ext cx="212288" cy="2128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40475" y="779759"/>
            <a:ext cx="4629" cy="76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39009" y="778327"/>
            <a:ext cx="4702" cy="84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37628" y="776864"/>
            <a:ext cx="4702" cy="84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37222" y="775340"/>
            <a:ext cx="4215" cy="73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37079" y="773237"/>
            <a:ext cx="4215" cy="73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42032" y="775309"/>
            <a:ext cx="3645" cy="868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40496" y="773968"/>
            <a:ext cx="3645" cy="868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38938" y="772596"/>
            <a:ext cx="3642" cy="86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38222" y="771072"/>
            <a:ext cx="3285" cy="755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37817" y="768969"/>
            <a:ext cx="3297" cy="755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42998" y="771316"/>
            <a:ext cx="3261" cy="886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41294" y="770067"/>
            <a:ext cx="3285" cy="88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39603" y="768756"/>
            <a:ext cx="3285" cy="88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40246" y="77296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785" y="0"/>
                </a:moveTo>
                <a:lnTo>
                  <a:pt x="2465" y="1463"/>
                </a:lnTo>
                <a:lnTo>
                  <a:pt x="0" y="3749"/>
                </a:lnTo>
                <a:lnTo>
                  <a:pt x="1703" y="4084"/>
                </a:lnTo>
                <a:lnTo>
                  <a:pt x="3404" y="4389"/>
                </a:lnTo>
                <a:lnTo>
                  <a:pt x="4309" y="213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39200" y="77244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785" y="0"/>
                </a:moveTo>
                <a:lnTo>
                  <a:pt x="2474" y="1432"/>
                </a:lnTo>
                <a:lnTo>
                  <a:pt x="0" y="3749"/>
                </a:lnTo>
                <a:lnTo>
                  <a:pt x="1700" y="4053"/>
                </a:lnTo>
                <a:lnTo>
                  <a:pt x="3404" y="4389"/>
                </a:lnTo>
                <a:lnTo>
                  <a:pt x="4309" y="213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37591" y="77226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3596" y="0"/>
                </a:moveTo>
                <a:lnTo>
                  <a:pt x="2990" y="1341"/>
                </a:lnTo>
                <a:lnTo>
                  <a:pt x="0" y="3322"/>
                </a:lnTo>
                <a:lnTo>
                  <a:pt x="3310" y="4297"/>
                </a:lnTo>
                <a:lnTo>
                  <a:pt x="5084" y="365"/>
                </a:lnTo>
                <a:lnTo>
                  <a:pt x="359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41746" y="772353"/>
            <a:ext cx="3526" cy="432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40545" y="772017"/>
            <a:ext cx="3523" cy="43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38795" y="772017"/>
            <a:ext cx="3952" cy="435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37579" y="771713"/>
            <a:ext cx="3928" cy="435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44032" y="769731"/>
            <a:ext cx="2919" cy="588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42889" y="769579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072" y="0"/>
                </a:moveTo>
                <a:lnTo>
                  <a:pt x="429" y="91"/>
                </a:lnTo>
                <a:lnTo>
                  <a:pt x="0" y="3261"/>
                </a:lnTo>
                <a:lnTo>
                  <a:pt x="371" y="3657"/>
                </a:lnTo>
                <a:lnTo>
                  <a:pt x="761" y="4053"/>
                </a:lnTo>
                <a:lnTo>
                  <a:pt x="704" y="4907"/>
                </a:lnTo>
                <a:lnTo>
                  <a:pt x="2859" y="3078"/>
                </a:lnTo>
                <a:lnTo>
                  <a:pt x="2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41355" y="76951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176" y="0"/>
                </a:moveTo>
                <a:lnTo>
                  <a:pt x="676" y="0"/>
                </a:lnTo>
                <a:lnTo>
                  <a:pt x="0" y="2773"/>
                </a:lnTo>
                <a:lnTo>
                  <a:pt x="618" y="3505"/>
                </a:lnTo>
                <a:lnTo>
                  <a:pt x="475" y="4236"/>
                </a:lnTo>
                <a:lnTo>
                  <a:pt x="1533" y="3474"/>
                </a:lnTo>
                <a:lnTo>
                  <a:pt x="2593" y="2743"/>
                </a:lnTo>
                <a:lnTo>
                  <a:pt x="21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40045" y="7696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975" y="0"/>
                </a:moveTo>
                <a:lnTo>
                  <a:pt x="630" y="0"/>
                </a:lnTo>
                <a:lnTo>
                  <a:pt x="0" y="2377"/>
                </a:lnTo>
                <a:lnTo>
                  <a:pt x="262" y="2682"/>
                </a:lnTo>
                <a:lnTo>
                  <a:pt x="524" y="3017"/>
                </a:lnTo>
                <a:lnTo>
                  <a:pt x="393" y="3627"/>
                </a:lnTo>
                <a:lnTo>
                  <a:pt x="1344" y="2987"/>
                </a:lnTo>
                <a:lnTo>
                  <a:pt x="2298" y="2316"/>
                </a:lnTo>
                <a:lnTo>
                  <a:pt x="197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38890" y="769701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917" y="0"/>
                </a:moveTo>
                <a:lnTo>
                  <a:pt x="713" y="30"/>
                </a:lnTo>
                <a:lnTo>
                  <a:pt x="0" y="1920"/>
                </a:lnTo>
                <a:lnTo>
                  <a:pt x="213" y="2133"/>
                </a:lnTo>
                <a:lnTo>
                  <a:pt x="441" y="2377"/>
                </a:lnTo>
                <a:lnTo>
                  <a:pt x="274" y="2895"/>
                </a:lnTo>
                <a:lnTo>
                  <a:pt x="1167" y="2346"/>
                </a:lnTo>
                <a:lnTo>
                  <a:pt x="2060" y="1828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43212" y="769274"/>
            <a:ext cx="2822" cy="496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41627" y="769244"/>
            <a:ext cx="2584" cy="435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40319" y="769457"/>
            <a:ext cx="2273" cy="371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39140" y="769548"/>
            <a:ext cx="2048" cy="295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31090" y="778692"/>
            <a:ext cx="4595" cy="871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33412" y="778174"/>
            <a:ext cx="4215" cy="944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5354" y="777626"/>
            <a:ext cx="4202" cy="94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37305" y="776742"/>
            <a:ext cx="3620" cy="829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38521" y="775035"/>
            <a:ext cx="3617" cy="829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32614" y="774517"/>
            <a:ext cx="4870" cy="914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34638" y="774120"/>
            <a:ext cx="4894" cy="917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36686" y="773755"/>
            <a:ext cx="4882" cy="91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38865" y="772962"/>
            <a:ext cx="4202" cy="807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40283" y="771377"/>
            <a:ext cx="4215" cy="807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34117" y="771042"/>
            <a:ext cx="5464" cy="883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36235" y="770798"/>
            <a:ext cx="5464" cy="883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38341" y="770554"/>
            <a:ext cx="5476" cy="886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36640" y="773115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68" y="0"/>
                </a:moveTo>
                <a:lnTo>
                  <a:pt x="0" y="4023"/>
                </a:lnTo>
                <a:lnTo>
                  <a:pt x="3261" y="5242"/>
                </a:lnTo>
                <a:lnTo>
                  <a:pt x="2319" y="1981"/>
                </a:lnTo>
                <a:lnTo>
                  <a:pt x="2810" y="579"/>
                </a:lnTo>
                <a:lnTo>
                  <a:pt x="136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37817" y="77320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71" y="0"/>
                </a:moveTo>
                <a:lnTo>
                  <a:pt x="0" y="4023"/>
                </a:lnTo>
                <a:lnTo>
                  <a:pt x="1633" y="4632"/>
                </a:lnTo>
                <a:lnTo>
                  <a:pt x="3252" y="5212"/>
                </a:lnTo>
                <a:lnTo>
                  <a:pt x="2322" y="1981"/>
                </a:lnTo>
                <a:lnTo>
                  <a:pt x="2798" y="579"/>
                </a:lnTo>
                <a:lnTo>
                  <a:pt x="137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39414" y="773572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512" y="0"/>
                </a:moveTo>
                <a:lnTo>
                  <a:pt x="0" y="4297"/>
                </a:lnTo>
                <a:lnTo>
                  <a:pt x="3334" y="5151"/>
                </a:lnTo>
                <a:lnTo>
                  <a:pt x="1810" y="1950"/>
                </a:lnTo>
                <a:lnTo>
                  <a:pt x="1987" y="457"/>
                </a:lnTo>
                <a:lnTo>
                  <a:pt x="51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35592" y="772292"/>
            <a:ext cx="3989" cy="524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6805" y="772596"/>
            <a:ext cx="3977" cy="527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38271" y="773115"/>
            <a:ext cx="3236" cy="536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39472" y="773511"/>
            <a:ext cx="3264" cy="533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35817" y="769548"/>
            <a:ext cx="4382" cy="542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37271" y="769792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261" y="0"/>
                </a:moveTo>
                <a:lnTo>
                  <a:pt x="0" y="2255"/>
                </a:lnTo>
                <a:lnTo>
                  <a:pt x="451" y="3596"/>
                </a:lnTo>
                <a:lnTo>
                  <a:pt x="893" y="4937"/>
                </a:lnTo>
                <a:lnTo>
                  <a:pt x="1286" y="4145"/>
                </a:lnTo>
                <a:lnTo>
                  <a:pt x="1807" y="4023"/>
                </a:lnTo>
                <a:lnTo>
                  <a:pt x="2356" y="3870"/>
                </a:lnTo>
                <a:lnTo>
                  <a:pt x="3499" y="975"/>
                </a:lnTo>
                <a:lnTo>
                  <a:pt x="22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39021" y="77046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761" y="0"/>
                </a:moveTo>
                <a:lnTo>
                  <a:pt x="0" y="2164"/>
                </a:lnTo>
                <a:lnTo>
                  <a:pt x="1024" y="4541"/>
                </a:lnTo>
                <a:lnTo>
                  <a:pt x="1310" y="3809"/>
                </a:lnTo>
                <a:lnTo>
                  <a:pt x="1749" y="3688"/>
                </a:lnTo>
                <a:lnTo>
                  <a:pt x="2203" y="3535"/>
                </a:lnTo>
                <a:lnTo>
                  <a:pt x="2941" y="853"/>
                </a:lnTo>
                <a:lnTo>
                  <a:pt x="17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40520" y="77137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487" y="0"/>
                </a:moveTo>
                <a:lnTo>
                  <a:pt x="0" y="1859"/>
                </a:lnTo>
                <a:lnTo>
                  <a:pt x="487" y="2895"/>
                </a:lnTo>
                <a:lnTo>
                  <a:pt x="954" y="3931"/>
                </a:lnTo>
                <a:lnTo>
                  <a:pt x="1179" y="3322"/>
                </a:lnTo>
                <a:lnTo>
                  <a:pt x="1953" y="3078"/>
                </a:lnTo>
                <a:lnTo>
                  <a:pt x="2535" y="761"/>
                </a:lnTo>
                <a:lnTo>
                  <a:pt x="148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41974" y="772048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069" y="0"/>
                </a:moveTo>
                <a:lnTo>
                  <a:pt x="0" y="1493"/>
                </a:lnTo>
                <a:lnTo>
                  <a:pt x="487" y="2407"/>
                </a:lnTo>
                <a:lnTo>
                  <a:pt x="963" y="3322"/>
                </a:lnTo>
                <a:lnTo>
                  <a:pt x="1094" y="2804"/>
                </a:lnTo>
                <a:lnTo>
                  <a:pt x="1725" y="2621"/>
                </a:lnTo>
                <a:lnTo>
                  <a:pt x="2011" y="670"/>
                </a:lnTo>
                <a:lnTo>
                  <a:pt x="106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37186" y="769518"/>
            <a:ext cx="3788" cy="475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38926" y="770250"/>
            <a:ext cx="3190" cy="438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40414" y="771164"/>
            <a:ext cx="2727" cy="387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41855" y="771865"/>
            <a:ext cx="2166" cy="326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40475" y="779759"/>
            <a:ext cx="4629" cy="76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39009" y="778327"/>
            <a:ext cx="4702" cy="84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37628" y="776864"/>
            <a:ext cx="4702" cy="84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37222" y="775340"/>
            <a:ext cx="4215" cy="73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37079" y="773237"/>
            <a:ext cx="4215" cy="73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42032" y="775309"/>
            <a:ext cx="3645" cy="868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40496" y="773968"/>
            <a:ext cx="3645" cy="868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938" y="772596"/>
            <a:ext cx="3642" cy="865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38222" y="771072"/>
            <a:ext cx="3285" cy="755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37817" y="768969"/>
            <a:ext cx="3297" cy="755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2998" y="771316"/>
            <a:ext cx="3261" cy="886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41294" y="770067"/>
            <a:ext cx="3285" cy="88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39603" y="768756"/>
            <a:ext cx="3285" cy="88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40246" y="77296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785" y="0"/>
                </a:moveTo>
                <a:lnTo>
                  <a:pt x="2465" y="1463"/>
                </a:lnTo>
                <a:lnTo>
                  <a:pt x="0" y="3749"/>
                </a:lnTo>
                <a:lnTo>
                  <a:pt x="1703" y="4084"/>
                </a:lnTo>
                <a:lnTo>
                  <a:pt x="3404" y="4389"/>
                </a:lnTo>
                <a:lnTo>
                  <a:pt x="4309" y="213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39200" y="77244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785" y="0"/>
                </a:moveTo>
                <a:lnTo>
                  <a:pt x="2474" y="1432"/>
                </a:lnTo>
                <a:lnTo>
                  <a:pt x="0" y="3749"/>
                </a:lnTo>
                <a:lnTo>
                  <a:pt x="1700" y="4053"/>
                </a:lnTo>
                <a:lnTo>
                  <a:pt x="3404" y="4389"/>
                </a:lnTo>
                <a:lnTo>
                  <a:pt x="4309" y="213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37591" y="77226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3596" y="0"/>
                </a:moveTo>
                <a:lnTo>
                  <a:pt x="2990" y="1341"/>
                </a:lnTo>
                <a:lnTo>
                  <a:pt x="0" y="3322"/>
                </a:lnTo>
                <a:lnTo>
                  <a:pt x="3310" y="4297"/>
                </a:lnTo>
                <a:lnTo>
                  <a:pt x="5084" y="365"/>
                </a:lnTo>
                <a:lnTo>
                  <a:pt x="359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41746" y="772353"/>
            <a:ext cx="3526" cy="432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40545" y="772017"/>
            <a:ext cx="3523" cy="43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38795" y="772017"/>
            <a:ext cx="3952" cy="435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37579" y="771713"/>
            <a:ext cx="3928" cy="435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44032" y="769731"/>
            <a:ext cx="2919" cy="588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42889" y="769579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072" y="0"/>
                </a:moveTo>
                <a:lnTo>
                  <a:pt x="429" y="91"/>
                </a:lnTo>
                <a:lnTo>
                  <a:pt x="0" y="3261"/>
                </a:lnTo>
                <a:lnTo>
                  <a:pt x="371" y="3657"/>
                </a:lnTo>
                <a:lnTo>
                  <a:pt x="761" y="4053"/>
                </a:lnTo>
                <a:lnTo>
                  <a:pt x="704" y="4907"/>
                </a:lnTo>
                <a:lnTo>
                  <a:pt x="2859" y="3078"/>
                </a:lnTo>
                <a:lnTo>
                  <a:pt x="2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41355" y="76951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176" y="0"/>
                </a:moveTo>
                <a:lnTo>
                  <a:pt x="676" y="0"/>
                </a:lnTo>
                <a:lnTo>
                  <a:pt x="0" y="2773"/>
                </a:lnTo>
                <a:lnTo>
                  <a:pt x="618" y="3505"/>
                </a:lnTo>
                <a:lnTo>
                  <a:pt x="475" y="4236"/>
                </a:lnTo>
                <a:lnTo>
                  <a:pt x="1533" y="3474"/>
                </a:lnTo>
                <a:lnTo>
                  <a:pt x="2593" y="2743"/>
                </a:lnTo>
                <a:lnTo>
                  <a:pt x="21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40045" y="76967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975" y="0"/>
                </a:moveTo>
                <a:lnTo>
                  <a:pt x="630" y="0"/>
                </a:lnTo>
                <a:lnTo>
                  <a:pt x="0" y="2377"/>
                </a:lnTo>
                <a:lnTo>
                  <a:pt x="262" y="2682"/>
                </a:lnTo>
                <a:lnTo>
                  <a:pt x="524" y="3017"/>
                </a:lnTo>
                <a:lnTo>
                  <a:pt x="393" y="3627"/>
                </a:lnTo>
                <a:lnTo>
                  <a:pt x="1344" y="2987"/>
                </a:lnTo>
                <a:lnTo>
                  <a:pt x="2298" y="2316"/>
                </a:lnTo>
                <a:lnTo>
                  <a:pt x="197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38890" y="769701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917" y="0"/>
                </a:moveTo>
                <a:lnTo>
                  <a:pt x="713" y="30"/>
                </a:lnTo>
                <a:lnTo>
                  <a:pt x="0" y="1920"/>
                </a:lnTo>
                <a:lnTo>
                  <a:pt x="213" y="2133"/>
                </a:lnTo>
                <a:lnTo>
                  <a:pt x="441" y="2377"/>
                </a:lnTo>
                <a:lnTo>
                  <a:pt x="274" y="2895"/>
                </a:lnTo>
                <a:lnTo>
                  <a:pt x="1167" y="2346"/>
                </a:lnTo>
                <a:lnTo>
                  <a:pt x="2060" y="1828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43212" y="769274"/>
            <a:ext cx="2822" cy="496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41627" y="769244"/>
            <a:ext cx="2584" cy="435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40319" y="769457"/>
            <a:ext cx="2273" cy="371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739140" y="769548"/>
            <a:ext cx="2048" cy="295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731090" y="778692"/>
            <a:ext cx="4595" cy="871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733412" y="778174"/>
            <a:ext cx="4215" cy="944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35354" y="777626"/>
            <a:ext cx="4202" cy="94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37305" y="776742"/>
            <a:ext cx="3620" cy="829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38521" y="775035"/>
            <a:ext cx="3617" cy="829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732614" y="774517"/>
            <a:ext cx="4870" cy="914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734638" y="774120"/>
            <a:ext cx="4894" cy="917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736686" y="773755"/>
            <a:ext cx="4882" cy="91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738865" y="772962"/>
            <a:ext cx="4202" cy="807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740283" y="771377"/>
            <a:ext cx="4215" cy="807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34117" y="771042"/>
            <a:ext cx="5464" cy="883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36235" y="770798"/>
            <a:ext cx="5464" cy="883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738341" y="770554"/>
            <a:ext cx="5476" cy="886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736640" y="773115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68" y="0"/>
                </a:moveTo>
                <a:lnTo>
                  <a:pt x="0" y="4023"/>
                </a:lnTo>
                <a:lnTo>
                  <a:pt x="3261" y="5242"/>
                </a:lnTo>
                <a:lnTo>
                  <a:pt x="2319" y="1981"/>
                </a:lnTo>
                <a:lnTo>
                  <a:pt x="2810" y="579"/>
                </a:lnTo>
                <a:lnTo>
                  <a:pt x="136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737817" y="77320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71" y="0"/>
                </a:moveTo>
                <a:lnTo>
                  <a:pt x="0" y="4023"/>
                </a:lnTo>
                <a:lnTo>
                  <a:pt x="1633" y="4632"/>
                </a:lnTo>
                <a:lnTo>
                  <a:pt x="3252" y="5212"/>
                </a:lnTo>
                <a:lnTo>
                  <a:pt x="2322" y="1981"/>
                </a:lnTo>
                <a:lnTo>
                  <a:pt x="2798" y="579"/>
                </a:lnTo>
                <a:lnTo>
                  <a:pt x="137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9414" y="773572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512" y="0"/>
                </a:moveTo>
                <a:lnTo>
                  <a:pt x="0" y="4297"/>
                </a:lnTo>
                <a:lnTo>
                  <a:pt x="3334" y="5151"/>
                </a:lnTo>
                <a:lnTo>
                  <a:pt x="1810" y="1950"/>
                </a:lnTo>
                <a:lnTo>
                  <a:pt x="1987" y="457"/>
                </a:lnTo>
                <a:lnTo>
                  <a:pt x="51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35592" y="772292"/>
            <a:ext cx="3989" cy="524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36805" y="772596"/>
            <a:ext cx="3977" cy="527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738271" y="773115"/>
            <a:ext cx="3236" cy="536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39472" y="773511"/>
            <a:ext cx="3264" cy="533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35817" y="769548"/>
            <a:ext cx="4382" cy="542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37271" y="769792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261" y="0"/>
                </a:moveTo>
                <a:lnTo>
                  <a:pt x="0" y="2255"/>
                </a:lnTo>
                <a:lnTo>
                  <a:pt x="451" y="3596"/>
                </a:lnTo>
                <a:lnTo>
                  <a:pt x="893" y="4937"/>
                </a:lnTo>
                <a:lnTo>
                  <a:pt x="1286" y="4145"/>
                </a:lnTo>
                <a:lnTo>
                  <a:pt x="1807" y="4023"/>
                </a:lnTo>
                <a:lnTo>
                  <a:pt x="2356" y="3870"/>
                </a:lnTo>
                <a:lnTo>
                  <a:pt x="3499" y="975"/>
                </a:lnTo>
                <a:lnTo>
                  <a:pt x="22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739021" y="77046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761" y="0"/>
                </a:moveTo>
                <a:lnTo>
                  <a:pt x="0" y="2164"/>
                </a:lnTo>
                <a:lnTo>
                  <a:pt x="1024" y="4541"/>
                </a:lnTo>
                <a:lnTo>
                  <a:pt x="1310" y="3809"/>
                </a:lnTo>
                <a:lnTo>
                  <a:pt x="1749" y="3688"/>
                </a:lnTo>
                <a:lnTo>
                  <a:pt x="2203" y="3535"/>
                </a:lnTo>
                <a:lnTo>
                  <a:pt x="2941" y="853"/>
                </a:lnTo>
                <a:lnTo>
                  <a:pt x="17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740520" y="77137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487" y="0"/>
                </a:moveTo>
                <a:lnTo>
                  <a:pt x="0" y="1859"/>
                </a:lnTo>
                <a:lnTo>
                  <a:pt x="487" y="2895"/>
                </a:lnTo>
                <a:lnTo>
                  <a:pt x="954" y="3931"/>
                </a:lnTo>
                <a:lnTo>
                  <a:pt x="1179" y="3322"/>
                </a:lnTo>
                <a:lnTo>
                  <a:pt x="1953" y="3078"/>
                </a:lnTo>
                <a:lnTo>
                  <a:pt x="2535" y="761"/>
                </a:lnTo>
                <a:lnTo>
                  <a:pt x="148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41974" y="772048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069" y="0"/>
                </a:moveTo>
                <a:lnTo>
                  <a:pt x="0" y="1493"/>
                </a:lnTo>
                <a:lnTo>
                  <a:pt x="487" y="2407"/>
                </a:lnTo>
                <a:lnTo>
                  <a:pt x="963" y="3322"/>
                </a:lnTo>
                <a:lnTo>
                  <a:pt x="1094" y="2804"/>
                </a:lnTo>
                <a:lnTo>
                  <a:pt x="1725" y="2621"/>
                </a:lnTo>
                <a:lnTo>
                  <a:pt x="2011" y="670"/>
                </a:lnTo>
                <a:lnTo>
                  <a:pt x="106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37186" y="769518"/>
            <a:ext cx="3788" cy="475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38926" y="770250"/>
            <a:ext cx="3190" cy="438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40414" y="771164"/>
            <a:ext cx="2727" cy="387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41855" y="771865"/>
            <a:ext cx="2166" cy="326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91611" y="772292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0594" y="0"/>
                </a:moveTo>
                <a:lnTo>
                  <a:pt x="0" y="7010"/>
                </a:lnTo>
                <a:lnTo>
                  <a:pt x="1261" y="6888"/>
                </a:lnTo>
                <a:lnTo>
                  <a:pt x="10500" y="121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92206" y="772353"/>
            <a:ext cx="9999" cy="7344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92029" y="772322"/>
            <a:ext cx="10155" cy="6766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51795" y="787288"/>
            <a:ext cx="26249" cy="4477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58509" y="788903"/>
            <a:ext cx="17780" cy="38735"/>
          </a:xfrm>
          <a:custGeom>
            <a:avLst/>
            <a:gdLst/>
            <a:ahLst/>
            <a:cxnLst/>
            <a:rect l="l" t="t" r="r" b="b"/>
            <a:pathLst>
              <a:path w="17779" h="38734">
                <a:moveTo>
                  <a:pt x="16895" y="0"/>
                </a:moveTo>
                <a:lnTo>
                  <a:pt x="15849" y="883"/>
                </a:lnTo>
                <a:lnTo>
                  <a:pt x="12478" y="3657"/>
                </a:lnTo>
                <a:lnTo>
                  <a:pt x="0" y="26395"/>
                </a:lnTo>
                <a:lnTo>
                  <a:pt x="5443" y="36728"/>
                </a:lnTo>
                <a:lnTo>
                  <a:pt x="7680" y="38587"/>
                </a:lnTo>
                <a:lnTo>
                  <a:pt x="10265" y="31455"/>
                </a:lnTo>
                <a:lnTo>
                  <a:pt x="11670" y="28315"/>
                </a:lnTo>
                <a:lnTo>
                  <a:pt x="11716" y="24688"/>
                </a:lnTo>
                <a:lnTo>
                  <a:pt x="14039" y="21214"/>
                </a:lnTo>
                <a:lnTo>
                  <a:pt x="15230" y="19202"/>
                </a:lnTo>
                <a:lnTo>
                  <a:pt x="15883" y="17647"/>
                </a:lnTo>
                <a:lnTo>
                  <a:pt x="15620" y="14020"/>
                </a:lnTo>
                <a:lnTo>
                  <a:pt x="15444" y="7833"/>
                </a:lnTo>
                <a:lnTo>
                  <a:pt x="17638" y="7833"/>
                </a:lnTo>
                <a:lnTo>
                  <a:pt x="16895" y="0"/>
                </a:lnTo>
                <a:close/>
              </a:path>
              <a:path w="17779" h="38734">
                <a:moveTo>
                  <a:pt x="17638" y="7833"/>
                </a:moveTo>
                <a:lnTo>
                  <a:pt x="15444" y="7833"/>
                </a:lnTo>
                <a:lnTo>
                  <a:pt x="17681" y="8290"/>
                </a:lnTo>
                <a:lnTo>
                  <a:pt x="17638" y="7833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68394" y="787288"/>
            <a:ext cx="9607" cy="786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59476" y="784026"/>
            <a:ext cx="23359" cy="4952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64585" y="777839"/>
            <a:ext cx="28518" cy="57972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82823" y="777839"/>
            <a:ext cx="9893" cy="841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76657" y="784026"/>
            <a:ext cx="6726" cy="624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43937" y="816792"/>
            <a:ext cx="38586" cy="1986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43224" y="81465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1573" y="0"/>
                </a:moveTo>
                <a:lnTo>
                  <a:pt x="0" y="4145"/>
                </a:lnTo>
                <a:lnTo>
                  <a:pt x="2999" y="10546"/>
                </a:lnTo>
                <a:lnTo>
                  <a:pt x="5940" y="14081"/>
                </a:lnTo>
                <a:lnTo>
                  <a:pt x="8845" y="16672"/>
                </a:lnTo>
                <a:lnTo>
                  <a:pt x="11692" y="18470"/>
                </a:lnTo>
                <a:lnTo>
                  <a:pt x="12097" y="18745"/>
                </a:lnTo>
                <a:lnTo>
                  <a:pt x="15846" y="16733"/>
                </a:lnTo>
                <a:lnTo>
                  <a:pt x="17419" y="10850"/>
                </a:lnTo>
                <a:lnTo>
                  <a:pt x="16739" y="10149"/>
                </a:lnTo>
                <a:lnTo>
                  <a:pt x="14179" y="6553"/>
                </a:lnTo>
                <a:lnTo>
                  <a:pt x="11573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756117" y="817981"/>
            <a:ext cx="26670" cy="14604"/>
          </a:xfrm>
          <a:custGeom>
            <a:avLst/>
            <a:gdLst/>
            <a:ahLst/>
            <a:cxnLst/>
            <a:rect l="l" t="t" r="r" b="b"/>
            <a:pathLst>
              <a:path w="26670" h="14605">
                <a:moveTo>
                  <a:pt x="0" y="0"/>
                </a:moveTo>
                <a:lnTo>
                  <a:pt x="512" y="1280"/>
                </a:lnTo>
                <a:lnTo>
                  <a:pt x="1097" y="2560"/>
                </a:lnTo>
                <a:lnTo>
                  <a:pt x="1798" y="3749"/>
                </a:lnTo>
                <a:lnTo>
                  <a:pt x="2490" y="4937"/>
                </a:lnTo>
                <a:lnTo>
                  <a:pt x="17276" y="14234"/>
                </a:lnTo>
                <a:lnTo>
                  <a:pt x="17972" y="14173"/>
                </a:lnTo>
                <a:lnTo>
                  <a:pt x="17288" y="14173"/>
                </a:lnTo>
                <a:lnTo>
                  <a:pt x="15883" y="14081"/>
                </a:lnTo>
                <a:lnTo>
                  <a:pt x="14514" y="13776"/>
                </a:lnTo>
                <a:lnTo>
                  <a:pt x="13158" y="13502"/>
                </a:lnTo>
                <a:lnTo>
                  <a:pt x="11847" y="13014"/>
                </a:lnTo>
                <a:lnTo>
                  <a:pt x="10622" y="12374"/>
                </a:lnTo>
                <a:lnTo>
                  <a:pt x="8144" y="11125"/>
                </a:lnTo>
                <a:lnTo>
                  <a:pt x="6001" y="9296"/>
                </a:lnTo>
                <a:lnTo>
                  <a:pt x="4215" y="7132"/>
                </a:lnTo>
                <a:lnTo>
                  <a:pt x="3346" y="6065"/>
                </a:lnTo>
                <a:lnTo>
                  <a:pt x="2560" y="4937"/>
                </a:lnTo>
                <a:lnTo>
                  <a:pt x="1847" y="3718"/>
                </a:lnTo>
                <a:lnTo>
                  <a:pt x="1130" y="2529"/>
                </a:lnTo>
                <a:lnTo>
                  <a:pt x="512" y="1249"/>
                </a:lnTo>
                <a:lnTo>
                  <a:pt x="0" y="0"/>
                </a:lnTo>
                <a:close/>
              </a:path>
              <a:path w="26670" h="14605">
                <a:moveTo>
                  <a:pt x="20518" y="13888"/>
                </a:moveTo>
                <a:lnTo>
                  <a:pt x="17288" y="14173"/>
                </a:lnTo>
                <a:lnTo>
                  <a:pt x="17972" y="14173"/>
                </a:lnTo>
                <a:lnTo>
                  <a:pt x="20061" y="13990"/>
                </a:lnTo>
                <a:lnTo>
                  <a:pt x="20518" y="13888"/>
                </a:lnTo>
                <a:close/>
              </a:path>
              <a:path w="26670" h="14605">
                <a:moveTo>
                  <a:pt x="25058" y="12120"/>
                </a:moveTo>
                <a:lnTo>
                  <a:pt x="24027" y="12679"/>
                </a:lnTo>
                <a:lnTo>
                  <a:pt x="22728" y="13167"/>
                </a:lnTo>
                <a:lnTo>
                  <a:pt x="21433" y="13685"/>
                </a:lnTo>
                <a:lnTo>
                  <a:pt x="20518" y="13888"/>
                </a:lnTo>
                <a:lnTo>
                  <a:pt x="21442" y="13807"/>
                </a:lnTo>
                <a:lnTo>
                  <a:pt x="24088" y="12771"/>
                </a:lnTo>
                <a:lnTo>
                  <a:pt x="25058" y="12120"/>
                </a:lnTo>
                <a:close/>
              </a:path>
              <a:path w="26670" h="14605">
                <a:moveTo>
                  <a:pt x="26407" y="11216"/>
                </a:moveTo>
                <a:lnTo>
                  <a:pt x="25058" y="12120"/>
                </a:lnTo>
                <a:lnTo>
                  <a:pt x="25264" y="12009"/>
                </a:lnTo>
                <a:lnTo>
                  <a:pt x="26407" y="1121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94659" y="782167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1692" y="0"/>
                </a:moveTo>
                <a:lnTo>
                  <a:pt x="11500" y="121"/>
                </a:lnTo>
                <a:lnTo>
                  <a:pt x="0" y="7711"/>
                </a:lnTo>
                <a:lnTo>
                  <a:pt x="1405" y="7589"/>
                </a:lnTo>
                <a:lnTo>
                  <a:pt x="11573" y="121"/>
                </a:lnTo>
                <a:lnTo>
                  <a:pt x="11704" y="3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795302" y="782198"/>
            <a:ext cx="11035" cy="8106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95110" y="782198"/>
            <a:ext cx="11215" cy="743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50762" y="798687"/>
            <a:ext cx="28905" cy="49377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750749" y="801248"/>
            <a:ext cx="25400" cy="45720"/>
          </a:xfrm>
          <a:custGeom>
            <a:avLst/>
            <a:gdLst/>
            <a:ahLst/>
            <a:cxnLst/>
            <a:rect l="l" t="t" r="r" b="b"/>
            <a:pathLst>
              <a:path w="25400" h="45719">
                <a:moveTo>
                  <a:pt x="24764" y="0"/>
                </a:moveTo>
                <a:lnTo>
                  <a:pt x="23335" y="944"/>
                </a:lnTo>
                <a:lnTo>
                  <a:pt x="18632" y="3992"/>
                </a:lnTo>
                <a:lnTo>
                  <a:pt x="0" y="30266"/>
                </a:lnTo>
                <a:lnTo>
                  <a:pt x="6129" y="43190"/>
                </a:lnTo>
                <a:lnTo>
                  <a:pt x="8869" y="45659"/>
                </a:lnTo>
                <a:lnTo>
                  <a:pt x="12966" y="37307"/>
                </a:lnTo>
                <a:lnTo>
                  <a:pt x="15130" y="33649"/>
                </a:lnTo>
                <a:lnTo>
                  <a:pt x="15547" y="29260"/>
                </a:lnTo>
                <a:lnTo>
                  <a:pt x="18918" y="25328"/>
                </a:lnTo>
                <a:lnTo>
                  <a:pt x="20705" y="22981"/>
                </a:lnTo>
                <a:lnTo>
                  <a:pt x="21704" y="21153"/>
                </a:lnTo>
                <a:lnTo>
                  <a:pt x="21704" y="16763"/>
                </a:lnTo>
                <a:lnTo>
                  <a:pt x="22097" y="9296"/>
                </a:lnTo>
                <a:lnTo>
                  <a:pt x="24973" y="9296"/>
                </a:lnTo>
                <a:lnTo>
                  <a:pt x="24764" y="0"/>
                </a:lnTo>
                <a:close/>
              </a:path>
              <a:path w="25400" h="45719">
                <a:moveTo>
                  <a:pt x="24973" y="9296"/>
                </a:moveTo>
                <a:lnTo>
                  <a:pt x="22097" y="9296"/>
                </a:lnTo>
                <a:lnTo>
                  <a:pt x="24990" y="10058"/>
                </a:lnTo>
                <a:lnTo>
                  <a:pt x="24973" y="9296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69059" y="798687"/>
            <a:ext cx="10609" cy="8655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59226" y="795091"/>
            <a:ext cx="25781" cy="5461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64847" y="788263"/>
            <a:ext cx="31429" cy="63916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84978" y="788263"/>
            <a:ext cx="10917" cy="923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78181" y="795091"/>
            <a:ext cx="7403" cy="6827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42105" y="831240"/>
            <a:ext cx="42540" cy="22017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44080" y="831215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09" h="18415">
                <a:moveTo>
                  <a:pt x="10927" y="0"/>
                </a:moveTo>
                <a:lnTo>
                  <a:pt x="3470" y="0"/>
                </a:lnTo>
                <a:lnTo>
                  <a:pt x="0" y="1250"/>
                </a:lnTo>
                <a:lnTo>
                  <a:pt x="0" y="8124"/>
                </a:lnTo>
                <a:lnTo>
                  <a:pt x="536" y="9260"/>
                </a:lnTo>
                <a:lnTo>
                  <a:pt x="3773" y="13192"/>
                </a:lnTo>
                <a:lnTo>
                  <a:pt x="6989" y="16026"/>
                </a:lnTo>
                <a:lnTo>
                  <a:pt x="10118" y="18037"/>
                </a:lnTo>
                <a:lnTo>
                  <a:pt x="11083" y="18037"/>
                </a:lnTo>
                <a:lnTo>
                  <a:pt x="14703" y="16087"/>
                </a:lnTo>
                <a:lnTo>
                  <a:pt x="16442" y="9624"/>
                </a:lnTo>
                <a:lnTo>
                  <a:pt x="15694" y="8833"/>
                </a:lnTo>
                <a:lnTo>
                  <a:pt x="12883" y="4870"/>
                </a:lnTo>
                <a:lnTo>
                  <a:pt x="11420" y="1250"/>
                </a:lnTo>
                <a:lnTo>
                  <a:pt x="10927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55522" y="832520"/>
            <a:ext cx="29209" cy="15875"/>
          </a:xfrm>
          <a:custGeom>
            <a:avLst/>
            <a:gdLst/>
            <a:ahLst/>
            <a:cxnLst/>
            <a:rect l="l" t="t" r="r" b="b"/>
            <a:pathLst>
              <a:path w="29209" h="15875">
                <a:moveTo>
                  <a:pt x="0" y="0"/>
                </a:moveTo>
                <a:lnTo>
                  <a:pt x="11667" y="13746"/>
                </a:lnTo>
                <a:lnTo>
                  <a:pt x="13036" y="14447"/>
                </a:lnTo>
                <a:lnTo>
                  <a:pt x="14490" y="14996"/>
                </a:lnTo>
                <a:lnTo>
                  <a:pt x="17501" y="15605"/>
                </a:lnTo>
                <a:lnTo>
                  <a:pt x="19062" y="15697"/>
                </a:lnTo>
                <a:lnTo>
                  <a:pt x="19824" y="15636"/>
                </a:lnTo>
                <a:lnTo>
                  <a:pt x="19062" y="15636"/>
                </a:lnTo>
                <a:lnTo>
                  <a:pt x="17513" y="15514"/>
                </a:lnTo>
                <a:lnTo>
                  <a:pt x="14526" y="14904"/>
                </a:lnTo>
                <a:lnTo>
                  <a:pt x="13072" y="14356"/>
                </a:lnTo>
                <a:lnTo>
                  <a:pt x="11716" y="13655"/>
                </a:lnTo>
                <a:lnTo>
                  <a:pt x="8976" y="12283"/>
                </a:lnTo>
                <a:lnTo>
                  <a:pt x="6608" y="10210"/>
                </a:lnTo>
                <a:lnTo>
                  <a:pt x="4666" y="7863"/>
                </a:lnTo>
                <a:lnTo>
                  <a:pt x="3691" y="6705"/>
                </a:lnTo>
                <a:lnTo>
                  <a:pt x="2822" y="5425"/>
                </a:lnTo>
                <a:lnTo>
                  <a:pt x="2036" y="4114"/>
                </a:lnTo>
                <a:lnTo>
                  <a:pt x="1261" y="2804"/>
                </a:lnTo>
                <a:lnTo>
                  <a:pt x="573" y="1402"/>
                </a:lnTo>
                <a:lnTo>
                  <a:pt x="0" y="0"/>
                </a:lnTo>
                <a:close/>
              </a:path>
              <a:path w="29209" h="15875">
                <a:moveTo>
                  <a:pt x="22676" y="15316"/>
                </a:moveTo>
                <a:lnTo>
                  <a:pt x="20573" y="15483"/>
                </a:lnTo>
                <a:lnTo>
                  <a:pt x="19062" y="15636"/>
                </a:lnTo>
                <a:lnTo>
                  <a:pt x="19824" y="15636"/>
                </a:lnTo>
                <a:lnTo>
                  <a:pt x="22110" y="15453"/>
                </a:lnTo>
                <a:lnTo>
                  <a:pt x="22676" y="15316"/>
                </a:lnTo>
                <a:close/>
              </a:path>
              <a:path w="29209" h="15875">
                <a:moveTo>
                  <a:pt x="27757" y="13286"/>
                </a:moveTo>
                <a:lnTo>
                  <a:pt x="26490" y="13990"/>
                </a:lnTo>
                <a:lnTo>
                  <a:pt x="23621" y="15087"/>
                </a:lnTo>
                <a:lnTo>
                  <a:pt x="22676" y="15316"/>
                </a:lnTo>
                <a:lnTo>
                  <a:pt x="23634" y="15239"/>
                </a:lnTo>
                <a:lnTo>
                  <a:pt x="26575" y="14081"/>
                </a:lnTo>
                <a:lnTo>
                  <a:pt x="27757" y="13286"/>
                </a:lnTo>
                <a:close/>
              </a:path>
              <a:path w="29209" h="15875">
                <a:moveTo>
                  <a:pt x="29111" y="12374"/>
                </a:moveTo>
                <a:lnTo>
                  <a:pt x="27757" y="13286"/>
                </a:lnTo>
                <a:lnTo>
                  <a:pt x="29111" y="123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88884" y="772292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0" y="0"/>
                </a:moveTo>
                <a:lnTo>
                  <a:pt x="131" y="121"/>
                </a:lnTo>
                <a:lnTo>
                  <a:pt x="9345" y="6888"/>
                </a:lnTo>
                <a:lnTo>
                  <a:pt x="10570" y="7132"/>
                </a:lnTo>
                <a:lnTo>
                  <a:pt x="774" y="518"/>
                </a:lnTo>
                <a:lnTo>
                  <a:pt x="0" y="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88909" y="772353"/>
            <a:ext cx="10011" cy="734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88931" y="772323"/>
            <a:ext cx="10166" cy="676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711610" y="787288"/>
            <a:ext cx="27708" cy="44774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714948" y="789391"/>
            <a:ext cx="16510" cy="31115"/>
          </a:xfrm>
          <a:custGeom>
            <a:avLst/>
            <a:gdLst/>
            <a:ahLst/>
            <a:cxnLst/>
            <a:rect l="l" t="t" r="r" b="b"/>
            <a:pathLst>
              <a:path w="16509" h="31115">
                <a:moveTo>
                  <a:pt x="6939" y="6248"/>
                </a:moveTo>
                <a:lnTo>
                  <a:pt x="2142" y="6248"/>
                </a:lnTo>
                <a:lnTo>
                  <a:pt x="1795" y="11155"/>
                </a:lnTo>
                <a:lnTo>
                  <a:pt x="1414" y="13990"/>
                </a:lnTo>
                <a:lnTo>
                  <a:pt x="2011" y="15239"/>
                </a:lnTo>
                <a:lnTo>
                  <a:pt x="3093" y="16916"/>
                </a:lnTo>
                <a:lnTo>
                  <a:pt x="5202" y="19811"/>
                </a:lnTo>
                <a:lnTo>
                  <a:pt x="5141" y="22677"/>
                </a:lnTo>
                <a:lnTo>
                  <a:pt x="6379" y="25237"/>
                </a:lnTo>
                <a:lnTo>
                  <a:pt x="8641" y="31028"/>
                </a:lnTo>
                <a:lnTo>
                  <a:pt x="10832" y="29687"/>
                </a:lnTo>
                <a:lnTo>
                  <a:pt x="16334" y="21915"/>
                </a:lnTo>
                <a:lnTo>
                  <a:pt x="6939" y="6248"/>
                </a:lnTo>
                <a:close/>
              </a:path>
              <a:path w="16509" h="31115">
                <a:moveTo>
                  <a:pt x="987" y="0"/>
                </a:moveTo>
                <a:lnTo>
                  <a:pt x="0" y="6492"/>
                </a:lnTo>
                <a:lnTo>
                  <a:pt x="2142" y="6248"/>
                </a:lnTo>
                <a:lnTo>
                  <a:pt x="6939" y="6248"/>
                </a:lnTo>
                <a:lnTo>
                  <a:pt x="5093" y="3169"/>
                </a:lnTo>
                <a:lnTo>
                  <a:pt x="1950" y="731"/>
                </a:lnTo>
                <a:lnTo>
                  <a:pt x="987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13100" y="787288"/>
            <a:ext cx="9631" cy="786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07147" y="784026"/>
            <a:ext cx="24491" cy="4952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98118" y="777839"/>
            <a:ext cx="28411" cy="57972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98385" y="777839"/>
            <a:ext cx="9893" cy="8412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07730" y="784026"/>
            <a:ext cx="6726" cy="6247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08590" y="816792"/>
            <a:ext cx="38562" cy="1987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30459" y="814659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858" y="0"/>
                </a:moveTo>
                <a:lnTo>
                  <a:pt x="4538" y="3322"/>
                </a:lnTo>
                <a:lnTo>
                  <a:pt x="3240" y="6553"/>
                </a:lnTo>
                <a:lnTo>
                  <a:pt x="691" y="10149"/>
                </a:lnTo>
                <a:lnTo>
                  <a:pt x="0" y="10850"/>
                </a:lnTo>
                <a:lnTo>
                  <a:pt x="1572" y="16733"/>
                </a:lnTo>
                <a:lnTo>
                  <a:pt x="5321" y="18745"/>
                </a:lnTo>
                <a:lnTo>
                  <a:pt x="5739" y="18470"/>
                </a:lnTo>
                <a:lnTo>
                  <a:pt x="8574" y="16672"/>
                </a:lnTo>
                <a:lnTo>
                  <a:pt x="11490" y="14081"/>
                </a:lnTo>
                <a:lnTo>
                  <a:pt x="14420" y="10546"/>
                </a:lnTo>
                <a:lnTo>
                  <a:pt x="17431" y="4145"/>
                </a:lnTo>
                <a:lnTo>
                  <a:pt x="5858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08589" y="817981"/>
            <a:ext cx="26670" cy="14604"/>
          </a:xfrm>
          <a:custGeom>
            <a:avLst/>
            <a:gdLst/>
            <a:ahLst/>
            <a:cxnLst/>
            <a:rect l="l" t="t" r="r" b="b"/>
            <a:pathLst>
              <a:path w="26670" h="14605">
                <a:moveTo>
                  <a:pt x="5889" y="13887"/>
                </a:moveTo>
                <a:lnTo>
                  <a:pt x="6345" y="13990"/>
                </a:lnTo>
                <a:lnTo>
                  <a:pt x="9131" y="14234"/>
                </a:lnTo>
                <a:lnTo>
                  <a:pt x="10068" y="14173"/>
                </a:lnTo>
                <a:lnTo>
                  <a:pt x="9131" y="14173"/>
                </a:lnTo>
                <a:lnTo>
                  <a:pt x="5889" y="13887"/>
                </a:lnTo>
                <a:close/>
              </a:path>
              <a:path w="26670" h="14605">
                <a:moveTo>
                  <a:pt x="26407" y="0"/>
                </a:moveTo>
                <a:lnTo>
                  <a:pt x="25856" y="1280"/>
                </a:lnTo>
                <a:lnTo>
                  <a:pt x="25234" y="2560"/>
                </a:lnTo>
                <a:lnTo>
                  <a:pt x="24543" y="3749"/>
                </a:lnTo>
                <a:lnTo>
                  <a:pt x="23859" y="4937"/>
                </a:lnTo>
                <a:lnTo>
                  <a:pt x="11881" y="13776"/>
                </a:lnTo>
                <a:lnTo>
                  <a:pt x="10512" y="14081"/>
                </a:lnTo>
                <a:lnTo>
                  <a:pt x="9131" y="14173"/>
                </a:lnTo>
                <a:lnTo>
                  <a:pt x="10068" y="14173"/>
                </a:lnTo>
                <a:lnTo>
                  <a:pt x="25919" y="1249"/>
                </a:lnTo>
                <a:lnTo>
                  <a:pt x="26407" y="0"/>
                </a:lnTo>
                <a:close/>
              </a:path>
              <a:path w="26670" h="14605">
                <a:moveTo>
                  <a:pt x="1285" y="12082"/>
                </a:moveTo>
                <a:lnTo>
                  <a:pt x="2307" y="12771"/>
                </a:lnTo>
                <a:lnTo>
                  <a:pt x="4974" y="13807"/>
                </a:lnTo>
                <a:lnTo>
                  <a:pt x="5889" y="13887"/>
                </a:lnTo>
                <a:lnTo>
                  <a:pt x="4986" y="13685"/>
                </a:lnTo>
                <a:lnTo>
                  <a:pt x="3678" y="13167"/>
                </a:lnTo>
                <a:lnTo>
                  <a:pt x="2368" y="12679"/>
                </a:lnTo>
                <a:lnTo>
                  <a:pt x="1285" y="12082"/>
                </a:lnTo>
                <a:close/>
              </a:path>
              <a:path w="26670" h="14605">
                <a:moveTo>
                  <a:pt x="0" y="11216"/>
                </a:moveTo>
                <a:lnTo>
                  <a:pt x="1152" y="12009"/>
                </a:lnTo>
                <a:lnTo>
                  <a:pt x="1285" y="12082"/>
                </a:lnTo>
                <a:lnTo>
                  <a:pt x="0" y="1121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84739" y="782167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24" y="0"/>
                </a:moveTo>
                <a:lnTo>
                  <a:pt x="10311" y="7589"/>
                </a:lnTo>
                <a:lnTo>
                  <a:pt x="11658" y="7833"/>
                </a:lnTo>
                <a:lnTo>
                  <a:pt x="216" y="121"/>
                </a:lnTo>
                <a:lnTo>
                  <a:pt x="24" y="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84788" y="782198"/>
            <a:ext cx="11023" cy="8106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84801" y="782198"/>
            <a:ext cx="11215" cy="7436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09867" y="798687"/>
            <a:ext cx="30485" cy="49377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15362" y="801248"/>
            <a:ext cx="25400" cy="45720"/>
          </a:xfrm>
          <a:custGeom>
            <a:avLst/>
            <a:gdLst/>
            <a:ahLst/>
            <a:cxnLst/>
            <a:rect l="l" t="t" r="r" b="b"/>
            <a:pathLst>
              <a:path w="25400" h="45719">
                <a:moveTo>
                  <a:pt x="10131" y="9296"/>
                </a:moveTo>
                <a:lnTo>
                  <a:pt x="2904" y="9296"/>
                </a:lnTo>
                <a:lnTo>
                  <a:pt x="3297" y="16763"/>
                </a:lnTo>
                <a:lnTo>
                  <a:pt x="3297" y="21153"/>
                </a:lnTo>
                <a:lnTo>
                  <a:pt x="4297" y="22981"/>
                </a:lnTo>
                <a:lnTo>
                  <a:pt x="6083" y="25328"/>
                </a:lnTo>
                <a:lnTo>
                  <a:pt x="9442" y="29260"/>
                </a:lnTo>
                <a:lnTo>
                  <a:pt x="9881" y="33649"/>
                </a:lnTo>
                <a:lnTo>
                  <a:pt x="12036" y="37307"/>
                </a:lnTo>
                <a:lnTo>
                  <a:pt x="16133" y="45659"/>
                </a:lnTo>
                <a:lnTo>
                  <a:pt x="18861" y="43190"/>
                </a:lnTo>
                <a:lnTo>
                  <a:pt x="25002" y="30266"/>
                </a:lnTo>
                <a:lnTo>
                  <a:pt x="10131" y="9296"/>
                </a:lnTo>
                <a:close/>
              </a:path>
              <a:path w="25400" h="45719">
                <a:moveTo>
                  <a:pt x="237" y="0"/>
                </a:moveTo>
                <a:lnTo>
                  <a:pt x="0" y="10058"/>
                </a:lnTo>
                <a:lnTo>
                  <a:pt x="2904" y="9296"/>
                </a:lnTo>
                <a:lnTo>
                  <a:pt x="10131" y="9296"/>
                </a:lnTo>
                <a:lnTo>
                  <a:pt x="6370" y="3992"/>
                </a:lnTo>
                <a:lnTo>
                  <a:pt x="237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11458" y="798687"/>
            <a:ext cx="10606" cy="8655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04924" y="795091"/>
            <a:ext cx="26951" cy="5461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94816" y="788263"/>
            <a:ext cx="31439" cy="63916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95206" y="788263"/>
            <a:ext cx="10930" cy="9235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05529" y="795091"/>
            <a:ext cx="7403" cy="6827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06457" y="831240"/>
            <a:ext cx="42539" cy="21573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30578" y="831215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09" h="18415">
                <a:moveTo>
                  <a:pt x="12991" y="0"/>
                </a:moveTo>
                <a:lnTo>
                  <a:pt x="5524" y="0"/>
                </a:lnTo>
                <a:lnTo>
                  <a:pt x="3572" y="4870"/>
                </a:lnTo>
                <a:lnTo>
                  <a:pt x="752" y="8833"/>
                </a:lnTo>
                <a:lnTo>
                  <a:pt x="0" y="9625"/>
                </a:lnTo>
                <a:lnTo>
                  <a:pt x="1740" y="16087"/>
                </a:lnTo>
                <a:lnTo>
                  <a:pt x="5371" y="18037"/>
                </a:lnTo>
                <a:lnTo>
                  <a:pt x="6325" y="18037"/>
                </a:lnTo>
                <a:lnTo>
                  <a:pt x="9479" y="16026"/>
                </a:lnTo>
                <a:lnTo>
                  <a:pt x="12682" y="13192"/>
                </a:lnTo>
                <a:lnTo>
                  <a:pt x="15919" y="9260"/>
                </a:lnTo>
                <a:lnTo>
                  <a:pt x="16454" y="8127"/>
                </a:lnTo>
                <a:lnTo>
                  <a:pt x="16454" y="1248"/>
                </a:lnTo>
                <a:lnTo>
                  <a:pt x="12991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06468" y="832520"/>
            <a:ext cx="29209" cy="15875"/>
          </a:xfrm>
          <a:custGeom>
            <a:avLst/>
            <a:gdLst/>
            <a:ahLst/>
            <a:cxnLst/>
            <a:rect l="l" t="t" r="r" b="b"/>
            <a:pathLst>
              <a:path w="29209" h="15875">
                <a:moveTo>
                  <a:pt x="6427" y="15315"/>
                </a:moveTo>
                <a:lnTo>
                  <a:pt x="7001" y="15453"/>
                </a:lnTo>
                <a:lnTo>
                  <a:pt x="10049" y="15697"/>
                </a:lnTo>
                <a:lnTo>
                  <a:pt x="11097" y="15636"/>
                </a:lnTo>
                <a:lnTo>
                  <a:pt x="10049" y="15636"/>
                </a:lnTo>
                <a:lnTo>
                  <a:pt x="8537" y="15483"/>
                </a:lnTo>
                <a:lnTo>
                  <a:pt x="6427" y="15315"/>
                </a:lnTo>
                <a:close/>
              </a:path>
              <a:path w="29209" h="15875">
                <a:moveTo>
                  <a:pt x="29111" y="0"/>
                </a:moveTo>
                <a:lnTo>
                  <a:pt x="24457" y="7863"/>
                </a:lnTo>
                <a:lnTo>
                  <a:pt x="22515" y="10210"/>
                </a:lnTo>
                <a:lnTo>
                  <a:pt x="20135" y="12283"/>
                </a:lnTo>
                <a:lnTo>
                  <a:pt x="17407" y="13655"/>
                </a:lnTo>
                <a:lnTo>
                  <a:pt x="16050" y="14356"/>
                </a:lnTo>
                <a:lnTo>
                  <a:pt x="14596" y="14904"/>
                </a:lnTo>
                <a:lnTo>
                  <a:pt x="11609" y="15514"/>
                </a:lnTo>
                <a:lnTo>
                  <a:pt x="10049" y="15636"/>
                </a:lnTo>
                <a:lnTo>
                  <a:pt x="11097" y="15636"/>
                </a:lnTo>
                <a:lnTo>
                  <a:pt x="11622" y="15605"/>
                </a:lnTo>
                <a:lnTo>
                  <a:pt x="14621" y="14996"/>
                </a:lnTo>
                <a:lnTo>
                  <a:pt x="16087" y="14447"/>
                </a:lnTo>
                <a:lnTo>
                  <a:pt x="17455" y="13746"/>
                </a:lnTo>
                <a:lnTo>
                  <a:pt x="20205" y="12374"/>
                </a:lnTo>
                <a:lnTo>
                  <a:pt x="28574" y="1402"/>
                </a:lnTo>
                <a:lnTo>
                  <a:pt x="29111" y="0"/>
                </a:lnTo>
                <a:close/>
              </a:path>
              <a:path w="29209" h="15875">
                <a:moveTo>
                  <a:pt x="1336" y="13270"/>
                </a:moveTo>
                <a:lnTo>
                  <a:pt x="2548" y="14081"/>
                </a:lnTo>
                <a:lnTo>
                  <a:pt x="5477" y="15239"/>
                </a:lnTo>
                <a:lnTo>
                  <a:pt x="6427" y="15315"/>
                </a:lnTo>
                <a:lnTo>
                  <a:pt x="5477" y="15087"/>
                </a:lnTo>
                <a:lnTo>
                  <a:pt x="2621" y="13990"/>
                </a:lnTo>
                <a:lnTo>
                  <a:pt x="1336" y="13270"/>
                </a:lnTo>
                <a:close/>
              </a:path>
              <a:path w="29209" h="15875">
                <a:moveTo>
                  <a:pt x="0" y="12374"/>
                </a:moveTo>
                <a:lnTo>
                  <a:pt x="1261" y="13228"/>
                </a:lnTo>
                <a:lnTo>
                  <a:pt x="0" y="123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740889" y="847029"/>
            <a:ext cx="9418" cy="23652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47891" y="865713"/>
            <a:ext cx="1892" cy="3413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746723" y="843981"/>
            <a:ext cx="7811" cy="23163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49926" y="859282"/>
            <a:ext cx="4023" cy="6248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746903" y="842091"/>
            <a:ext cx="11142" cy="20634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741020" y="865713"/>
            <a:ext cx="1880" cy="3413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36272" y="843981"/>
            <a:ext cx="7796" cy="23164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36854" y="859282"/>
            <a:ext cx="4011" cy="6248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32745" y="842091"/>
            <a:ext cx="11167" cy="20634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38402" y="844865"/>
            <a:ext cx="13970" cy="12065"/>
          </a:xfrm>
          <a:custGeom>
            <a:avLst/>
            <a:gdLst/>
            <a:ahLst/>
            <a:cxnLst/>
            <a:rect l="l" t="t" r="r" b="b"/>
            <a:pathLst>
              <a:path w="13970" h="12065">
                <a:moveTo>
                  <a:pt x="12274" y="0"/>
                </a:moveTo>
                <a:lnTo>
                  <a:pt x="1155" y="1127"/>
                </a:lnTo>
                <a:lnTo>
                  <a:pt x="0" y="4846"/>
                </a:lnTo>
                <a:lnTo>
                  <a:pt x="3191" y="5638"/>
                </a:lnTo>
                <a:lnTo>
                  <a:pt x="3666" y="7924"/>
                </a:lnTo>
                <a:lnTo>
                  <a:pt x="3486" y="9265"/>
                </a:lnTo>
                <a:lnTo>
                  <a:pt x="4142" y="9540"/>
                </a:lnTo>
                <a:lnTo>
                  <a:pt x="4998" y="9814"/>
                </a:lnTo>
                <a:lnTo>
                  <a:pt x="5940" y="12070"/>
                </a:lnTo>
                <a:lnTo>
                  <a:pt x="8595" y="10881"/>
                </a:lnTo>
                <a:lnTo>
                  <a:pt x="8951" y="9845"/>
                </a:lnTo>
                <a:lnTo>
                  <a:pt x="9680" y="9631"/>
                </a:lnTo>
                <a:lnTo>
                  <a:pt x="10344" y="9631"/>
                </a:lnTo>
                <a:lnTo>
                  <a:pt x="10786" y="8412"/>
                </a:lnTo>
                <a:lnTo>
                  <a:pt x="10786" y="6431"/>
                </a:lnTo>
                <a:lnTo>
                  <a:pt x="12298" y="5486"/>
                </a:lnTo>
                <a:lnTo>
                  <a:pt x="13904" y="4846"/>
                </a:lnTo>
                <a:lnTo>
                  <a:pt x="13417" y="2743"/>
                </a:lnTo>
                <a:lnTo>
                  <a:pt x="12274" y="0"/>
                </a:lnTo>
                <a:close/>
              </a:path>
            </a:pathLst>
          </a:custGeom>
          <a:solidFill>
            <a:srgbClr val="6051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24125" y="826516"/>
            <a:ext cx="42851" cy="24048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24613" y="826577"/>
            <a:ext cx="36944" cy="17342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24613" y="826363"/>
            <a:ext cx="36944" cy="17495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39246" y="833099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40">
                <a:moveTo>
                  <a:pt x="3334" y="0"/>
                </a:moveTo>
                <a:lnTo>
                  <a:pt x="0" y="0"/>
                </a:lnTo>
                <a:lnTo>
                  <a:pt x="335" y="1005"/>
                </a:lnTo>
                <a:lnTo>
                  <a:pt x="1155" y="1005"/>
                </a:lnTo>
                <a:lnTo>
                  <a:pt x="2060" y="2011"/>
                </a:lnTo>
                <a:lnTo>
                  <a:pt x="10966" y="2011"/>
                </a:lnTo>
                <a:lnTo>
                  <a:pt x="11884" y="1036"/>
                </a:lnTo>
                <a:lnTo>
                  <a:pt x="4657" y="1036"/>
                </a:lnTo>
                <a:lnTo>
                  <a:pt x="3654" y="853"/>
                </a:lnTo>
                <a:lnTo>
                  <a:pt x="3334" y="0"/>
                </a:lnTo>
                <a:close/>
              </a:path>
              <a:path w="12700" h="2540">
                <a:moveTo>
                  <a:pt x="12085" y="822"/>
                </a:moveTo>
                <a:lnTo>
                  <a:pt x="4657" y="1036"/>
                </a:lnTo>
                <a:lnTo>
                  <a:pt x="11884" y="1036"/>
                </a:lnTo>
                <a:lnTo>
                  <a:pt x="12085" y="82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47689" y="83096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64" y="0"/>
                </a:moveTo>
                <a:lnTo>
                  <a:pt x="12" y="60"/>
                </a:lnTo>
                <a:lnTo>
                  <a:pt x="2843" y="3108"/>
                </a:lnTo>
                <a:lnTo>
                  <a:pt x="2987" y="2987"/>
                </a:lnTo>
                <a:lnTo>
                  <a:pt x="164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43437" y="83146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346" y="0"/>
                </a:lnTo>
              </a:path>
            </a:pathLst>
          </a:custGeom>
          <a:ln w="7396">
            <a:solidFill>
              <a:srgbClr val="1015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39569" y="82941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535" y="0"/>
                </a:moveTo>
                <a:lnTo>
                  <a:pt x="12" y="3779"/>
                </a:lnTo>
                <a:lnTo>
                  <a:pt x="131" y="3931"/>
                </a:lnTo>
                <a:lnTo>
                  <a:pt x="4605" y="152"/>
                </a:lnTo>
                <a:lnTo>
                  <a:pt x="4535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44891" y="831551"/>
            <a:ext cx="2583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42224" y="831551"/>
            <a:ext cx="2333" cy="1547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47939" y="831551"/>
            <a:ext cx="2333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47701" y="82861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0" y="518"/>
                </a:lnTo>
                <a:lnTo>
                  <a:pt x="902" y="518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745165" y="82861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0" y="518"/>
                </a:lnTo>
                <a:lnTo>
                  <a:pt x="902" y="518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46534" y="829418"/>
            <a:ext cx="2333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43724" y="829418"/>
            <a:ext cx="2333" cy="1547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40569" y="842731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40">
                <a:moveTo>
                  <a:pt x="1557" y="152"/>
                </a:moveTo>
                <a:lnTo>
                  <a:pt x="0" y="152"/>
                </a:lnTo>
                <a:lnTo>
                  <a:pt x="688" y="1219"/>
                </a:lnTo>
                <a:lnTo>
                  <a:pt x="1773" y="1920"/>
                </a:lnTo>
                <a:lnTo>
                  <a:pt x="8607" y="1920"/>
                </a:lnTo>
                <a:lnTo>
                  <a:pt x="10000" y="1005"/>
                </a:lnTo>
                <a:lnTo>
                  <a:pt x="8976" y="1005"/>
                </a:lnTo>
                <a:lnTo>
                  <a:pt x="2130" y="883"/>
                </a:lnTo>
                <a:lnTo>
                  <a:pt x="1557" y="152"/>
                </a:lnTo>
                <a:close/>
              </a:path>
              <a:path w="10795" h="2540">
                <a:moveTo>
                  <a:pt x="10344" y="0"/>
                </a:moveTo>
                <a:lnTo>
                  <a:pt x="8976" y="152"/>
                </a:lnTo>
                <a:lnTo>
                  <a:pt x="8976" y="1005"/>
                </a:lnTo>
                <a:lnTo>
                  <a:pt x="10000" y="1005"/>
                </a:lnTo>
                <a:lnTo>
                  <a:pt x="10344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43129" y="8419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5951" y="0"/>
                </a:lnTo>
              </a:path>
            </a:pathLst>
          </a:custGeom>
          <a:ln w="6177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42818" y="840543"/>
            <a:ext cx="1893" cy="1547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45153" y="840543"/>
            <a:ext cx="1904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747473" y="840543"/>
            <a:ext cx="1904" cy="1547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19139" y="806643"/>
            <a:ext cx="53160" cy="19537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40319" y="816823"/>
            <a:ext cx="14166" cy="5607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43093" y="812342"/>
            <a:ext cx="4846" cy="14172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43794" y="812342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90">
                <a:moveTo>
                  <a:pt x="3395" y="7650"/>
                </a:moveTo>
                <a:lnTo>
                  <a:pt x="2133" y="7650"/>
                </a:lnTo>
                <a:lnTo>
                  <a:pt x="1622" y="7723"/>
                </a:lnTo>
                <a:lnTo>
                  <a:pt x="3678" y="8900"/>
                </a:lnTo>
                <a:lnTo>
                  <a:pt x="3395" y="7650"/>
                </a:lnTo>
                <a:close/>
              </a:path>
              <a:path w="3809" h="8890">
                <a:moveTo>
                  <a:pt x="1761" y="0"/>
                </a:moveTo>
                <a:lnTo>
                  <a:pt x="0" y="7955"/>
                </a:lnTo>
                <a:lnTo>
                  <a:pt x="1622" y="7723"/>
                </a:lnTo>
                <a:lnTo>
                  <a:pt x="2133" y="7650"/>
                </a:lnTo>
                <a:lnTo>
                  <a:pt x="3395" y="7650"/>
                </a:lnTo>
                <a:lnTo>
                  <a:pt x="1761" y="0"/>
                </a:lnTo>
                <a:close/>
              </a:path>
              <a:path w="3809" h="8890">
                <a:moveTo>
                  <a:pt x="2133" y="7650"/>
                </a:moveTo>
                <a:lnTo>
                  <a:pt x="1548" y="7680"/>
                </a:lnTo>
                <a:lnTo>
                  <a:pt x="2133" y="7650"/>
                </a:lnTo>
                <a:close/>
              </a:path>
            </a:pathLst>
          </a:custGeom>
          <a:solidFill>
            <a:srgbClr val="6469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740319" y="810209"/>
            <a:ext cx="12905" cy="13624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16977" y="780756"/>
            <a:ext cx="57300" cy="62028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717993" y="781984"/>
            <a:ext cx="55591" cy="25084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755605" y="77564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55" y="0"/>
                </a:moveTo>
                <a:lnTo>
                  <a:pt x="0" y="243"/>
                </a:lnTo>
                <a:lnTo>
                  <a:pt x="216" y="1340"/>
                </a:lnTo>
                <a:lnTo>
                  <a:pt x="597" y="1310"/>
                </a:lnTo>
                <a:lnTo>
                  <a:pt x="499" y="792"/>
                </a:lnTo>
                <a:lnTo>
                  <a:pt x="536" y="335"/>
                </a:lnTo>
                <a:lnTo>
                  <a:pt x="536" y="182"/>
                </a:lnTo>
                <a:lnTo>
                  <a:pt x="65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755867" y="775645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393" y="0"/>
                </a:moveTo>
                <a:lnTo>
                  <a:pt x="0" y="335"/>
                </a:lnTo>
                <a:lnTo>
                  <a:pt x="73" y="1371"/>
                </a:lnTo>
                <a:lnTo>
                  <a:pt x="335" y="1310"/>
                </a:lnTo>
                <a:lnTo>
                  <a:pt x="237" y="792"/>
                </a:lnTo>
                <a:lnTo>
                  <a:pt x="274" y="335"/>
                </a:lnTo>
                <a:lnTo>
                  <a:pt x="274" y="182"/>
                </a:lnTo>
                <a:lnTo>
                  <a:pt x="39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55392" y="776650"/>
            <a:ext cx="1334" cy="2438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53605" y="776376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630" y="0"/>
                </a:moveTo>
                <a:lnTo>
                  <a:pt x="0" y="213"/>
                </a:lnTo>
                <a:lnTo>
                  <a:pt x="204" y="1371"/>
                </a:lnTo>
                <a:lnTo>
                  <a:pt x="572" y="1310"/>
                </a:lnTo>
                <a:lnTo>
                  <a:pt x="475" y="822"/>
                </a:lnTo>
                <a:lnTo>
                  <a:pt x="511" y="579"/>
                </a:lnTo>
                <a:lnTo>
                  <a:pt x="511" y="182"/>
                </a:lnTo>
                <a:lnTo>
                  <a:pt x="63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53843" y="776376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393" y="0"/>
                </a:moveTo>
                <a:lnTo>
                  <a:pt x="0" y="335"/>
                </a:lnTo>
                <a:lnTo>
                  <a:pt x="85" y="1371"/>
                </a:lnTo>
                <a:lnTo>
                  <a:pt x="335" y="1310"/>
                </a:lnTo>
                <a:lnTo>
                  <a:pt x="237" y="822"/>
                </a:lnTo>
                <a:lnTo>
                  <a:pt x="274" y="579"/>
                </a:lnTo>
                <a:lnTo>
                  <a:pt x="274" y="182"/>
                </a:lnTo>
                <a:lnTo>
                  <a:pt x="39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53392" y="777382"/>
            <a:ext cx="1319" cy="2438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57108" y="7823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68" y="0"/>
                </a:moveTo>
                <a:lnTo>
                  <a:pt x="0" y="60"/>
                </a:lnTo>
                <a:lnTo>
                  <a:pt x="106" y="1188"/>
                </a:lnTo>
                <a:lnTo>
                  <a:pt x="782" y="1218"/>
                </a:lnTo>
                <a:lnTo>
                  <a:pt x="640" y="1097"/>
                </a:lnTo>
                <a:lnTo>
                  <a:pt x="582" y="944"/>
                </a:lnTo>
                <a:lnTo>
                  <a:pt x="511" y="731"/>
                </a:lnTo>
                <a:lnTo>
                  <a:pt x="426" y="518"/>
                </a:lnTo>
                <a:lnTo>
                  <a:pt x="36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57239" y="7823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37" y="0"/>
                </a:moveTo>
                <a:lnTo>
                  <a:pt x="0" y="0"/>
                </a:lnTo>
                <a:lnTo>
                  <a:pt x="201" y="1035"/>
                </a:lnTo>
                <a:lnTo>
                  <a:pt x="651" y="1218"/>
                </a:lnTo>
                <a:lnTo>
                  <a:pt x="508" y="1066"/>
                </a:lnTo>
                <a:lnTo>
                  <a:pt x="380" y="731"/>
                </a:lnTo>
                <a:lnTo>
                  <a:pt x="295" y="518"/>
                </a:lnTo>
                <a:lnTo>
                  <a:pt x="23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756346" y="780491"/>
            <a:ext cx="1761" cy="2224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58452" y="77540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569" y="0"/>
                </a:moveTo>
                <a:lnTo>
                  <a:pt x="0" y="60"/>
                </a:lnTo>
                <a:lnTo>
                  <a:pt x="57" y="974"/>
                </a:lnTo>
                <a:lnTo>
                  <a:pt x="368" y="1005"/>
                </a:lnTo>
                <a:lnTo>
                  <a:pt x="344" y="609"/>
                </a:lnTo>
                <a:lnTo>
                  <a:pt x="417" y="426"/>
                </a:lnTo>
                <a:lnTo>
                  <a:pt x="463" y="121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58607" y="77540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414" y="0"/>
                </a:moveTo>
                <a:lnTo>
                  <a:pt x="45" y="182"/>
                </a:lnTo>
                <a:lnTo>
                  <a:pt x="0" y="1005"/>
                </a:lnTo>
                <a:lnTo>
                  <a:pt x="213" y="1005"/>
                </a:lnTo>
                <a:lnTo>
                  <a:pt x="188" y="609"/>
                </a:lnTo>
                <a:lnTo>
                  <a:pt x="262" y="426"/>
                </a:lnTo>
                <a:lnTo>
                  <a:pt x="295" y="243"/>
                </a:lnTo>
                <a:lnTo>
                  <a:pt x="41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58107" y="776163"/>
            <a:ext cx="1225" cy="1828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34400" y="7840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15" y="0"/>
                </a:moveTo>
                <a:lnTo>
                  <a:pt x="0" y="0"/>
                </a:lnTo>
                <a:lnTo>
                  <a:pt x="167" y="121"/>
                </a:lnTo>
                <a:lnTo>
                  <a:pt x="359" y="457"/>
                </a:lnTo>
                <a:lnTo>
                  <a:pt x="441" y="670"/>
                </a:lnTo>
                <a:lnTo>
                  <a:pt x="560" y="1157"/>
                </a:lnTo>
                <a:lnTo>
                  <a:pt x="916" y="1066"/>
                </a:lnTo>
                <a:lnTo>
                  <a:pt x="71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34400" y="7840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67" y="121"/>
                </a:lnTo>
                <a:lnTo>
                  <a:pt x="359" y="457"/>
                </a:lnTo>
                <a:lnTo>
                  <a:pt x="441" y="670"/>
                </a:lnTo>
                <a:lnTo>
                  <a:pt x="560" y="1157"/>
                </a:lnTo>
                <a:lnTo>
                  <a:pt x="810" y="1127"/>
                </a:lnTo>
                <a:lnTo>
                  <a:pt x="511" y="121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34342" y="784849"/>
            <a:ext cx="1950" cy="2224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736556" y="78396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91" y="0"/>
                </a:moveTo>
                <a:lnTo>
                  <a:pt x="0" y="0"/>
                </a:lnTo>
                <a:lnTo>
                  <a:pt x="166" y="91"/>
                </a:lnTo>
                <a:lnTo>
                  <a:pt x="334" y="457"/>
                </a:lnTo>
                <a:lnTo>
                  <a:pt x="441" y="670"/>
                </a:lnTo>
                <a:lnTo>
                  <a:pt x="547" y="1188"/>
                </a:lnTo>
                <a:lnTo>
                  <a:pt x="916" y="1066"/>
                </a:lnTo>
                <a:lnTo>
                  <a:pt x="69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36556" y="78396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66" y="90"/>
                </a:lnTo>
                <a:lnTo>
                  <a:pt x="334" y="457"/>
                </a:lnTo>
                <a:lnTo>
                  <a:pt x="440" y="670"/>
                </a:lnTo>
                <a:lnTo>
                  <a:pt x="547" y="1188"/>
                </a:lnTo>
                <a:lnTo>
                  <a:pt x="809" y="1127"/>
                </a:lnTo>
                <a:lnTo>
                  <a:pt x="498" y="121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36497" y="784758"/>
            <a:ext cx="1941" cy="2255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731733" y="784819"/>
            <a:ext cx="880" cy="883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731734" y="784850"/>
            <a:ext cx="785" cy="853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731818" y="785368"/>
            <a:ext cx="1785" cy="1706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718041" y="781740"/>
            <a:ext cx="55244" cy="8890"/>
          </a:xfrm>
          <a:custGeom>
            <a:avLst/>
            <a:gdLst/>
            <a:ahLst/>
            <a:cxnLst/>
            <a:rect l="l" t="t" r="r" b="b"/>
            <a:pathLst>
              <a:path w="55245" h="8890">
                <a:moveTo>
                  <a:pt x="54425" y="0"/>
                </a:moveTo>
                <a:lnTo>
                  <a:pt x="52946" y="0"/>
                </a:lnTo>
                <a:lnTo>
                  <a:pt x="55187" y="243"/>
                </a:lnTo>
                <a:lnTo>
                  <a:pt x="53696" y="243"/>
                </a:lnTo>
                <a:lnTo>
                  <a:pt x="41489" y="5765"/>
                </a:lnTo>
                <a:lnTo>
                  <a:pt x="30261" y="3208"/>
                </a:lnTo>
                <a:lnTo>
                  <a:pt x="14883" y="8881"/>
                </a:lnTo>
                <a:lnTo>
                  <a:pt x="7189" y="7037"/>
                </a:lnTo>
                <a:lnTo>
                  <a:pt x="0" y="243"/>
                </a:lnTo>
              </a:path>
            </a:pathLst>
          </a:custGeom>
          <a:ln w="3175">
            <a:solidFill>
              <a:srgbClr val="B68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718150" y="781497"/>
            <a:ext cx="55244" cy="69215"/>
          </a:xfrm>
          <a:custGeom>
            <a:avLst/>
            <a:gdLst/>
            <a:ahLst/>
            <a:cxnLst/>
            <a:rect l="l" t="t" r="r" b="b"/>
            <a:pathLst>
              <a:path w="55245" h="69215">
                <a:moveTo>
                  <a:pt x="27954" y="68640"/>
                </a:moveTo>
                <a:lnTo>
                  <a:pt x="52432" y="35717"/>
                </a:lnTo>
                <a:lnTo>
                  <a:pt x="54966" y="11354"/>
                </a:lnTo>
                <a:lnTo>
                  <a:pt x="53350" y="0"/>
                </a:lnTo>
                <a:lnTo>
                  <a:pt x="42045" y="5510"/>
                </a:lnTo>
                <a:lnTo>
                  <a:pt x="31117" y="3401"/>
                </a:lnTo>
                <a:lnTo>
                  <a:pt x="28310" y="2225"/>
                </a:lnTo>
                <a:lnTo>
                  <a:pt x="27716" y="1920"/>
                </a:lnTo>
                <a:lnTo>
                  <a:pt x="27478" y="1767"/>
                </a:lnTo>
                <a:lnTo>
                  <a:pt x="27286" y="1889"/>
                </a:lnTo>
                <a:lnTo>
                  <a:pt x="26753" y="2164"/>
                </a:lnTo>
                <a:lnTo>
                  <a:pt x="18080" y="5060"/>
                </a:lnTo>
                <a:lnTo>
                  <a:pt x="5917" y="3749"/>
                </a:lnTo>
                <a:lnTo>
                  <a:pt x="128" y="0"/>
                </a:lnTo>
                <a:lnTo>
                  <a:pt x="0" y="12401"/>
                </a:lnTo>
                <a:lnTo>
                  <a:pt x="15737" y="59278"/>
                </a:lnTo>
                <a:lnTo>
                  <a:pt x="27478" y="68976"/>
                </a:lnTo>
                <a:lnTo>
                  <a:pt x="27752" y="68793"/>
                </a:lnTo>
                <a:lnTo>
                  <a:pt x="27954" y="68640"/>
                </a:lnTo>
                <a:close/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718398" y="806552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459" y="0"/>
                </a:lnTo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724055" y="825694"/>
            <a:ext cx="43815" cy="1905"/>
          </a:xfrm>
          <a:custGeom>
            <a:avLst/>
            <a:gdLst/>
            <a:ahLst/>
            <a:cxnLst/>
            <a:rect l="l" t="t" r="r" b="b"/>
            <a:pathLst>
              <a:path w="43815" h="1905">
                <a:moveTo>
                  <a:pt x="0" y="791"/>
                </a:moveTo>
                <a:lnTo>
                  <a:pt x="43529" y="791"/>
                </a:lnTo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716993" y="779942"/>
            <a:ext cx="29209" cy="71755"/>
          </a:xfrm>
          <a:custGeom>
            <a:avLst/>
            <a:gdLst/>
            <a:ahLst/>
            <a:cxnLst/>
            <a:rect l="l" t="t" r="r" b="b"/>
            <a:pathLst>
              <a:path w="29209" h="71755">
                <a:moveTo>
                  <a:pt x="368" y="0"/>
                </a:moveTo>
                <a:lnTo>
                  <a:pt x="167" y="6797"/>
                </a:lnTo>
                <a:lnTo>
                  <a:pt x="0" y="13594"/>
                </a:lnTo>
                <a:lnTo>
                  <a:pt x="249" y="20421"/>
                </a:lnTo>
                <a:lnTo>
                  <a:pt x="490" y="27218"/>
                </a:lnTo>
                <a:lnTo>
                  <a:pt x="13334" y="58308"/>
                </a:lnTo>
                <a:lnTo>
                  <a:pt x="15502" y="60929"/>
                </a:lnTo>
                <a:lnTo>
                  <a:pt x="17919" y="63367"/>
                </a:lnTo>
                <a:lnTo>
                  <a:pt x="23064" y="67817"/>
                </a:lnTo>
                <a:lnTo>
                  <a:pt x="25801" y="69860"/>
                </a:lnTo>
                <a:lnTo>
                  <a:pt x="28635" y="71749"/>
                </a:lnTo>
                <a:lnTo>
                  <a:pt x="25813" y="69860"/>
                </a:lnTo>
                <a:lnTo>
                  <a:pt x="23088" y="67787"/>
                </a:lnTo>
                <a:lnTo>
                  <a:pt x="7656" y="49834"/>
                </a:lnTo>
                <a:lnTo>
                  <a:pt x="6013" y="46878"/>
                </a:lnTo>
                <a:lnTo>
                  <a:pt x="4669" y="43738"/>
                </a:lnTo>
                <a:lnTo>
                  <a:pt x="3633" y="40477"/>
                </a:lnTo>
                <a:lnTo>
                  <a:pt x="1511" y="34015"/>
                </a:lnTo>
                <a:lnTo>
                  <a:pt x="597" y="27218"/>
                </a:lnTo>
                <a:lnTo>
                  <a:pt x="347" y="20421"/>
                </a:lnTo>
                <a:lnTo>
                  <a:pt x="204" y="17007"/>
                </a:lnTo>
                <a:lnTo>
                  <a:pt x="216" y="6797"/>
                </a:lnTo>
                <a:lnTo>
                  <a:pt x="274" y="3413"/>
                </a:lnTo>
                <a:lnTo>
                  <a:pt x="368" y="0"/>
                </a:lnTo>
                <a:close/>
              </a:path>
              <a:path w="29209" h="71755">
                <a:moveTo>
                  <a:pt x="749" y="0"/>
                </a:moveTo>
                <a:lnTo>
                  <a:pt x="621" y="0"/>
                </a:lnTo>
                <a:lnTo>
                  <a:pt x="749" y="30"/>
                </a:lnTo>
                <a:lnTo>
                  <a:pt x="1002" y="60"/>
                </a:lnTo>
                <a:lnTo>
                  <a:pt x="1179" y="152"/>
                </a:lnTo>
                <a:lnTo>
                  <a:pt x="1002" y="30"/>
                </a:lnTo>
                <a:lnTo>
                  <a:pt x="871" y="3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719901" y="780308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4" h="6350">
                <a:moveTo>
                  <a:pt x="3935" y="3698"/>
                </a:moveTo>
                <a:lnTo>
                  <a:pt x="4319" y="3931"/>
                </a:lnTo>
                <a:lnTo>
                  <a:pt x="5391" y="4450"/>
                </a:lnTo>
                <a:lnTo>
                  <a:pt x="7546" y="5425"/>
                </a:lnTo>
                <a:lnTo>
                  <a:pt x="9927" y="5821"/>
                </a:lnTo>
                <a:lnTo>
                  <a:pt x="14618" y="5760"/>
                </a:lnTo>
                <a:lnTo>
                  <a:pt x="14774" y="5730"/>
                </a:lnTo>
                <a:lnTo>
                  <a:pt x="9939" y="5730"/>
                </a:lnTo>
                <a:lnTo>
                  <a:pt x="7571" y="5333"/>
                </a:lnTo>
                <a:lnTo>
                  <a:pt x="3935" y="3698"/>
                </a:lnTo>
                <a:close/>
              </a:path>
              <a:path w="26034" h="6350">
                <a:moveTo>
                  <a:pt x="25679" y="1889"/>
                </a:moveTo>
                <a:lnTo>
                  <a:pt x="24655" y="2438"/>
                </a:lnTo>
                <a:lnTo>
                  <a:pt x="23585" y="2926"/>
                </a:lnTo>
                <a:lnTo>
                  <a:pt x="22500" y="3352"/>
                </a:lnTo>
                <a:lnTo>
                  <a:pt x="21418" y="3809"/>
                </a:lnTo>
                <a:lnTo>
                  <a:pt x="20311" y="4206"/>
                </a:lnTo>
                <a:lnTo>
                  <a:pt x="19178" y="4511"/>
                </a:lnTo>
                <a:lnTo>
                  <a:pt x="16952" y="5212"/>
                </a:lnTo>
                <a:lnTo>
                  <a:pt x="14606" y="5638"/>
                </a:lnTo>
                <a:lnTo>
                  <a:pt x="12274" y="5669"/>
                </a:lnTo>
                <a:lnTo>
                  <a:pt x="9939" y="5730"/>
                </a:lnTo>
                <a:lnTo>
                  <a:pt x="14774" y="5730"/>
                </a:lnTo>
                <a:lnTo>
                  <a:pt x="16965" y="5303"/>
                </a:lnTo>
                <a:lnTo>
                  <a:pt x="19202" y="4632"/>
                </a:lnTo>
                <a:lnTo>
                  <a:pt x="21454" y="3931"/>
                </a:lnTo>
                <a:lnTo>
                  <a:pt x="23631" y="3017"/>
                </a:lnTo>
                <a:lnTo>
                  <a:pt x="25679" y="1889"/>
                </a:lnTo>
                <a:close/>
              </a:path>
              <a:path w="26034" h="6350">
                <a:moveTo>
                  <a:pt x="863" y="1143"/>
                </a:moveTo>
                <a:lnTo>
                  <a:pt x="1426" y="1889"/>
                </a:lnTo>
                <a:lnTo>
                  <a:pt x="3297" y="3413"/>
                </a:lnTo>
                <a:lnTo>
                  <a:pt x="3935" y="3698"/>
                </a:lnTo>
                <a:lnTo>
                  <a:pt x="3319" y="3322"/>
                </a:lnTo>
                <a:lnTo>
                  <a:pt x="2414" y="2560"/>
                </a:lnTo>
                <a:lnTo>
                  <a:pt x="1523" y="1828"/>
                </a:lnTo>
                <a:lnTo>
                  <a:pt x="863" y="1143"/>
                </a:lnTo>
                <a:close/>
              </a:path>
              <a:path w="26034" h="6350">
                <a:moveTo>
                  <a:pt x="0" y="0"/>
                </a:moveTo>
                <a:lnTo>
                  <a:pt x="701" y="975"/>
                </a:lnTo>
                <a:lnTo>
                  <a:pt x="863" y="1143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45629" y="780308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0" y="1889"/>
                </a:moveTo>
                <a:lnTo>
                  <a:pt x="15953" y="5852"/>
                </a:lnTo>
                <a:lnTo>
                  <a:pt x="16431" y="5760"/>
                </a:lnTo>
                <a:lnTo>
                  <a:pt x="15928" y="5760"/>
                </a:lnTo>
                <a:lnTo>
                  <a:pt x="13572" y="5699"/>
                </a:lnTo>
                <a:lnTo>
                  <a:pt x="11204" y="5699"/>
                </a:lnTo>
                <a:lnTo>
                  <a:pt x="8845" y="5212"/>
                </a:lnTo>
                <a:lnTo>
                  <a:pt x="6595" y="4541"/>
                </a:lnTo>
                <a:lnTo>
                  <a:pt x="5465" y="4175"/>
                </a:lnTo>
                <a:lnTo>
                  <a:pt x="4346" y="3779"/>
                </a:lnTo>
                <a:lnTo>
                  <a:pt x="3249" y="3322"/>
                </a:lnTo>
                <a:lnTo>
                  <a:pt x="2142" y="2895"/>
                </a:lnTo>
                <a:lnTo>
                  <a:pt x="1048" y="2438"/>
                </a:lnTo>
                <a:lnTo>
                  <a:pt x="0" y="1889"/>
                </a:lnTo>
                <a:close/>
              </a:path>
              <a:path w="26670" h="6350">
                <a:moveTo>
                  <a:pt x="22006" y="3604"/>
                </a:moveTo>
                <a:lnTo>
                  <a:pt x="20467" y="4297"/>
                </a:lnTo>
                <a:lnTo>
                  <a:pt x="18324" y="5303"/>
                </a:lnTo>
                <a:lnTo>
                  <a:pt x="15928" y="5760"/>
                </a:lnTo>
                <a:lnTo>
                  <a:pt x="16431" y="5760"/>
                </a:lnTo>
                <a:lnTo>
                  <a:pt x="18345" y="5394"/>
                </a:lnTo>
                <a:lnTo>
                  <a:pt x="20500" y="4389"/>
                </a:lnTo>
                <a:lnTo>
                  <a:pt x="21585" y="3870"/>
                </a:lnTo>
                <a:lnTo>
                  <a:pt x="22006" y="3604"/>
                </a:lnTo>
                <a:close/>
              </a:path>
              <a:path w="26670" h="6350">
                <a:moveTo>
                  <a:pt x="25085" y="1140"/>
                </a:moveTo>
                <a:lnTo>
                  <a:pt x="24454" y="1767"/>
                </a:lnTo>
                <a:lnTo>
                  <a:pt x="23515" y="2499"/>
                </a:lnTo>
                <a:lnTo>
                  <a:pt x="22597" y="3230"/>
                </a:lnTo>
                <a:lnTo>
                  <a:pt x="22006" y="3604"/>
                </a:lnTo>
                <a:lnTo>
                  <a:pt x="22634" y="3322"/>
                </a:lnTo>
                <a:lnTo>
                  <a:pt x="24515" y="1798"/>
                </a:lnTo>
                <a:lnTo>
                  <a:pt x="25085" y="1140"/>
                </a:lnTo>
                <a:close/>
              </a:path>
              <a:path w="26670" h="6350">
                <a:moveTo>
                  <a:pt x="26075" y="0"/>
                </a:moveTo>
                <a:lnTo>
                  <a:pt x="25085" y="1140"/>
                </a:lnTo>
                <a:lnTo>
                  <a:pt x="25313" y="914"/>
                </a:lnTo>
                <a:lnTo>
                  <a:pt x="2607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45629" y="780399"/>
            <a:ext cx="28575" cy="71755"/>
          </a:xfrm>
          <a:custGeom>
            <a:avLst/>
            <a:gdLst/>
            <a:ahLst/>
            <a:cxnLst/>
            <a:rect l="l" t="t" r="r" b="b"/>
            <a:pathLst>
              <a:path w="28575" h="71755">
                <a:moveTo>
                  <a:pt x="26160" y="36302"/>
                </a:moveTo>
                <a:lnTo>
                  <a:pt x="24742" y="40629"/>
                </a:lnTo>
                <a:lnTo>
                  <a:pt x="22622" y="46939"/>
                </a:lnTo>
                <a:lnTo>
                  <a:pt x="19406" y="52974"/>
                </a:lnTo>
                <a:lnTo>
                  <a:pt x="15108" y="58125"/>
                </a:lnTo>
                <a:lnTo>
                  <a:pt x="12966" y="60716"/>
                </a:lnTo>
                <a:lnTo>
                  <a:pt x="10549" y="63063"/>
                </a:lnTo>
                <a:lnTo>
                  <a:pt x="5428" y="67391"/>
                </a:lnTo>
                <a:lnTo>
                  <a:pt x="2715" y="69372"/>
                </a:lnTo>
                <a:lnTo>
                  <a:pt x="0" y="71323"/>
                </a:lnTo>
                <a:lnTo>
                  <a:pt x="5452" y="67421"/>
                </a:lnTo>
                <a:lnTo>
                  <a:pt x="10594" y="63093"/>
                </a:lnTo>
                <a:lnTo>
                  <a:pt x="13024" y="60746"/>
                </a:lnTo>
                <a:lnTo>
                  <a:pt x="15157" y="58186"/>
                </a:lnTo>
                <a:lnTo>
                  <a:pt x="19488" y="53035"/>
                </a:lnTo>
                <a:lnTo>
                  <a:pt x="22716" y="47000"/>
                </a:lnTo>
                <a:lnTo>
                  <a:pt x="24857" y="40599"/>
                </a:lnTo>
                <a:lnTo>
                  <a:pt x="25907" y="37429"/>
                </a:lnTo>
                <a:lnTo>
                  <a:pt x="26160" y="36302"/>
                </a:lnTo>
                <a:close/>
              </a:path>
              <a:path w="28575" h="71755">
                <a:moveTo>
                  <a:pt x="27744" y="26816"/>
                </a:moveTo>
                <a:lnTo>
                  <a:pt x="27681" y="27492"/>
                </a:lnTo>
                <a:lnTo>
                  <a:pt x="27169" y="30815"/>
                </a:lnTo>
                <a:lnTo>
                  <a:pt x="26645" y="34137"/>
                </a:lnTo>
                <a:lnTo>
                  <a:pt x="26160" y="36302"/>
                </a:lnTo>
                <a:lnTo>
                  <a:pt x="26849" y="34198"/>
                </a:lnTo>
                <a:lnTo>
                  <a:pt x="27706" y="27492"/>
                </a:lnTo>
                <a:lnTo>
                  <a:pt x="27744" y="26816"/>
                </a:lnTo>
                <a:close/>
              </a:path>
              <a:path w="28575" h="71755">
                <a:moveTo>
                  <a:pt x="28193" y="670"/>
                </a:moveTo>
                <a:lnTo>
                  <a:pt x="28276" y="4023"/>
                </a:lnTo>
                <a:lnTo>
                  <a:pt x="28361" y="7376"/>
                </a:lnTo>
                <a:lnTo>
                  <a:pt x="28361" y="14081"/>
                </a:lnTo>
                <a:lnTo>
                  <a:pt x="28276" y="17434"/>
                </a:lnTo>
                <a:lnTo>
                  <a:pt x="27744" y="26816"/>
                </a:lnTo>
                <a:lnTo>
                  <a:pt x="27992" y="24140"/>
                </a:lnTo>
                <a:lnTo>
                  <a:pt x="28181" y="20817"/>
                </a:lnTo>
                <a:lnTo>
                  <a:pt x="28526" y="14081"/>
                </a:lnTo>
                <a:lnTo>
                  <a:pt x="28431" y="7376"/>
                </a:lnTo>
                <a:lnTo>
                  <a:pt x="28193" y="670"/>
                </a:lnTo>
                <a:close/>
              </a:path>
              <a:path w="28575" h="71755">
                <a:moveTo>
                  <a:pt x="27371" y="0"/>
                </a:moveTo>
                <a:lnTo>
                  <a:pt x="27563" y="304"/>
                </a:lnTo>
                <a:lnTo>
                  <a:pt x="27837" y="548"/>
                </a:lnTo>
                <a:lnTo>
                  <a:pt x="28181" y="670"/>
                </a:lnTo>
                <a:lnTo>
                  <a:pt x="27849" y="548"/>
                </a:lnTo>
                <a:lnTo>
                  <a:pt x="27575" y="274"/>
                </a:lnTo>
                <a:lnTo>
                  <a:pt x="273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717185" y="781819"/>
            <a:ext cx="7427" cy="4798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66654" y="781819"/>
            <a:ext cx="7393" cy="4798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742425" y="783293"/>
            <a:ext cx="2535" cy="3476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35759" y="754339"/>
            <a:ext cx="17034" cy="25328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748402" y="76973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606" y="0"/>
                </a:moveTo>
                <a:lnTo>
                  <a:pt x="274" y="30"/>
                </a:lnTo>
                <a:lnTo>
                  <a:pt x="0" y="152"/>
                </a:lnTo>
                <a:lnTo>
                  <a:pt x="29" y="1432"/>
                </a:lnTo>
                <a:lnTo>
                  <a:pt x="298" y="2742"/>
                </a:lnTo>
                <a:lnTo>
                  <a:pt x="667" y="3382"/>
                </a:lnTo>
                <a:lnTo>
                  <a:pt x="1237" y="3139"/>
                </a:lnTo>
                <a:lnTo>
                  <a:pt x="1296" y="2339"/>
                </a:lnTo>
                <a:lnTo>
                  <a:pt x="953" y="609"/>
                </a:lnTo>
                <a:lnTo>
                  <a:pt x="60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47415" y="7705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737" y="0"/>
                </a:moveTo>
                <a:lnTo>
                  <a:pt x="426" y="0"/>
                </a:lnTo>
                <a:lnTo>
                  <a:pt x="143" y="60"/>
                </a:lnTo>
                <a:lnTo>
                  <a:pt x="0" y="883"/>
                </a:lnTo>
                <a:lnTo>
                  <a:pt x="143" y="1767"/>
                </a:lnTo>
                <a:lnTo>
                  <a:pt x="262" y="2712"/>
                </a:lnTo>
                <a:lnTo>
                  <a:pt x="594" y="3382"/>
                </a:lnTo>
                <a:lnTo>
                  <a:pt x="1142" y="3260"/>
                </a:lnTo>
                <a:lnTo>
                  <a:pt x="1238" y="2712"/>
                </a:lnTo>
                <a:lnTo>
                  <a:pt x="1197" y="1767"/>
                </a:lnTo>
                <a:lnTo>
                  <a:pt x="1048" y="640"/>
                </a:lnTo>
                <a:lnTo>
                  <a:pt x="73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46449" y="77131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621" y="0"/>
                </a:moveTo>
                <a:lnTo>
                  <a:pt x="298" y="0"/>
                </a:lnTo>
                <a:lnTo>
                  <a:pt x="0" y="60"/>
                </a:lnTo>
                <a:lnTo>
                  <a:pt x="109" y="2681"/>
                </a:lnTo>
                <a:lnTo>
                  <a:pt x="454" y="3382"/>
                </a:lnTo>
                <a:lnTo>
                  <a:pt x="1011" y="3230"/>
                </a:lnTo>
                <a:lnTo>
                  <a:pt x="905" y="670"/>
                </a:lnTo>
                <a:lnTo>
                  <a:pt x="62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45314" y="77171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897" y="0"/>
                </a:moveTo>
                <a:lnTo>
                  <a:pt x="315" y="0"/>
                </a:lnTo>
                <a:lnTo>
                  <a:pt x="65" y="731"/>
                </a:lnTo>
                <a:lnTo>
                  <a:pt x="0" y="2651"/>
                </a:lnTo>
                <a:lnTo>
                  <a:pt x="196" y="3352"/>
                </a:lnTo>
                <a:lnTo>
                  <a:pt x="766" y="3382"/>
                </a:lnTo>
                <a:lnTo>
                  <a:pt x="1028" y="2650"/>
                </a:lnTo>
                <a:lnTo>
                  <a:pt x="1093" y="731"/>
                </a:lnTo>
                <a:lnTo>
                  <a:pt x="89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44359" y="771499"/>
            <a:ext cx="1062" cy="3352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43109" y="7715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590" y="0"/>
                </a:moveTo>
                <a:lnTo>
                  <a:pt x="291" y="0"/>
                </a:lnTo>
                <a:lnTo>
                  <a:pt x="32" y="762"/>
                </a:lnTo>
                <a:lnTo>
                  <a:pt x="0" y="2681"/>
                </a:lnTo>
                <a:lnTo>
                  <a:pt x="185" y="3382"/>
                </a:lnTo>
                <a:lnTo>
                  <a:pt x="770" y="3413"/>
                </a:lnTo>
                <a:lnTo>
                  <a:pt x="1032" y="2681"/>
                </a:lnTo>
                <a:lnTo>
                  <a:pt x="1073" y="761"/>
                </a:lnTo>
                <a:lnTo>
                  <a:pt x="876" y="60"/>
                </a:lnTo>
                <a:lnTo>
                  <a:pt x="59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42151" y="7708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859" y="0"/>
                </a:moveTo>
                <a:lnTo>
                  <a:pt x="286" y="0"/>
                </a:lnTo>
                <a:lnTo>
                  <a:pt x="24" y="700"/>
                </a:lnTo>
                <a:lnTo>
                  <a:pt x="0" y="2651"/>
                </a:lnTo>
                <a:lnTo>
                  <a:pt x="179" y="3321"/>
                </a:lnTo>
                <a:lnTo>
                  <a:pt x="749" y="3382"/>
                </a:lnTo>
                <a:lnTo>
                  <a:pt x="999" y="2649"/>
                </a:lnTo>
                <a:lnTo>
                  <a:pt x="1044" y="700"/>
                </a:lnTo>
                <a:lnTo>
                  <a:pt x="85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41070" y="769945"/>
            <a:ext cx="1379" cy="3352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40426" y="76863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63" y="0"/>
                </a:moveTo>
                <a:lnTo>
                  <a:pt x="579" y="524"/>
                </a:lnTo>
                <a:lnTo>
                  <a:pt x="48" y="2072"/>
                </a:lnTo>
                <a:lnTo>
                  <a:pt x="0" y="2895"/>
                </a:lnTo>
                <a:lnTo>
                  <a:pt x="262" y="3078"/>
                </a:lnTo>
                <a:lnTo>
                  <a:pt x="512" y="3260"/>
                </a:lnTo>
                <a:lnTo>
                  <a:pt x="977" y="2705"/>
                </a:lnTo>
                <a:lnTo>
                  <a:pt x="1261" y="1859"/>
                </a:lnTo>
                <a:lnTo>
                  <a:pt x="1487" y="1238"/>
                </a:lnTo>
                <a:lnTo>
                  <a:pt x="1594" y="213"/>
                </a:lnTo>
                <a:lnTo>
                  <a:pt x="1331" y="30"/>
                </a:lnTo>
                <a:lnTo>
                  <a:pt x="96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48332" y="76778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676" y="0"/>
                </a:moveTo>
                <a:lnTo>
                  <a:pt x="344" y="0"/>
                </a:lnTo>
                <a:lnTo>
                  <a:pt x="70" y="121"/>
                </a:lnTo>
                <a:lnTo>
                  <a:pt x="0" y="944"/>
                </a:lnTo>
                <a:lnTo>
                  <a:pt x="368" y="2712"/>
                </a:lnTo>
                <a:lnTo>
                  <a:pt x="737" y="3352"/>
                </a:lnTo>
                <a:lnTo>
                  <a:pt x="1307" y="3139"/>
                </a:lnTo>
                <a:lnTo>
                  <a:pt x="1366" y="2306"/>
                </a:lnTo>
                <a:lnTo>
                  <a:pt x="1024" y="609"/>
                </a:lnTo>
                <a:lnTo>
                  <a:pt x="67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47416" y="768543"/>
            <a:ext cx="1285" cy="3413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46449" y="76933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621" y="0"/>
                </a:moveTo>
                <a:lnTo>
                  <a:pt x="298" y="0"/>
                </a:lnTo>
                <a:lnTo>
                  <a:pt x="0" y="91"/>
                </a:lnTo>
                <a:lnTo>
                  <a:pt x="109" y="2712"/>
                </a:lnTo>
                <a:lnTo>
                  <a:pt x="454" y="3413"/>
                </a:lnTo>
                <a:lnTo>
                  <a:pt x="728" y="3322"/>
                </a:lnTo>
                <a:lnTo>
                  <a:pt x="1011" y="3260"/>
                </a:lnTo>
                <a:lnTo>
                  <a:pt x="905" y="670"/>
                </a:lnTo>
                <a:lnTo>
                  <a:pt x="62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45314" y="76973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613" y="0"/>
                </a:moveTo>
                <a:lnTo>
                  <a:pt x="315" y="0"/>
                </a:lnTo>
                <a:lnTo>
                  <a:pt x="65" y="731"/>
                </a:lnTo>
                <a:lnTo>
                  <a:pt x="0" y="2651"/>
                </a:lnTo>
                <a:lnTo>
                  <a:pt x="196" y="3352"/>
                </a:lnTo>
                <a:lnTo>
                  <a:pt x="766" y="3413"/>
                </a:lnTo>
                <a:lnTo>
                  <a:pt x="1028" y="2650"/>
                </a:lnTo>
                <a:lnTo>
                  <a:pt x="1085" y="731"/>
                </a:lnTo>
                <a:lnTo>
                  <a:pt x="897" y="30"/>
                </a:lnTo>
                <a:lnTo>
                  <a:pt x="61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44367" y="76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881" y="0"/>
                </a:moveTo>
                <a:lnTo>
                  <a:pt x="298" y="0"/>
                </a:lnTo>
                <a:lnTo>
                  <a:pt x="36" y="731"/>
                </a:lnTo>
                <a:lnTo>
                  <a:pt x="0" y="2651"/>
                </a:lnTo>
                <a:lnTo>
                  <a:pt x="177" y="3321"/>
                </a:lnTo>
                <a:lnTo>
                  <a:pt x="762" y="3382"/>
                </a:lnTo>
                <a:lnTo>
                  <a:pt x="1024" y="2646"/>
                </a:lnTo>
                <a:lnTo>
                  <a:pt x="1062" y="731"/>
                </a:lnTo>
                <a:lnTo>
                  <a:pt x="88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43108" y="7695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591" y="0"/>
                </a:moveTo>
                <a:lnTo>
                  <a:pt x="292" y="0"/>
                </a:lnTo>
                <a:lnTo>
                  <a:pt x="33" y="731"/>
                </a:lnTo>
                <a:lnTo>
                  <a:pt x="0" y="2651"/>
                </a:lnTo>
                <a:lnTo>
                  <a:pt x="185" y="3382"/>
                </a:lnTo>
                <a:lnTo>
                  <a:pt x="770" y="3382"/>
                </a:lnTo>
                <a:lnTo>
                  <a:pt x="1032" y="2651"/>
                </a:lnTo>
                <a:lnTo>
                  <a:pt x="1073" y="731"/>
                </a:lnTo>
                <a:lnTo>
                  <a:pt x="877" y="30"/>
                </a:lnTo>
                <a:lnTo>
                  <a:pt x="59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42143" y="76884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867" y="0"/>
                </a:moveTo>
                <a:lnTo>
                  <a:pt x="294" y="0"/>
                </a:lnTo>
                <a:lnTo>
                  <a:pt x="32" y="731"/>
                </a:lnTo>
                <a:lnTo>
                  <a:pt x="0" y="2651"/>
                </a:lnTo>
                <a:lnTo>
                  <a:pt x="187" y="3352"/>
                </a:lnTo>
                <a:lnTo>
                  <a:pt x="757" y="3413"/>
                </a:lnTo>
                <a:lnTo>
                  <a:pt x="1007" y="2649"/>
                </a:lnTo>
                <a:lnTo>
                  <a:pt x="1053" y="731"/>
                </a:lnTo>
                <a:lnTo>
                  <a:pt x="8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41070" y="76799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75" y="0"/>
                </a:moveTo>
                <a:lnTo>
                  <a:pt x="424" y="552"/>
                </a:lnTo>
                <a:lnTo>
                  <a:pt x="0" y="2220"/>
                </a:lnTo>
                <a:lnTo>
                  <a:pt x="23" y="3047"/>
                </a:lnTo>
                <a:lnTo>
                  <a:pt x="294" y="3169"/>
                </a:lnTo>
                <a:lnTo>
                  <a:pt x="568" y="3321"/>
                </a:lnTo>
                <a:lnTo>
                  <a:pt x="963" y="2707"/>
                </a:lnTo>
                <a:lnTo>
                  <a:pt x="1187" y="1828"/>
                </a:lnTo>
                <a:lnTo>
                  <a:pt x="1331" y="1320"/>
                </a:lnTo>
                <a:lnTo>
                  <a:pt x="1378" y="121"/>
                </a:lnTo>
                <a:lnTo>
                  <a:pt x="77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40426" y="76668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67" y="0"/>
                </a:moveTo>
                <a:lnTo>
                  <a:pt x="582" y="518"/>
                </a:lnTo>
                <a:lnTo>
                  <a:pt x="320" y="1219"/>
                </a:lnTo>
                <a:lnTo>
                  <a:pt x="48" y="2072"/>
                </a:lnTo>
                <a:lnTo>
                  <a:pt x="0" y="2895"/>
                </a:lnTo>
                <a:lnTo>
                  <a:pt x="262" y="3047"/>
                </a:lnTo>
                <a:lnTo>
                  <a:pt x="512" y="3230"/>
                </a:lnTo>
                <a:lnTo>
                  <a:pt x="977" y="2705"/>
                </a:lnTo>
                <a:lnTo>
                  <a:pt x="1261" y="1859"/>
                </a:lnTo>
                <a:lnTo>
                  <a:pt x="1497" y="1209"/>
                </a:lnTo>
                <a:lnTo>
                  <a:pt x="1594" y="213"/>
                </a:lnTo>
                <a:lnTo>
                  <a:pt x="1331" y="30"/>
                </a:lnTo>
                <a:lnTo>
                  <a:pt x="9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38246" y="77381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286" y="0"/>
                </a:moveTo>
                <a:lnTo>
                  <a:pt x="380" y="0"/>
                </a:lnTo>
                <a:lnTo>
                  <a:pt x="0" y="853"/>
                </a:lnTo>
                <a:lnTo>
                  <a:pt x="0" y="2864"/>
                </a:lnTo>
                <a:lnTo>
                  <a:pt x="381" y="3687"/>
                </a:lnTo>
                <a:lnTo>
                  <a:pt x="1286" y="3687"/>
                </a:lnTo>
                <a:lnTo>
                  <a:pt x="1642" y="2864"/>
                </a:lnTo>
                <a:lnTo>
                  <a:pt x="1642" y="853"/>
                </a:lnTo>
                <a:lnTo>
                  <a:pt x="128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39972" y="772840"/>
            <a:ext cx="1834" cy="4266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38771" y="771225"/>
            <a:ext cx="1822" cy="4236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1282" y="771225"/>
            <a:ext cx="1834" cy="4236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40069" y="769823"/>
            <a:ext cx="1798" cy="4236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37808" y="769914"/>
            <a:ext cx="1737" cy="3687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38902" y="768390"/>
            <a:ext cx="1606" cy="3413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738938" y="76631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95" y="0"/>
                </a:moveTo>
                <a:lnTo>
                  <a:pt x="749" y="0"/>
                </a:lnTo>
                <a:lnTo>
                  <a:pt x="356" y="701"/>
                </a:lnTo>
                <a:lnTo>
                  <a:pt x="188" y="1554"/>
                </a:lnTo>
                <a:lnTo>
                  <a:pt x="0" y="2468"/>
                </a:lnTo>
                <a:lnTo>
                  <a:pt x="140" y="3260"/>
                </a:lnTo>
                <a:lnTo>
                  <a:pt x="832" y="3382"/>
                </a:lnTo>
                <a:lnTo>
                  <a:pt x="1262" y="2708"/>
                </a:lnTo>
                <a:lnTo>
                  <a:pt x="1426" y="1798"/>
                </a:lnTo>
                <a:lnTo>
                  <a:pt x="1606" y="883"/>
                </a:lnTo>
                <a:lnTo>
                  <a:pt x="1475" y="91"/>
                </a:lnTo>
                <a:lnTo>
                  <a:pt x="109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39190" y="76479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03" y="0"/>
                </a:moveTo>
                <a:lnTo>
                  <a:pt x="293" y="670"/>
                </a:lnTo>
                <a:lnTo>
                  <a:pt x="80" y="1798"/>
                </a:lnTo>
                <a:lnTo>
                  <a:pt x="0" y="2681"/>
                </a:lnTo>
                <a:lnTo>
                  <a:pt x="104" y="3260"/>
                </a:lnTo>
                <a:lnTo>
                  <a:pt x="772" y="3382"/>
                </a:lnTo>
                <a:lnTo>
                  <a:pt x="1211" y="2681"/>
                </a:lnTo>
                <a:lnTo>
                  <a:pt x="1436" y="1523"/>
                </a:lnTo>
                <a:lnTo>
                  <a:pt x="1424" y="60"/>
                </a:lnTo>
                <a:lnTo>
                  <a:pt x="70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40139" y="766196"/>
            <a:ext cx="2249" cy="4266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41622" y="768268"/>
            <a:ext cx="1945" cy="4266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50128" y="773663"/>
            <a:ext cx="2084" cy="3657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48058" y="773176"/>
            <a:ext cx="2356" cy="4236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48820" y="771286"/>
            <a:ext cx="2343" cy="4236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746379" y="771926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5">
                <a:moveTo>
                  <a:pt x="1203" y="0"/>
                </a:moveTo>
                <a:lnTo>
                  <a:pt x="630" y="30"/>
                </a:lnTo>
                <a:lnTo>
                  <a:pt x="155" y="152"/>
                </a:lnTo>
                <a:lnTo>
                  <a:pt x="0" y="1157"/>
                </a:lnTo>
                <a:lnTo>
                  <a:pt x="594" y="3413"/>
                </a:lnTo>
                <a:lnTo>
                  <a:pt x="1213" y="4236"/>
                </a:lnTo>
                <a:lnTo>
                  <a:pt x="1716" y="4144"/>
                </a:lnTo>
                <a:lnTo>
                  <a:pt x="2215" y="3992"/>
                </a:lnTo>
                <a:lnTo>
                  <a:pt x="2346" y="2987"/>
                </a:lnTo>
                <a:lnTo>
                  <a:pt x="1773" y="792"/>
                </a:lnTo>
                <a:lnTo>
                  <a:pt x="120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747202" y="770280"/>
            <a:ext cx="2368" cy="4236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49295" y="769914"/>
            <a:ext cx="2380" cy="3413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47747" y="76875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835" y="0"/>
                </a:moveTo>
                <a:lnTo>
                  <a:pt x="347" y="0"/>
                </a:lnTo>
                <a:lnTo>
                  <a:pt x="0" y="182"/>
                </a:lnTo>
                <a:lnTo>
                  <a:pt x="48" y="1005"/>
                </a:lnTo>
                <a:lnTo>
                  <a:pt x="810" y="2712"/>
                </a:lnTo>
                <a:lnTo>
                  <a:pt x="1380" y="3260"/>
                </a:lnTo>
                <a:lnTo>
                  <a:pt x="1728" y="3078"/>
                </a:lnTo>
                <a:lnTo>
                  <a:pt x="2072" y="2925"/>
                </a:lnTo>
                <a:lnTo>
                  <a:pt x="2023" y="2103"/>
                </a:lnTo>
                <a:lnTo>
                  <a:pt x="1642" y="1249"/>
                </a:lnTo>
                <a:lnTo>
                  <a:pt x="1310" y="487"/>
                </a:lnTo>
                <a:lnTo>
                  <a:pt x="83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47878" y="765525"/>
            <a:ext cx="2752" cy="4083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745809" y="766927"/>
            <a:ext cx="2749" cy="4083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745211" y="769213"/>
            <a:ext cx="2490" cy="4175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748038" y="76656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94" y="0"/>
                </a:moveTo>
                <a:lnTo>
                  <a:pt x="400" y="30"/>
                </a:lnTo>
                <a:lnTo>
                  <a:pt x="44" y="91"/>
                </a:lnTo>
                <a:lnTo>
                  <a:pt x="0" y="1554"/>
                </a:lnTo>
                <a:lnTo>
                  <a:pt x="196" y="2742"/>
                </a:lnTo>
                <a:lnTo>
                  <a:pt x="602" y="3413"/>
                </a:lnTo>
                <a:lnTo>
                  <a:pt x="1281" y="3260"/>
                </a:lnTo>
                <a:lnTo>
                  <a:pt x="1449" y="2468"/>
                </a:lnTo>
                <a:lnTo>
                  <a:pt x="1281" y="1554"/>
                </a:lnTo>
                <a:lnTo>
                  <a:pt x="1150" y="670"/>
                </a:lnTo>
                <a:lnTo>
                  <a:pt x="79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746683" y="76735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89" y="0"/>
                </a:moveTo>
                <a:lnTo>
                  <a:pt x="396" y="30"/>
                </a:lnTo>
                <a:lnTo>
                  <a:pt x="51" y="91"/>
                </a:lnTo>
                <a:lnTo>
                  <a:pt x="0" y="1554"/>
                </a:lnTo>
                <a:lnTo>
                  <a:pt x="194" y="2712"/>
                </a:lnTo>
                <a:lnTo>
                  <a:pt x="588" y="3413"/>
                </a:lnTo>
                <a:lnTo>
                  <a:pt x="920" y="3322"/>
                </a:lnTo>
                <a:lnTo>
                  <a:pt x="1279" y="3260"/>
                </a:lnTo>
                <a:lnTo>
                  <a:pt x="1456" y="2468"/>
                </a:lnTo>
                <a:lnTo>
                  <a:pt x="1289" y="1554"/>
                </a:lnTo>
                <a:lnTo>
                  <a:pt x="1158" y="701"/>
                </a:lnTo>
                <a:lnTo>
                  <a:pt x="78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45349" y="76778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77" y="0"/>
                </a:moveTo>
                <a:lnTo>
                  <a:pt x="373" y="0"/>
                </a:lnTo>
                <a:lnTo>
                  <a:pt x="53" y="731"/>
                </a:lnTo>
                <a:lnTo>
                  <a:pt x="0" y="2651"/>
                </a:lnTo>
                <a:lnTo>
                  <a:pt x="242" y="3352"/>
                </a:lnTo>
                <a:lnTo>
                  <a:pt x="946" y="3382"/>
                </a:lnTo>
                <a:lnTo>
                  <a:pt x="1266" y="2651"/>
                </a:lnTo>
                <a:lnTo>
                  <a:pt x="1329" y="731"/>
                </a:lnTo>
                <a:lnTo>
                  <a:pt x="107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744162" y="76753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85" y="0"/>
                </a:moveTo>
                <a:lnTo>
                  <a:pt x="359" y="0"/>
                </a:lnTo>
                <a:lnTo>
                  <a:pt x="61" y="731"/>
                </a:lnTo>
                <a:lnTo>
                  <a:pt x="0" y="2651"/>
                </a:lnTo>
                <a:lnTo>
                  <a:pt x="241" y="3352"/>
                </a:lnTo>
                <a:lnTo>
                  <a:pt x="942" y="3382"/>
                </a:lnTo>
                <a:lnTo>
                  <a:pt x="1265" y="2648"/>
                </a:lnTo>
                <a:lnTo>
                  <a:pt x="1316" y="731"/>
                </a:lnTo>
                <a:lnTo>
                  <a:pt x="10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42635" y="76762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63" y="0"/>
                </a:moveTo>
                <a:lnTo>
                  <a:pt x="362" y="0"/>
                </a:lnTo>
                <a:lnTo>
                  <a:pt x="52" y="731"/>
                </a:lnTo>
                <a:lnTo>
                  <a:pt x="0" y="2651"/>
                </a:lnTo>
                <a:lnTo>
                  <a:pt x="231" y="3352"/>
                </a:lnTo>
                <a:lnTo>
                  <a:pt x="932" y="3382"/>
                </a:lnTo>
                <a:lnTo>
                  <a:pt x="1268" y="2651"/>
                </a:lnTo>
                <a:lnTo>
                  <a:pt x="1303" y="731"/>
                </a:lnTo>
                <a:lnTo>
                  <a:pt x="106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41411" y="766866"/>
            <a:ext cx="1347" cy="3413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49033" y="764336"/>
            <a:ext cx="1691" cy="3352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48041" y="76509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91" y="0"/>
                </a:moveTo>
                <a:lnTo>
                  <a:pt x="398" y="0"/>
                </a:lnTo>
                <a:lnTo>
                  <a:pt x="41" y="91"/>
                </a:lnTo>
                <a:lnTo>
                  <a:pt x="0" y="1554"/>
                </a:lnTo>
                <a:lnTo>
                  <a:pt x="193" y="2742"/>
                </a:lnTo>
                <a:lnTo>
                  <a:pt x="599" y="3382"/>
                </a:lnTo>
                <a:lnTo>
                  <a:pt x="1279" y="3260"/>
                </a:lnTo>
                <a:lnTo>
                  <a:pt x="1446" y="2438"/>
                </a:lnTo>
                <a:lnTo>
                  <a:pt x="1276" y="1539"/>
                </a:lnTo>
                <a:lnTo>
                  <a:pt x="1147" y="670"/>
                </a:lnTo>
                <a:lnTo>
                  <a:pt x="79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46678" y="76589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94" y="0"/>
                </a:moveTo>
                <a:lnTo>
                  <a:pt x="401" y="0"/>
                </a:lnTo>
                <a:lnTo>
                  <a:pt x="56" y="91"/>
                </a:lnTo>
                <a:lnTo>
                  <a:pt x="0" y="1523"/>
                </a:lnTo>
                <a:lnTo>
                  <a:pt x="200" y="2712"/>
                </a:lnTo>
                <a:lnTo>
                  <a:pt x="593" y="3413"/>
                </a:lnTo>
                <a:lnTo>
                  <a:pt x="925" y="3322"/>
                </a:lnTo>
                <a:lnTo>
                  <a:pt x="1285" y="3260"/>
                </a:lnTo>
                <a:lnTo>
                  <a:pt x="1461" y="2438"/>
                </a:lnTo>
                <a:lnTo>
                  <a:pt x="1294" y="1523"/>
                </a:lnTo>
                <a:lnTo>
                  <a:pt x="1163" y="670"/>
                </a:lnTo>
                <a:lnTo>
                  <a:pt x="79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45340" y="76628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27" y="0"/>
                </a:moveTo>
                <a:lnTo>
                  <a:pt x="383" y="0"/>
                </a:lnTo>
                <a:lnTo>
                  <a:pt x="63" y="731"/>
                </a:lnTo>
                <a:lnTo>
                  <a:pt x="0" y="2651"/>
                </a:lnTo>
                <a:lnTo>
                  <a:pt x="252" y="3352"/>
                </a:lnTo>
                <a:lnTo>
                  <a:pt x="956" y="3382"/>
                </a:lnTo>
                <a:lnTo>
                  <a:pt x="1276" y="2651"/>
                </a:lnTo>
                <a:lnTo>
                  <a:pt x="1328" y="731"/>
                </a:lnTo>
                <a:lnTo>
                  <a:pt x="1087" y="30"/>
                </a:lnTo>
                <a:lnTo>
                  <a:pt x="72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44172" y="76607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76" y="0"/>
                </a:moveTo>
                <a:lnTo>
                  <a:pt x="350" y="0"/>
                </a:lnTo>
                <a:lnTo>
                  <a:pt x="52" y="731"/>
                </a:lnTo>
                <a:lnTo>
                  <a:pt x="0" y="2651"/>
                </a:lnTo>
                <a:lnTo>
                  <a:pt x="231" y="3352"/>
                </a:lnTo>
                <a:lnTo>
                  <a:pt x="932" y="3382"/>
                </a:lnTo>
                <a:lnTo>
                  <a:pt x="1256" y="2645"/>
                </a:lnTo>
                <a:lnTo>
                  <a:pt x="1316" y="731"/>
                </a:lnTo>
                <a:lnTo>
                  <a:pt x="107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42626" y="7661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16" y="0"/>
                </a:moveTo>
                <a:lnTo>
                  <a:pt x="372" y="0"/>
                </a:lnTo>
                <a:lnTo>
                  <a:pt x="61" y="731"/>
                </a:lnTo>
                <a:lnTo>
                  <a:pt x="0" y="2651"/>
                </a:lnTo>
                <a:lnTo>
                  <a:pt x="241" y="3352"/>
                </a:lnTo>
                <a:lnTo>
                  <a:pt x="942" y="3382"/>
                </a:lnTo>
                <a:lnTo>
                  <a:pt x="1277" y="2651"/>
                </a:lnTo>
                <a:lnTo>
                  <a:pt x="1303" y="731"/>
                </a:lnTo>
                <a:lnTo>
                  <a:pt x="1073" y="30"/>
                </a:lnTo>
                <a:lnTo>
                  <a:pt x="71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41421" y="765403"/>
            <a:ext cx="1327" cy="3382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40389" y="76485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380" y="0"/>
                </a:moveTo>
                <a:lnTo>
                  <a:pt x="966" y="0"/>
                </a:lnTo>
                <a:lnTo>
                  <a:pt x="524" y="579"/>
                </a:lnTo>
                <a:lnTo>
                  <a:pt x="0" y="2224"/>
                </a:lnTo>
                <a:lnTo>
                  <a:pt x="36" y="3047"/>
                </a:lnTo>
                <a:lnTo>
                  <a:pt x="691" y="3321"/>
                </a:lnTo>
                <a:lnTo>
                  <a:pt x="1191" y="2742"/>
                </a:lnTo>
                <a:lnTo>
                  <a:pt x="1624" y="1367"/>
                </a:lnTo>
                <a:lnTo>
                  <a:pt x="1715" y="152"/>
                </a:lnTo>
                <a:lnTo>
                  <a:pt x="138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39746" y="7632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767" y="0"/>
                </a:moveTo>
                <a:lnTo>
                  <a:pt x="322" y="487"/>
                </a:lnTo>
                <a:lnTo>
                  <a:pt x="0" y="1218"/>
                </a:lnTo>
                <a:lnTo>
                  <a:pt x="1142" y="1858"/>
                </a:lnTo>
                <a:lnTo>
                  <a:pt x="1410" y="1218"/>
                </a:lnTo>
                <a:lnTo>
                  <a:pt x="1536" y="182"/>
                </a:lnTo>
                <a:lnTo>
                  <a:pt x="1228" y="30"/>
                </a:lnTo>
                <a:lnTo>
                  <a:pt x="7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48470" y="76314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07" y="0"/>
                </a:moveTo>
                <a:lnTo>
                  <a:pt x="492" y="0"/>
                </a:lnTo>
                <a:lnTo>
                  <a:pt x="75" y="60"/>
                </a:lnTo>
                <a:lnTo>
                  <a:pt x="0" y="1477"/>
                </a:lnTo>
                <a:lnTo>
                  <a:pt x="63" y="1798"/>
                </a:lnTo>
                <a:lnTo>
                  <a:pt x="230" y="2712"/>
                </a:lnTo>
                <a:lnTo>
                  <a:pt x="706" y="3382"/>
                </a:lnTo>
                <a:lnTo>
                  <a:pt x="1492" y="3230"/>
                </a:lnTo>
                <a:lnTo>
                  <a:pt x="1657" y="2407"/>
                </a:lnTo>
                <a:lnTo>
                  <a:pt x="1501" y="1477"/>
                </a:lnTo>
                <a:lnTo>
                  <a:pt x="1312" y="640"/>
                </a:lnTo>
                <a:lnTo>
                  <a:pt x="90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49152" y="762294"/>
            <a:ext cx="1761" cy="341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46830" y="763910"/>
            <a:ext cx="1773" cy="341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45439" y="76430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427" y="0"/>
                </a:moveTo>
                <a:lnTo>
                  <a:pt x="70" y="762"/>
                </a:lnTo>
                <a:lnTo>
                  <a:pt x="0" y="2651"/>
                </a:lnTo>
                <a:lnTo>
                  <a:pt x="283" y="3382"/>
                </a:lnTo>
                <a:lnTo>
                  <a:pt x="1082" y="3413"/>
                </a:lnTo>
                <a:lnTo>
                  <a:pt x="1439" y="2648"/>
                </a:lnTo>
                <a:lnTo>
                  <a:pt x="1500" y="761"/>
                </a:lnTo>
                <a:lnTo>
                  <a:pt x="1213" y="30"/>
                </a:lnTo>
                <a:lnTo>
                  <a:pt x="42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44114" y="76409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203" y="0"/>
                </a:moveTo>
                <a:lnTo>
                  <a:pt x="395" y="0"/>
                </a:lnTo>
                <a:lnTo>
                  <a:pt x="48" y="731"/>
                </a:lnTo>
                <a:lnTo>
                  <a:pt x="0" y="2651"/>
                </a:lnTo>
                <a:lnTo>
                  <a:pt x="252" y="3352"/>
                </a:lnTo>
                <a:lnTo>
                  <a:pt x="1060" y="3382"/>
                </a:lnTo>
                <a:lnTo>
                  <a:pt x="1395" y="2650"/>
                </a:lnTo>
                <a:lnTo>
                  <a:pt x="1490" y="731"/>
                </a:lnTo>
                <a:lnTo>
                  <a:pt x="120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42355" y="76418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225" y="0"/>
                </a:moveTo>
                <a:lnTo>
                  <a:pt x="414" y="0"/>
                </a:lnTo>
                <a:lnTo>
                  <a:pt x="70" y="701"/>
                </a:lnTo>
                <a:lnTo>
                  <a:pt x="0" y="2620"/>
                </a:lnTo>
                <a:lnTo>
                  <a:pt x="274" y="3321"/>
                </a:lnTo>
                <a:lnTo>
                  <a:pt x="1082" y="3382"/>
                </a:lnTo>
                <a:lnTo>
                  <a:pt x="1439" y="2620"/>
                </a:lnTo>
                <a:lnTo>
                  <a:pt x="1500" y="700"/>
                </a:lnTo>
                <a:lnTo>
                  <a:pt x="122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41006" y="76342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99" y="0"/>
                </a:moveTo>
                <a:lnTo>
                  <a:pt x="406" y="0"/>
                </a:lnTo>
                <a:lnTo>
                  <a:pt x="62" y="762"/>
                </a:lnTo>
                <a:lnTo>
                  <a:pt x="0" y="2651"/>
                </a:lnTo>
                <a:lnTo>
                  <a:pt x="263" y="3352"/>
                </a:lnTo>
                <a:lnTo>
                  <a:pt x="1062" y="3382"/>
                </a:lnTo>
                <a:lnTo>
                  <a:pt x="1418" y="2651"/>
                </a:lnTo>
                <a:lnTo>
                  <a:pt x="1455" y="1737"/>
                </a:lnTo>
                <a:lnTo>
                  <a:pt x="1501" y="761"/>
                </a:lnTo>
                <a:lnTo>
                  <a:pt x="1217" y="30"/>
                </a:lnTo>
                <a:lnTo>
                  <a:pt x="79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39533" y="762569"/>
            <a:ext cx="1975" cy="3321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38640" y="761258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331" y="0"/>
                </a:moveTo>
                <a:lnTo>
                  <a:pt x="819" y="487"/>
                </a:lnTo>
                <a:lnTo>
                  <a:pt x="463" y="1249"/>
                </a:lnTo>
                <a:lnTo>
                  <a:pt x="48" y="2072"/>
                </a:lnTo>
                <a:lnTo>
                  <a:pt x="0" y="2895"/>
                </a:lnTo>
                <a:lnTo>
                  <a:pt x="356" y="3078"/>
                </a:lnTo>
                <a:lnTo>
                  <a:pt x="713" y="3230"/>
                </a:lnTo>
                <a:lnTo>
                  <a:pt x="1331" y="2712"/>
                </a:lnTo>
                <a:lnTo>
                  <a:pt x="2071" y="1249"/>
                </a:lnTo>
                <a:lnTo>
                  <a:pt x="2195" y="487"/>
                </a:lnTo>
                <a:lnTo>
                  <a:pt x="2203" y="213"/>
                </a:lnTo>
                <a:lnTo>
                  <a:pt x="1844" y="30"/>
                </a:lnTo>
                <a:lnTo>
                  <a:pt x="133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49390" y="76016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05" y="0"/>
                </a:moveTo>
                <a:lnTo>
                  <a:pt x="454" y="0"/>
                </a:lnTo>
                <a:lnTo>
                  <a:pt x="85" y="121"/>
                </a:lnTo>
                <a:lnTo>
                  <a:pt x="0" y="914"/>
                </a:lnTo>
                <a:lnTo>
                  <a:pt x="249" y="1798"/>
                </a:lnTo>
                <a:lnTo>
                  <a:pt x="478" y="2712"/>
                </a:lnTo>
                <a:lnTo>
                  <a:pt x="978" y="3352"/>
                </a:lnTo>
                <a:lnTo>
                  <a:pt x="1716" y="3108"/>
                </a:lnTo>
                <a:lnTo>
                  <a:pt x="1798" y="2285"/>
                </a:lnTo>
                <a:lnTo>
                  <a:pt x="1548" y="1402"/>
                </a:lnTo>
                <a:lnTo>
                  <a:pt x="1322" y="579"/>
                </a:lnTo>
                <a:lnTo>
                  <a:pt x="90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48213" y="760923"/>
            <a:ext cx="1654" cy="3382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46772" y="76168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50" y="0"/>
                </a:moveTo>
                <a:lnTo>
                  <a:pt x="536" y="0"/>
                </a:lnTo>
                <a:lnTo>
                  <a:pt x="155" y="91"/>
                </a:lnTo>
                <a:lnTo>
                  <a:pt x="0" y="883"/>
                </a:lnTo>
                <a:lnTo>
                  <a:pt x="307" y="2712"/>
                </a:lnTo>
                <a:lnTo>
                  <a:pt x="737" y="3413"/>
                </a:lnTo>
                <a:lnTo>
                  <a:pt x="1118" y="3322"/>
                </a:lnTo>
                <a:lnTo>
                  <a:pt x="1487" y="3260"/>
                </a:lnTo>
                <a:lnTo>
                  <a:pt x="1642" y="2468"/>
                </a:lnTo>
                <a:lnTo>
                  <a:pt x="1344" y="670"/>
                </a:lnTo>
                <a:lnTo>
                  <a:pt x="95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45460" y="76211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143" y="0"/>
                </a:moveTo>
                <a:lnTo>
                  <a:pt x="394" y="0"/>
                </a:lnTo>
                <a:lnTo>
                  <a:pt x="49" y="731"/>
                </a:lnTo>
                <a:lnTo>
                  <a:pt x="0" y="2651"/>
                </a:lnTo>
                <a:lnTo>
                  <a:pt x="238" y="3321"/>
                </a:lnTo>
                <a:lnTo>
                  <a:pt x="1000" y="3382"/>
                </a:lnTo>
                <a:lnTo>
                  <a:pt x="1323" y="2649"/>
                </a:lnTo>
                <a:lnTo>
                  <a:pt x="1418" y="731"/>
                </a:lnTo>
                <a:lnTo>
                  <a:pt x="114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44186" y="76186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75" y="0"/>
                </a:moveTo>
                <a:lnTo>
                  <a:pt x="394" y="0"/>
                </a:lnTo>
                <a:lnTo>
                  <a:pt x="62" y="762"/>
                </a:lnTo>
                <a:lnTo>
                  <a:pt x="0" y="2651"/>
                </a:lnTo>
                <a:lnTo>
                  <a:pt x="263" y="3352"/>
                </a:lnTo>
                <a:lnTo>
                  <a:pt x="1013" y="3382"/>
                </a:lnTo>
                <a:lnTo>
                  <a:pt x="1348" y="2649"/>
                </a:lnTo>
                <a:lnTo>
                  <a:pt x="1419" y="761"/>
                </a:lnTo>
                <a:lnTo>
                  <a:pt x="1156" y="30"/>
                </a:lnTo>
                <a:lnTo>
                  <a:pt x="77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42552" y="76195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147" y="0"/>
                </a:moveTo>
                <a:lnTo>
                  <a:pt x="385" y="0"/>
                </a:lnTo>
                <a:lnTo>
                  <a:pt x="53" y="731"/>
                </a:lnTo>
                <a:lnTo>
                  <a:pt x="0" y="2651"/>
                </a:lnTo>
                <a:lnTo>
                  <a:pt x="229" y="3352"/>
                </a:lnTo>
                <a:lnTo>
                  <a:pt x="1004" y="3382"/>
                </a:lnTo>
                <a:lnTo>
                  <a:pt x="1351" y="2651"/>
                </a:lnTo>
                <a:lnTo>
                  <a:pt x="1410" y="731"/>
                </a:lnTo>
                <a:lnTo>
                  <a:pt x="114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41258" y="76119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61" y="0"/>
                </a:moveTo>
                <a:lnTo>
                  <a:pt x="380" y="0"/>
                </a:lnTo>
                <a:lnTo>
                  <a:pt x="60" y="762"/>
                </a:lnTo>
                <a:lnTo>
                  <a:pt x="0" y="2681"/>
                </a:lnTo>
                <a:lnTo>
                  <a:pt x="249" y="3382"/>
                </a:lnTo>
                <a:lnTo>
                  <a:pt x="999" y="3413"/>
                </a:lnTo>
                <a:lnTo>
                  <a:pt x="1346" y="2681"/>
                </a:lnTo>
                <a:lnTo>
                  <a:pt x="1418" y="761"/>
                </a:lnTo>
                <a:lnTo>
                  <a:pt x="1166" y="30"/>
                </a:lnTo>
                <a:lnTo>
                  <a:pt x="76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39914" y="76034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380" y="0"/>
                </a:moveTo>
                <a:lnTo>
                  <a:pt x="963" y="0"/>
                </a:lnTo>
                <a:lnTo>
                  <a:pt x="509" y="585"/>
                </a:lnTo>
                <a:lnTo>
                  <a:pt x="79" y="1828"/>
                </a:lnTo>
                <a:lnTo>
                  <a:pt x="0" y="3047"/>
                </a:lnTo>
                <a:lnTo>
                  <a:pt x="344" y="3200"/>
                </a:lnTo>
                <a:lnTo>
                  <a:pt x="713" y="3321"/>
                </a:lnTo>
                <a:lnTo>
                  <a:pt x="1237" y="2742"/>
                </a:lnTo>
                <a:lnTo>
                  <a:pt x="1524" y="1828"/>
                </a:lnTo>
                <a:lnTo>
                  <a:pt x="1831" y="975"/>
                </a:lnTo>
                <a:lnTo>
                  <a:pt x="1773" y="152"/>
                </a:lnTo>
                <a:lnTo>
                  <a:pt x="1429" y="3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39033" y="759033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249" y="0"/>
                </a:moveTo>
                <a:lnTo>
                  <a:pt x="786" y="487"/>
                </a:lnTo>
                <a:lnTo>
                  <a:pt x="45" y="2072"/>
                </a:lnTo>
                <a:lnTo>
                  <a:pt x="0" y="2895"/>
                </a:lnTo>
                <a:lnTo>
                  <a:pt x="679" y="3260"/>
                </a:lnTo>
                <a:lnTo>
                  <a:pt x="1274" y="2712"/>
                </a:lnTo>
                <a:lnTo>
                  <a:pt x="2036" y="1035"/>
                </a:lnTo>
                <a:lnTo>
                  <a:pt x="2081" y="213"/>
                </a:lnTo>
                <a:lnTo>
                  <a:pt x="1749" y="30"/>
                </a:lnTo>
                <a:lnTo>
                  <a:pt x="124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49390" y="75814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05" y="0"/>
                </a:moveTo>
                <a:lnTo>
                  <a:pt x="454" y="30"/>
                </a:lnTo>
                <a:lnTo>
                  <a:pt x="85" y="152"/>
                </a:lnTo>
                <a:lnTo>
                  <a:pt x="0" y="974"/>
                </a:lnTo>
                <a:lnTo>
                  <a:pt x="249" y="1859"/>
                </a:lnTo>
                <a:lnTo>
                  <a:pt x="478" y="2742"/>
                </a:lnTo>
                <a:lnTo>
                  <a:pt x="978" y="3382"/>
                </a:lnTo>
                <a:lnTo>
                  <a:pt x="1347" y="3261"/>
                </a:lnTo>
                <a:lnTo>
                  <a:pt x="1716" y="3169"/>
                </a:lnTo>
                <a:lnTo>
                  <a:pt x="1798" y="2346"/>
                </a:lnTo>
                <a:lnTo>
                  <a:pt x="1548" y="1463"/>
                </a:lnTo>
                <a:lnTo>
                  <a:pt x="1322" y="609"/>
                </a:lnTo>
                <a:lnTo>
                  <a:pt x="90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48213" y="75894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63" y="0"/>
                </a:moveTo>
                <a:lnTo>
                  <a:pt x="521" y="0"/>
                </a:lnTo>
                <a:lnTo>
                  <a:pt x="176" y="91"/>
                </a:lnTo>
                <a:lnTo>
                  <a:pt x="0" y="883"/>
                </a:lnTo>
                <a:lnTo>
                  <a:pt x="320" y="2712"/>
                </a:lnTo>
                <a:lnTo>
                  <a:pt x="749" y="3413"/>
                </a:lnTo>
                <a:lnTo>
                  <a:pt x="1487" y="3230"/>
                </a:lnTo>
                <a:lnTo>
                  <a:pt x="1653" y="2429"/>
                </a:lnTo>
                <a:lnTo>
                  <a:pt x="1356" y="670"/>
                </a:lnTo>
                <a:lnTo>
                  <a:pt x="96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46772" y="75973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50" y="0"/>
                </a:moveTo>
                <a:lnTo>
                  <a:pt x="536" y="0"/>
                </a:lnTo>
                <a:lnTo>
                  <a:pt x="155" y="91"/>
                </a:lnTo>
                <a:lnTo>
                  <a:pt x="0" y="883"/>
                </a:lnTo>
                <a:lnTo>
                  <a:pt x="307" y="2712"/>
                </a:lnTo>
                <a:lnTo>
                  <a:pt x="737" y="3413"/>
                </a:lnTo>
                <a:lnTo>
                  <a:pt x="1118" y="3322"/>
                </a:lnTo>
                <a:lnTo>
                  <a:pt x="1487" y="3260"/>
                </a:lnTo>
                <a:lnTo>
                  <a:pt x="1642" y="2438"/>
                </a:lnTo>
                <a:lnTo>
                  <a:pt x="1344" y="670"/>
                </a:lnTo>
                <a:lnTo>
                  <a:pt x="95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45449" y="76013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73" y="0"/>
                </a:moveTo>
                <a:lnTo>
                  <a:pt x="404" y="0"/>
                </a:lnTo>
                <a:lnTo>
                  <a:pt x="60" y="731"/>
                </a:lnTo>
                <a:lnTo>
                  <a:pt x="0" y="2651"/>
                </a:lnTo>
                <a:lnTo>
                  <a:pt x="249" y="3352"/>
                </a:lnTo>
                <a:lnTo>
                  <a:pt x="1011" y="3382"/>
                </a:lnTo>
                <a:lnTo>
                  <a:pt x="1334" y="2650"/>
                </a:lnTo>
                <a:lnTo>
                  <a:pt x="1418" y="731"/>
                </a:lnTo>
                <a:lnTo>
                  <a:pt x="1154" y="30"/>
                </a:lnTo>
                <a:lnTo>
                  <a:pt x="77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44196" y="75988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65" y="0"/>
                </a:moveTo>
                <a:lnTo>
                  <a:pt x="396" y="0"/>
                </a:lnTo>
                <a:lnTo>
                  <a:pt x="52" y="731"/>
                </a:lnTo>
                <a:lnTo>
                  <a:pt x="0" y="2681"/>
                </a:lnTo>
                <a:lnTo>
                  <a:pt x="253" y="3382"/>
                </a:lnTo>
                <a:lnTo>
                  <a:pt x="1003" y="3413"/>
                </a:lnTo>
                <a:lnTo>
                  <a:pt x="1338" y="2680"/>
                </a:lnTo>
                <a:lnTo>
                  <a:pt x="1398" y="731"/>
                </a:lnTo>
                <a:lnTo>
                  <a:pt x="1146" y="30"/>
                </a:lnTo>
                <a:lnTo>
                  <a:pt x="76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42552" y="75997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54" y="0"/>
                </a:moveTo>
                <a:lnTo>
                  <a:pt x="385" y="0"/>
                </a:lnTo>
                <a:lnTo>
                  <a:pt x="53" y="731"/>
                </a:lnTo>
                <a:lnTo>
                  <a:pt x="0" y="2651"/>
                </a:lnTo>
                <a:lnTo>
                  <a:pt x="229" y="3352"/>
                </a:lnTo>
                <a:lnTo>
                  <a:pt x="1004" y="3382"/>
                </a:lnTo>
                <a:lnTo>
                  <a:pt x="1351" y="2651"/>
                </a:lnTo>
                <a:lnTo>
                  <a:pt x="1399" y="731"/>
                </a:lnTo>
                <a:lnTo>
                  <a:pt x="1147" y="30"/>
                </a:lnTo>
                <a:lnTo>
                  <a:pt x="75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41258" y="759246"/>
            <a:ext cx="1408" cy="3382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39865" y="758362"/>
            <a:ext cx="1880" cy="3321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39033" y="757052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252" y="0"/>
                </a:moveTo>
                <a:lnTo>
                  <a:pt x="781" y="527"/>
                </a:lnTo>
                <a:lnTo>
                  <a:pt x="45" y="2072"/>
                </a:lnTo>
                <a:lnTo>
                  <a:pt x="0" y="2895"/>
                </a:lnTo>
                <a:lnTo>
                  <a:pt x="679" y="3260"/>
                </a:lnTo>
                <a:lnTo>
                  <a:pt x="1274" y="2742"/>
                </a:lnTo>
                <a:lnTo>
                  <a:pt x="1940" y="1249"/>
                </a:lnTo>
                <a:lnTo>
                  <a:pt x="2064" y="527"/>
                </a:lnTo>
                <a:lnTo>
                  <a:pt x="2081" y="243"/>
                </a:lnTo>
                <a:lnTo>
                  <a:pt x="1749" y="60"/>
                </a:lnTo>
                <a:lnTo>
                  <a:pt x="125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50164" y="776132"/>
            <a:ext cx="6537" cy="6217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55273" y="78110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332" y="0"/>
                </a:moveTo>
                <a:lnTo>
                  <a:pt x="0" y="548"/>
                </a:lnTo>
                <a:lnTo>
                  <a:pt x="332" y="853"/>
                </a:lnTo>
                <a:lnTo>
                  <a:pt x="774" y="1249"/>
                </a:lnTo>
                <a:lnTo>
                  <a:pt x="1118" y="1584"/>
                </a:lnTo>
                <a:lnTo>
                  <a:pt x="1213" y="1249"/>
                </a:lnTo>
                <a:lnTo>
                  <a:pt x="1405" y="1097"/>
                </a:lnTo>
                <a:lnTo>
                  <a:pt x="1584" y="944"/>
                </a:lnTo>
                <a:lnTo>
                  <a:pt x="1617" y="579"/>
                </a:lnTo>
                <a:lnTo>
                  <a:pt x="1213" y="579"/>
                </a:lnTo>
                <a:lnTo>
                  <a:pt x="332" y="0"/>
                </a:lnTo>
                <a:close/>
              </a:path>
              <a:path w="1904" h="1904">
                <a:moveTo>
                  <a:pt x="1608" y="944"/>
                </a:moveTo>
                <a:close/>
              </a:path>
              <a:path w="1904" h="1904">
                <a:moveTo>
                  <a:pt x="1618" y="518"/>
                </a:moveTo>
                <a:lnTo>
                  <a:pt x="1213" y="579"/>
                </a:lnTo>
                <a:lnTo>
                  <a:pt x="1617" y="579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5180" y="781132"/>
            <a:ext cx="1664" cy="1522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879" y="7807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298" y="0"/>
                </a:moveTo>
                <a:lnTo>
                  <a:pt x="0" y="579"/>
                </a:lnTo>
                <a:lnTo>
                  <a:pt x="201" y="701"/>
                </a:lnTo>
                <a:lnTo>
                  <a:pt x="332" y="822"/>
                </a:lnTo>
                <a:lnTo>
                  <a:pt x="1106" y="1463"/>
                </a:lnTo>
                <a:lnTo>
                  <a:pt x="1191" y="1127"/>
                </a:lnTo>
                <a:lnTo>
                  <a:pt x="1356" y="944"/>
                </a:lnTo>
                <a:lnTo>
                  <a:pt x="1536" y="761"/>
                </a:lnTo>
                <a:lnTo>
                  <a:pt x="1548" y="457"/>
                </a:lnTo>
                <a:lnTo>
                  <a:pt x="1155" y="457"/>
                </a:lnTo>
                <a:lnTo>
                  <a:pt x="594" y="152"/>
                </a:lnTo>
                <a:lnTo>
                  <a:pt x="298" y="0"/>
                </a:lnTo>
                <a:close/>
              </a:path>
              <a:path w="1904" h="1904">
                <a:moveTo>
                  <a:pt x="1548" y="761"/>
                </a:moveTo>
                <a:close/>
              </a:path>
              <a:path w="1904" h="1904">
                <a:moveTo>
                  <a:pt x="1548" y="335"/>
                </a:moveTo>
                <a:lnTo>
                  <a:pt x="1155" y="457"/>
                </a:lnTo>
                <a:lnTo>
                  <a:pt x="1548" y="45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4736" y="780796"/>
            <a:ext cx="1630" cy="1401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54285" y="78015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356" y="0"/>
                </a:moveTo>
                <a:lnTo>
                  <a:pt x="0" y="487"/>
                </a:lnTo>
                <a:lnTo>
                  <a:pt x="201" y="701"/>
                </a:lnTo>
                <a:lnTo>
                  <a:pt x="320" y="853"/>
                </a:lnTo>
                <a:lnTo>
                  <a:pt x="814" y="1341"/>
                </a:lnTo>
                <a:lnTo>
                  <a:pt x="1118" y="1676"/>
                </a:lnTo>
                <a:lnTo>
                  <a:pt x="1237" y="1341"/>
                </a:lnTo>
                <a:lnTo>
                  <a:pt x="1630" y="1036"/>
                </a:lnTo>
                <a:lnTo>
                  <a:pt x="1677" y="640"/>
                </a:lnTo>
                <a:lnTo>
                  <a:pt x="1249" y="640"/>
                </a:lnTo>
                <a:lnTo>
                  <a:pt x="667" y="213"/>
                </a:lnTo>
                <a:lnTo>
                  <a:pt x="356" y="0"/>
                </a:lnTo>
                <a:close/>
              </a:path>
              <a:path w="1904" h="1904">
                <a:moveTo>
                  <a:pt x="1650" y="1036"/>
                </a:moveTo>
                <a:close/>
              </a:path>
              <a:path w="1904" h="1904">
                <a:moveTo>
                  <a:pt x="1679" y="609"/>
                </a:moveTo>
                <a:lnTo>
                  <a:pt x="1249" y="640"/>
                </a:lnTo>
                <a:lnTo>
                  <a:pt x="1677" y="64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54154" y="780186"/>
            <a:ext cx="1749" cy="1584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53880" y="77957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63" y="0"/>
                </a:moveTo>
                <a:lnTo>
                  <a:pt x="0" y="518"/>
                </a:lnTo>
                <a:lnTo>
                  <a:pt x="167" y="731"/>
                </a:lnTo>
                <a:lnTo>
                  <a:pt x="262" y="883"/>
                </a:lnTo>
                <a:lnTo>
                  <a:pt x="643" y="1432"/>
                </a:lnTo>
                <a:lnTo>
                  <a:pt x="929" y="1828"/>
                </a:lnTo>
                <a:lnTo>
                  <a:pt x="1118" y="1493"/>
                </a:lnTo>
                <a:lnTo>
                  <a:pt x="1344" y="1371"/>
                </a:lnTo>
                <a:lnTo>
                  <a:pt x="1581" y="1219"/>
                </a:lnTo>
                <a:lnTo>
                  <a:pt x="1712" y="792"/>
                </a:lnTo>
                <a:lnTo>
                  <a:pt x="1261" y="761"/>
                </a:lnTo>
                <a:lnTo>
                  <a:pt x="463" y="0"/>
                </a:lnTo>
                <a:close/>
              </a:path>
              <a:path w="1904" h="1904">
                <a:moveTo>
                  <a:pt x="1601" y="121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53761" y="779607"/>
            <a:ext cx="1773" cy="176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53343" y="77899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54" y="0"/>
                </a:moveTo>
                <a:lnTo>
                  <a:pt x="0" y="518"/>
                </a:lnTo>
                <a:lnTo>
                  <a:pt x="186" y="792"/>
                </a:lnTo>
                <a:lnTo>
                  <a:pt x="368" y="1036"/>
                </a:lnTo>
                <a:lnTo>
                  <a:pt x="917" y="1828"/>
                </a:lnTo>
                <a:lnTo>
                  <a:pt x="1106" y="1523"/>
                </a:lnTo>
                <a:lnTo>
                  <a:pt x="1347" y="1371"/>
                </a:lnTo>
                <a:lnTo>
                  <a:pt x="1572" y="1249"/>
                </a:lnTo>
                <a:lnTo>
                  <a:pt x="1618" y="1097"/>
                </a:lnTo>
                <a:lnTo>
                  <a:pt x="1728" y="792"/>
                </a:lnTo>
                <a:lnTo>
                  <a:pt x="1274" y="761"/>
                </a:lnTo>
                <a:lnTo>
                  <a:pt x="749" y="304"/>
                </a:lnTo>
                <a:lnTo>
                  <a:pt x="454" y="0"/>
                </a:lnTo>
                <a:close/>
              </a:path>
              <a:path w="1904" h="1904">
                <a:moveTo>
                  <a:pt x="1593" y="124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53212" y="779028"/>
            <a:ext cx="1798" cy="176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52892" y="7785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38" y="0"/>
                </a:moveTo>
                <a:lnTo>
                  <a:pt x="0" y="518"/>
                </a:lnTo>
                <a:lnTo>
                  <a:pt x="193" y="792"/>
                </a:lnTo>
                <a:lnTo>
                  <a:pt x="356" y="1005"/>
                </a:lnTo>
                <a:lnTo>
                  <a:pt x="630" y="1432"/>
                </a:lnTo>
                <a:lnTo>
                  <a:pt x="917" y="1828"/>
                </a:lnTo>
                <a:lnTo>
                  <a:pt x="1106" y="1493"/>
                </a:lnTo>
                <a:lnTo>
                  <a:pt x="1331" y="1371"/>
                </a:lnTo>
                <a:lnTo>
                  <a:pt x="1557" y="1219"/>
                </a:lnTo>
                <a:lnTo>
                  <a:pt x="1700" y="792"/>
                </a:lnTo>
                <a:lnTo>
                  <a:pt x="1237" y="761"/>
                </a:lnTo>
                <a:lnTo>
                  <a:pt x="438" y="0"/>
                </a:lnTo>
                <a:close/>
              </a:path>
              <a:path w="1904" h="1904">
                <a:moveTo>
                  <a:pt x="1581" y="121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52749" y="778571"/>
            <a:ext cx="1785" cy="1736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52426" y="7780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78" y="0"/>
                </a:moveTo>
                <a:lnTo>
                  <a:pt x="0" y="518"/>
                </a:lnTo>
                <a:lnTo>
                  <a:pt x="167" y="731"/>
                </a:lnTo>
                <a:lnTo>
                  <a:pt x="262" y="914"/>
                </a:lnTo>
                <a:lnTo>
                  <a:pt x="630" y="1432"/>
                </a:lnTo>
                <a:lnTo>
                  <a:pt x="917" y="1828"/>
                </a:lnTo>
                <a:lnTo>
                  <a:pt x="1121" y="1493"/>
                </a:lnTo>
                <a:lnTo>
                  <a:pt x="1359" y="1371"/>
                </a:lnTo>
                <a:lnTo>
                  <a:pt x="1584" y="1219"/>
                </a:lnTo>
                <a:lnTo>
                  <a:pt x="1740" y="761"/>
                </a:lnTo>
                <a:lnTo>
                  <a:pt x="1274" y="731"/>
                </a:lnTo>
                <a:lnTo>
                  <a:pt x="478" y="0"/>
                </a:lnTo>
                <a:close/>
              </a:path>
              <a:path w="1904" h="1904">
                <a:moveTo>
                  <a:pt x="1608" y="121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52295" y="778083"/>
            <a:ext cx="1822" cy="176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51987" y="77753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99" y="0"/>
                </a:moveTo>
                <a:lnTo>
                  <a:pt x="0" y="518"/>
                </a:lnTo>
                <a:lnTo>
                  <a:pt x="167" y="761"/>
                </a:lnTo>
                <a:lnTo>
                  <a:pt x="262" y="914"/>
                </a:lnTo>
                <a:lnTo>
                  <a:pt x="643" y="1463"/>
                </a:lnTo>
                <a:lnTo>
                  <a:pt x="917" y="1859"/>
                </a:lnTo>
                <a:lnTo>
                  <a:pt x="1118" y="1523"/>
                </a:lnTo>
                <a:lnTo>
                  <a:pt x="1356" y="1371"/>
                </a:lnTo>
                <a:lnTo>
                  <a:pt x="1594" y="1249"/>
                </a:lnTo>
                <a:lnTo>
                  <a:pt x="1749" y="761"/>
                </a:lnTo>
                <a:lnTo>
                  <a:pt x="1298" y="761"/>
                </a:lnTo>
                <a:lnTo>
                  <a:pt x="774" y="274"/>
                </a:lnTo>
                <a:lnTo>
                  <a:pt x="499" y="0"/>
                </a:lnTo>
                <a:close/>
              </a:path>
              <a:path w="1904" h="1904">
                <a:moveTo>
                  <a:pt x="1621" y="124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51868" y="777565"/>
            <a:ext cx="1810" cy="1767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51475" y="77704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512" y="0"/>
                </a:moveTo>
                <a:lnTo>
                  <a:pt x="0" y="640"/>
                </a:lnTo>
                <a:lnTo>
                  <a:pt x="428" y="1158"/>
                </a:lnTo>
                <a:lnTo>
                  <a:pt x="701" y="1523"/>
                </a:lnTo>
                <a:lnTo>
                  <a:pt x="1011" y="1889"/>
                </a:lnTo>
                <a:lnTo>
                  <a:pt x="1213" y="1523"/>
                </a:lnTo>
                <a:lnTo>
                  <a:pt x="1463" y="1341"/>
                </a:lnTo>
                <a:lnTo>
                  <a:pt x="1700" y="1158"/>
                </a:lnTo>
                <a:lnTo>
                  <a:pt x="1773" y="1005"/>
                </a:lnTo>
                <a:lnTo>
                  <a:pt x="1842" y="701"/>
                </a:lnTo>
                <a:lnTo>
                  <a:pt x="1368" y="701"/>
                </a:lnTo>
                <a:lnTo>
                  <a:pt x="819" y="274"/>
                </a:lnTo>
                <a:lnTo>
                  <a:pt x="512" y="0"/>
                </a:lnTo>
                <a:close/>
              </a:path>
              <a:path w="1904" h="1904">
                <a:moveTo>
                  <a:pt x="1728" y="1158"/>
                </a:moveTo>
                <a:close/>
              </a:path>
              <a:path w="1904" h="1904">
                <a:moveTo>
                  <a:pt x="1856" y="640"/>
                </a:moveTo>
                <a:lnTo>
                  <a:pt x="1368" y="701"/>
                </a:lnTo>
                <a:lnTo>
                  <a:pt x="1842" y="70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51344" y="777108"/>
            <a:ext cx="1922" cy="179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50999" y="77658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524" y="0"/>
                </a:moveTo>
                <a:lnTo>
                  <a:pt x="0" y="609"/>
                </a:lnTo>
                <a:lnTo>
                  <a:pt x="176" y="853"/>
                </a:lnTo>
                <a:lnTo>
                  <a:pt x="295" y="1005"/>
                </a:lnTo>
                <a:lnTo>
                  <a:pt x="736" y="1523"/>
                </a:lnTo>
                <a:lnTo>
                  <a:pt x="1011" y="1889"/>
                </a:lnTo>
                <a:lnTo>
                  <a:pt x="1213" y="1523"/>
                </a:lnTo>
                <a:lnTo>
                  <a:pt x="1463" y="1310"/>
                </a:lnTo>
                <a:lnTo>
                  <a:pt x="1700" y="1158"/>
                </a:lnTo>
                <a:lnTo>
                  <a:pt x="1841" y="701"/>
                </a:lnTo>
                <a:lnTo>
                  <a:pt x="1368" y="701"/>
                </a:lnTo>
                <a:lnTo>
                  <a:pt x="819" y="274"/>
                </a:lnTo>
                <a:lnTo>
                  <a:pt x="524" y="0"/>
                </a:lnTo>
                <a:close/>
              </a:path>
              <a:path w="1904" h="1904">
                <a:moveTo>
                  <a:pt x="1730" y="1158"/>
                </a:moveTo>
                <a:close/>
              </a:path>
              <a:path w="1904" h="1904">
                <a:moveTo>
                  <a:pt x="1856" y="640"/>
                </a:moveTo>
                <a:lnTo>
                  <a:pt x="1368" y="701"/>
                </a:lnTo>
                <a:lnTo>
                  <a:pt x="1841" y="70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50881" y="776620"/>
            <a:ext cx="1926" cy="1828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50557" y="7761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54" y="0"/>
                </a:moveTo>
                <a:lnTo>
                  <a:pt x="0" y="609"/>
                </a:lnTo>
                <a:lnTo>
                  <a:pt x="179" y="822"/>
                </a:lnTo>
                <a:lnTo>
                  <a:pt x="298" y="975"/>
                </a:lnTo>
                <a:lnTo>
                  <a:pt x="736" y="1493"/>
                </a:lnTo>
                <a:lnTo>
                  <a:pt x="1011" y="1859"/>
                </a:lnTo>
                <a:lnTo>
                  <a:pt x="1191" y="1493"/>
                </a:lnTo>
                <a:lnTo>
                  <a:pt x="1441" y="1310"/>
                </a:lnTo>
                <a:lnTo>
                  <a:pt x="1679" y="1158"/>
                </a:lnTo>
                <a:lnTo>
                  <a:pt x="1716" y="975"/>
                </a:lnTo>
                <a:lnTo>
                  <a:pt x="1773" y="701"/>
                </a:lnTo>
                <a:lnTo>
                  <a:pt x="1322" y="701"/>
                </a:lnTo>
                <a:lnTo>
                  <a:pt x="761" y="243"/>
                </a:lnTo>
                <a:lnTo>
                  <a:pt x="454" y="0"/>
                </a:lnTo>
                <a:close/>
              </a:path>
              <a:path w="1904" h="1904">
                <a:moveTo>
                  <a:pt x="1694" y="1158"/>
                </a:moveTo>
                <a:close/>
              </a:path>
              <a:path w="1904" h="1904">
                <a:moveTo>
                  <a:pt x="1786" y="640"/>
                </a:moveTo>
                <a:lnTo>
                  <a:pt x="1322" y="701"/>
                </a:lnTo>
                <a:lnTo>
                  <a:pt x="1773" y="70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50510" y="776193"/>
            <a:ext cx="1775" cy="1767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50521" y="77588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05" y="0"/>
                </a:moveTo>
                <a:lnTo>
                  <a:pt x="179" y="335"/>
                </a:lnTo>
                <a:lnTo>
                  <a:pt x="274" y="518"/>
                </a:lnTo>
                <a:lnTo>
                  <a:pt x="0" y="822"/>
                </a:lnTo>
                <a:lnTo>
                  <a:pt x="573" y="1615"/>
                </a:lnTo>
                <a:lnTo>
                  <a:pt x="774" y="1249"/>
                </a:lnTo>
                <a:lnTo>
                  <a:pt x="1011" y="1066"/>
                </a:lnTo>
                <a:lnTo>
                  <a:pt x="1274" y="914"/>
                </a:lnTo>
                <a:lnTo>
                  <a:pt x="1409" y="457"/>
                </a:lnTo>
                <a:lnTo>
                  <a:pt x="954" y="457"/>
                </a:lnTo>
                <a:lnTo>
                  <a:pt x="405" y="0"/>
                </a:lnTo>
                <a:close/>
              </a:path>
              <a:path w="1904" h="1904">
                <a:moveTo>
                  <a:pt x="1285" y="914"/>
                </a:moveTo>
                <a:close/>
              </a:path>
              <a:path w="1904" h="1904">
                <a:moveTo>
                  <a:pt x="1417" y="426"/>
                </a:moveTo>
                <a:lnTo>
                  <a:pt x="954" y="457"/>
                </a:lnTo>
                <a:lnTo>
                  <a:pt x="1409" y="45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50390" y="775858"/>
            <a:ext cx="1490" cy="1584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50438" y="77576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10" y="0"/>
                </a:moveTo>
                <a:lnTo>
                  <a:pt x="192" y="365"/>
                </a:lnTo>
                <a:lnTo>
                  <a:pt x="0" y="914"/>
                </a:lnTo>
                <a:lnTo>
                  <a:pt x="310" y="1219"/>
                </a:lnTo>
                <a:lnTo>
                  <a:pt x="475" y="914"/>
                </a:lnTo>
                <a:lnTo>
                  <a:pt x="691" y="701"/>
                </a:lnTo>
                <a:lnTo>
                  <a:pt x="893" y="518"/>
                </a:lnTo>
                <a:lnTo>
                  <a:pt x="1010" y="213"/>
                </a:lnTo>
                <a:lnTo>
                  <a:pt x="691" y="213"/>
                </a:lnTo>
                <a:lnTo>
                  <a:pt x="310" y="0"/>
                </a:lnTo>
                <a:close/>
              </a:path>
              <a:path w="1270" h="1270">
                <a:moveTo>
                  <a:pt x="910" y="518"/>
                </a:moveTo>
                <a:close/>
              </a:path>
              <a:path w="1270" h="1270">
                <a:moveTo>
                  <a:pt x="1060" y="60"/>
                </a:moveTo>
                <a:lnTo>
                  <a:pt x="691" y="213"/>
                </a:lnTo>
                <a:lnTo>
                  <a:pt x="1010" y="213"/>
                </a:lnTo>
                <a:lnTo>
                  <a:pt x="1060" y="6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50426" y="775675"/>
            <a:ext cx="1048" cy="1310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73228" y="770524"/>
            <a:ext cx="8774" cy="9326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47284" y="773389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2671" y="7772"/>
                </a:moveTo>
                <a:lnTo>
                  <a:pt x="9012" y="7772"/>
                </a:lnTo>
                <a:lnTo>
                  <a:pt x="18882" y="9662"/>
                </a:lnTo>
                <a:lnTo>
                  <a:pt x="24252" y="11094"/>
                </a:lnTo>
                <a:lnTo>
                  <a:pt x="27968" y="12649"/>
                </a:lnTo>
                <a:lnTo>
                  <a:pt x="31930" y="10058"/>
                </a:lnTo>
                <a:lnTo>
                  <a:pt x="32671" y="7772"/>
                </a:lnTo>
                <a:close/>
              </a:path>
              <a:path w="33654" h="12700">
                <a:moveTo>
                  <a:pt x="7796" y="0"/>
                </a:moveTo>
                <a:lnTo>
                  <a:pt x="344" y="9265"/>
                </a:lnTo>
                <a:lnTo>
                  <a:pt x="0" y="9509"/>
                </a:lnTo>
                <a:lnTo>
                  <a:pt x="2298" y="10576"/>
                </a:lnTo>
                <a:lnTo>
                  <a:pt x="3486" y="10972"/>
                </a:lnTo>
                <a:lnTo>
                  <a:pt x="9012" y="7772"/>
                </a:lnTo>
                <a:lnTo>
                  <a:pt x="32671" y="7772"/>
                </a:lnTo>
                <a:lnTo>
                  <a:pt x="32790" y="7406"/>
                </a:lnTo>
                <a:lnTo>
                  <a:pt x="31491" y="7406"/>
                </a:lnTo>
                <a:lnTo>
                  <a:pt x="27587" y="7132"/>
                </a:lnTo>
                <a:lnTo>
                  <a:pt x="29239" y="6701"/>
                </a:lnTo>
                <a:lnTo>
                  <a:pt x="7796" y="0"/>
                </a:lnTo>
                <a:close/>
              </a:path>
              <a:path w="33654" h="12700">
                <a:moveTo>
                  <a:pt x="29239" y="6701"/>
                </a:moveTo>
                <a:lnTo>
                  <a:pt x="27587" y="7132"/>
                </a:lnTo>
                <a:lnTo>
                  <a:pt x="31491" y="7406"/>
                </a:lnTo>
                <a:lnTo>
                  <a:pt x="29239" y="6701"/>
                </a:lnTo>
                <a:close/>
              </a:path>
              <a:path w="33654" h="12700">
                <a:moveTo>
                  <a:pt x="33195" y="5669"/>
                </a:moveTo>
                <a:lnTo>
                  <a:pt x="29239" y="6701"/>
                </a:lnTo>
                <a:lnTo>
                  <a:pt x="31491" y="7406"/>
                </a:lnTo>
                <a:lnTo>
                  <a:pt x="32790" y="7406"/>
                </a:lnTo>
                <a:lnTo>
                  <a:pt x="33195" y="5669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46952" y="776285"/>
            <a:ext cx="34396" cy="9722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47046" y="775980"/>
            <a:ext cx="34290" cy="6985"/>
          </a:xfrm>
          <a:custGeom>
            <a:avLst/>
            <a:gdLst/>
            <a:ahLst/>
            <a:cxnLst/>
            <a:rect l="l" t="t" r="r" b="b"/>
            <a:pathLst>
              <a:path w="34290" h="6984">
                <a:moveTo>
                  <a:pt x="13523" y="0"/>
                </a:moveTo>
                <a:lnTo>
                  <a:pt x="10381" y="396"/>
                </a:lnTo>
                <a:lnTo>
                  <a:pt x="7513" y="1554"/>
                </a:lnTo>
                <a:lnTo>
                  <a:pt x="4642" y="2682"/>
                </a:lnTo>
                <a:lnTo>
                  <a:pt x="2069" y="4480"/>
                </a:lnTo>
                <a:lnTo>
                  <a:pt x="0" y="6766"/>
                </a:lnTo>
                <a:lnTo>
                  <a:pt x="1082" y="5669"/>
                </a:lnTo>
                <a:lnTo>
                  <a:pt x="2225" y="4663"/>
                </a:lnTo>
                <a:lnTo>
                  <a:pt x="3511" y="3809"/>
                </a:lnTo>
                <a:lnTo>
                  <a:pt x="4785" y="2926"/>
                </a:lnTo>
                <a:lnTo>
                  <a:pt x="6141" y="2225"/>
                </a:lnTo>
                <a:lnTo>
                  <a:pt x="7559" y="1645"/>
                </a:lnTo>
                <a:lnTo>
                  <a:pt x="10405" y="548"/>
                </a:lnTo>
                <a:lnTo>
                  <a:pt x="13523" y="91"/>
                </a:lnTo>
                <a:lnTo>
                  <a:pt x="14442" y="91"/>
                </a:lnTo>
                <a:lnTo>
                  <a:pt x="13523" y="0"/>
                </a:lnTo>
                <a:close/>
              </a:path>
              <a:path w="34290" h="6984">
                <a:moveTo>
                  <a:pt x="14442" y="91"/>
                </a:moveTo>
                <a:lnTo>
                  <a:pt x="13523" y="91"/>
                </a:lnTo>
                <a:lnTo>
                  <a:pt x="16571" y="365"/>
                </a:lnTo>
                <a:lnTo>
                  <a:pt x="18095" y="487"/>
                </a:lnTo>
                <a:lnTo>
                  <a:pt x="19632" y="761"/>
                </a:lnTo>
                <a:lnTo>
                  <a:pt x="21098" y="1188"/>
                </a:lnTo>
                <a:lnTo>
                  <a:pt x="24027" y="2103"/>
                </a:lnTo>
                <a:lnTo>
                  <a:pt x="25551" y="2377"/>
                </a:lnTo>
                <a:lnTo>
                  <a:pt x="27050" y="2682"/>
                </a:lnTo>
                <a:lnTo>
                  <a:pt x="28599" y="2865"/>
                </a:lnTo>
                <a:lnTo>
                  <a:pt x="30132" y="2773"/>
                </a:lnTo>
                <a:lnTo>
                  <a:pt x="28599" y="2773"/>
                </a:lnTo>
                <a:lnTo>
                  <a:pt x="27075" y="2560"/>
                </a:lnTo>
                <a:lnTo>
                  <a:pt x="25560" y="2316"/>
                </a:lnTo>
                <a:lnTo>
                  <a:pt x="24048" y="2011"/>
                </a:lnTo>
                <a:lnTo>
                  <a:pt x="19632" y="731"/>
                </a:lnTo>
                <a:lnTo>
                  <a:pt x="18120" y="426"/>
                </a:lnTo>
                <a:lnTo>
                  <a:pt x="16584" y="304"/>
                </a:lnTo>
                <a:lnTo>
                  <a:pt x="14442" y="91"/>
                </a:lnTo>
                <a:close/>
              </a:path>
              <a:path w="34290" h="6984">
                <a:moveTo>
                  <a:pt x="34289" y="1097"/>
                </a:moveTo>
                <a:lnTo>
                  <a:pt x="32741" y="2164"/>
                </a:lnTo>
                <a:lnTo>
                  <a:pt x="32384" y="2316"/>
                </a:lnTo>
                <a:lnTo>
                  <a:pt x="31656" y="2529"/>
                </a:lnTo>
                <a:lnTo>
                  <a:pt x="30885" y="2651"/>
                </a:lnTo>
                <a:lnTo>
                  <a:pt x="30132" y="2682"/>
                </a:lnTo>
                <a:lnTo>
                  <a:pt x="28599" y="2773"/>
                </a:lnTo>
                <a:lnTo>
                  <a:pt x="30132" y="2773"/>
                </a:lnTo>
                <a:lnTo>
                  <a:pt x="30906" y="2712"/>
                </a:lnTo>
                <a:lnTo>
                  <a:pt x="34302" y="1127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09577" y="770493"/>
            <a:ext cx="8799" cy="9356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11125" y="773298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5669"/>
                </a:moveTo>
                <a:lnTo>
                  <a:pt x="412" y="7437"/>
                </a:lnTo>
                <a:lnTo>
                  <a:pt x="1249" y="10058"/>
                </a:lnTo>
                <a:lnTo>
                  <a:pt x="2904" y="11125"/>
                </a:lnTo>
                <a:lnTo>
                  <a:pt x="5224" y="12649"/>
                </a:lnTo>
                <a:lnTo>
                  <a:pt x="8939" y="11094"/>
                </a:lnTo>
                <a:lnTo>
                  <a:pt x="14322" y="9692"/>
                </a:lnTo>
                <a:lnTo>
                  <a:pt x="24191" y="7772"/>
                </a:lnTo>
                <a:lnTo>
                  <a:pt x="31628" y="7772"/>
                </a:lnTo>
                <a:lnTo>
                  <a:pt x="31360" y="7437"/>
                </a:lnTo>
                <a:lnTo>
                  <a:pt x="1712" y="7437"/>
                </a:lnTo>
                <a:lnTo>
                  <a:pt x="3957" y="6725"/>
                </a:lnTo>
                <a:lnTo>
                  <a:pt x="0" y="5669"/>
                </a:lnTo>
                <a:close/>
              </a:path>
              <a:path w="33654" h="12700">
                <a:moveTo>
                  <a:pt x="31628" y="7772"/>
                </a:moveTo>
                <a:lnTo>
                  <a:pt x="24191" y="7772"/>
                </a:lnTo>
                <a:lnTo>
                  <a:pt x="29717" y="10972"/>
                </a:lnTo>
                <a:lnTo>
                  <a:pt x="29906" y="10942"/>
                </a:lnTo>
                <a:lnTo>
                  <a:pt x="33192" y="9509"/>
                </a:lnTo>
                <a:lnTo>
                  <a:pt x="32848" y="9296"/>
                </a:lnTo>
                <a:lnTo>
                  <a:pt x="31628" y="7772"/>
                </a:lnTo>
                <a:close/>
              </a:path>
              <a:path w="33654" h="12700">
                <a:moveTo>
                  <a:pt x="3957" y="6725"/>
                </a:moveTo>
                <a:lnTo>
                  <a:pt x="1712" y="7437"/>
                </a:lnTo>
                <a:lnTo>
                  <a:pt x="5596" y="7162"/>
                </a:lnTo>
                <a:lnTo>
                  <a:pt x="3957" y="6725"/>
                </a:lnTo>
                <a:close/>
              </a:path>
              <a:path w="33654" h="12700">
                <a:moveTo>
                  <a:pt x="25408" y="0"/>
                </a:moveTo>
                <a:lnTo>
                  <a:pt x="3957" y="6725"/>
                </a:lnTo>
                <a:lnTo>
                  <a:pt x="5596" y="7162"/>
                </a:lnTo>
                <a:lnTo>
                  <a:pt x="1712" y="7437"/>
                </a:lnTo>
                <a:lnTo>
                  <a:pt x="31360" y="7437"/>
                </a:lnTo>
                <a:lnTo>
                  <a:pt x="25408" y="0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10254" y="776193"/>
            <a:ext cx="34362" cy="9692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10254" y="775949"/>
            <a:ext cx="34925" cy="6985"/>
          </a:xfrm>
          <a:custGeom>
            <a:avLst/>
            <a:gdLst/>
            <a:ahLst/>
            <a:cxnLst/>
            <a:rect l="l" t="t" r="r" b="b"/>
            <a:pathLst>
              <a:path w="34925" h="6984">
                <a:moveTo>
                  <a:pt x="21527" y="91"/>
                </a:moveTo>
                <a:lnTo>
                  <a:pt x="20802" y="91"/>
                </a:lnTo>
                <a:lnTo>
                  <a:pt x="23908" y="518"/>
                </a:lnTo>
                <a:lnTo>
                  <a:pt x="28193" y="2194"/>
                </a:lnTo>
                <a:lnTo>
                  <a:pt x="34350" y="6766"/>
                </a:lnTo>
                <a:lnTo>
                  <a:pt x="32266" y="4480"/>
                </a:lnTo>
                <a:lnTo>
                  <a:pt x="29684" y="2682"/>
                </a:lnTo>
                <a:lnTo>
                  <a:pt x="26813" y="1554"/>
                </a:lnTo>
                <a:lnTo>
                  <a:pt x="23945" y="396"/>
                </a:lnTo>
                <a:lnTo>
                  <a:pt x="21527" y="91"/>
                </a:lnTo>
                <a:close/>
              </a:path>
              <a:path w="34925" h="6984">
                <a:moveTo>
                  <a:pt x="12" y="1097"/>
                </a:moveTo>
                <a:lnTo>
                  <a:pt x="216" y="1432"/>
                </a:lnTo>
                <a:lnTo>
                  <a:pt x="524" y="1645"/>
                </a:lnTo>
                <a:lnTo>
                  <a:pt x="1191" y="2072"/>
                </a:lnTo>
                <a:lnTo>
                  <a:pt x="1536" y="2225"/>
                </a:lnTo>
                <a:lnTo>
                  <a:pt x="1917" y="2346"/>
                </a:lnTo>
                <a:lnTo>
                  <a:pt x="2633" y="2590"/>
                </a:lnTo>
                <a:lnTo>
                  <a:pt x="3395" y="2712"/>
                </a:lnTo>
                <a:lnTo>
                  <a:pt x="4169" y="2773"/>
                </a:lnTo>
                <a:lnTo>
                  <a:pt x="5714" y="2865"/>
                </a:lnTo>
                <a:lnTo>
                  <a:pt x="6489" y="2773"/>
                </a:lnTo>
                <a:lnTo>
                  <a:pt x="5714" y="2773"/>
                </a:lnTo>
                <a:lnTo>
                  <a:pt x="4169" y="2682"/>
                </a:lnTo>
                <a:lnTo>
                  <a:pt x="883" y="1828"/>
                </a:lnTo>
                <a:lnTo>
                  <a:pt x="548" y="1645"/>
                </a:lnTo>
                <a:lnTo>
                  <a:pt x="240" y="1402"/>
                </a:lnTo>
                <a:lnTo>
                  <a:pt x="12" y="1097"/>
                </a:lnTo>
                <a:close/>
              </a:path>
              <a:path w="34925" h="6984">
                <a:moveTo>
                  <a:pt x="20802" y="0"/>
                </a:moveTo>
                <a:lnTo>
                  <a:pt x="16218" y="426"/>
                </a:lnTo>
                <a:lnTo>
                  <a:pt x="14694" y="731"/>
                </a:lnTo>
                <a:lnTo>
                  <a:pt x="10253" y="2011"/>
                </a:lnTo>
                <a:lnTo>
                  <a:pt x="7251" y="2560"/>
                </a:lnTo>
                <a:lnTo>
                  <a:pt x="5714" y="2773"/>
                </a:lnTo>
                <a:lnTo>
                  <a:pt x="6489" y="2773"/>
                </a:lnTo>
                <a:lnTo>
                  <a:pt x="7263" y="2682"/>
                </a:lnTo>
                <a:lnTo>
                  <a:pt x="9524" y="2225"/>
                </a:lnTo>
                <a:lnTo>
                  <a:pt x="10265" y="2042"/>
                </a:lnTo>
                <a:lnTo>
                  <a:pt x="11003" y="1828"/>
                </a:lnTo>
                <a:lnTo>
                  <a:pt x="11765" y="1645"/>
                </a:lnTo>
                <a:lnTo>
                  <a:pt x="20802" y="91"/>
                </a:lnTo>
                <a:lnTo>
                  <a:pt x="21527" y="91"/>
                </a:lnTo>
                <a:lnTo>
                  <a:pt x="20802" y="0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16091" y="779302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1188" y="335"/>
                </a:moveTo>
                <a:lnTo>
                  <a:pt x="271" y="335"/>
                </a:lnTo>
                <a:lnTo>
                  <a:pt x="463" y="457"/>
                </a:lnTo>
                <a:lnTo>
                  <a:pt x="545" y="975"/>
                </a:lnTo>
                <a:lnTo>
                  <a:pt x="569" y="4358"/>
                </a:lnTo>
                <a:lnTo>
                  <a:pt x="463" y="4571"/>
                </a:lnTo>
                <a:lnTo>
                  <a:pt x="188" y="4693"/>
                </a:lnTo>
                <a:lnTo>
                  <a:pt x="57" y="4693"/>
                </a:lnTo>
                <a:lnTo>
                  <a:pt x="57" y="4846"/>
                </a:lnTo>
                <a:lnTo>
                  <a:pt x="2999" y="4358"/>
                </a:lnTo>
                <a:lnTo>
                  <a:pt x="1475" y="4328"/>
                </a:lnTo>
                <a:lnTo>
                  <a:pt x="1225" y="4297"/>
                </a:lnTo>
                <a:lnTo>
                  <a:pt x="1129" y="3718"/>
                </a:lnTo>
                <a:lnTo>
                  <a:pt x="1121" y="3078"/>
                </a:lnTo>
                <a:lnTo>
                  <a:pt x="1130" y="457"/>
                </a:lnTo>
                <a:close/>
              </a:path>
              <a:path w="3809" h="5079">
                <a:moveTo>
                  <a:pt x="3297" y="3078"/>
                </a:moveTo>
                <a:lnTo>
                  <a:pt x="3105" y="3383"/>
                </a:lnTo>
                <a:lnTo>
                  <a:pt x="3011" y="3596"/>
                </a:lnTo>
                <a:lnTo>
                  <a:pt x="2831" y="3901"/>
                </a:lnTo>
                <a:lnTo>
                  <a:pt x="2606" y="4053"/>
                </a:lnTo>
                <a:lnTo>
                  <a:pt x="2285" y="4175"/>
                </a:lnTo>
                <a:lnTo>
                  <a:pt x="1987" y="4236"/>
                </a:lnTo>
                <a:lnTo>
                  <a:pt x="1712" y="4267"/>
                </a:lnTo>
                <a:lnTo>
                  <a:pt x="1475" y="4328"/>
                </a:lnTo>
                <a:lnTo>
                  <a:pt x="3006" y="4328"/>
                </a:lnTo>
                <a:lnTo>
                  <a:pt x="3297" y="3078"/>
                </a:lnTo>
                <a:close/>
              </a:path>
              <a:path w="3809" h="5079">
                <a:moveTo>
                  <a:pt x="1712" y="0"/>
                </a:moveTo>
                <a:lnTo>
                  <a:pt x="0" y="274"/>
                </a:lnTo>
                <a:lnTo>
                  <a:pt x="271" y="335"/>
                </a:lnTo>
                <a:lnTo>
                  <a:pt x="1188" y="335"/>
                </a:lnTo>
                <a:lnTo>
                  <a:pt x="1380" y="182"/>
                </a:lnTo>
                <a:lnTo>
                  <a:pt x="1523" y="152"/>
                </a:lnTo>
                <a:lnTo>
                  <a:pt x="1725" y="12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19553" y="77899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835" y="0"/>
                </a:moveTo>
                <a:lnTo>
                  <a:pt x="679" y="0"/>
                </a:lnTo>
                <a:lnTo>
                  <a:pt x="512" y="91"/>
                </a:lnTo>
                <a:lnTo>
                  <a:pt x="417" y="243"/>
                </a:lnTo>
                <a:lnTo>
                  <a:pt x="417" y="548"/>
                </a:lnTo>
                <a:lnTo>
                  <a:pt x="761" y="609"/>
                </a:lnTo>
                <a:lnTo>
                  <a:pt x="893" y="457"/>
                </a:lnTo>
                <a:lnTo>
                  <a:pt x="954" y="60"/>
                </a:lnTo>
                <a:close/>
              </a:path>
              <a:path w="1904" h="4445">
                <a:moveTo>
                  <a:pt x="938" y="1981"/>
                </a:moveTo>
                <a:lnTo>
                  <a:pt x="356" y="1981"/>
                </a:lnTo>
                <a:lnTo>
                  <a:pt x="429" y="4084"/>
                </a:lnTo>
                <a:lnTo>
                  <a:pt x="262" y="4267"/>
                </a:lnTo>
                <a:lnTo>
                  <a:pt x="60" y="4358"/>
                </a:lnTo>
                <a:lnTo>
                  <a:pt x="1347" y="4023"/>
                </a:lnTo>
                <a:lnTo>
                  <a:pt x="1036" y="3962"/>
                </a:lnTo>
                <a:lnTo>
                  <a:pt x="938" y="1981"/>
                </a:lnTo>
                <a:close/>
              </a:path>
              <a:path w="1904" h="4445">
                <a:moveTo>
                  <a:pt x="1347" y="3901"/>
                </a:moveTo>
                <a:lnTo>
                  <a:pt x="1216" y="3962"/>
                </a:lnTo>
                <a:lnTo>
                  <a:pt x="1347" y="3962"/>
                </a:lnTo>
                <a:close/>
              </a:path>
              <a:path w="1904" h="4445">
                <a:moveTo>
                  <a:pt x="929" y="1371"/>
                </a:moveTo>
                <a:lnTo>
                  <a:pt x="0" y="2011"/>
                </a:lnTo>
                <a:lnTo>
                  <a:pt x="192" y="2011"/>
                </a:lnTo>
                <a:lnTo>
                  <a:pt x="938" y="1981"/>
                </a:lnTo>
                <a:lnTo>
                  <a:pt x="929" y="137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21089" y="77866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972" y="670"/>
                </a:moveTo>
                <a:lnTo>
                  <a:pt x="405" y="670"/>
                </a:lnTo>
                <a:lnTo>
                  <a:pt x="429" y="4084"/>
                </a:lnTo>
                <a:lnTo>
                  <a:pt x="606" y="4145"/>
                </a:lnTo>
                <a:lnTo>
                  <a:pt x="1130" y="4145"/>
                </a:lnTo>
                <a:lnTo>
                  <a:pt x="1453" y="4023"/>
                </a:lnTo>
                <a:lnTo>
                  <a:pt x="1810" y="3870"/>
                </a:lnTo>
                <a:lnTo>
                  <a:pt x="1142" y="3809"/>
                </a:lnTo>
                <a:lnTo>
                  <a:pt x="941" y="3718"/>
                </a:lnTo>
                <a:lnTo>
                  <a:pt x="966" y="2103"/>
                </a:lnTo>
                <a:lnTo>
                  <a:pt x="1111" y="1920"/>
                </a:lnTo>
                <a:lnTo>
                  <a:pt x="966" y="1920"/>
                </a:lnTo>
                <a:lnTo>
                  <a:pt x="972" y="670"/>
                </a:lnTo>
                <a:close/>
              </a:path>
              <a:path w="3175" h="4445">
                <a:moveTo>
                  <a:pt x="2893" y="1463"/>
                </a:moveTo>
                <a:lnTo>
                  <a:pt x="1810" y="1463"/>
                </a:lnTo>
                <a:lnTo>
                  <a:pt x="1999" y="1493"/>
                </a:lnTo>
                <a:lnTo>
                  <a:pt x="2142" y="1615"/>
                </a:lnTo>
                <a:lnTo>
                  <a:pt x="2298" y="1737"/>
                </a:lnTo>
                <a:lnTo>
                  <a:pt x="2369" y="1920"/>
                </a:lnTo>
                <a:lnTo>
                  <a:pt x="2380" y="2682"/>
                </a:lnTo>
                <a:lnTo>
                  <a:pt x="2298" y="2987"/>
                </a:lnTo>
                <a:lnTo>
                  <a:pt x="2130" y="3261"/>
                </a:lnTo>
                <a:lnTo>
                  <a:pt x="1965" y="3505"/>
                </a:lnTo>
                <a:lnTo>
                  <a:pt x="1786" y="3688"/>
                </a:lnTo>
                <a:lnTo>
                  <a:pt x="1597" y="3749"/>
                </a:lnTo>
                <a:lnTo>
                  <a:pt x="1887" y="3809"/>
                </a:lnTo>
                <a:lnTo>
                  <a:pt x="2118" y="3627"/>
                </a:lnTo>
                <a:lnTo>
                  <a:pt x="2740" y="2834"/>
                </a:lnTo>
                <a:lnTo>
                  <a:pt x="2904" y="2407"/>
                </a:lnTo>
                <a:lnTo>
                  <a:pt x="2893" y="1463"/>
                </a:lnTo>
                <a:close/>
              </a:path>
              <a:path w="3175" h="4445">
                <a:moveTo>
                  <a:pt x="2392" y="944"/>
                </a:moveTo>
                <a:lnTo>
                  <a:pt x="2130" y="944"/>
                </a:lnTo>
                <a:lnTo>
                  <a:pt x="1847" y="1036"/>
                </a:lnTo>
                <a:lnTo>
                  <a:pt x="1523" y="1158"/>
                </a:lnTo>
                <a:lnTo>
                  <a:pt x="1237" y="1463"/>
                </a:lnTo>
                <a:lnTo>
                  <a:pt x="966" y="1920"/>
                </a:lnTo>
                <a:lnTo>
                  <a:pt x="1111" y="1920"/>
                </a:lnTo>
                <a:lnTo>
                  <a:pt x="1274" y="1767"/>
                </a:lnTo>
                <a:lnTo>
                  <a:pt x="1499" y="1584"/>
                </a:lnTo>
                <a:lnTo>
                  <a:pt x="1810" y="1463"/>
                </a:lnTo>
                <a:lnTo>
                  <a:pt x="2893" y="1463"/>
                </a:lnTo>
                <a:lnTo>
                  <a:pt x="2810" y="1249"/>
                </a:lnTo>
                <a:lnTo>
                  <a:pt x="2609" y="1097"/>
                </a:lnTo>
                <a:lnTo>
                  <a:pt x="2392" y="944"/>
                </a:lnTo>
                <a:close/>
              </a:path>
              <a:path w="3175" h="4445">
                <a:moveTo>
                  <a:pt x="975" y="0"/>
                </a:moveTo>
                <a:lnTo>
                  <a:pt x="835" y="60"/>
                </a:lnTo>
                <a:lnTo>
                  <a:pt x="0" y="731"/>
                </a:lnTo>
                <a:lnTo>
                  <a:pt x="192" y="670"/>
                </a:lnTo>
                <a:lnTo>
                  <a:pt x="972" y="670"/>
                </a:lnTo>
                <a:lnTo>
                  <a:pt x="975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24518" y="778571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749" y="0"/>
                </a:moveTo>
                <a:lnTo>
                  <a:pt x="1405" y="91"/>
                </a:lnTo>
                <a:lnTo>
                  <a:pt x="999" y="182"/>
                </a:lnTo>
                <a:lnTo>
                  <a:pt x="679" y="396"/>
                </a:lnTo>
                <a:lnTo>
                  <a:pt x="131" y="1097"/>
                </a:lnTo>
                <a:lnTo>
                  <a:pt x="0" y="1523"/>
                </a:lnTo>
                <a:lnTo>
                  <a:pt x="0" y="2529"/>
                </a:lnTo>
                <a:lnTo>
                  <a:pt x="118" y="2865"/>
                </a:lnTo>
                <a:lnTo>
                  <a:pt x="643" y="3291"/>
                </a:lnTo>
                <a:lnTo>
                  <a:pt x="954" y="3352"/>
                </a:lnTo>
                <a:lnTo>
                  <a:pt x="1322" y="3261"/>
                </a:lnTo>
                <a:lnTo>
                  <a:pt x="1655" y="3200"/>
                </a:lnTo>
                <a:lnTo>
                  <a:pt x="1929" y="2987"/>
                </a:lnTo>
                <a:lnTo>
                  <a:pt x="2129" y="2743"/>
                </a:lnTo>
                <a:lnTo>
                  <a:pt x="1274" y="2743"/>
                </a:lnTo>
                <a:lnTo>
                  <a:pt x="1011" y="2682"/>
                </a:lnTo>
                <a:lnTo>
                  <a:pt x="798" y="2499"/>
                </a:lnTo>
                <a:lnTo>
                  <a:pt x="573" y="2285"/>
                </a:lnTo>
                <a:lnTo>
                  <a:pt x="504" y="2072"/>
                </a:lnTo>
                <a:lnTo>
                  <a:pt x="475" y="1523"/>
                </a:lnTo>
                <a:lnTo>
                  <a:pt x="1207" y="1341"/>
                </a:lnTo>
                <a:lnTo>
                  <a:pt x="475" y="1341"/>
                </a:lnTo>
                <a:lnTo>
                  <a:pt x="499" y="1066"/>
                </a:lnTo>
                <a:lnTo>
                  <a:pt x="585" y="853"/>
                </a:lnTo>
                <a:lnTo>
                  <a:pt x="773" y="640"/>
                </a:lnTo>
                <a:lnTo>
                  <a:pt x="1024" y="396"/>
                </a:lnTo>
                <a:lnTo>
                  <a:pt x="1216" y="335"/>
                </a:lnTo>
                <a:lnTo>
                  <a:pt x="2429" y="335"/>
                </a:lnTo>
                <a:lnTo>
                  <a:pt x="2249" y="182"/>
                </a:lnTo>
                <a:lnTo>
                  <a:pt x="2036" y="30"/>
                </a:lnTo>
                <a:lnTo>
                  <a:pt x="1749" y="0"/>
                </a:lnTo>
                <a:close/>
              </a:path>
              <a:path w="2540" h="3809">
                <a:moveTo>
                  <a:pt x="2465" y="1737"/>
                </a:moveTo>
                <a:lnTo>
                  <a:pt x="1274" y="2743"/>
                </a:lnTo>
                <a:lnTo>
                  <a:pt x="2129" y="2743"/>
                </a:lnTo>
                <a:lnTo>
                  <a:pt x="2380" y="2377"/>
                </a:lnTo>
                <a:lnTo>
                  <a:pt x="2499" y="2072"/>
                </a:lnTo>
                <a:lnTo>
                  <a:pt x="2548" y="1767"/>
                </a:lnTo>
                <a:close/>
              </a:path>
              <a:path w="2540" h="3809">
                <a:moveTo>
                  <a:pt x="2429" y="335"/>
                </a:moveTo>
                <a:lnTo>
                  <a:pt x="1216" y="335"/>
                </a:lnTo>
                <a:lnTo>
                  <a:pt x="1560" y="365"/>
                </a:lnTo>
                <a:lnTo>
                  <a:pt x="1880" y="975"/>
                </a:lnTo>
                <a:lnTo>
                  <a:pt x="475" y="1341"/>
                </a:lnTo>
                <a:lnTo>
                  <a:pt x="1207" y="1341"/>
                </a:lnTo>
                <a:lnTo>
                  <a:pt x="2548" y="1005"/>
                </a:lnTo>
                <a:lnTo>
                  <a:pt x="2529" y="579"/>
                </a:lnTo>
                <a:lnTo>
                  <a:pt x="2465" y="36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27435" y="77844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618" y="2804"/>
                </a:moveTo>
                <a:lnTo>
                  <a:pt x="36" y="2804"/>
                </a:lnTo>
                <a:lnTo>
                  <a:pt x="1618" y="2926"/>
                </a:lnTo>
                <a:close/>
              </a:path>
              <a:path w="2540" h="3175">
                <a:moveTo>
                  <a:pt x="1085" y="426"/>
                </a:moveTo>
                <a:lnTo>
                  <a:pt x="417" y="426"/>
                </a:lnTo>
                <a:lnTo>
                  <a:pt x="493" y="2590"/>
                </a:lnTo>
                <a:lnTo>
                  <a:pt x="380" y="2743"/>
                </a:lnTo>
                <a:lnTo>
                  <a:pt x="192" y="2804"/>
                </a:lnTo>
                <a:lnTo>
                  <a:pt x="1499" y="2804"/>
                </a:lnTo>
                <a:lnTo>
                  <a:pt x="1368" y="2773"/>
                </a:lnTo>
                <a:lnTo>
                  <a:pt x="1228" y="2712"/>
                </a:lnTo>
                <a:lnTo>
                  <a:pt x="1118" y="2529"/>
                </a:lnTo>
                <a:lnTo>
                  <a:pt x="1085" y="883"/>
                </a:lnTo>
                <a:lnTo>
                  <a:pt x="1240" y="640"/>
                </a:lnTo>
                <a:lnTo>
                  <a:pt x="1085" y="640"/>
                </a:lnTo>
                <a:lnTo>
                  <a:pt x="1085" y="426"/>
                </a:lnTo>
                <a:close/>
              </a:path>
              <a:path w="2540" h="3175">
                <a:moveTo>
                  <a:pt x="1609" y="0"/>
                </a:moveTo>
                <a:lnTo>
                  <a:pt x="1347" y="213"/>
                </a:lnTo>
                <a:lnTo>
                  <a:pt x="1085" y="640"/>
                </a:lnTo>
                <a:lnTo>
                  <a:pt x="1240" y="640"/>
                </a:lnTo>
                <a:lnTo>
                  <a:pt x="1441" y="426"/>
                </a:lnTo>
                <a:lnTo>
                  <a:pt x="2322" y="426"/>
                </a:lnTo>
                <a:lnTo>
                  <a:pt x="2304" y="213"/>
                </a:lnTo>
                <a:lnTo>
                  <a:pt x="2118" y="30"/>
                </a:lnTo>
                <a:lnTo>
                  <a:pt x="1609" y="0"/>
                </a:lnTo>
                <a:close/>
              </a:path>
              <a:path w="2540" h="3175">
                <a:moveTo>
                  <a:pt x="2322" y="426"/>
                </a:moveTo>
                <a:lnTo>
                  <a:pt x="1642" y="426"/>
                </a:lnTo>
                <a:lnTo>
                  <a:pt x="1847" y="579"/>
                </a:lnTo>
                <a:lnTo>
                  <a:pt x="2167" y="609"/>
                </a:lnTo>
                <a:lnTo>
                  <a:pt x="2322" y="426"/>
                </a:lnTo>
                <a:close/>
              </a:path>
              <a:path w="2540" h="3175">
                <a:moveTo>
                  <a:pt x="1085" y="0"/>
                </a:moveTo>
                <a:lnTo>
                  <a:pt x="941" y="0"/>
                </a:lnTo>
                <a:lnTo>
                  <a:pt x="0" y="335"/>
                </a:lnTo>
                <a:lnTo>
                  <a:pt x="1085" y="426"/>
                </a:lnTo>
                <a:lnTo>
                  <a:pt x="1085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29971" y="77765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106" y="1066"/>
                </a:moveTo>
                <a:lnTo>
                  <a:pt x="524" y="1066"/>
                </a:lnTo>
                <a:lnTo>
                  <a:pt x="546" y="2956"/>
                </a:lnTo>
                <a:lnTo>
                  <a:pt x="1036" y="3535"/>
                </a:lnTo>
                <a:lnTo>
                  <a:pt x="1310" y="3535"/>
                </a:lnTo>
                <a:lnTo>
                  <a:pt x="1466" y="3505"/>
                </a:lnTo>
                <a:lnTo>
                  <a:pt x="1761" y="3322"/>
                </a:lnTo>
                <a:lnTo>
                  <a:pt x="1261" y="3200"/>
                </a:lnTo>
                <a:lnTo>
                  <a:pt x="1142" y="3047"/>
                </a:lnTo>
                <a:lnTo>
                  <a:pt x="1106" y="1066"/>
                </a:lnTo>
                <a:close/>
              </a:path>
              <a:path w="2540" h="3809">
                <a:moveTo>
                  <a:pt x="1953" y="2987"/>
                </a:moveTo>
                <a:lnTo>
                  <a:pt x="1822" y="2987"/>
                </a:lnTo>
                <a:lnTo>
                  <a:pt x="1655" y="3139"/>
                </a:lnTo>
                <a:lnTo>
                  <a:pt x="1856" y="3200"/>
                </a:lnTo>
                <a:lnTo>
                  <a:pt x="1953" y="2987"/>
                </a:lnTo>
                <a:close/>
              </a:path>
              <a:path w="2540" h="3809">
                <a:moveTo>
                  <a:pt x="1106" y="0"/>
                </a:moveTo>
                <a:lnTo>
                  <a:pt x="835" y="335"/>
                </a:lnTo>
                <a:lnTo>
                  <a:pt x="655" y="548"/>
                </a:lnTo>
                <a:lnTo>
                  <a:pt x="405" y="761"/>
                </a:lnTo>
                <a:lnTo>
                  <a:pt x="274" y="853"/>
                </a:lnTo>
                <a:lnTo>
                  <a:pt x="0" y="975"/>
                </a:lnTo>
                <a:lnTo>
                  <a:pt x="1859" y="1066"/>
                </a:lnTo>
                <a:lnTo>
                  <a:pt x="1859" y="853"/>
                </a:lnTo>
                <a:lnTo>
                  <a:pt x="1106" y="853"/>
                </a:lnTo>
                <a:lnTo>
                  <a:pt x="110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32233" y="77854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716" y="182"/>
                </a:moveTo>
                <a:lnTo>
                  <a:pt x="1121" y="182"/>
                </a:lnTo>
                <a:lnTo>
                  <a:pt x="1405" y="396"/>
                </a:lnTo>
                <a:lnTo>
                  <a:pt x="1441" y="944"/>
                </a:lnTo>
                <a:lnTo>
                  <a:pt x="1002" y="1097"/>
                </a:lnTo>
                <a:lnTo>
                  <a:pt x="691" y="1249"/>
                </a:lnTo>
                <a:lnTo>
                  <a:pt x="499" y="1371"/>
                </a:lnTo>
                <a:lnTo>
                  <a:pt x="310" y="1463"/>
                </a:lnTo>
                <a:lnTo>
                  <a:pt x="167" y="1584"/>
                </a:lnTo>
                <a:lnTo>
                  <a:pt x="97" y="1737"/>
                </a:lnTo>
                <a:lnTo>
                  <a:pt x="0" y="1920"/>
                </a:lnTo>
                <a:lnTo>
                  <a:pt x="14" y="2285"/>
                </a:lnTo>
                <a:lnTo>
                  <a:pt x="310" y="2651"/>
                </a:lnTo>
                <a:lnTo>
                  <a:pt x="454" y="2712"/>
                </a:lnTo>
                <a:lnTo>
                  <a:pt x="728" y="2712"/>
                </a:lnTo>
                <a:lnTo>
                  <a:pt x="1334" y="2377"/>
                </a:lnTo>
                <a:lnTo>
                  <a:pt x="1024" y="2377"/>
                </a:lnTo>
                <a:lnTo>
                  <a:pt x="691" y="2346"/>
                </a:lnTo>
                <a:lnTo>
                  <a:pt x="524" y="2164"/>
                </a:lnTo>
                <a:lnTo>
                  <a:pt x="512" y="1706"/>
                </a:lnTo>
                <a:lnTo>
                  <a:pt x="655" y="1554"/>
                </a:lnTo>
                <a:lnTo>
                  <a:pt x="905" y="1371"/>
                </a:lnTo>
                <a:lnTo>
                  <a:pt x="1167" y="1219"/>
                </a:lnTo>
                <a:lnTo>
                  <a:pt x="1441" y="1127"/>
                </a:lnTo>
                <a:lnTo>
                  <a:pt x="1915" y="1127"/>
                </a:lnTo>
                <a:lnTo>
                  <a:pt x="1893" y="579"/>
                </a:lnTo>
                <a:lnTo>
                  <a:pt x="1859" y="396"/>
                </a:lnTo>
                <a:lnTo>
                  <a:pt x="1716" y="182"/>
                </a:lnTo>
                <a:close/>
              </a:path>
              <a:path w="2540" h="3175">
                <a:moveTo>
                  <a:pt x="1941" y="2285"/>
                </a:moveTo>
                <a:lnTo>
                  <a:pt x="1441" y="2285"/>
                </a:lnTo>
                <a:lnTo>
                  <a:pt x="1478" y="2560"/>
                </a:lnTo>
                <a:lnTo>
                  <a:pt x="1655" y="2712"/>
                </a:lnTo>
                <a:lnTo>
                  <a:pt x="1941" y="2712"/>
                </a:lnTo>
                <a:lnTo>
                  <a:pt x="2145" y="2560"/>
                </a:lnTo>
                <a:lnTo>
                  <a:pt x="2311" y="2346"/>
                </a:lnTo>
                <a:lnTo>
                  <a:pt x="1990" y="2346"/>
                </a:lnTo>
                <a:close/>
              </a:path>
              <a:path w="2540" h="3175">
                <a:moveTo>
                  <a:pt x="1915" y="1127"/>
                </a:moveTo>
                <a:lnTo>
                  <a:pt x="1441" y="1127"/>
                </a:lnTo>
                <a:lnTo>
                  <a:pt x="1441" y="2103"/>
                </a:lnTo>
                <a:lnTo>
                  <a:pt x="1216" y="2285"/>
                </a:lnTo>
                <a:lnTo>
                  <a:pt x="1024" y="2377"/>
                </a:lnTo>
                <a:lnTo>
                  <a:pt x="1334" y="2377"/>
                </a:lnTo>
                <a:lnTo>
                  <a:pt x="1941" y="2285"/>
                </a:lnTo>
                <a:lnTo>
                  <a:pt x="1915" y="1127"/>
                </a:lnTo>
                <a:close/>
              </a:path>
              <a:path w="2540" h="3175">
                <a:moveTo>
                  <a:pt x="2359" y="2133"/>
                </a:moveTo>
                <a:lnTo>
                  <a:pt x="2228" y="2255"/>
                </a:lnTo>
                <a:lnTo>
                  <a:pt x="2359" y="2285"/>
                </a:lnTo>
                <a:lnTo>
                  <a:pt x="2359" y="2133"/>
                </a:lnTo>
                <a:close/>
              </a:path>
              <a:path w="2540" h="3175">
                <a:moveTo>
                  <a:pt x="749" y="0"/>
                </a:moveTo>
                <a:lnTo>
                  <a:pt x="524" y="60"/>
                </a:lnTo>
                <a:lnTo>
                  <a:pt x="359" y="213"/>
                </a:lnTo>
                <a:lnTo>
                  <a:pt x="192" y="335"/>
                </a:lnTo>
                <a:lnTo>
                  <a:pt x="109" y="487"/>
                </a:lnTo>
                <a:lnTo>
                  <a:pt x="109" y="731"/>
                </a:lnTo>
                <a:lnTo>
                  <a:pt x="228" y="883"/>
                </a:lnTo>
                <a:lnTo>
                  <a:pt x="417" y="944"/>
                </a:lnTo>
                <a:lnTo>
                  <a:pt x="560" y="792"/>
                </a:lnTo>
                <a:lnTo>
                  <a:pt x="573" y="396"/>
                </a:lnTo>
                <a:lnTo>
                  <a:pt x="749" y="213"/>
                </a:lnTo>
                <a:lnTo>
                  <a:pt x="1121" y="182"/>
                </a:lnTo>
                <a:lnTo>
                  <a:pt x="1716" y="182"/>
                </a:lnTo>
                <a:lnTo>
                  <a:pt x="1466" y="30"/>
                </a:lnTo>
                <a:lnTo>
                  <a:pt x="749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34781" y="778022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274" y="1280"/>
                </a:moveTo>
                <a:lnTo>
                  <a:pt x="749" y="1280"/>
                </a:lnTo>
                <a:lnTo>
                  <a:pt x="512" y="1402"/>
                </a:lnTo>
                <a:lnTo>
                  <a:pt x="310" y="1676"/>
                </a:lnTo>
                <a:lnTo>
                  <a:pt x="106" y="1981"/>
                </a:lnTo>
                <a:lnTo>
                  <a:pt x="0" y="2285"/>
                </a:lnTo>
                <a:lnTo>
                  <a:pt x="21" y="3047"/>
                </a:lnTo>
                <a:lnTo>
                  <a:pt x="97" y="3261"/>
                </a:lnTo>
                <a:lnTo>
                  <a:pt x="454" y="3718"/>
                </a:lnTo>
                <a:lnTo>
                  <a:pt x="667" y="3809"/>
                </a:lnTo>
                <a:lnTo>
                  <a:pt x="1130" y="3809"/>
                </a:lnTo>
                <a:lnTo>
                  <a:pt x="1453" y="3596"/>
                </a:lnTo>
                <a:lnTo>
                  <a:pt x="954" y="3535"/>
                </a:lnTo>
                <a:lnTo>
                  <a:pt x="810" y="3444"/>
                </a:lnTo>
                <a:lnTo>
                  <a:pt x="655" y="3261"/>
                </a:lnTo>
                <a:lnTo>
                  <a:pt x="512" y="3047"/>
                </a:lnTo>
                <a:lnTo>
                  <a:pt x="454" y="2773"/>
                </a:lnTo>
                <a:lnTo>
                  <a:pt x="475" y="1981"/>
                </a:lnTo>
                <a:lnTo>
                  <a:pt x="512" y="1828"/>
                </a:lnTo>
                <a:lnTo>
                  <a:pt x="688" y="1615"/>
                </a:lnTo>
                <a:lnTo>
                  <a:pt x="905" y="1432"/>
                </a:lnTo>
                <a:lnTo>
                  <a:pt x="1536" y="1432"/>
                </a:lnTo>
                <a:lnTo>
                  <a:pt x="1274" y="1280"/>
                </a:lnTo>
                <a:close/>
              </a:path>
              <a:path w="2540" h="3809">
                <a:moveTo>
                  <a:pt x="2298" y="3413"/>
                </a:moveTo>
                <a:lnTo>
                  <a:pt x="1572" y="3474"/>
                </a:lnTo>
                <a:lnTo>
                  <a:pt x="1572" y="3809"/>
                </a:lnTo>
                <a:lnTo>
                  <a:pt x="2334" y="3535"/>
                </a:lnTo>
                <a:close/>
              </a:path>
              <a:path w="2540" h="3809">
                <a:moveTo>
                  <a:pt x="1536" y="1432"/>
                </a:moveTo>
                <a:lnTo>
                  <a:pt x="1121" y="1432"/>
                </a:lnTo>
                <a:lnTo>
                  <a:pt x="1286" y="1493"/>
                </a:lnTo>
                <a:lnTo>
                  <a:pt x="1429" y="1615"/>
                </a:lnTo>
                <a:lnTo>
                  <a:pt x="1548" y="1920"/>
                </a:lnTo>
                <a:lnTo>
                  <a:pt x="1572" y="3291"/>
                </a:lnTo>
                <a:lnTo>
                  <a:pt x="1429" y="3444"/>
                </a:lnTo>
                <a:lnTo>
                  <a:pt x="1286" y="3535"/>
                </a:lnTo>
                <a:lnTo>
                  <a:pt x="1513" y="3535"/>
                </a:lnTo>
                <a:lnTo>
                  <a:pt x="2097" y="3474"/>
                </a:lnTo>
                <a:lnTo>
                  <a:pt x="1985" y="1463"/>
                </a:lnTo>
                <a:lnTo>
                  <a:pt x="1572" y="1463"/>
                </a:lnTo>
                <a:close/>
              </a:path>
              <a:path w="2540" h="3809">
                <a:moveTo>
                  <a:pt x="1970" y="365"/>
                </a:moveTo>
                <a:lnTo>
                  <a:pt x="1490" y="365"/>
                </a:lnTo>
                <a:lnTo>
                  <a:pt x="1536" y="518"/>
                </a:lnTo>
                <a:lnTo>
                  <a:pt x="1572" y="1463"/>
                </a:lnTo>
                <a:lnTo>
                  <a:pt x="1985" y="1463"/>
                </a:lnTo>
                <a:lnTo>
                  <a:pt x="1970" y="365"/>
                </a:lnTo>
                <a:close/>
              </a:path>
              <a:path w="2540" h="3809">
                <a:moveTo>
                  <a:pt x="1965" y="0"/>
                </a:moveTo>
                <a:lnTo>
                  <a:pt x="1191" y="304"/>
                </a:lnTo>
                <a:lnTo>
                  <a:pt x="1490" y="365"/>
                </a:lnTo>
                <a:lnTo>
                  <a:pt x="1970" y="365"/>
                </a:lnTo>
                <a:lnTo>
                  <a:pt x="1965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51987" y="77851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274" y="426"/>
                </a:moveTo>
                <a:lnTo>
                  <a:pt x="0" y="761"/>
                </a:lnTo>
                <a:lnTo>
                  <a:pt x="249" y="883"/>
                </a:lnTo>
                <a:lnTo>
                  <a:pt x="417" y="1036"/>
                </a:lnTo>
                <a:lnTo>
                  <a:pt x="1560" y="2865"/>
                </a:lnTo>
                <a:lnTo>
                  <a:pt x="1368" y="3352"/>
                </a:lnTo>
                <a:lnTo>
                  <a:pt x="1310" y="3535"/>
                </a:lnTo>
                <a:lnTo>
                  <a:pt x="975" y="3901"/>
                </a:lnTo>
                <a:lnTo>
                  <a:pt x="463" y="3901"/>
                </a:lnTo>
                <a:lnTo>
                  <a:pt x="320" y="4023"/>
                </a:lnTo>
                <a:lnTo>
                  <a:pt x="249" y="4297"/>
                </a:lnTo>
                <a:lnTo>
                  <a:pt x="380" y="4419"/>
                </a:lnTo>
                <a:lnTo>
                  <a:pt x="667" y="4450"/>
                </a:lnTo>
                <a:lnTo>
                  <a:pt x="2005" y="2225"/>
                </a:lnTo>
                <a:lnTo>
                  <a:pt x="1773" y="2225"/>
                </a:lnTo>
                <a:lnTo>
                  <a:pt x="987" y="975"/>
                </a:lnTo>
                <a:lnTo>
                  <a:pt x="963" y="701"/>
                </a:lnTo>
                <a:lnTo>
                  <a:pt x="1118" y="579"/>
                </a:lnTo>
                <a:lnTo>
                  <a:pt x="1274" y="518"/>
                </a:lnTo>
                <a:close/>
              </a:path>
              <a:path w="3175" h="4445">
                <a:moveTo>
                  <a:pt x="832" y="3870"/>
                </a:moveTo>
                <a:lnTo>
                  <a:pt x="618" y="3870"/>
                </a:lnTo>
                <a:lnTo>
                  <a:pt x="905" y="3901"/>
                </a:lnTo>
                <a:close/>
              </a:path>
              <a:path w="3175" h="4445">
                <a:moveTo>
                  <a:pt x="2987" y="0"/>
                </a:moveTo>
                <a:lnTo>
                  <a:pt x="2106" y="213"/>
                </a:lnTo>
                <a:lnTo>
                  <a:pt x="2356" y="304"/>
                </a:lnTo>
                <a:lnTo>
                  <a:pt x="2376" y="518"/>
                </a:lnTo>
                <a:lnTo>
                  <a:pt x="2179" y="1097"/>
                </a:lnTo>
                <a:lnTo>
                  <a:pt x="1773" y="2225"/>
                </a:lnTo>
                <a:lnTo>
                  <a:pt x="2005" y="2225"/>
                </a:lnTo>
                <a:lnTo>
                  <a:pt x="2642" y="426"/>
                </a:lnTo>
                <a:lnTo>
                  <a:pt x="2749" y="274"/>
                </a:lnTo>
                <a:lnTo>
                  <a:pt x="2987" y="9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59000" y="77726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511" y="0"/>
                </a:moveTo>
                <a:lnTo>
                  <a:pt x="1463" y="0"/>
                </a:lnTo>
                <a:lnTo>
                  <a:pt x="1024" y="182"/>
                </a:lnTo>
                <a:lnTo>
                  <a:pt x="225" y="975"/>
                </a:lnTo>
                <a:lnTo>
                  <a:pt x="0" y="1523"/>
                </a:lnTo>
                <a:lnTo>
                  <a:pt x="10" y="2865"/>
                </a:lnTo>
                <a:lnTo>
                  <a:pt x="188" y="3383"/>
                </a:lnTo>
                <a:lnTo>
                  <a:pt x="557" y="3809"/>
                </a:lnTo>
                <a:lnTo>
                  <a:pt x="926" y="4206"/>
                </a:lnTo>
                <a:lnTo>
                  <a:pt x="1405" y="4419"/>
                </a:lnTo>
                <a:lnTo>
                  <a:pt x="2474" y="4419"/>
                </a:lnTo>
                <a:lnTo>
                  <a:pt x="2938" y="4206"/>
                </a:lnTo>
                <a:lnTo>
                  <a:pt x="1581" y="4175"/>
                </a:lnTo>
                <a:lnTo>
                  <a:pt x="1295" y="4053"/>
                </a:lnTo>
                <a:lnTo>
                  <a:pt x="841" y="3413"/>
                </a:lnTo>
                <a:lnTo>
                  <a:pt x="693" y="2926"/>
                </a:lnTo>
                <a:lnTo>
                  <a:pt x="676" y="1523"/>
                </a:lnTo>
                <a:lnTo>
                  <a:pt x="807" y="1005"/>
                </a:lnTo>
                <a:lnTo>
                  <a:pt x="1286" y="365"/>
                </a:lnTo>
                <a:lnTo>
                  <a:pt x="1581" y="243"/>
                </a:lnTo>
                <a:lnTo>
                  <a:pt x="2977" y="243"/>
                </a:lnTo>
                <a:lnTo>
                  <a:pt x="2511" y="0"/>
                </a:lnTo>
                <a:close/>
              </a:path>
              <a:path w="4445" h="4445">
                <a:moveTo>
                  <a:pt x="2977" y="243"/>
                </a:moveTo>
                <a:lnTo>
                  <a:pt x="2319" y="243"/>
                </a:lnTo>
                <a:lnTo>
                  <a:pt x="2606" y="365"/>
                </a:lnTo>
                <a:lnTo>
                  <a:pt x="2819" y="640"/>
                </a:lnTo>
                <a:lnTo>
                  <a:pt x="3070" y="975"/>
                </a:lnTo>
                <a:lnTo>
                  <a:pt x="3205" y="1523"/>
                </a:lnTo>
                <a:lnTo>
                  <a:pt x="3212" y="2926"/>
                </a:lnTo>
                <a:lnTo>
                  <a:pt x="3105" y="3413"/>
                </a:lnTo>
                <a:lnTo>
                  <a:pt x="2784" y="3809"/>
                </a:lnTo>
                <a:lnTo>
                  <a:pt x="2618" y="4023"/>
                </a:lnTo>
                <a:lnTo>
                  <a:pt x="2319" y="4175"/>
                </a:lnTo>
                <a:lnTo>
                  <a:pt x="2965" y="4175"/>
                </a:lnTo>
                <a:lnTo>
                  <a:pt x="3319" y="3779"/>
                </a:lnTo>
                <a:lnTo>
                  <a:pt x="3712" y="3352"/>
                </a:lnTo>
                <a:lnTo>
                  <a:pt x="3881" y="2865"/>
                </a:lnTo>
                <a:lnTo>
                  <a:pt x="3881" y="1523"/>
                </a:lnTo>
                <a:lnTo>
                  <a:pt x="3712" y="1036"/>
                </a:lnTo>
                <a:lnTo>
                  <a:pt x="3331" y="640"/>
                </a:lnTo>
                <a:lnTo>
                  <a:pt x="2977" y="24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63191" y="778753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43"/>
                </a:moveTo>
                <a:lnTo>
                  <a:pt x="1392" y="3139"/>
                </a:lnTo>
                <a:lnTo>
                  <a:pt x="1261" y="3017"/>
                </a:lnTo>
                <a:lnTo>
                  <a:pt x="1106" y="2926"/>
                </a:lnTo>
                <a:lnTo>
                  <a:pt x="152" y="2804"/>
                </a:lnTo>
                <a:lnTo>
                  <a:pt x="0" y="2743"/>
                </a:lnTo>
                <a:close/>
              </a:path>
              <a:path w="2540" h="3175">
                <a:moveTo>
                  <a:pt x="832" y="0"/>
                </a:moveTo>
                <a:lnTo>
                  <a:pt x="12" y="182"/>
                </a:lnTo>
                <a:lnTo>
                  <a:pt x="295" y="304"/>
                </a:lnTo>
                <a:lnTo>
                  <a:pt x="438" y="457"/>
                </a:lnTo>
                <a:lnTo>
                  <a:pt x="438" y="2590"/>
                </a:lnTo>
                <a:lnTo>
                  <a:pt x="320" y="2743"/>
                </a:lnTo>
                <a:lnTo>
                  <a:pt x="152" y="2804"/>
                </a:lnTo>
                <a:lnTo>
                  <a:pt x="1010" y="2804"/>
                </a:lnTo>
                <a:lnTo>
                  <a:pt x="960" y="2590"/>
                </a:lnTo>
                <a:lnTo>
                  <a:pt x="926" y="944"/>
                </a:lnTo>
                <a:lnTo>
                  <a:pt x="1110" y="670"/>
                </a:lnTo>
                <a:lnTo>
                  <a:pt x="938" y="670"/>
                </a:lnTo>
                <a:lnTo>
                  <a:pt x="938" y="30"/>
                </a:lnTo>
                <a:close/>
              </a:path>
              <a:path w="2540" h="3175">
                <a:moveTo>
                  <a:pt x="1979" y="518"/>
                </a:moveTo>
                <a:lnTo>
                  <a:pt x="1319" y="518"/>
                </a:lnTo>
                <a:lnTo>
                  <a:pt x="1511" y="670"/>
                </a:lnTo>
                <a:lnTo>
                  <a:pt x="1676" y="822"/>
                </a:lnTo>
                <a:lnTo>
                  <a:pt x="1819" y="853"/>
                </a:lnTo>
                <a:lnTo>
                  <a:pt x="1987" y="731"/>
                </a:lnTo>
                <a:lnTo>
                  <a:pt x="1979" y="518"/>
                </a:lnTo>
                <a:close/>
              </a:path>
              <a:path w="2540" h="3175">
                <a:moveTo>
                  <a:pt x="1414" y="121"/>
                </a:moveTo>
                <a:lnTo>
                  <a:pt x="1164" y="304"/>
                </a:lnTo>
                <a:lnTo>
                  <a:pt x="938" y="670"/>
                </a:lnTo>
                <a:lnTo>
                  <a:pt x="1110" y="670"/>
                </a:lnTo>
                <a:lnTo>
                  <a:pt x="1295" y="518"/>
                </a:lnTo>
                <a:lnTo>
                  <a:pt x="1979" y="518"/>
                </a:lnTo>
                <a:lnTo>
                  <a:pt x="1951" y="365"/>
                </a:lnTo>
                <a:lnTo>
                  <a:pt x="1737" y="182"/>
                </a:lnTo>
                <a:lnTo>
                  <a:pt x="1414" y="12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765265" y="77771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390" y="4297"/>
                </a:moveTo>
                <a:lnTo>
                  <a:pt x="1830" y="4297"/>
                </a:lnTo>
                <a:lnTo>
                  <a:pt x="1818" y="4724"/>
                </a:lnTo>
                <a:lnTo>
                  <a:pt x="1961" y="4754"/>
                </a:lnTo>
                <a:lnTo>
                  <a:pt x="2760" y="4480"/>
                </a:lnTo>
                <a:lnTo>
                  <a:pt x="2449" y="4358"/>
                </a:lnTo>
                <a:close/>
              </a:path>
              <a:path w="3175" h="5079">
                <a:moveTo>
                  <a:pt x="962" y="1402"/>
                </a:moveTo>
                <a:lnTo>
                  <a:pt x="651" y="1554"/>
                </a:lnTo>
                <a:lnTo>
                  <a:pt x="401" y="1889"/>
                </a:lnTo>
                <a:lnTo>
                  <a:pt x="151" y="2194"/>
                </a:lnTo>
                <a:lnTo>
                  <a:pt x="20" y="2590"/>
                </a:lnTo>
                <a:lnTo>
                  <a:pt x="0" y="3505"/>
                </a:lnTo>
                <a:lnTo>
                  <a:pt x="81" y="3809"/>
                </a:lnTo>
                <a:lnTo>
                  <a:pt x="495" y="4419"/>
                </a:lnTo>
                <a:lnTo>
                  <a:pt x="757" y="4602"/>
                </a:lnTo>
                <a:lnTo>
                  <a:pt x="1044" y="4632"/>
                </a:lnTo>
                <a:lnTo>
                  <a:pt x="1330" y="4632"/>
                </a:lnTo>
                <a:lnTo>
                  <a:pt x="1580" y="4541"/>
                </a:lnTo>
                <a:lnTo>
                  <a:pt x="1804" y="4328"/>
                </a:lnTo>
                <a:lnTo>
                  <a:pt x="1343" y="4328"/>
                </a:lnTo>
                <a:lnTo>
                  <a:pt x="1117" y="4267"/>
                </a:lnTo>
                <a:lnTo>
                  <a:pt x="937" y="4145"/>
                </a:lnTo>
                <a:lnTo>
                  <a:pt x="770" y="3870"/>
                </a:lnTo>
                <a:lnTo>
                  <a:pt x="605" y="3627"/>
                </a:lnTo>
                <a:lnTo>
                  <a:pt x="568" y="3444"/>
                </a:lnTo>
                <a:lnTo>
                  <a:pt x="556" y="2377"/>
                </a:lnTo>
                <a:lnTo>
                  <a:pt x="651" y="2072"/>
                </a:lnTo>
                <a:lnTo>
                  <a:pt x="974" y="1706"/>
                </a:lnTo>
                <a:lnTo>
                  <a:pt x="1126" y="1645"/>
                </a:lnTo>
                <a:lnTo>
                  <a:pt x="1809" y="1645"/>
                </a:lnTo>
                <a:lnTo>
                  <a:pt x="1580" y="1493"/>
                </a:lnTo>
                <a:lnTo>
                  <a:pt x="1343" y="1463"/>
                </a:lnTo>
                <a:lnTo>
                  <a:pt x="962" y="1402"/>
                </a:lnTo>
                <a:close/>
              </a:path>
              <a:path w="3175" h="5079">
                <a:moveTo>
                  <a:pt x="1809" y="1645"/>
                </a:moveTo>
                <a:lnTo>
                  <a:pt x="1126" y="1645"/>
                </a:lnTo>
                <a:lnTo>
                  <a:pt x="1388" y="1676"/>
                </a:lnTo>
                <a:lnTo>
                  <a:pt x="1866" y="3261"/>
                </a:lnTo>
                <a:lnTo>
                  <a:pt x="1843" y="4053"/>
                </a:lnTo>
                <a:lnTo>
                  <a:pt x="1675" y="4236"/>
                </a:lnTo>
                <a:lnTo>
                  <a:pt x="1507" y="4328"/>
                </a:lnTo>
                <a:lnTo>
                  <a:pt x="1804" y="4328"/>
                </a:lnTo>
                <a:lnTo>
                  <a:pt x="2390" y="4297"/>
                </a:lnTo>
                <a:lnTo>
                  <a:pt x="2360" y="3870"/>
                </a:lnTo>
                <a:lnTo>
                  <a:pt x="2396" y="1767"/>
                </a:lnTo>
                <a:lnTo>
                  <a:pt x="1913" y="1767"/>
                </a:lnTo>
                <a:close/>
              </a:path>
              <a:path w="3175" h="5079">
                <a:moveTo>
                  <a:pt x="2318" y="0"/>
                </a:moveTo>
                <a:lnTo>
                  <a:pt x="1519" y="274"/>
                </a:lnTo>
                <a:lnTo>
                  <a:pt x="1818" y="396"/>
                </a:lnTo>
                <a:lnTo>
                  <a:pt x="1913" y="1767"/>
                </a:lnTo>
                <a:lnTo>
                  <a:pt x="2396" y="1767"/>
                </a:lnTo>
                <a:lnTo>
                  <a:pt x="2449" y="30"/>
                </a:lnTo>
                <a:lnTo>
                  <a:pt x="2318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68269" y="77982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920" y="0"/>
                </a:moveTo>
                <a:lnTo>
                  <a:pt x="0" y="1859"/>
                </a:lnTo>
                <a:lnTo>
                  <a:pt x="76" y="2164"/>
                </a:lnTo>
                <a:lnTo>
                  <a:pt x="338" y="2499"/>
                </a:lnTo>
                <a:lnTo>
                  <a:pt x="576" y="2865"/>
                </a:lnTo>
                <a:lnTo>
                  <a:pt x="874" y="3078"/>
                </a:lnTo>
                <a:lnTo>
                  <a:pt x="1219" y="3200"/>
                </a:lnTo>
                <a:lnTo>
                  <a:pt x="1530" y="3291"/>
                </a:lnTo>
                <a:lnTo>
                  <a:pt x="1792" y="3261"/>
                </a:lnTo>
                <a:lnTo>
                  <a:pt x="1993" y="3078"/>
                </a:lnTo>
                <a:lnTo>
                  <a:pt x="2218" y="2926"/>
                </a:lnTo>
                <a:lnTo>
                  <a:pt x="1636" y="2804"/>
                </a:lnTo>
                <a:lnTo>
                  <a:pt x="1170" y="2651"/>
                </a:lnTo>
                <a:lnTo>
                  <a:pt x="920" y="2468"/>
                </a:lnTo>
                <a:lnTo>
                  <a:pt x="731" y="2164"/>
                </a:lnTo>
                <a:lnTo>
                  <a:pt x="527" y="1859"/>
                </a:lnTo>
                <a:lnTo>
                  <a:pt x="408" y="1463"/>
                </a:lnTo>
                <a:lnTo>
                  <a:pt x="408" y="1036"/>
                </a:lnTo>
                <a:lnTo>
                  <a:pt x="1024" y="1036"/>
                </a:lnTo>
                <a:lnTo>
                  <a:pt x="408" y="853"/>
                </a:lnTo>
                <a:lnTo>
                  <a:pt x="432" y="609"/>
                </a:lnTo>
                <a:lnTo>
                  <a:pt x="527" y="457"/>
                </a:lnTo>
                <a:lnTo>
                  <a:pt x="789" y="274"/>
                </a:lnTo>
                <a:lnTo>
                  <a:pt x="944" y="243"/>
                </a:lnTo>
                <a:lnTo>
                  <a:pt x="1612" y="243"/>
                </a:lnTo>
                <a:lnTo>
                  <a:pt x="1289" y="121"/>
                </a:lnTo>
                <a:lnTo>
                  <a:pt x="920" y="0"/>
                </a:lnTo>
                <a:close/>
              </a:path>
              <a:path w="2540" h="3809">
                <a:moveTo>
                  <a:pt x="2304" y="2316"/>
                </a:moveTo>
                <a:lnTo>
                  <a:pt x="2206" y="2560"/>
                </a:lnTo>
                <a:lnTo>
                  <a:pt x="1801" y="2804"/>
                </a:lnTo>
                <a:lnTo>
                  <a:pt x="2284" y="2804"/>
                </a:lnTo>
                <a:lnTo>
                  <a:pt x="2398" y="2407"/>
                </a:lnTo>
                <a:close/>
              </a:path>
              <a:path w="2540" h="3809">
                <a:moveTo>
                  <a:pt x="1024" y="1036"/>
                </a:moveTo>
                <a:lnTo>
                  <a:pt x="408" y="1036"/>
                </a:lnTo>
                <a:lnTo>
                  <a:pt x="2398" y="1645"/>
                </a:lnTo>
                <a:lnTo>
                  <a:pt x="2388" y="1249"/>
                </a:lnTo>
                <a:lnTo>
                  <a:pt x="1743" y="1249"/>
                </a:lnTo>
                <a:lnTo>
                  <a:pt x="1024" y="1036"/>
                </a:lnTo>
                <a:close/>
              </a:path>
              <a:path w="2540" h="3809">
                <a:moveTo>
                  <a:pt x="1612" y="243"/>
                </a:moveTo>
                <a:lnTo>
                  <a:pt x="944" y="243"/>
                </a:lnTo>
                <a:lnTo>
                  <a:pt x="1124" y="304"/>
                </a:lnTo>
                <a:lnTo>
                  <a:pt x="1338" y="396"/>
                </a:lnTo>
                <a:lnTo>
                  <a:pt x="1743" y="1249"/>
                </a:lnTo>
                <a:lnTo>
                  <a:pt x="2388" y="1249"/>
                </a:lnTo>
                <a:lnTo>
                  <a:pt x="2292" y="975"/>
                </a:lnTo>
                <a:lnTo>
                  <a:pt x="2100" y="701"/>
                </a:lnTo>
                <a:lnTo>
                  <a:pt x="1874" y="426"/>
                </a:lnTo>
                <a:lnTo>
                  <a:pt x="1612" y="24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770930" y="78046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458" y="457"/>
                </a:moveTo>
                <a:lnTo>
                  <a:pt x="1450" y="457"/>
                </a:lnTo>
                <a:lnTo>
                  <a:pt x="1688" y="487"/>
                </a:lnTo>
                <a:lnTo>
                  <a:pt x="1844" y="487"/>
                </a:lnTo>
                <a:lnTo>
                  <a:pt x="2036" y="701"/>
                </a:lnTo>
                <a:lnTo>
                  <a:pt x="2106" y="2773"/>
                </a:lnTo>
                <a:lnTo>
                  <a:pt x="1676" y="2926"/>
                </a:lnTo>
                <a:lnTo>
                  <a:pt x="3060" y="3169"/>
                </a:lnTo>
                <a:lnTo>
                  <a:pt x="2916" y="3047"/>
                </a:lnTo>
                <a:lnTo>
                  <a:pt x="2618" y="822"/>
                </a:lnTo>
                <a:lnTo>
                  <a:pt x="2499" y="518"/>
                </a:lnTo>
                <a:close/>
              </a:path>
              <a:path w="3175" h="3175">
                <a:moveTo>
                  <a:pt x="975" y="335"/>
                </a:moveTo>
                <a:lnTo>
                  <a:pt x="307" y="335"/>
                </a:lnTo>
                <a:lnTo>
                  <a:pt x="438" y="2590"/>
                </a:lnTo>
                <a:lnTo>
                  <a:pt x="344" y="2743"/>
                </a:lnTo>
                <a:lnTo>
                  <a:pt x="33" y="2743"/>
                </a:lnTo>
                <a:lnTo>
                  <a:pt x="1426" y="2987"/>
                </a:lnTo>
                <a:lnTo>
                  <a:pt x="1274" y="2865"/>
                </a:lnTo>
                <a:lnTo>
                  <a:pt x="1024" y="2743"/>
                </a:lnTo>
                <a:lnTo>
                  <a:pt x="975" y="822"/>
                </a:lnTo>
                <a:lnTo>
                  <a:pt x="1183" y="609"/>
                </a:lnTo>
                <a:lnTo>
                  <a:pt x="975" y="609"/>
                </a:lnTo>
                <a:lnTo>
                  <a:pt x="975" y="335"/>
                </a:lnTo>
                <a:close/>
              </a:path>
              <a:path w="3175" h="3175">
                <a:moveTo>
                  <a:pt x="1618" y="91"/>
                </a:moveTo>
                <a:lnTo>
                  <a:pt x="1307" y="243"/>
                </a:lnTo>
                <a:lnTo>
                  <a:pt x="975" y="609"/>
                </a:lnTo>
                <a:lnTo>
                  <a:pt x="1183" y="609"/>
                </a:lnTo>
                <a:lnTo>
                  <a:pt x="1450" y="457"/>
                </a:lnTo>
                <a:lnTo>
                  <a:pt x="2458" y="457"/>
                </a:lnTo>
                <a:lnTo>
                  <a:pt x="2298" y="274"/>
                </a:lnTo>
                <a:lnTo>
                  <a:pt x="2069" y="152"/>
                </a:lnTo>
                <a:lnTo>
                  <a:pt x="1917" y="121"/>
                </a:lnTo>
                <a:lnTo>
                  <a:pt x="1618" y="91"/>
                </a:lnTo>
                <a:close/>
              </a:path>
              <a:path w="3175" h="3175">
                <a:moveTo>
                  <a:pt x="832" y="0"/>
                </a:moveTo>
                <a:lnTo>
                  <a:pt x="0" y="243"/>
                </a:lnTo>
                <a:lnTo>
                  <a:pt x="131" y="335"/>
                </a:lnTo>
                <a:lnTo>
                  <a:pt x="975" y="335"/>
                </a:lnTo>
                <a:lnTo>
                  <a:pt x="975" y="30"/>
                </a:lnTo>
                <a:lnTo>
                  <a:pt x="832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737691" y="777747"/>
            <a:ext cx="1342" cy="5760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738448" y="776742"/>
            <a:ext cx="1773" cy="8229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738365" y="783843"/>
            <a:ext cx="1093" cy="1188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738234" y="78329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096" y="1402"/>
                </a:moveTo>
                <a:lnTo>
                  <a:pt x="274" y="1402"/>
                </a:lnTo>
                <a:lnTo>
                  <a:pt x="774" y="1432"/>
                </a:lnTo>
                <a:lnTo>
                  <a:pt x="1060" y="1645"/>
                </a:lnTo>
                <a:lnTo>
                  <a:pt x="1096" y="1402"/>
                </a:lnTo>
                <a:close/>
              </a:path>
              <a:path w="1270" h="1904">
                <a:moveTo>
                  <a:pt x="691" y="0"/>
                </a:moveTo>
                <a:lnTo>
                  <a:pt x="585" y="335"/>
                </a:lnTo>
                <a:lnTo>
                  <a:pt x="344" y="914"/>
                </a:lnTo>
                <a:lnTo>
                  <a:pt x="0" y="1097"/>
                </a:lnTo>
                <a:lnTo>
                  <a:pt x="192" y="1310"/>
                </a:lnTo>
                <a:lnTo>
                  <a:pt x="335" y="1493"/>
                </a:lnTo>
                <a:lnTo>
                  <a:pt x="1096" y="1402"/>
                </a:lnTo>
                <a:lnTo>
                  <a:pt x="1274" y="213"/>
                </a:lnTo>
                <a:lnTo>
                  <a:pt x="691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738247" y="783264"/>
            <a:ext cx="1310" cy="1615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738341" y="78247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560" y="0"/>
                </a:moveTo>
                <a:lnTo>
                  <a:pt x="480" y="426"/>
                </a:lnTo>
                <a:lnTo>
                  <a:pt x="335" y="1066"/>
                </a:lnTo>
                <a:lnTo>
                  <a:pt x="0" y="1341"/>
                </a:lnTo>
                <a:lnTo>
                  <a:pt x="405" y="1737"/>
                </a:lnTo>
                <a:lnTo>
                  <a:pt x="822" y="1584"/>
                </a:lnTo>
                <a:lnTo>
                  <a:pt x="1120" y="1584"/>
                </a:lnTo>
                <a:lnTo>
                  <a:pt x="1130" y="792"/>
                </a:lnTo>
                <a:lnTo>
                  <a:pt x="1167" y="609"/>
                </a:lnTo>
                <a:lnTo>
                  <a:pt x="1179" y="182"/>
                </a:lnTo>
                <a:lnTo>
                  <a:pt x="560" y="0"/>
                </a:lnTo>
                <a:close/>
              </a:path>
              <a:path w="1270" h="1904">
                <a:moveTo>
                  <a:pt x="1120" y="1584"/>
                </a:moveTo>
                <a:lnTo>
                  <a:pt x="822" y="1584"/>
                </a:lnTo>
                <a:lnTo>
                  <a:pt x="1118" y="1737"/>
                </a:lnTo>
                <a:lnTo>
                  <a:pt x="1120" y="158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738353" y="782381"/>
            <a:ext cx="1118" cy="1797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738353" y="78183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05" y="0"/>
                </a:moveTo>
                <a:lnTo>
                  <a:pt x="380" y="426"/>
                </a:lnTo>
                <a:lnTo>
                  <a:pt x="310" y="1127"/>
                </a:lnTo>
                <a:lnTo>
                  <a:pt x="0" y="1432"/>
                </a:lnTo>
                <a:lnTo>
                  <a:pt x="249" y="1615"/>
                </a:lnTo>
                <a:lnTo>
                  <a:pt x="475" y="1737"/>
                </a:lnTo>
                <a:lnTo>
                  <a:pt x="655" y="1615"/>
                </a:lnTo>
                <a:lnTo>
                  <a:pt x="905" y="1584"/>
                </a:lnTo>
                <a:lnTo>
                  <a:pt x="1263" y="1584"/>
                </a:lnTo>
                <a:lnTo>
                  <a:pt x="1206" y="1127"/>
                </a:lnTo>
                <a:lnTo>
                  <a:pt x="1142" y="731"/>
                </a:lnTo>
                <a:lnTo>
                  <a:pt x="1118" y="426"/>
                </a:lnTo>
                <a:lnTo>
                  <a:pt x="1085" y="91"/>
                </a:lnTo>
                <a:lnTo>
                  <a:pt x="405" y="0"/>
                </a:lnTo>
                <a:close/>
              </a:path>
              <a:path w="1270" h="1904">
                <a:moveTo>
                  <a:pt x="1263" y="1584"/>
                </a:moveTo>
                <a:lnTo>
                  <a:pt x="905" y="1584"/>
                </a:lnTo>
                <a:lnTo>
                  <a:pt x="1274" y="167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738341" y="781832"/>
            <a:ext cx="1285" cy="1706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738353" y="78107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17" y="0"/>
                </a:moveTo>
                <a:lnTo>
                  <a:pt x="395" y="365"/>
                </a:lnTo>
                <a:lnTo>
                  <a:pt x="323" y="1097"/>
                </a:lnTo>
                <a:lnTo>
                  <a:pt x="0" y="1402"/>
                </a:lnTo>
                <a:lnTo>
                  <a:pt x="274" y="1584"/>
                </a:lnTo>
                <a:lnTo>
                  <a:pt x="487" y="1737"/>
                </a:lnTo>
                <a:lnTo>
                  <a:pt x="941" y="1554"/>
                </a:lnTo>
                <a:lnTo>
                  <a:pt x="1292" y="1554"/>
                </a:lnTo>
                <a:lnTo>
                  <a:pt x="1226" y="1097"/>
                </a:lnTo>
                <a:lnTo>
                  <a:pt x="1179" y="701"/>
                </a:lnTo>
                <a:lnTo>
                  <a:pt x="1179" y="548"/>
                </a:lnTo>
                <a:lnTo>
                  <a:pt x="1149" y="396"/>
                </a:lnTo>
                <a:lnTo>
                  <a:pt x="1118" y="60"/>
                </a:lnTo>
                <a:lnTo>
                  <a:pt x="417" y="0"/>
                </a:lnTo>
                <a:close/>
              </a:path>
              <a:path w="1904" h="1904">
                <a:moveTo>
                  <a:pt x="1292" y="1554"/>
                </a:moveTo>
                <a:lnTo>
                  <a:pt x="941" y="1554"/>
                </a:lnTo>
                <a:lnTo>
                  <a:pt x="1310" y="167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38353" y="781071"/>
            <a:ext cx="1308" cy="1704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38402" y="7803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05" y="0"/>
                </a:moveTo>
                <a:lnTo>
                  <a:pt x="380" y="426"/>
                </a:lnTo>
                <a:lnTo>
                  <a:pt x="307" y="1127"/>
                </a:lnTo>
                <a:lnTo>
                  <a:pt x="0" y="1432"/>
                </a:lnTo>
                <a:lnTo>
                  <a:pt x="262" y="1584"/>
                </a:lnTo>
                <a:lnTo>
                  <a:pt x="475" y="1767"/>
                </a:lnTo>
                <a:lnTo>
                  <a:pt x="917" y="1554"/>
                </a:lnTo>
                <a:lnTo>
                  <a:pt x="1249" y="1554"/>
                </a:lnTo>
                <a:lnTo>
                  <a:pt x="1204" y="1127"/>
                </a:lnTo>
                <a:lnTo>
                  <a:pt x="1142" y="701"/>
                </a:lnTo>
                <a:lnTo>
                  <a:pt x="1118" y="365"/>
                </a:lnTo>
                <a:lnTo>
                  <a:pt x="1069" y="60"/>
                </a:lnTo>
                <a:lnTo>
                  <a:pt x="405" y="0"/>
                </a:lnTo>
                <a:close/>
              </a:path>
              <a:path w="1270" h="1904">
                <a:moveTo>
                  <a:pt x="1249" y="1554"/>
                </a:moveTo>
                <a:lnTo>
                  <a:pt x="917" y="1554"/>
                </a:lnTo>
                <a:lnTo>
                  <a:pt x="1261" y="167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38402" y="78040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380" y="0"/>
                </a:moveTo>
                <a:lnTo>
                  <a:pt x="360" y="437"/>
                </a:lnTo>
                <a:lnTo>
                  <a:pt x="307" y="1005"/>
                </a:lnTo>
                <a:lnTo>
                  <a:pt x="0" y="1371"/>
                </a:lnTo>
                <a:lnTo>
                  <a:pt x="485" y="1705"/>
                </a:lnTo>
                <a:lnTo>
                  <a:pt x="917" y="1493"/>
                </a:lnTo>
                <a:lnTo>
                  <a:pt x="1256" y="1493"/>
                </a:lnTo>
                <a:lnTo>
                  <a:pt x="1191" y="1005"/>
                </a:lnTo>
                <a:lnTo>
                  <a:pt x="1142" y="548"/>
                </a:lnTo>
                <a:lnTo>
                  <a:pt x="1117" y="213"/>
                </a:lnTo>
                <a:lnTo>
                  <a:pt x="1094" y="1"/>
                </a:lnTo>
                <a:lnTo>
                  <a:pt x="380" y="0"/>
                </a:lnTo>
                <a:close/>
              </a:path>
              <a:path w="1270" h="1904">
                <a:moveTo>
                  <a:pt x="1256" y="1493"/>
                </a:moveTo>
                <a:lnTo>
                  <a:pt x="917" y="1493"/>
                </a:lnTo>
                <a:lnTo>
                  <a:pt x="1272" y="1614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38365" y="77975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17" y="0"/>
                </a:moveTo>
                <a:lnTo>
                  <a:pt x="396" y="335"/>
                </a:lnTo>
                <a:lnTo>
                  <a:pt x="332" y="1097"/>
                </a:lnTo>
                <a:lnTo>
                  <a:pt x="0" y="1402"/>
                </a:lnTo>
                <a:lnTo>
                  <a:pt x="286" y="1584"/>
                </a:lnTo>
                <a:lnTo>
                  <a:pt x="512" y="1737"/>
                </a:lnTo>
                <a:lnTo>
                  <a:pt x="966" y="1523"/>
                </a:lnTo>
                <a:lnTo>
                  <a:pt x="1322" y="1523"/>
                </a:lnTo>
                <a:lnTo>
                  <a:pt x="1286" y="1158"/>
                </a:lnTo>
                <a:lnTo>
                  <a:pt x="1191" y="701"/>
                </a:lnTo>
                <a:lnTo>
                  <a:pt x="1167" y="335"/>
                </a:lnTo>
                <a:lnTo>
                  <a:pt x="1130" y="60"/>
                </a:lnTo>
                <a:lnTo>
                  <a:pt x="417" y="0"/>
                </a:lnTo>
                <a:close/>
              </a:path>
              <a:path w="1904" h="1904">
                <a:moveTo>
                  <a:pt x="1322" y="1523"/>
                </a:moveTo>
                <a:lnTo>
                  <a:pt x="966" y="1523"/>
                </a:lnTo>
                <a:lnTo>
                  <a:pt x="1335" y="164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38366" y="779728"/>
            <a:ext cx="1334" cy="1645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738341" y="77908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41" y="0"/>
                </a:moveTo>
                <a:lnTo>
                  <a:pt x="335" y="1097"/>
                </a:lnTo>
                <a:lnTo>
                  <a:pt x="0" y="1432"/>
                </a:lnTo>
                <a:lnTo>
                  <a:pt x="286" y="1584"/>
                </a:lnTo>
                <a:lnTo>
                  <a:pt x="524" y="1737"/>
                </a:lnTo>
                <a:lnTo>
                  <a:pt x="716" y="1584"/>
                </a:lnTo>
                <a:lnTo>
                  <a:pt x="978" y="1554"/>
                </a:lnTo>
                <a:lnTo>
                  <a:pt x="1334" y="1554"/>
                </a:lnTo>
                <a:lnTo>
                  <a:pt x="1216" y="701"/>
                </a:lnTo>
                <a:lnTo>
                  <a:pt x="1191" y="335"/>
                </a:lnTo>
                <a:lnTo>
                  <a:pt x="1142" y="60"/>
                </a:lnTo>
                <a:lnTo>
                  <a:pt x="441" y="0"/>
                </a:lnTo>
                <a:close/>
              </a:path>
              <a:path w="1904" h="1904">
                <a:moveTo>
                  <a:pt x="1334" y="1554"/>
                </a:moveTo>
                <a:lnTo>
                  <a:pt x="978" y="1554"/>
                </a:lnTo>
                <a:lnTo>
                  <a:pt x="1347" y="164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738341" y="779059"/>
            <a:ext cx="1345" cy="1735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38259" y="77838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569" y="0"/>
                </a:moveTo>
                <a:lnTo>
                  <a:pt x="495" y="426"/>
                </a:lnTo>
                <a:lnTo>
                  <a:pt x="393" y="1097"/>
                </a:lnTo>
                <a:lnTo>
                  <a:pt x="0" y="1371"/>
                </a:lnTo>
                <a:lnTo>
                  <a:pt x="524" y="1767"/>
                </a:lnTo>
                <a:lnTo>
                  <a:pt x="1060" y="1615"/>
                </a:lnTo>
                <a:lnTo>
                  <a:pt x="1450" y="1615"/>
                </a:lnTo>
                <a:lnTo>
                  <a:pt x="1426" y="1371"/>
                </a:lnTo>
                <a:lnTo>
                  <a:pt x="1368" y="426"/>
                </a:lnTo>
                <a:lnTo>
                  <a:pt x="1356" y="152"/>
                </a:lnTo>
                <a:lnTo>
                  <a:pt x="569" y="0"/>
                </a:lnTo>
                <a:close/>
              </a:path>
              <a:path w="1904" h="1904">
                <a:moveTo>
                  <a:pt x="1450" y="1615"/>
                </a:moveTo>
                <a:lnTo>
                  <a:pt x="1060" y="1615"/>
                </a:lnTo>
                <a:lnTo>
                  <a:pt x="1463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738247" y="778387"/>
            <a:ext cx="1465" cy="1705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738295" y="77774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569" y="0"/>
                </a:moveTo>
                <a:lnTo>
                  <a:pt x="512" y="396"/>
                </a:lnTo>
                <a:lnTo>
                  <a:pt x="393" y="1097"/>
                </a:lnTo>
                <a:lnTo>
                  <a:pt x="0" y="1371"/>
                </a:lnTo>
                <a:lnTo>
                  <a:pt x="283" y="1584"/>
                </a:lnTo>
                <a:lnTo>
                  <a:pt x="533" y="1737"/>
                </a:lnTo>
                <a:lnTo>
                  <a:pt x="1057" y="1584"/>
                </a:lnTo>
                <a:lnTo>
                  <a:pt x="1459" y="1584"/>
                </a:lnTo>
                <a:lnTo>
                  <a:pt x="1416" y="1097"/>
                </a:lnTo>
                <a:lnTo>
                  <a:pt x="1368" y="396"/>
                </a:lnTo>
                <a:lnTo>
                  <a:pt x="1356" y="121"/>
                </a:lnTo>
                <a:lnTo>
                  <a:pt x="569" y="0"/>
                </a:lnTo>
                <a:close/>
              </a:path>
              <a:path w="1904" h="1904">
                <a:moveTo>
                  <a:pt x="1459" y="1584"/>
                </a:moveTo>
                <a:lnTo>
                  <a:pt x="1057" y="1584"/>
                </a:lnTo>
                <a:lnTo>
                  <a:pt x="1475" y="1737"/>
                </a:lnTo>
                <a:lnTo>
                  <a:pt x="1459" y="158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738308" y="777626"/>
            <a:ext cx="1438" cy="1827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738365" y="77707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585" y="0"/>
                </a:moveTo>
                <a:lnTo>
                  <a:pt x="494" y="426"/>
                </a:lnTo>
                <a:lnTo>
                  <a:pt x="380" y="1066"/>
                </a:lnTo>
                <a:lnTo>
                  <a:pt x="0" y="1371"/>
                </a:lnTo>
                <a:lnTo>
                  <a:pt x="274" y="1584"/>
                </a:lnTo>
                <a:lnTo>
                  <a:pt x="499" y="1737"/>
                </a:lnTo>
                <a:lnTo>
                  <a:pt x="999" y="1584"/>
                </a:lnTo>
                <a:lnTo>
                  <a:pt x="1373" y="1584"/>
                </a:lnTo>
                <a:lnTo>
                  <a:pt x="1320" y="396"/>
                </a:lnTo>
                <a:lnTo>
                  <a:pt x="1298" y="121"/>
                </a:lnTo>
                <a:lnTo>
                  <a:pt x="585" y="0"/>
                </a:lnTo>
                <a:close/>
              </a:path>
              <a:path w="1904" h="1904">
                <a:moveTo>
                  <a:pt x="1373" y="1584"/>
                </a:moveTo>
                <a:lnTo>
                  <a:pt x="999" y="1584"/>
                </a:lnTo>
                <a:lnTo>
                  <a:pt x="1380" y="1737"/>
                </a:lnTo>
                <a:lnTo>
                  <a:pt x="1373" y="158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738390" y="77710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309" y="0"/>
                </a:moveTo>
                <a:lnTo>
                  <a:pt x="536" y="0"/>
                </a:lnTo>
                <a:lnTo>
                  <a:pt x="511" y="183"/>
                </a:lnTo>
                <a:lnTo>
                  <a:pt x="368" y="945"/>
                </a:lnTo>
                <a:lnTo>
                  <a:pt x="0" y="1249"/>
                </a:lnTo>
                <a:lnTo>
                  <a:pt x="482" y="1672"/>
                </a:lnTo>
                <a:lnTo>
                  <a:pt x="757" y="1524"/>
                </a:lnTo>
                <a:lnTo>
                  <a:pt x="1354" y="1524"/>
                </a:lnTo>
                <a:lnTo>
                  <a:pt x="1327" y="945"/>
                </a:lnTo>
                <a:lnTo>
                  <a:pt x="130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738353" y="77643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524" y="0"/>
                </a:moveTo>
                <a:lnTo>
                  <a:pt x="487" y="396"/>
                </a:lnTo>
                <a:lnTo>
                  <a:pt x="368" y="1097"/>
                </a:lnTo>
                <a:lnTo>
                  <a:pt x="0" y="1371"/>
                </a:lnTo>
                <a:lnTo>
                  <a:pt x="298" y="1584"/>
                </a:lnTo>
                <a:lnTo>
                  <a:pt x="524" y="1737"/>
                </a:lnTo>
                <a:lnTo>
                  <a:pt x="1036" y="1584"/>
                </a:lnTo>
                <a:lnTo>
                  <a:pt x="1417" y="1584"/>
                </a:lnTo>
                <a:lnTo>
                  <a:pt x="1335" y="731"/>
                </a:lnTo>
                <a:lnTo>
                  <a:pt x="1286" y="91"/>
                </a:lnTo>
                <a:lnTo>
                  <a:pt x="524" y="0"/>
                </a:lnTo>
                <a:close/>
              </a:path>
              <a:path w="1904" h="1904">
                <a:moveTo>
                  <a:pt x="1417" y="1584"/>
                </a:moveTo>
                <a:lnTo>
                  <a:pt x="1036" y="1584"/>
                </a:lnTo>
                <a:lnTo>
                  <a:pt x="1429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738353" y="776407"/>
            <a:ext cx="1429" cy="1675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738365" y="77637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73" y="0"/>
                </a:moveTo>
                <a:lnTo>
                  <a:pt x="380" y="670"/>
                </a:lnTo>
                <a:lnTo>
                  <a:pt x="0" y="792"/>
                </a:lnTo>
                <a:lnTo>
                  <a:pt x="444" y="1036"/>
                </a:lnTo>
                <a:lnTo>
                  <a:pt x="999" y="1036"/>
                </a:lnTo>
                <a:lnTo>
                  <a:pt x="1368" y="1158"/>
                </a:lnTo>
                <a:lnTo>
                  <a:pt x="1334" y="670"/>
                </a:lnTo>
                <a:lnTo>
                  <a:pt x="1310" y="152"/>
                </a:lnTo>
                <a:lnTo>
                  <a:pt x="573" y="0"/>
                </a:lnTo>
                <a:close/>
              </a:path>
              <a:path w="1904" h="1270">
                <a:moveTo>
                  <a:pt x="444" y="1036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738390" y="77643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343" y="914"/>
                </a:moveTo>
                <a:lnTo>
                  <a:pt x="688" y="914"/>
                </a:lnTo>
                <a:lnTo>
                  <a:pt x="962" y="945"/>
                </a:lnTo>
                <a:lnTo>
                  <a:pt x="1353" y="1066"/>
                </a:lnTo>
                <a:lnTo>
                  <a:pt x="1343" y="914"/>
                </a:lnTo>
                <a:close/>
              </a:path>
              <a:path w="1904" h="1270">
                <a:moveTo>
                  <a:pt x="1297" y="0"/>
                </a:moveTo>
                <a:lnTo>
                  <a:pt x="499" y="61"/>
                </a:lnTo>
                <a:lnTo>
                  <a:pt x="368" y="518"/>
                </a:lnTo>
                <a:lnTo>
                  <a:pt x="0" y="701"/>
                </a:lnTo>
                <a:lnTo>
                  <a:pt x="249" y="883"/>
                </a:lnTo>
                <a:lnTo>
                  <a:pt x="529" y="930"/>
                </a:lnTo>
                <a:lnTo>
                  <a:pt x="688" y="914"/>
                </a:lnTo>
                <a:lnTo>
                  <a:pt x="1343" y="914"/>
                </a:lnTo>
                <a:lnTo>
                  <a:pt x="1318" y="518"/>
                </a:lnTo>
                <a:lnTo>
                  <a:pt x="129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84608" y="762355"/>
            <a:ext cx="11310" cy="12100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687406" y="760496"/>
            <a:ext cx="11134" cy="12283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690027" y="761106"/>
            <a:ext cx="10442" cy="11521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697278" y="759551"/>
            <a:ext cx="10417" cy="11521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93502" y="760313"/>
            <a:ext cx="10429" cy="11521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90052" y="757296"/>
            <a:ext cx="12929" cy="12618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92633" y="758454"/>
            <a:ext cx="12191" cy="11886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694895" y="759185"/>
            <a:ext cx="12191" cy="11856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700052" y="758271"/>
            <a:ext cx="12179" cy="11856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703396" y="758058"/>
            <a:ext cx="12182" cy="11856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694764" y="752754"/>
            <a:ext cx="12932" cy="12587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97373" y="753882"/>
            <a:ext cx="12179" cy="11886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99647" y="754613"/>
            <a:ext cx="12167" cy="11856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702527" y="755101"/>
            <a:ext cx="12167" cy="11856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705410" y="755558"/>
            <a:ext cx="12167" cy="11856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708279" y="756015"/>
            <a:ext cx="12179" cy="11886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12625" y="755802"/>
            <a:ext cx="10573" cy="10484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16030" y="754308"/>
            <a:ext cx="10561" cy="10484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00957" y="747908"/>
            <a:ext cx="13749" cy="11581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703505" y="749218"/>
            <a:ext cx="12975" cy="10880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705694" y="750133"/>
            <a:ext cx="12990" cy="10911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708529" y="750834"/>
            <a:ext cx="13002" cy="10911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711351" y="751535"/>
            <a:ext cx="12990" cy="10911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714195" y="752266"/>
            <a:ext cx="12978" cy="10880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718648" y="752266"/>
            <a:ext cx="11286" cy="9661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722174" y="751078"/>
            <a:ext cx="11262" cy="9661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706837" y="744281"/>
            <a:ext cx="14444" cy="10515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709339" y="745683"/>
            <a:ext cx="13642" cy="9936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711458" y="746932"/>
            <a:ext cx="13633" cy="9936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714219" y="747694"/>
            <a:ext cx="13657" cy="9936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716981" y="748639"/>
            <a:ext cx="13645" cy="9905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719757" y="749554"/>
            <a:ext cx="13654" cy="9935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24317" y="749767"/>
            <a:ext cx="11844" cy="8808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17148" y="754552"/>
            <a:ext cx="4001" cy="6369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18221" y="755528"/>
            <a:ext cx="4010" cy="6339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19267" y="756534"/>
            <a:ext cx="3907" cy="6369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19864" y="757174"/>
            <a:ext cx="5858" cy="8686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21912" y="757692"/>
            <a:ext cx="4486" cy="7954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723519" y="757814"/>
            <a:ext cx="3559" cy="6430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25363" y="758484"/>
            <a:ext cx="2895" cy="5546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726518" y="759124"/>
            <a:ext cx="2727" cy="4358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27746" y="759124"/>
            <a:ext cx="2523" cy="4022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28804" y="759856"/>
            <a:ext cx="2666" cy="5181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729782" y="760404"/>
            <a:ext cx="2343" cy="5607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30544" y="760039"/>
            <a:ext cx="4059" cy="6857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32937" y="761288"/>
            <a:ext cx="4452" cy="5729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35640" y="760587"/>
            <a:ext cx="4391" cy="7162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18496" y="749218"/>
            <a:ext cx="7308" cy="7863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19745" y="750072"/>
            <a:ext cx="7333" cy="7863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20827" y="751047"/>
            <a:ext cx="6857" cy="8381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22056" y="751992"/>
            <a:ext cx="6857" cy="8381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24281" y="753333"/>
            <a:ext cx="5071" cy="7375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25591" y="754065"/>
            <a:ext cx="5034" cy="7345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27030" y="754918"/>
            <a:ext cx="4358" cy="7771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28341" y="755711"/>
            <a:ext cx="4346" cy="7771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29615" y="756838"/>
            <a:ext cx="4559" cy="6217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31008" y="757296"/>
            <a:ext cx="4559" cy="6187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32711" y="757936"/>
            <a:ext cx="3748" cy="6339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34117" y="758393"/>
            <a:ext cx="3736" cy="6369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13006" y="743854"/>
            <a:ext cx="8524" cy="5638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14100" y="744829"/>
            <a:ext cx="8512" cy="5638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13945" y="746780"/>
            <a:ext cx="8073" cy="5882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15350" y="742116"/>
            <a:ext cx="10323" cy="4571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17103" y="742086"/>
            <a:ext cx="10344" cy="4541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16505" y="745896"/>
            <a:ext cx="7976" cy="6339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18672" y="745987"/>
            <a:ext cx="9356" cy="5059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20888" y="746231"/>
            <a:ext cx="9332" cy="5059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35555" y="758698"/>
            <a:ext cx="3690" cy="5882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23441" y="746719"/>
            <a:ext cx="7641" cy="4632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25180" y="748334"/>
            <a:ext cx="6613" cy="4570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26387" y="750194"/>
            <a:ext cx="5656" cy="4053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27984" y="751687"/>
            <a:ext cx="4346" cy="3565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28804" y="752754"/>
            <a:ext cx="3858" cy="4114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30875" y="753607"/>
            <a:ext cx="2488" cy="4600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31626" y="754522"/>
            <a:ext cx="2977" cy="4602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32983" y="755192"/>
            <a:ext cx="2977" cy="4632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34117" y="756046"/>
            <a:ext cx="2962" cy="4632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35010" y="755985"/>
            <a:ext cx="3416" cy="6095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36543" y="756899"/>
            <a:ext cx="2526" cy="7040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22900" y="741537"/>
            <a:ext cx="14768" cy="10484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18934" y="744860"/>
            <a:ext cx="5394" cy="353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21925" y="744860"/>
            <a:ext cx="5403" cy="353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24601" y="744860"/>
            <a:ext cx="5394" cy="353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26996" y="745134"/>
            <a:ext cx="5403" cy="353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29365" y="745530"/>
            <a:ext cx="5415" cy="3535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30447" y="746445"/>
            <a:ext cx="4751" cy="4266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19172" y="743610"/>
            <a:ext cx="5405" cy="356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22175" y="743610"/>
            <a:ext cx="5390" cy="356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24841" y="743610"/>
            <a:ext cx="5403" cy="356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27222" y="743915"/>
            <a:ext cx="5415" cy="3535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29615" y="744281"/>
            <a:ext cx="5394" cy="353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0709" y="745225"/>
            <a:ext cx="4749" cy="4266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1114" y="746841"/>
            <a:ext cx="4571" cy="4419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31114" y="748914"/>
            <a:ext cx="3846" cy="3748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1008" y="750773"/>
            <a:ext cx="3821" cy="3687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31069" y="752845"/>
            <a:ext cx="3462" cy="3382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2044" y="754278"/>
            <a:ext cx="2724" cy="2590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2888" y="75528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98" y="0"/>
                </a:moveTo>
                <a:lnTo>
                  <a:pt x="1667" y="60"/>
                </a:lnTo>
                <a:lnTo>
                  <a:pt x="1155" y="426"/>
                </a:lnTo>
                <a:lnTo>
                  <a:pt x="917" y="701"/>
                </a:lnTo>
                <a:lnTo>
                  <a:pt x="286" y="1371"/>
                </a:lnTo>
                <a:lnTo>
                  <a:pt x="0" y="2102"/>
                </a:lnTo>
                <a:lnTo>
                  <a:pt x="298" y="2346"/>
                </a:lnTo>
                <a:lnTo>
                  <a:pt x="585" y="2590"/>
                </a:lnTo>
                <a:lnTo>
                  <a:pt x="1334" y="2255"/>
                </a:lnTo>
                <a:lnTo>
                  <a:pt x="2273" y="1249"/>
                </a:lnTo>
                <a:lnTo>
                  <a:pt x="2504" y="939"/>
                </a:lnTo>
                <a:lnTo>
                  <a:pt x="2621" y="640"/>
                </a:lnTo>
                <a:lnTo>
                  <a:pt x="2739" y="365"/>
                </a:lnTo>
                <a:lnTo>
                  <a:pt x="229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34104" y="75598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1654" y="30"/>
                </a:lnTo>
                <a:lnTo>
                  <a:pt x="1405" y="182"/>
                </a:lnTo>
                <a:lnTo>
                  <a:pt x="1142" y="426"/>
                </a:lnTo>
                <a:lnTo>
                  <a:pt x="892" y="640"/>
                </a:lnTo>
                <a:lnTo>
                  <a:pt x="262" y="1341"/>
                </a:lnTo>
                <a:lnTo>
                  <a:pt x="0" y="2102"/>
                </a:lnTo>
                <a:lnTo>
                  <a:pt x="283" y="2316"/>
                </a:lnTo>
                <a:lnTo>
                  <a:pt x="569" y="2559"/>
                </a:lnTo>
                <a:lnTo>
                  <a:pt x="1331" y="2224"/>
                </a:lnTo>
                <a:lnTo>
                  <a:pt x="1962" y="1554"/>
                </a:lnTo>
                <a:lnTo>
                  <a:pt x="2261" y="1249"/>
                </a:lnTo>
                <a:lnTo>
                  <a:pt x="2488" y="881"/>
                </a:lnTo>
                <a:lnTo>
                  <a:pt x="2593" y="609"/>
                </a:lnTo>
                <a:lnTo>
                  <a:pt x="2724" y="335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5461" y="75641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0" y="2102"/>
                </a:lnTo>
                <a:lnTo>
                  <a:pt x="286" y="2346"/>
                </a:lnTo>
                <a:lnTo>
                  <a:pt x="582" y="2620"/>
                </a:lnTo>
                <a:lnTo>
                  <a:pt x="1331" y="2255"/>
                </a:lnTo>
                <a:lnTo>
                  <a:pt x="2285" y="1249"/>
                </a:lnTo>
                <a:lnTo>
                  <a:pt x="2499" y="914"/>
                </a:lnTo>
                <a:lnTo>
                  <a:pt x="2727" y="365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6534" y="75677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95" y="0"/>
                </a:moveTo>
                <a:lnTo>
                  <a:pt x="0" y="2102"/>
                </a:lnTo>
                <a:lnTo>
                  <a:pt x="307" y="2346"/>
                </a:lnTo>
                <a:lnTo>
                  <a:pt x="594" y="2590"/>
                </a:lnTo>
                <a:lnTo>
                  <a:pt x="1344" y="2255"/>
                </a:lnTo>
                <a:lnTo>
                  <a:pt x="1987" y="1554"/>
                </a:lnTo>
                <a:lnTo>
                  <a:pt x="2285" y="1279"/>
                </a:lnTo>
                <a:lnTo>
                  <a:pt x="2499" y="914"/>
                </a:lnTo>
                <a:lnTo>
                  <a:pt x="2736" y="365"/>
                </a:lnTo>
                <a:lnTo>
                  <a:pt x="229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878" y="75729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630" y="0"/>
                </a:moveTo>
                <a:lnTo>
                  <a:pt x="880" y="152"/>
                </a:lnTo>
                <a:lnTo>
                  <a:pt x="677" y="399"/>
                </a:lnTo>
                <a:lnTo>
                  <a:pt x="342" y="1066"/>
                </a:lnTo>
                <a:lnTo>
                  <a:pt x="0" y="1859"/>
                </a:lnTo>
                <a:lnTo>
                  <a:pt x="0" y="2651"/>
                </a:lnTo>
                <a:lnTo>
                  <a:pt x="368" y="2773"/>
                </a:lnTo>
                <a:lnTo>
                  <a:pt x="725" y="2925"/>
                </a:lnTo>
                <a:lnTo>
                  <a:pt x="1322" y="2316"/>
                </a:lnTo>
                <a:lnTo>
                  <a:pt x="1844" y="1064"/>
                </a:lnTo>
                <a:lnTo>
                  <a:pt x="1962" y="152"/>
                </a:lnTo>
                <a:lnTo>
                  <a:pt x="163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20971" y="742726"/>
            <a:ext cx="5406" cy="356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23948" y="742726"/>
            <a:ext cx="5428" cy="356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26637" y="742726"/>
            <a:ext cx="5419" cy="3565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29045" y="743031"/>
            <a:ext cx="5379" cy="353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1413" y="743397"/>
            <a:ext cx="5415" cy="353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2483" y="744342"/>
            <a:ext cx="4763" cy="4266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2913" y="745957"/>
            <a:ext cx="4559" cy="4388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2913" y="748030"/>
            <a:ext cx="3858" cy="3748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2925" y="750377"/>
            <a:ext cx="3332" cy="3230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2855" y="752754"/>
            <a:ext cx="2724" cy="2590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3473" y="753821"/>
            <a:ext cx="2724" cy="2620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4104" y="75494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0" y="2102"/>
                </a:lnTo>
                <a:lnTo>
                  <a:pt x="569" y="2590"/>
                </a:lnTo>
                <a:lnTo>
                  <a:pt x="1331" y="2255"/>
                </a:lnTo>
                <a:lnTo>
                  <a:pt x="2261" y="1249"/>
                </a:lnTo>
                <a:lnTo>
                  <a:pt x="2487" y="914"/>
                </a:lnTo>
                <a:lnTo>
                  <a:pt x="2712" y="335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5461" y="75549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1667" y="30"/>
                </a:lnTo>
                <a:lnTo>
                  <a:pt x="1147" y="433"/>
                </a:lnTo>
                <a:lnTo>
                  <a:pt x="262" y="1341"/>
                </a:lnTo>
                <a:lnTo>
                  <a:pt x="0" y="2102"/>
                </a:lnTo>
                <a:lnTo>
                  <a:pt x="582" y="2590"/>
                </a:lnTo>
                <a:lnTo>
                  <a:pt x="1331" y="2255"/>
                </a:lnTo>
                <a:lnTo>
                  <a:pt x="1974" y="1554"/>
                </a:lnTo>
                <a:lnTo>
                  <a:pt x="2285" y="1249"/>
                </a:lnTo>
                <a:lnTo>
                  <a:pt x="2501" y="909"/>
                </a:lnTo>
                <a:lnTo>
                  <a:pt x="2618" y="609"/>
                </a:lnTo>
                <a:lnTo>
                  <a:pt x="2727" y="365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6915" y="75580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95" y="0"/>
                </a:moveTo>
                <a:lnTo>
                  <a:pt x="0" y="2133"/>
                </a:lnTo>
                <a:lnTo>
                  <a:pt x="594" y="2620"/>
                </a:lnTo>
                <a:lnTo>
                  <a:pt x="1344" y="2255"/>
                </a:lnTo>
                <a:lnTo>
                  <a:pt x="2295" y="1249"/>
                </a:lnTo>
                <a:lnTo>
                  <a:pt x="2524" y="942"/>
                </a:lnTo>
                <a:lnTo>
                  <a:pt x="2630" y="640"/>
                </a:lnTo>
                <a:lnTo>
                  <a:pt x="2736" y="396"/>
                </a:lnTo>
                <a:lnTo>
                  <a:pt x="229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8341" y="755893"/>
            <a:ext cx="2727" cy="2590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22793" y="741690"/>
            <a:ext cx="5117" cy="356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25637" y="741690"/>
            <a:ext cx="5108" cy="3565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28161" y="741690"/>
            <a:ext cx="5120" cy="3565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0425" y="741995"/>
            <a:ext cx="5117" cy="353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32687" y="742330"/>
            <a:ext cx="5095" cy="3565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33699" y="743305"/>
            <a:ext cx="4498" cy="4297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34104" y="744921"/>
            <a:ext cx="4297" cy="4419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34104" y="746993"/>
            <a:ext cx="3642" cy="3748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34104" y="749371"/>
            <a:ext cx="3154" cy="3230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34043" y="75171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67" y="0"/>
                </a:moveTo>
                <a:lnTo>
                  <a:pt x="1597" y="60"/>
                </a:lnTo>
                <a:lnTo>
                  <a:pt x="1089" y="465"/>
                </a:lnTo>
                <a:lnTo>
                  <a:pt x="274" y="1371"/>
                </a:lnTo>
                <a:lnTo>
                  <a:pt x="0" y="2133"/>
                </a:lnTo>
                <a:lnTo>
                  <a:pt x="560" y="2620"/>
                </a:lnTo>
                <a:lnTo>
                  <a:pt x="1273" y="2285"/>
                </a:lnTo>
                <a:lnTo>
                  <a:pt x="2154" y="1249"/>
                </a:lnTo>
                <a:lnTo>
                  <a:pt x="2359" y="944"/>
                </a:lnTo>
                <a:lnTo>
                  <a:pt x="2572" y="365"/>
                </a:lnTo>
                <a:lnTo>
                  <a:pt x="21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34629" y="752815"/>
            <a:ext cx="2569" cy="2620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35199" y="753943"/>
            <a:ext cx="2572" cy="2590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36497" y="754491"/>
            <a:ext cx="2581" cy="2620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37878" y="754827"/>
            <a:ext cx="2584" cy="2590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9222" y="754888"/>
            <a:ext cx="2572" cy="2620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22077" y="740836"/>
            <a:ext cx="23584" cy="15971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21126" y="741080"/>
            <a:ext cx="11715" cy="4144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25722" y="741019"/>
            <a:ext cx="6879" cy="1523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28389" y="740836"/>
            <a:ext cx="5833" cy="1218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30398" y="740867"/>
            <a:ext cx="4204" cy="1280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94229" y="762355"/>
            <a:ext cx="11347" cy="12100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91657" y="760496"/>
            <a:ext cx="11097" cy="12282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89730" y="761106"/>
            <a:ext cx="10405" cy="11520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82467" y="759551"/>
            <a:ext cx="10429" cy="11520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86228" y="760313"/>
            <a:ext cx="10429" cy="11520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87194" y="757296"/>
            <a:ext cx="12941" cy="12618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85360" y="758454"/>
            <a:ext cx="12179" cy="11886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83098" y="759185"/>
            <a:ext cx="12167" cy="11856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77953" y="758271"/>
            <a:ext cx="12179" cy="11856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74585" y="758058"/>
            <a:ext cx="12191" cy="11856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82467" y="752754"/>
            <a:ext cx="12929" cy="12587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80632" y="753882"/>
            <a:ext cx="12191" cy="11886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78358" y="754613"/>
            <a:ext cx="12191" cy="11856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75478" y="755101"/>
            <a:ext cx="12191" cy="11856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72607" y="755558"/>
            <a:ext cx="12182" cy="11856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69726" y="756015"/>
            <a:ext cx="12167" cy="11886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66989" y="755802"/>
            <a:ext cx="10561" cy="10484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63572" y="754308"/>
            <a:ext cx="10582" cy="10484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75478" y="747908"/>
            <a:ext cx="13752" cy="11581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73692" y="749218"/>
            <a:ext cx="12990" cy="10880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71500" y="750133"/>
            <a:ext cx="12978" cy="10911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68669" y="750834"/>
            <a:ext cx="12974" cy="10911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65834" y="751535"/>
            <a:ext cx="12965" cy="10911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62999" y="752266"/>
            <a:ext cx="12965" cy="10880"/>
          </a:xfrm>
          <a:prstGeom prst="rect">
            <a:avLst/>
          </a:prstGeom>
          <a:blipFill>
            <a:blip r:embed="rId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60250" y="752266"/>
            <a:ext cx="11262" cy="9661"/>
          </a:xfrm>
          <a:prstGeom prst="rect">
            <a:avLst/>
          </a:prstGeom>
          <a:blipFill>
            <a:blip r:embed="rId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56727" y="751078"/>
            <a:ext cx="11262" cy="9661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68882" y="744281"/>
            <a:ext cx="14453" cy="10515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67203" y="745683"/>
            <a:ext cx="13645" cy="9935"/>
          </a:xfrm>
          <a:prstGeom prst="rect">
            <a:avLst/>
          </a:prstGeom>
          <a:blipFill>
            <a:blip r:embed="rId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65084" y="746932"/>
            <a:ext cx="13630" cy="9935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62320" y="747694"/>
            <a:ext cx="13621" cy="9935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59534" y="748639"/>
            <a:ext cx="13657" cy="9905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56785" y="749554"/>
            <a:ext cx="13633" cy="9935"/>
          </a:xfrm>
          <a:prstGeom prst="rect">
            <a:avLst/>
          </a:prstGeom>
          <a:blipFill>
            <a:blip r:embed="rId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53999" y="749767"/>
            <a:ext cx="11871" cy="8808"/>
          </a:xfrm>
          <a:prstGeom prst="rect">
            <a:avLst/>
          </a:prstGeom>
          <a:blipFill>
            <a:blip r:embed="rId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69037" y="754552"/>
            <a:ext cx="4010" cy="6369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67928" y="755528"/>
            <a:ext cx="4013" cy="6339"/>
          </a:xfrm>
          <a:prstGeom prst="rect">
            <a:avLst/>
          </a:prstGeom>
          <a:blipFill>
            <a:blip r:embed="rId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67014" y="756534"/>
            <a:ext cx="3892" cy="6369"/>
          </a:xfrm>
          <a:prstGeom prst="rect">
            <a:avLst/>
          </a:prstGeom>
          <a:blipFill>
            <a:blip r:embed="rId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64478" y="757174"/>
            <a:ext cx="5854" cy="8686"/>
          </a:xfrm>
          <a:prstGeom prst="rect">
            <a:avLst/>
          </a:prstGeom>
          <a:blipFill>
            <a:blip r:embed="rId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63761" y="757692"/>
            <a:ext cx="4501" cy="7954"/>
          </a:xfrm>
          <a:prstGeom prst="rect">
            <a:avLst/>
          </a:prstGeom>
          <a:blipFill>
            <a:blip r:embed="rId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63106" y="757814"/>
            <a:ext cx="3547" cy="6430"/>
          </a:xfrm>
          <a:prstGeom prst="rect">
            <a:avLst/>
          </a:prstGeom>
          <a:blipFill>
            <a:blip r:embed="rId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61939" y="758484"/>
            <a:ext cx="2883" cy="5546"/>
          </a:xfrm>
          <a:prstGeom prst="rect">
            <a:avLst/>
          </a:prstGeom>
          <a:blipFill>
            <a:blip r:embed="rId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60939" y="759124"/>
            <a:ext cx="2727" cy="4358"/>
          </a:xfrm>
          <a:prstGeom prst="rect">
            <a:avLst/>
          </a:prstGeom>
          <a:blipFill>
            <a:blip r:embed="rId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59906" y="759124"/>
            <a:ext cx="2511" cy="4022"/>
          </a:xfrm>
          <a:prstGeom prst="rect">
            <a:avLst/>
          </a:prstGeom>
          <a:blipFill>
            <a:blip r:embed="rId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58702" y="759856"/>
            <a:ext cx="2678" cy="5181"/>
          </a:xfrm>
          <a:prstGeom prst="rect">
            <a:avLst/>
          </a:prstGeom>
          <a:blipFill>
            <a:blip r:embed="rId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58046" y="760404"/>
            <a:ext cx="2346" cy="5607"/>
          </a:xfrm>
          <a:prstGeom prst="rect">
            <a:avLst/>
          </a:prstGeom>
          <a:blipFill>
            <a:blip r:embed="rId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55571" y="760039"/>
            <a:ext cx="4059" cy="6857"/>
          </a:xfrm>
          <a:prstGeom prst="rect">
            <a:avLst/>
          </a:prstGeom>
          <a:blipFill>
            <a:blip r:embed="rId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52795" y="761288"/>
            <a:ext cx="4431" cy="5729"/>
          </a:xfrm>
          <a:prstGeom prst="rect">
            <a:avLst/>
          </a:prstGeom>
          <a:blipFill>
            <a:blip r:embed="rId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50021" y="760069"/>
            <a:ext cx="4394" cy="7192"/>
          </a:xfrm>
          <a:prstGeom prst="rect">
            <a:avLst/>
          </a:prstGeom>
          <a:blipFill>
            <a:blip r:embed="rId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64368" y="749218"/>
            <a:ext cx="7311" cy="7863"/>
          </a:xfrm>
          <a:prstGeom prst="rect">
            <a:avLst/>
          </a:prstGeom>
          <a:blipFill>
            <a:blip r:embed="rId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63106" y="750072"/>
            <a:ext cx="7324" cy="7863"/>
          </a:xfrm>
          <a:prstGeom prst="rect">
            <a:avLst/>
          </a:prstGeom>
          <a:blipFill>
            <a:blip r:embed="rId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62500" y="751047"/>
            <a:ext cx="6845" cy="8381"/>
          </a:xfrm>
          <a:prstGeom prst="rect">
            <a:avLst/>
          </a:prstGeom>
          <a:blipFill>
            <a:blip r:embed="rId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61262" y="751992"/>
            <a:ext cx="6845" cy="8381"/>
          </a:xfrm>
          <a:prstGeom prst="rect">
            <a:avLst/>
          </a:prstGeom>
          <a:blipFill>
            <a:blip r:embed="rId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760844" y="753333"/>
            <a:ext cx="5034" cy="7375"/>
          </a:xfrm>
          <a:prstGeom prst="rect">
            <a:avLst/>
          </a:prstGeom>
          <a:blipFill>
            <a:blip r:embed="rId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759534" y="754065"/>
            <a:ext cx="5062" cy="7345"/>
          </a:xfrm>
          <a:prstGeom prst="rect">
            <a:avLst/>
          </a:prstGeom>
          <a:blipFill>
            <a:blip r:embed="rId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758784" y="754918"/>
            <a:ext cx="4346" cy="7772"/>
          </a:xfrm>
          <a:prstGeom prst="rect">
            <a:avLst/>
          </a:prstGeom>
          <a:blipFill>
            <a:blip r:embed="rId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757489" y="755711"/>
            <a:ext cx="4355" cy="7772"/>
          </a:xfrm>
          <a:prstGeom prst="rect">
            <a:avLst/>
          </a:prstGeom>
          <a:blipFill>
            <a:blip r:embed="rId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756010" y="756838"/>
            <a:ext cx="4547" cy="6217"/>
          </a:xfrm>
          <a:prstGeom prst="rect">
            <a:avLst/>
          </a:prstGeom>
          <a:blipFill>
            <a:blip r:embed="rId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54617" y="757296"/>
            <a:ext cx="4547" cy="6187"/>
          </a:xfrm>
          <a:prstGeom prst="rect">
            <a:avLst/>
          </a:prstGeom>
          <a:blipFill>
            <a:blip r:embed="rId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753724" y="757936"/>
            <a:ext cx="3739" cy="6339"/>
          </a:xfrm>
          <a:prstGeom prst="rect">
            <a:avLst/>
          </a:prstGeom>
          <a:blipFill>
            <a:blip r:embed="rId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752319" y="758393"/>
            <a:ext cx="3751" cy="6369"/>
          </a:xfrm>
          <a:prstGeom prst="rect">
            <a:avLst/>
          </a:prstGeom>
          <a:blipFill>
            <a:blip r:embed="rId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68657" y="743854"/>
            <a:ext cx="8521" cy="5638"/>
          </a:xfrm>
          <a:prstGeom prst="rect">
            <a:avLst/>
          </a:prstGeom>
          <a:blipFill>
            <a:blip r:embed="rId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767559" y="744829"/>
            <a:ext cx="8512" cy="5638"/>
          </a:xfrm>
          <a:prstGeom prst="rect">
            <a:avLst/>
          </a:prstGeom>
          <a:blipFill>
            <a:blip r:embed="rId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768145" y="746780"/>
            <a:ext cx="8107" cy="5882"/>
          </a:xfrm>
          <a:prstGeom prst="rect">
            <a:avLst/>
          </a:prstGeom>
          <a:blipFill>
            <a:blip r:embed="rId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764499" y="742116"/>
            <a:ext cx="10310" cy="4571"/>
          </a:xfrm>
          <a:prstGeom prst="rect">
            <a:avLst/>
          </a:prstGeom>
          <a:blipFill>
            <a:blip r:embed="rId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762749" y="742086"/>
            <a:ext cx="10323" cy="4541"/>
          </a:xfrm>
          <a:prstGeom prst="rect">
            <a:avLst/>
          </a:prstGeom>
          <a:blipFill>
            <a:blip r:embed="rId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65691" y="745896"/>
            <a:ext cx="7963" cy="6339"/>
          </a:xfrm>
          <a:prstGeom prst="rect">
            <a:avLst/>
          </a:prstGeom>
          <a:blipFill>
            <a:blip r:embed="rId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62155" y="745987"/>
            <a:ext cx="9344" cy="5059"/>
          </a:xfrm>
          <a:prstGeom prst="rect">
            <a:avLst/>
          </a:prstGeom>
          <a:blipFill>
            <a:blip r:embed="rId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59939" y="746231"/>
            <a:ext cx="9347" cy="5059"/>
          </a:xfrm>
          <a:prstGeom prst="rect">
            <a:avLst/>
          </a:prstGeom>
          <a:blipFill>
            <a:blip r:embed="rId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50119" y="758301"/>
            <a:ext cx="4428" cy="6827"/>
          </a:xfrm>
          <a:prstGeom prst="rect">
            <a:avLst/>
          </a:prstGeom>
          <a:blipFill>
            <a:blip r:embed="rId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59083" y="746719"/>
            <a:ext cx="7668" cy="4632"/>
          </a:xfrm>
          <a:prstGeom prst="rect">
            <a:avLst/>
          </a:prstGeom>
          <a:blipFill>
            <a:blip r:embed="rId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758382" y="748334"/>
            <a:ext cx="6626" cy="4571"/>
          </a:xfrm>
          <a:prstGeom prst="rect">
            <a:avLst/>
          </a:prstGeom>
          <a:blipFill>
            <a:blip r:embed="rId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58141" y="750194"/>
            <a:ext cx="5628" cy="4053"/>
          </a:xfrm>
          <a:prstGeom prst="rect">
            <a:avLst/>
          </a:prstGeom>
          <a:blipFill>
            <a:blip r:embed="rId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57833" y="751687"/>
            <a:ext cx="4346" cy="3565"/>
          </a:xfrm>
          <a:prstGeom prst="rect">
            <a:avLst/>
          </a:prstGeom>
          <a:blipFill>
            <a:blip r:embed="rId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57510" y="752754"/>
            <a:ext cx="3858" cy="4114"/>
          </a:xfrm>
          <a:prstGeom prst="rect">
            <a:avLst/>
          </a:prstGeom>
          <a:blipFill>
            <a:blip r:embed="rId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56821" y="753607"/>
            <a:ext cx="2485" cy="4601"/>
          </a:xfrm>
          <a:prstGeom prst="rect">
            <a:avLst/>
          </a:prstGeom>
          <a:blipFill>
            <a:blip r:embed="rId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55571" y="754522"/>
            <a:ext cx="2986" cy="4602"/>
          </a:xfrm>
          <a:prstGeom prst="rect">
            <a:avLst/>
          </a:prstGeom>
          <a:blipFill>
            <a:blip r:embed="rId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754212" y="755192"/>
            <a:ext cx="2989" cy="4632"/>
          </a:xfrm>
          <a:prstGeom prst="rect">
            <a:avLst/>
          </a:prstGeom>
          <a:blipFill>
            <a:blip r:embed="rId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53081" y="756046"/>
            <a:ext cx="2977" cy="4632"/>
          </a:xfrm>
          <a:prstGeom prst="rect">
            <a:avLst/>
          </a:prstGeom>
          <a:blipFill>
            <a:blip r:embed="rId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751749" y="755985"/>
            <a:ext cx="3392" cy="6095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751188" y="756899"/>
            <a:ext cx="2761" cy="6095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752535" y="741537"/>
            <a:ext cx="14749" cy="10484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765846" y="744860"/>
            <a:ext cx="5403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762844" y="744860"/>
            <a:ext cx="5419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60156" y="744860"/>
            <a:ext cx="5428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757784" y="745134"/>
            <a:ext cx="5406" cy="353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755392" y="745530"/>
            <a:ext cx="5428" cy="3535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754974" y="746445"/>
            <a:ext cx="4735" cy="4266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765596" y="743610"/>
            <a:ext cx="5415" cy="356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762606" y="743610"/>
            <a:ext cx="5419" cy="356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759927" y="743610"/>
            <a:ext cx="5394" cy="356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757534" y="743915"/>
            <a:ext cx="5406" cy="3535"/>
          </a:xfrm>
          <a:prstGeom prst="rect">
            <a:avLst/>
          </a:prstGeom>
          <a:blipFill>
            <a:blip r:embed="rId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755154" y="744281"/>
            <a:ext cx="5403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754724" y="745225"/>
            <a:ext cx="4751" cy="4266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754511" y="746841"/>
            <a:ext cx="4547" cy="4419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755203" y="748914"/>
            <a:ext cx="3867" cy="3748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755343" y="750773"/>
            <a:ext cx="3809" cy="3687"/>
          </a:xfrm>
          <a:prstGeom prst="rect">
            <a:avLst/>
          </a:prstGeom>
          <a:blipFill>
            <a:blip r:embed="rId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755654" y="752845"/>
            <a:ext cx="3465" cy="3382"/>
          </a:xfrm>
          <a:prstGeom prst="rect">
            <a:avLst/>
          </a:prstGeom>
          <a:blipFill>
            <a:blip r:embed="rId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55510" y="75427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80" y="0"/>
                </a:moveTo>
                <a:lnTo>
                  <a:pt x="332" y="0"/>
                </a:lnTo>
                <a:lnTo>
                  <a:pt x="112" y="182"/>
                </a:lnTo>
                <a:lnTo>
                  <a:pt x="0" y="639"/>
                </a:lnTo>
                <a:lnTo>
                  <a:pt x="131" y="914"/>
                </a:lnTo>
                <a:lnTo>
                  <a:pt x="353" y="1258"/>
                </a:lnTo>
                <a:lnTo>
                  <a:pt x="643" y="1554"/>
                </a:lnTo>
                <a:lnTo>
                  <a:pt x="1286" y="2255"/>
                </a:lnTo>
                <a:lnTo>
                  <a:pt x="2036" y="2590"/>
                </a:lnTo>
                <a:lnTo>
                  <a:pt x="2630" y="2102"/>
                </a:lnTo>
                <a:lnTo>
                  <a:pt x="2346" y="1341"/>
                </a:lnTo>
                <a:lnTo>
                  <a:pt x="1428" y="366"/>
                </a:lnTo>
                <a:lnTo>
                  <a:pt x="1191" y="182"/>
                </a:lnTo>
                <a:lnTo>
                  <a:pt x="953" y="6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754548" y="75528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453" y="0"/>
                </a:moveTo>
                <a:lnTo>
                  <a:pt x="0" y="367"/>
                </a:lnTo>
                <a:lnTo>
                  <a:pt x="129" y="639"/>
                </a:lnTo>
                <a:lnTo>
                  <a:pt x="236" y="944"/>
                </a:lnTo>
                <a:lnTo>
                  <a:pt x="547" y="1337"/>
                </a:lnTo>
                <a:lnTo>
                  <a:pt x="760" y="1554"/>
                </a:lnTo>
                <a:lnTo>
                  <a:pt x="1391" y="2255"/>
                </a:lnTo>
                <a:lnTo>
                  <a:pt x="2153" y="2590"/>
                </a:lnTo>
                <a:lnTo>
                  <a:pt x="2748" y="2102"/>
                </a:lnTo>
                <a:lnTo>
                  <a:pt x="2461" y="1371"/>
                </a:lnTo>
                <a:lnTo>
                  <a:pt x="1497" y="365"/>
                </a:lnTo>
                <a:lnTo>
                  <a:pt x="1318" y="213"/>
                </a:lnTo>
                <a:lnTo>
                  <a:pt x="1043" y="60"/>
                </a:lnTo>
                <a:lnTo>
                  <a:pt x="45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53477" y="755985"/>
            <a:ext cx="2618" cy="2559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52106" y="75641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23" y="0"/>
                </a:moveTo>
                <a:lnTo>
                  <a:pt x="63" y="213"/>
                </a:lnTo>
                <a:lnTo>
                  <a:pt x="0" y="639"/>
                </a:lnTo>
                <a:lnTo>
                  <a:pt x="118" y="914"/>
                </a:lnTo>
                <a:lnTo>
                  <a:pt x="332" y="1249"/>
                </a:lnTo>
                <a:lnTo>
                  <a:pt x="630" y="1584"/>
                </a:lnTo>
                <a:lnTo>
                  <a:pt x="1286" y="2255"/>
                </a:lnTo>
                <a:lnTo>
                  <a:pt x="2023" y="2620"/>
                </a:lnTo>
                <a:lnTo>
                  <a:pt x="2322" y="2346"/>
                </a:lnTo>
                <a:lnTo>
                  <a:pt x="2618" y="2102"/>
                </a:lnTo>
                <a:lnTo>
                  <a:pt x="2334" y="1371"/>
                </a:lnTo>
                <a:lnTo>
                  <a:pt x="1667" y="635"/>
                </a:lnTo>
                <a:lnTo>
                  <a:pt x="1179" y="213"/>
                </a:lnTo>
                <a:lnTo>
                  <a:pt x="941" y="60"/>
                </a:lnTo>
                <a:lnTo>
                  <a:pt x="32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51012" y="75677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36" y="0"/>
                </a:moveTo>
                <a:lnTo>
                  <a:pt x="74" y="213"/>
                </a:lnTo>
                <a:lnTo>
                  <a:pt x="0" y="639"/>
                </a:lnTo>
                <a:lnTo>
                  <a:pt x="118" y="914"/>
                </a:lnTo>
                <a:lnTo>
                  <a:pt x="332" y="1279"/>
                </a:lnTo>
                <a:lnTo>
                  <a:pt x="652" y="1554"/>
                </a:lnTo>
                <a:lnTo>
                  <a:pt x="1274" y="2255"/>
                </a:lnTo>
                <a:lnTo>
                  <a:pt x="2036" y="2590"/>
                </a:lnTo>
                <a:lnTo>
                  <a:pt x="2630" y="2102"/>
                </a:lnTo>
                <a:lnTo>
                  <a:pt x="2343" y="1371"/>
                </a:lnTo>
                <a:lnTo>
                  <a:pt x="1389" y="367"/>
                </a:lnTo>
                <a:lnTo>
                  <a:pt x="1200" y="213"/>
                </a:lnTo>
                <a:lnTo>
                  <a:pt x="938" y="60"/>
                </a:lnTo>
                <a:lnTo>
                  <a:pt x="33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50332" y="757296"/>
            <a:ext cx="1953" cy="2925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763798" y="742726"/>
            <a:ext cx="5403" cy="356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60808" y="742726"/>
            <a:ext cx="5394" cy="356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58120" y="742726"/>
            <a:ext cx="5403" cy="356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55736" y="743031"/>
            <a:ext cx="5419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53368" y="743397"/>
            <a:ext cx="5394" cy="353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752926" y="744342"/>
            <a:ext cx="4751" cy="4266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752700" y="745957"/>
            <a:ext cx="4559" cy="4388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753416" y="748030"/>
            <a:ext cx="3843" cy="3748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753948" y="750377"/>
            <a:ext cx="3299" cy="3230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54690" y="752754"/>
            <a:ext cx="2605" cy="2590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754081" y="753821"/>
            <a:ext cx="2621" cy="2620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753462" y="75494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68" y="0"/>
                </a:moveTo>
                <a:lnTo>
                  <a:pt x="335" y="0"/>
                </a:lnTo>
                <a:lnTo>
                  <a:pt x="100" y="182"/>
                </a:lnTo>
                <a:lnTo>
                  <a:pt x="0" y="639"/>
                </a:lnTo>
                <a:lnTo>
                  <a:pt x="131" y="914"/>
                </a:lnTo>
                <a:lnTo>
                  <a:pt x="347" y="1249"/>
                </a:lnTo>
                <a:lnTo>
                  <a:pt x="1286" y="2255"/>
                </a:lnTo>
                <a:lnTo>
                  <a:pt x="2048" y="2590"/>
                </a:lnTo>
                <a:lnTo>
                  <a:pt x="2334" y="2346"/>
                </a:lnTo>
                <a:lnTo>
                  <a:pt x="2633" y="2102"/>
                </a:lnTo>
                <a:lnTo>
                  <a:pt x="2334" y="1341"/>
                </a:lnTo>
                <a:lnTo>
                  <a:pt x="1216" y="182"/>
                </a:lnTo>
                <a:lnTo>
                  <a:pt x="953" y="6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751987" y="755497"/>
            <a:ext cx="2736" cy="2590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750630" y="75580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36" y="0"/>
                </a:moveTo>
                <a:lnTo>
                  <a:pt x="94" y="213"/>
                </a:lnTo>
                <a:lnTo>
                  <a:pt x="0" y="639"/>
                </a:lnTo>
                <a:lnTo>
                  <a:pt x="118" y="944"/>
                </a:lnTo>
                <a:lnTo>
                  <a:pt x="457" y="1371"/>
                </a:lnTo>
                <a:lnTo>
                  <a:pt x="1274" y="2255"/>
                </a:lnTo>
                <a:lnTo>
                  <a:pt x="2023" y="2620"/>
                </a:lnTo>
                <a:lnTo>
                  <a:pt x="2618" y="2133"/>
                </a:lnTo>
                <a:lnTo>
                  <a:pt x="33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749225" y="75589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80" y="0"/>
                </a:moveTo>
                <a:lnTo>
                  <a:pt x="319" y="0"/>
                </a:lnTo>
                <a:lnTo>
                  <a:pt x="100" y="182"/>
                </a:lnTo>
                <a:lnTo>
                  <a:pt x="0" y="639"/>
                </a:lnTo>
                <a:lnTo>
                  <a:pt x="94" y="914"/>
                </a:lnTo>
                <a:lnTo>
                  <a:pt x="401" y="1319"/>
                </a:lnTo>
                <a:lnTo>
                  <a:pt x="630" y="1554"/>
                </a:lnTo>
                <a:lnTo>
                  <a:pt x="1261" y="2255"/>
                </a:lnTo>
                <a:lnTo>
                  <a:pt x="2023" y="2590"/>
                </a:lnTo>
                <a:lnTo>
                  <a:pt x="2307" y="2346"/>
                </a:lnTo>
                <a:lnTo>
                  <a:pt x="2605" y="2102"/>
                </a:lnTo>
                <a:lnTo>
                  <a:pt x="2331" y="1341"/>
                </a:lnTo>
                <a:lnTo>
                  <a:pt x="1415" y="367"/>
                </a:lnTo>
                <a:lnTo>
                  <a:pt x="1188" y="182"/>
                </a:lnTo>
                <a:lnTo>
                  <a:pt x="938" y="6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762262" y="741690"/>
            <a:ext cx="5108" cy="356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759439" y="741690"/>
            <a:ext cx="5095" cy="356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756891" y="741690"/>
            <a:ext cx="5108" cy="3565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754642" y="741995"/>
            <a:ext cx="5108" cy="353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752392" y="742330"/>
            <a:ext cx="5105" cy="3565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751975" y="743305"/>
            <a:ext cx="4510" cy="4297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751774" y="744921"/>
            <a:ext cx="4309" cy="4419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752439" y="746993"/>
            <a:ext cx="3643" cy="3748"/>
          </a:xfrm>
          <a:prstGeom prst="rect">
            <a:avLst/>
          </a:prstGeom>
          <a:blipFill>
            <a:blip r:embed="rId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752917" y="749371"/>
            <a:ext cx="3154" cy="3230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753654" y="75171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11" y="0"/>
                </a:moveTo>
                <a:lnTo>
                  <a:pt x="31" y="243"/>
                </a:lnTo>
                <a:lnTo>
                  <a:pt x="0" y="670"/>
                </a:lnTo>
                <a:lnTo>
                  <a:pt x="106" y="944"/>
                </a:lnTo>
                <a:lnTo>
                  <a:pt x="594" y="1584"/>
                </a:lnTo>
                <a:lnTo>
                  <a:pt x="1225" y="2285"/>
                </a:lnTo>
                <a:lnTo>
                  <a:pt x="1929" y="2620"/>
                </a:lnTo>
                <a:lnTo>
                  <a:pt x="2474" y="2133"/>
                </a:lnTo>
                <a:lnTo>
                  <a:pt x="31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753081" y="752815"/>
            <a:ext cx="2477" cy="2620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752404" y="75394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405" y="0"/>
                </a:moveTo>
                <a:lnTo>
                  <a:pt x="0" y="365"/>
                </a:lnTo>
                <a:lnTo>
                  <a:pt x="201" y="914"/>
                </a:lnTo>
                <a:lnTo>
                  <a:pt x="414" y="1279"/>
                </a:lnTo>
                <a:lnTo>
                  <a:pt x="1295" y="2255"/>
                </a:lnTo>
                <a:lnTo>
                  <a:pt x="2011" y="2590"/>
                </a:lnTo>
                <a:lnTo>
                  <a:pt x="2569" y="2102"/>
                </a:lnTo>
                <a:lnTo>
                  <a:pt x="2307" y="1371"/>
                </a:lnTo>
                <a:lnTo>
                  <a:pt x="1419" y="365"/>
                </a:lnTo>
                <a:lnTo>
                  <a:pt x="985" y="60"/>
                </a:lnTo>
                <a:lnTo>
                  <a:pt x="40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751224" y="754491"/>
            <a:ext cx="2453" cy="2620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749820" y="754827"/>
            <a:ext cx="2465" cy="2590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748509" y="754888"/>
            <a:ext cx="2441" cy="2620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748846" y="740836"/>
            <a:ext cx="19248" cy="15971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757321" y="741080"/>
            <a:ext cx="11737" cy="4144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757595" y="740928"/>
            <a:ext cx="6882" cy="1615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755928" y="740836"/>
            <a:ext cx="5870" cy="1218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55581" y="740867"/>
            <a:ext cx="4181" cy="1279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73966" y="766135"/>
            <a:ext cx="17726" cy="8991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99965" y="766104"/>
            <a:ext cx="17670" cy="8991"/>
          </a:xfrm>
          <a:prstGeom prst="rect">
            <a:avLst/>
          </a:prstGeom>
          <a:blipFill>
            <a:blip r:embed="rId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742712" y="787044"/>
            <a:ext cx="6250" cy="2498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743248" y="787014"/>
            <a:ext cx="5715" cy="1270"/>
          </a:xfrm>
          <a:custGeom>
            <a:avLst/>
            <a:gdLst/>
            <a:ahLst/>
            <a:cxnLst/>
            <a:rect l="l" t="t" r="r" b="b"/>
            <a:pathLst>
              <a:path w="5715" h="1270">
                <a:moveTo>
                  <a:pt x="0" y="426"/>
                </a:moveTo>
                <a:lnTo>
                  <a:pt x="533" y="731"/>
                </a:lnTo>
                <a:lnTo>
                  <a:pt x="1069" y="1005"/>
                </a:lnTo>
                <a:lnTo>
                  <a:pt x="0" y="426"/>
                </a:lnTo>
                <a:close/>
              </a:path>
              <a:path w="5715" h="1270">
                <a:moveTo>
                  <a:pt x="1557" y="30"/>
                </a:moveTo>
                <a:lnTo>
                  <a:pt x="2298" y="1005"/>
                </a:lnTo>
                <a:lnTo>
                  <a:pt x="1557" y="30"/>
                </a:lnTo>
                <a:close/>
              </a:path>
              <a:path w="5715" h="1270">
                <a:moveTo>
                  <a:pt x="5198" y="823"/>
                </a:moveTo>
                <a:lnTo>
                  <a:pt x="3953" y="1005"/>
                </a:lnTo>
                <a:lnTo>
                  <a:pt x="5198" y="823"/>
                </a:lnTo>
                <a:close/>
              </a:path>
              <a:path w="5715" h="1270">
                <a:moveTo>
                  <a:pt x="1074" y="965"/>
                </a:moveTo>
                <a:close/>
              </a:path>
              <a:path w="5715" h="1270">
                <a:moveTo>
                  <a:pt x="1545" y="0"/>
                </a:moveTo>
                <a:lnTo>
                  <a:pt x="1099" y="914"/>
                </a:lnTo>
                <a:lnTo>
                  <a:pt x="1535" y="75"/>
                </a:lnTo>
                <a:close/>
              </a:path>
              <a:path w="5715" h="1270">
                <a:moveTo>
                  <a:pt x="3372" y="37"/>
                </a:moveTo>
                <a:lnTo>
                  <a:pt x="2334" y="914"/>
                </a:lnTo>
                <a:lnTo>
                  <a:pt x="3388" y="75"/>
                </a:lnTo>
                <a:close/>
              </a:path>
              <a:path w="5715" h="1270">
                <a:moveTo>
                  <a:pt x="3404" y="0"/>
                </a:moveTo>
                <a:lnTo>
                  <a:pt x="3941" y="975"/>
                </a:lnTo>
                <a:lnTo>
                  <a:pt x="3431" y="75"/>
                </a:lnTo>
                <a:close/>
              </a:path>
              <a:path w="5715" h="1270">
                <a:moveTo>
                  <a:pt x="3972" y="971"/>
                </a:move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742712" y="78719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0" y="0"/>
                </a:moveTo>
                <a:lnTo>
                  <a:pt x="4834" y="2377"/>
                </a:lnTo>
                <a:lnTo>
                  <a:pt x="2810" y="2133"/>
                </a:lnTo>
                <a:lnTo>
                  <a:pt x="1469" y="2072"/>
                </a:lnTo>
                <a:lnTo>
                  <a:pt x="832" y="2072"/>
                </a:lnTo>
                <a:lnTo>
                  <a:pt x="548" y="1371"/>
                </a:lnTo>
                <a:lnTo>
                  <a:pt x="260" y="609"/>
                </a:lnTo>
                <a:lnTo>
                  <a:pt x="0" y="0"/>
                </a:lnTo>
                <a:close/>
              </a:path>
              <a:path w="6350" h="2540">
                <a:moveTo>
                  <a:pt x="6166" y="609"/>
                </a:moveTo>
                <a:lnTo>
                  <a:pt x="6071" y="761"/>
                </a:lnTo>
                <a:lnTo>
                  <a:pt x="5846" y="1036"/>
                </a:lnTo>
                <a:lnTo>
                  <a:pt x="5477" y="1463"/>
                </a:lnTo>
                <a:lnTo>
                  <a:pt x="4811" y="2284"/>
                </a:lnTo>
                <a:lnTo>
                  <a:pt x="5547" y="1523"/>
                </a:lnTo>
                <a:lnTo>
                  <a:pt x="5882" y="1036"/>
                </a:lnTo>
                <a:lnTo>
                  <a:pt x="6095" y="792"/>
                </a:lnTo>
                <a:lnTo>
                  <a:pt x="6166" y="609"/>
                </a:lnTo>
                <a:close/>
              </a:path>
              <a:path w="6350" h="2540">
                <a:moveTo>
                  <a:pt x="798" y="2042"/>
                </a:moveTo>
                <a:close/>
              </a:path>
              <a:path w="6350" h="2540">
                <a:moveTo>
                  <a:pt x="820" y="2043"/>
                </a:moveTo>
                <a:lnTo>
                  <a:pt x="1469" y="2072"/>
                </a:lnTo>
                <a:lnTo>
                  <a:pt x="820" y="2043"/>
                </a:lnTo>
                <a:close/>
              </a:path>
              <a:path w="6350" h="2540">
                <a:moveTo>
                  <a:pt x="819" y="2042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743925" y="795487"/>
            <a:ext cx="3416" cy="9074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743925" y="795761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0" y="0"/>
                </a:moveTo>
                <a:lnTo>
                  <a:pt x="249" y="243"/>
                </a:lnTo>
                <a:lnTo>
                  <a:pt x="441" y="548"/>
                </a:lnTo>
                <a:lnTo>
                  <a:pt x="597" y="853"/>
                </a:lnTo>
                <a:lnTo>
                  <a:pt x="774" y="1158"/>
                </a:lnTo>
                <a:lnTo>
                  <a:pt x="905" y="1463"/>
                </a:lnTo>
                <a:lnTo>
                  <a:pt x="999" y="1798"/>
                </a:lnTo>
                <a:lnTo>
                  <a:pt x="1216" y="2438"/>
                </a:lnTo>
                <a:lnTo>
                  <a:pt x="1347" y="3108"/>
                </a:lnTo>
                <a:lnTo>
                  <a:pt x="1405" y="3809"/>
                </a:lnTo>
                <a:lnTo>
                  <a:pt x="1536" y="5181"/>
                </a:lnTo>
                <a:lnTo>
                  <a:pt x="1450" y="6583"/>
                </a:lnTo>
                <a:lnTo>
                  <a:pt x="1289" y="7894"/>
                </a:lnTo>
                <a:lnTo>
                  <a:pt x="1691" y="8290"/>
                </a:lnTo>
                <a:lnTo>
                  <a:pt x="2133" y="8534"/>
                </a:lnTo>
                <a:lnTo>
                  <a:pt x="2596" y="8808"/>
                </a:lnTo>
                <a:lnTo>
                  <a:pt x="2142" y="8534"/>
                </a:lnTo>
                <a:lnTo>
                  <a:pt x="1716" y="8260"/>
                </a:lnTo>
                <a:lnTo>
                  <a:pt x="1377" y="7924"/>
                </a:lnTo>
                <a:lnTo>
                  <a:pt x="1466" y="7254"/>
                </a:lnTo>
                <a:lnTo>
                  <a:pt x="1537" y="6553"/>
                </a:lnTo>
                <a:lnTo>
                  <a:pt x="1609" y="5181"/>
                </a:lnTo>
                <a:lnTo>
                  <a:pt x="1597" y="4480"/>
                </a:lnTo>
                <a:lnTo>
                  <a:pt x="524" y="487"/>
                </a:lnTo>
                <a:lnTo>
                  <a:pt x="0" y="0"/>
                </a:lnTo>
                <a:close/>
              </a:path>
              <a:path w="3175" h="8890">
                <a:moveTo>
                  <a:pt x="1361" y="7908"/>
                </a:moveTo>
                <a:close/>
              </a:path>
              <a:path w="3175" h="8890">
                <a:moveTo>
                  <a:pt x="1364" y="7894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743998" y="795456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499" y="30"/>
                </a:moveTo>
                <a:lnTo>
                  <a:pt x="1082" y="761"/>
                </a:lnTo>
                <a:lnTo>
                  <a:pt x="1511" y="1432"/>
                </a:lnTo>
                <a:lnTo>
                  <a:pt x="1831" y="2133"/>
                </a:lnTo>
                <a:lnTo>
                  <a:pt x="2179" y="2865"/>
                </a:lnTo>
                <a:lnTo>
                  <a:pt x="2404" y="3627"/>
                </a:lnTo>
                <a:lnTo>
                  <a:pt x="2499" y="4389"/>
                </a:lnTo>
                <a:lnTo>
                  <a:pt x="2630" y="5151"/>
                </a:lnTo>
                <a:lnTo>
                  <a:pt x="2630" y="5943"/>
                </a:lnTo>
                <a:lnTo>
                  <a:pt x="2593" y="6736"/>
                </a:lnTo>
                <a:lnTo>
                  <a:pt x="2572" y="7528"/>
                </a:lnTo>
                <a:lnTo>
                  <a:pt x="2499" y="8321"/>
                </a:lnTo>
                <a:lnTo>
                  <a:pt x="2511" y="9113"/>
                </a:lnTo>
                <a:lnTo>
                  <a:pt x="2523" y="8321"/>
                </a:lnTo>
                <a:lnTo>
                  <a:pt x="2593" y="7528"/>
                </a:lnTo>
                <a:lnTo>
                  <a:pt x="2630" y="6736"/>
                </a:lnTo>
                <a:lnTo>
                  <a:pt x="2679" y="5943"/>
                </a:lnTo>
                <a:lnTo>
                  <a:pt x="2679" y="5151"/>
                </a:lnTo>
                <a:lnTo>
                  <a:pt x="557" y="91"/>
                </a:lnTo>
                <a:close/>
              </a:path>
              <a:path w="3175" h="9525">
                <a:moveTo>
                  <a:pt x="213" y="30"/>
                </a:moveTo>
                <a:lnTo>
                  <a:pt x="0" y="182"/>
                </a:lnTo>
                <a:lnTo>
                  <a:pt x="213" y="30"/>
                </a:lnTo>
                <a:close/>
              </a:path>
              <a:path w="3175" h="9525">
                <a:moveTo>
                  <a:pt x="356" y="0"/>
                </a:moveTo>
                <a:lnTo>
                  <a:pt x="213" y="30"/>
                </a:lnTo>
                <a:lnTo>
                  <a:pt x="356" y="0"/>
                </a:lnTo>
                <a:close/>
              </a:path>
              <a:path w="3175" h="9525">
                <a:moveTo>
                  <a:pt x="356" y="0"/>
                </a:move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746223" y="794816"/>
            <a:ext cx="4276" cy="5364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746223" y="79481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4276" y="0"/>
                </a:moveTo>
                <a:lnTo>
                  <a:pt x="0" y="5364"/>
                </a:lnTo>
                <a:lnTo>
                  <a:pt x="204" y="4785"/>
                </a:lnTo>
                <a:lnTo>
                  <a:pt x="380" y="4206"/>
                </a:lnTo>
                <a:lnTo>
                  <a:pt x="573" y="3657"/>
                </a:lnTo>
                <a:lnTo>
                  <a:pt x="799" y="3078"/>
                </a:lnTo>
                <a:lnTo>
                  <a:pt x="1036" y="2529"/>
                </a:lnTo>
                <a:lnTo>
                  <a:pt x="1417" y="2103"/>
                </a:lnTo>
                <a:lnTo>
                  <a:pt x="1786" y="1615"/>
                </a:lnTo>
                <a:lnTo>
                  <a:pt x="2261" y="1280"/>
                </a:lnTo>
                <a:lnTo>
                  <a:pt x="3240" y="609"/>
                </a:lnTo>
                <a:lnTo>
                  <a:pt x="3764" y="304"/>
                </a:lnTo>
                <a:lnTo>
                  <a:pt x="4276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746223" y="79481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4276" y="0"/>
                </a:moveTo>
                <a:lnTo>
                  <a:pt x="1691" y="4632"/>
                </a:lnTo>
                <a:lnTo>
                  <a:pt x="1167" y="4968"/>
                </a:lnTo>
                <a:lnTo>
                  <a:pt x="573" y="5151"/>
                </a:lnTo>
                <a:lnTo>
                  <a:pt x="0" y="5364"/>
                </a:lnTo>
                <a:lnTo>
                  <a:pt x="1191" y="4998"/>
                </a:lnTo>
                <a:lnTo>
                  <a:pt x="4190" y="609"/>
                </a:lnTo>
                <a:lnTo>
                  <a:pt x="4276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740462" y="796249"/>
            <a:ext cx="5403" cy="4845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741032" y="79646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2773" y="1463"/>
                </a:lnTo>
                <a:lnTo>
                  <a:pt x="3273" y="1889"/>
                </a:lnTo>
                <a:lnTo>
                  <a:pt x="3608" y="2438"/>
                </a:lnTo>
                <a:lnTo>
                  <a:pt x="3928" y="2987"/>
                </a:lnTo>
                <a:lnTo>
                  <a:pt x="4239" y="3535"/>
                </a:lnTo>
                <a:lnTo>
                  <a:pt x="4523" y="4084"/>
                </a:lnTo>
                <a:lnTo>
                  <a:pt x="4834" y="4632"/>
                </a:lnTo>
                <a:lnTo>
                  <a:pt x="4535" y="4084"/>
                </a:lnTo>
                <a:lnTo>
                  <a:pt x="4273" y="3505"/>
                </a:lnTo>
                <a:lnTo>
                  <a:pt x="3953" y="2956"/>
                </a:lnTo>
                <a:lnTo>
                  <a:pt x="3654" y="2407"/>
                </a:lnTo>
                <a:lnTo>
                  <a:pt x="3310" y="1859"/>
                </a:lnTo>
                <a:lnTo>
                  <a:pt x="2822" y="1432"/>
                </a:lnTo>
                <a:lnTo>
                  <a:pt x="2346" y="1005"/>
                </a:lnTo>
                <a:lnTo>
                  <a:pt x="1773" y="701"/>
                </a:lnTo>
                <a:lnTo>
                  <a:pt x="618" y="213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740462" y="79624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79">
                <a:moveTo>
                  <a:pt x="0" y="0"/>
                </a:moveTo>
                <a:lnTo>
                  <a:pt x="3474" y="4511"/>
                </a:lnTo>
                <a:lnTo>
                  <a:pt x="3773" y="4632"/>
                </a:lnTo>
                <a:lnTo>
                  <a:pt x="4105" y="4724"/>
                </a:lnTo>
                <a:lnTo>
                  <a:pt x="4428" y="4754"/>
                </a:lnTo>
                <a:lnTo>
                  <a:pt x="4736" y="4815"/>
                </a:lnTo>
                <a:lnTo>
                  <a:pt x="5404" y="4846"/>
                </a:lnTo>
                <a:lnTo>
                  <a:pt x="4760" y="4754"/>
                </a:lnTo>
                <a:lnTo>
                  <a:pt x="4105" y="4693"/>
                </a:lnTo>
                <a:lnTo>
                  <a:pt x="3499" y="4419"/>
                </a:lnTo>
                <a:lnTo>
                  <a:pt x="2904" y="4206"/>
                </a:lnTo>
                <a:lnTo>
                  <a:pt x="2368" y="3809"/>
                </a:lnTo>
                <a:lnTo>
                  <a:pt x="1926" y="3352"/>
                </a:lnTo>
                <a:lnTo>
                  <a:pt x="1463" y="2895"/>
                </a:lnTo>
                <a:lnTo>
                  <a:pt x="1094" y="2346"/>
                </a:lnTo>
                <a:lnTo>
                  <a:pt x="475" y="1188"/>
                </a:lnTo>
                <a:lnTo>
                  <a:pt x="225" y="609"/>
                </a:lnTo>
                <a:lnTo>
                  <a:pt x="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744343" y="789147"/>
            <a:ext cx="2846" cy="6888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44142" y="794573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2224" y="0"/>
                </a:moveTo>
                <a:lnTo>
                  <a:pt x="1938" y="60"/>
                </a:lnTo>
                <a:lnTo>
                  <a:pt x="1666" y="91"/>
                </a:lnTo>
                <a:lnTo>
                  <a:pt x="1142" y="396"/>
                </a:lnTo>
                <a:lnTo>
                  <a:pt x="1200" y="701"/>
                </a:lnTo>
                <a:lnTo>
                  <a:pt x="594" y="914"/>
                </a:lnTo>
                <a:lnTo>
                  <a:pt x="557" y="1066"/>
                </a:lnTo>
                <a:lnTo>
                  <a:pt x="249" y="1310"/>
                </a:lnTo>
                <a:lnTo>
                  <a:pt x="0" y="1432"/>
                </a:lnTo>
                <a:lnTo>
                  <a:pt x="176" y="1615"/>
                </a:lnTo>
                <a:lnTo>
                  <a:pt x="283" y="2285"/>
                </a:lnTo>
                <a:lnTo>
                  <a:pt x="2307" y="2011"/>
                </a:lnTo>
                <a:lnTo>
                  <a:pt x="2937" y="1249"/>
                </a:lnTo>
                <a:lnTo>
                  <a:pt x="3222" y="914"/>
                </a:lnTo>
                <a:lnTo>
                  <a:pt x="3304" y="700"/>
                </a:lnTo>
                <a:lnTo>
                  <a:pt x="3367" y="396"/>
                </a:lnTo>
                <a:lnTo>
                  <a:pt x="3224" y="335"/>
                </a:lnTo>
                <a:lnTo>
                  <a:pt x="3012" y="182"/>
                </a:lnTo>
                <a:lnTo>
                  <a:pt x="2749" y="182"/>
                </a:lnTo>
                <a:lnTo>
                  <a:pt x="2547" y="121"/>
                </a:lnTo>
                <a:lnTo>
                  <a:pt x="2392" y="91"/>
                </a:lnTo>
                <a:lnTo>
                  <a:pt x="22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745473" y="79195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1808" y="0"/>
                </a:moveTo>
                <a:lnTo>
                  <a:pt x="703" y="25"/>
                </a:lnTo>
                <a:lnTo>
                  <a:pt x="560" y="86"/>
                </a:lnTo>
                <a:lnTo>
                  <a:pt x="459" y="271"/>
                </a:lnTo>
                <a:lnTo>
                  <a:pt x="253" y="389"/>
                </a:lnTo>
                <a:lnTo>
                  <a:pt x="0" y="576"/>
                </a:lnTo>
                <a:lnTo>
                  <a:pt x="25" y="848"/>
                </a:lnTo>
                <a:lnTo>
                  <a:pt x="42" y="1122"/>
                </a:lnTo>
                <a:lnTo>
                  <a:pt x="72" y="1822"/>
                </a:lnTo>
                <a:lnTo>
                  <a:pt x="609" y="1822"/>
                </a:lnTo>
                <a:lnTo>
                  <a:pt x="1011" y="1610"/>
                </a:lnTo>
                <a:lnTo>
                  <a:pt x="1359" y="1364"/>
                </a:lnTo>
                <a:lnTo>
                  <a:pt x="1548" y="1244"/>
                </a:lnTo>
                <a:lnTo>
                  <a:pt x="1773" y="1152"/>
                </a:lnTo>
                <a:lnTo>
                  <a:pt x="2048" y="1122"/>
                </a:lnTo>
                <a:lnTo>
                  <a:pt x="2368" y="848"/>
                </a:lnTo>
                <a:lnTo>
                  <a:pt x="2292" y="356"/>
                </a:lnTo>
                <a:lnTo>
                  <a:pt x="2224" y="206"/>
                </a:lnTo>
                <a:lnTo>
                  <a:pt x="180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742294" y="790884"/>
            <a:ext cx="2416" cy="2895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46165" y="79091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15" y="1310"/>
                </a:moveTo>
                <a:lnTo>
                  <a:pt x="1130" y="1310"/>
                </a:lnTo>
                <a:lnTo>
                  <a:pt x="1475" y="1493"/>
                </a:lnTo>
                <a:lnTo>
                  <a:pt x="1515" y="1310"/>
                </a:lnTo>
                <a:close/>
              </a:path>
              <a:path w="1904" h="1904">
                <a:moveTo>
                  <a:pt x="1116" y="0"/>
                </a:moveTo>
                <a:lnTo>
                  <a:pt x="405" y="121"/>
                </a:lnTo>
                <a:lnTo>
                  <a:pt x="274" y="243"/>
                </a:lnTo>
                <a:lnTo>
                  <a:pt x="249" y="457"/>
                </a:lnTo>
                <a:lnTo>
                  <a:pt x="164" y="609"/>
                </a:lnTo>
                <a:lnTo>
                  <a:pt x="0" y="1340"/>
                </a:lnTo>
                <a:lnTo>
                  <a:pt x="1130" y="1310"/>
                </a:lnTo>
                <a:lnTo>
                  <a:pt x="1515" y="1310"/>
                </a:lnTo>
                <a:lnTo>
                  <a:pt x="1639" y="731"/>
                </a:lnTo>
                <a:lnTo>
                  <a:pt x="1488" y="186"/>
                </a:lnTo>
                <a:lnTo>
                  <a:pt x="111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746248" y="7897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51" y="0"/>
                </a:moveTo>
                <a:lnTo>
                  <a:pt x="261" y="62"/>
                </a:lnTo>
                <a:lnTo>
                  <a:pt x="118" y="548"/>
                </a:lnTo>
                <a:lnTo>
                  <a:pt x="57" y="914"/>
                </a:lnTo>
                <a:lnTo>
                  <a:pt x="0" y="1188"/>
                </a:lnTo>
                <a:lnTo>
                  <a:pt x="975" y="1432"/>
                </a:lnTo>
                <a:lnTo>
                  <a:pt x="1715" y="914"/>
                </a:lnTo>
                <a:lnTo>
                  <a:pt x="1225" y="243"/>
                </a:lnTo>
                <a:lnTo>
                  <a:pt x="975" y="60"/>
                </a:lnTo>
                <a:lnTo>
                  <a:pt x="45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745080" y="7895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41" y="1432"/>
                </a:moveTo>
                <a:lnTo>
                  <a:pt x="786" y="1432"/>
                </a:lnTo>
                <a:lnTo>
                  <a:pt x="1072" y="1463"/>
                </a:lnTo>
                <a:lnTo>
                  <a:pt x="1451" y="1523"/>
                </a:lnTo>
                <a:close/>
              </a:path>
              <a:path w="1904" h="1904">
                <a:moveTo>
                  <a:pt x="1307" y="0"/>
                </a:moveTo>
                <a:lnTo>
                  <a:pt x="856" y="60"/>
                </a:lnTo>
                <a:lnTo>
                  <a:pt x="728" y="182"/>
                </a:lnTo>
                <a:lnTo>
                  <a:pt x="593" y="399"/>
                </a:lnTo>
                <a:lnTo>
                  <a:pt x="347" y="670"/>
                </a:lnTo>
                <a:lnTo>
                  <a:pt x="106" y="854"/>
                </a:lnTo>
                <a:lnTo>
                  <a:pt x="0" y="1521"/>
                </a:lnTo>
                <a:lnTo>
                  <a:pt x="786" y="1432"/>
                </a:lnTo>
                <a:lnTo>
                  <a:pt x="1441" y="1432"/>
                </a:lnTo>
                <a:lnTo>
                  <a:pt x="1404" y="1158"/>
                </a:lnTo>
                <a:lnTo>
                  <a:pt x="1390" y="854"/>
                </a:lnTo>
                <a:lnTo>
                  <a:pt x="130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745723" y="78890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190" y="0"/>
                </a:moveTo>
                <a:lnTo>
                  <a:pt x="249" y="122"/>
                </a:lnTo>
                <a:lnTo>
                  <a:pt x="118" y="213"/>
                </a:lnTo>
                <a:lnTo>
                  <a:pt x="130" y="761"/>
                </a:lnTo>
                <a:lnTo>
                  <a:pt x="485" y="864"/>
                </a:lnTo>
                <a:lnTo>
                  <a:pt x="761" y="884"/>
                </a:lnTo>
                <a:lnTo>
                  <a:pt x="1228" y="944"/>
                </a:lnTo>
                <a:lnTo>
                  <a:pt x="1392" y="487"/>
                </a:lnTo>
                <a:lnTo>
                  <a:pt x="1228" y="305"/>
                </a:lnTo>
                <a:lnTo>
                  <a:pt x="119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744461" y="788019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1105" y="0"/>
                </a:moveTo>
                <a:lnTo>
                  <a:pt x="310" y="91"/>
                </a:lnTo>
                <a:lnTo>
                  <a:pt x="0" y="274"/>
                </a:lnTo>
                <a:lnTo>
                  <a:pt x="118" y="609"/>
                </a:lnTo>
                <a:lnTo>
                  <a:pt x="213" y="944"/>
                </a:lnTo>
                <a:lnTo>
                  <a:pt x="630" y="1036"/>
                </a:lnTo>
                <a:lnTo>
                  <a:pt x="917" y="1219"/>
                </a:lnTo>
                <a:lnTo>
                  <a:pt x="1266" y="1507"/>
                </a:lnTo>
                <a:lnTo>
                  <a:pt x="1511" y="1402"/>
                </a:lnTo>
                <a:lnTo>
                  <a:pt x="1691" y="1280"/>
                </a:lnTo>
                <a:lnTo>
                  <a:pt x="2072" y="1097"/>
                </a:lnTo>
                <a:lnTo>
                  <a:pt x="2215" y="792"/>
                </a:lnTo>
                <a:lnTo>
                  <a:pt x="2072" y="609"/>
                </a:lnTo>
                <a:lnTo>
                  <a:pt x="1892" y="457"/>
                </a:lnTo>
                <a:lnTo>
                  <a:pt x="1654" y="305"/>
                </a:lnTo>
                <a:lnTo>
                  <a:pt x="1503" y="183"/>
                </a:lnTo>
                <a:lnTo>
                  <a:pt x="1322" y="183"/>
                </a:lnTo>
                <a:lnTo>
                  <a:pt x="1105" y="0"/>
                </a:lnTo>
                <a:close/>
              </a:path>
              <a:path w="2540" h="1904">
                <a:moveTo>
                  <a:pt x="1392" y="122"/>
                </a:move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745068" y="792957"/>
            <a:ext cx="2825" cy="2133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42389" y="794329"/>
            <a:ext cx="2846" cy="1828"/>
          </a:xfrm>
          <a:prstGeom prst="rect">
            <a:avLst/>
          </a:prstGeom>
          <a:blipFill>
            <a:blip r:embed="rId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742086" y="7905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792" y="30"/>
                </a:moveTo>
                <a:lnTo>
                  <a:pt x="0" y="1676"/>
                </a:lnTo>
                <a:lnTo>
                  <a:pt x="695" y="2102"/>
                </a:lnTo>
                <a:lnTo>
                  <a:pt x="1269" y="1676"/>
                </a:lnTo>
                <a:lnTo>
                  <a:pt x="1637" y="1462"/>
                </a:lnTo>
                <a:lnTo>
                  <a:pt x="1887" y="1279"/>
                </a:lnTo>
                <a:lnTo>
                  <a:pt x="1992" y="944"/>
                </a:lnTo>
                <a:lnTo>
                  <a:pt x="1910" y="640"/>
                </a:lnTo>
                <a:lnTo>
                  <a:pt x="1756" y="396"/>
                </a:lnTo>
                <a:lnTo>
                  <a:pt x="1493" y="335"/>
                </a:lnTo>
                <a:lnTo>
                  <a:pt x="1350" y="274"/>
                </a:lnTo>
                <a:lnTo>
                  <a:pt x="1195" y="182"/>
                </a:lnTo>
                <a:lnTo>
                  <a:pt x="1059" y="91"/>
                </a:lnTo>
                <a:lnTo>
                  <a:pt x="756" y="91"/>
                </a:lnTo>
                <a:close/>
              </a:path>
              <a:path w="2540" h="2540">
                <a:moveTo>
                  <a:pt x="924" y="0"/>
                </a:moveTo>
                <a:lnTo>
                  <a:pt x="756" y="91"/>
                </a:lnTo>
                <a:lnTo>
                  <a:pt x="1059" y="91"/>
                </a:lnTo>
                <a:lnTo>
                  <a:pt x="9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742508" y="788233"/>
            <a:ext cx="3715" cy="3108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742555" y="791829"/>
            <a:ext cx="3478" cy="3047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744056" y="7905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40" y="0"/>
                </a:moveTo>
                <a:lnTo>
                  <a:pt x="774" y="0"/>
                </a:lnTo>
                <a:lnTo>
                  <a:pt x="548" y="396"/>
                </a:lnTo>
                <a:lnTo>
                  <a:pt x="0" y="944"/>
                </a:lnTo>
                <a:lnTo>
                  <a:pt x="204" y="1432"/>
                </a:lnTo>
                <a:lnTo>
                  <a:pt x="618" y="1584"/>
                </a:lnTo>
                <a:lnTo>
                  <a:pt x="1167" y="1645"/>
                </a:lnTo>
                <a:lnTo>
                  <a:pt x="1429" y="1736"/>
                </a:lnTo>
                <a:lnTo>
                  <a:pt x="1572" y="1797"/>
                </a:lnTo>
                <a:lnTo>
                  <a:pt x="1761" y="1950"/>
                </a:lnTo>
                <a:lnTo>
                  <a:pt x="2139" y="1797"/>
                </a:lnTo>
                <a:lnTo>
                  <a:pt x="2261" y="1249"/>
                </a:lnTo>
                <a:lnTo>
                  <a:pt x="2331" y="1044"/>
                </a:lnTo>
                <a:lnTo>
                  <a:pt x="2502" y="365"/>
                </a:lnTo>
                <a:lnTo>
                  <a:pt x="2334" y="274"/>
                </a:lnTo>
                <a:lnTo>
                  <a:pt x="1834" y="243"/>
                </a:lnTo>
                <a:lnTo>
                  <a:pt x="1630" y="182"/>
                </a:lnTo>
                <a:lnTo>
                  <a:pt x="1453" y="60"/>
                </a:lnTo>
                <a:lnTo>
                  <a:pt x="1240" y="0"/>
                </a:lnTo>
                <a:close/>
              </a:path>
              <a:path w="2540" h="2540">
                <a:moveTo>
                  <a:pt x="2252" y="182"/>
                </a:moveTo>
                <a:lnTo>
                  <a:pt x="1834" y="243"/>
                </a:lnTo>
                <a:lnTo>
                  <a:pt x="2307" y="24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745485" y="789391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20">
                <a:moveTo>
                  <a:pt x="3859" y="1255"/>
                </a:moveTo>
                <a:lnTo>
                  <a:pt x="3977" y="2042"/>
                </a:lnTo>
                <a:lnTo>
                  <a:pt x="4120" y="2834"/>
                </a:lnTo>
                <a:lnTo>
                  <a:pt x="3977" y="3657"/>
                </a:lnTo>
                <a:lnTo>
                  <a:pt x="0" y="7162"/>
                </a:lnTo>
                <a:lnTo>
                  <a:pt x="822" y="7101"/>
                </a:lnTo>
                <a:lnTo>
                  <a:pt x="4108" y="3261"/>
                </a:lnTo>
                <a:lnTo>
                  <a:pt x="4166" y="2865"/>
                </a:lnTo>
                <a:lnTo>
                  <a:pt x="4166" y="2438"/>
                </a:lnTo>
                <a:lnTo>
                  <a:pt x="4084" y="2011"/>
                </a:lnTo>
                <a:lnTo>
                  <a:pt x="3989" y="1615"/>
                </a:lnTo>
                <a:lnTo>
                  <a:pt x="3859" y="1255"/>
                </a:lnTo>
                <a:close/>
              </a:path>
              <a:path w="4445" h="7620">
                <a:moveTo>
                  <a:pt x="3785" y="1128"/>
                </a:moveTo>
                <a:close/>
              </a:path>
              <a:path w="4445" h="7620">
                <a:moveTo>
                  <a:pt x="3194" y="331"/>
                </a:moveTo>
                <a:lnTo>
                  <a:pt x="3404" y="548"/>
                </a:lnTo>
                <a:lnTo>
                  <a:pt x="3621" y="883"/>
                </a:lnTo>
                <a:lnTo>
                  <a:pt x="3785" y="1128"/>
                </a:lnTo>
                <a:lnTo>
                  <a:pt x="3416" y="518"/>
                </a:lnTo>
                <a:lnTo>
                  <a:pt x="3194" y="331"/>
                </a:lnTo>
                <a:close/>
              </a:path>
              <a:path w="4445" h="7620">
                <a:moveTo>
                  <a:pt x="2798" y="0"/>
                </a:moveTo>
                <a:lnTo>
                  <a:pt x="3194" y="331"/>
                </a:lnTo>
                <a:lnTo>
                  <a:pt x="2798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745486" y="788019"/>
            <a:ext cx="4260" cy="8533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45485" y="78801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0" y="0"/>
                </a:moveTo>
                <a:lnTo>
                  <a:pt x="1904" y="3474"/>
                </a:lnTo>
                <a:lnTo>
                  <a:pt x="1868" y="5090"/>
                </a:lnTo>
                <a:lnTo>
                  <a:pt x="380" y="8351"/>
                </a:lnTo>
                <a:lnTo>
                  <a:pt x="691" y="8077"/>
                </a:lnTo>
                <a:lnTo>
                  <a:pt x="1191" y="7406"/>
                </a:lnTo>
                <a:lnTo>
                  <a:pt x="1368" y="7040"/>
                </a:lnTo>
                <a:lnTo>
                  <a:pt x="1511" y="6675"/>
                </a:lnTo>
                <a:lnTo>
                  <a:pt x="1822" y="5913"/>
                </a:lnTo>
                <a:lnTo>
                  <a:pt x="1917" y="5090"/>
                </a:lnTo>
                <a:lnTo>
                  <a:pt x="1953" y="4267"/>
                </a:lnTo>
                <a:lnTo>
                  <a:pt x="1953" y="3474"/>
                </a:lnTo>
                <a:lnTo>
                  <a:pt x="1847" y="2621"/>
                </a:lnTo>
                <a:lnTo>
                  <a:pt x="1225" y="1097"/>
                </a:lnTo>
                <a:lnTo>
                  <a:pt x="704" y="426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740782" y="788598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4">
                <a:moveTo>
                  <a:pt x="978" y="1086"/>
                </a:moveTo>
                <a:lnTo>
                  <a:pt x="761" y="1341"/>
                </a:lnTo>
                <a:lnTo>
                  <a:pt x="518" y="1798"/>
                </a:lnTo>
                <a:lnTo>
                  <a:pt x="48" y="2590"/>
                </a:lnTo>
                <a:lnTo>
                  <a:pt x="0" y="3596"/>
                </a:lnTo>
                <a:lnTo>
                  <a:pt x="213" y="4511"/>
                </a:lnTo>
                <a:lnTo>
                  <a:pt x="417" y="5455"/>
                </a:lnTo>
                <a:lnTo>
                  <a:pt x="4239" y="7955"/>
                </a:lnTo>
                <a:lnTo>
                  <a:pt x="3773" y="7894"/>
                </a:lnTo>
                <a:lnTo>
                  <a:pt x="3322" y="7772"/>
                </a:lnTo>
                <a:lnTo>
                  <a:pt x="2465" y="7406"/>
                </a:lnTo>
                <a:lnTo>
                  <a:pt x="2072" y="7162"/>
                </a:lnTo>
                <a:lnTo>
                  <a:pt x="1716" y="6857"/>
                </a:lnTo>
                <a:lnTo>
                  <a:pt x="987" y="6248"/>
                </a:lnTo>
                <a:lnTo>
                  <a:pt x="512" y="5394"/>
                </a:lnTo>
                <a:lnTo>
                  <a:pt x="344" y="4511"/>
                </a:lnTo>
                <a:lnTo>
                  <a:pt x="237" y="4053"/>
                </a:lnTo>
                <a:lnTo>
                  <a:pt x="179" y="3566"/>
                </a:lnTo>
                <a:lnTo>
                  <a:pt x="225" y="3108"/>
                </a:lnTo>
                <a:lnTo>
                  <a:pt x="262" y="2651"/>
                </a:lnTo>
                <a:lnTo>
                  <a:pt x="393" y="2194"/>
                </a:lnTo>
                <a:lnTo>
                  <a:pt x="622" y="1767"/>
                </a:lnTo>
                <a:lnTo>
                  <a:pt x="978" y="1086"/>
                </a:lnTo>
                <a:close/>
              </a:path>
              <a:path w="4445" h="8254">
                <a:moveTo>
                  <a:pt x="2033" y="275"/>
                </a:moveTo>
                <a:lnTo>
                  <a:pt x="1822" y="365"/>
                </a:lnTo>
                <a:lnTo>
                  <a:pt x="1036" y="975"/>
                </a:lnTo>
                <a:lnTo>
                  <a:pt x="1441" y="670"/>
                </a:lnTo>
                <a:lnTo>
                  <a:pt x="1822" y="396"/>
                </a:lnTo>
                <a:lnTo>
                  <a:pt x="2033" y="275"/>
                </a:lnTo>
                <a:close/>
              </a:path>
              <a:path w="4445" h="8254">
                <a:moveTo>
                  <a:pt x="2679" y="0"/>
                </a:moveTo>
                <a:lnTo>
                  <a:pt x="2249" y="152"/>
                </a:lnTo>
                <a:lnTo>
                  <a:pt x="2033" y="275"/>
                </a:lnTo>
                <a:lnTo>
                  <a:pt x="267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740782" y="788019"/>
            <a:ext cx="4238" cy="8533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743068" y="788019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1953" y="0"/>
                </a:moveTo>
                <a:lnTo>
                  <a:pt x="1249" y="426"/>
                </a:lnTo>
                <a:lnTo>
                  <a:pt x="737" y="1097"/>
                </a:lnTo>
                <a:lnTo>
                  <a:pt x="429" y="1859"/>
                </a:lnTo>
                <a:lnTo>
                  <a:pt x="106" y="2621"/>
                </a:lnTo>
                <a:lnTo>
                  <a:pt x="0" y="3474"/>
                </a:lnTo>
                <a:lnTo>
                  <a:pt x="36" y="5090"/>
                </a:lnTo>
                <a:lnTo>
                  <a:pt x="131" y="5913"/>
                </a:lnTo>
                <a:lnTo>
                  <a:pt x="441" y="6675"/>
                </a:lnTo>
                <a:lnTo>
                  <a:pt x="582" y="7040"/>
                </a:lnTo>
                <a:lnTo>
                  <a:pt x="774" y="7406"/>
                </a:lnTo>
                <a:lnTo>
                  <a:pt x="1274" y="8077"/>
                </a:lnTo>
                <a:lnTo>
                  <a:pt x="1584" y="8351"/>
                </a:lnTo>
                <a:lnTo>
                  <a:pt x="1298" y="8077"/>
                </a:lnTo>
                <a:lnTo>
                  <a:pt x="1036" y="7741"/>
                </a:lnTo>
                <a:lnTo>
                  <a:pt x="48" y="3474"/>
                </a:lnTo>
                <a:lnTo>
                  <a:pt x="167" y="2621"/>
                </a:lnTo>
                <a:lnTo>
                  <a:pt x="1606" y="213"/>
                </a:lnTo>
                <a:lnTo>
                  <a:pt x="1953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741105" y="787989"/>
            <a:ext cx="8890" cy="3175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5226" y="60"/>
                </a:moveTo>
                <a:lnTo>
                  <a:pt x="5023" y="60"/>
                </a:lnTo>
                <a:lnTo>
                  <a:pt x="5916" y="365"/>
                </a:lnTo>
                <a:lnTo>
                  <a:pt x="7034" y="1097"/>
                </a:lnTo>
                <a:lnTo>
                  <a:pt x="7391" y="1402"/>
                </a:lnTo>
                <a:lnTo>
                  <a:pt x="7653" y="1737"/>
                </a:lnTo>
                <a:lnTo>
                  <a:pt x="7952" y="2072"/>
                </a:lnTo>
                <a:lnTo>
                  <a:pt x="8202" y="2468"/>
                </a:lnTo>
                <a:lnTo>
                  <a:pt x="8272" y="2926"/>
                </a:lnTo>
                <a:lnTo>
                  <a:pt x="8214" y="2468"/>
                </a:lnTo>
                <a:lnTo>
                  <a:pt x="7976" y="2072"/>
                </a:lnTo>
                <a:lnTo>
                  <a:pt x="7690" y="1737"/>
                </a:lnTo>
                <a:lnTo>
                  <a:pt x="7403" y="1371"/>
                </a:lnTo>
                <a:lnTo>
                  <a:pt x="7059" y="1066"/>
                </a:lnTo>
                <a:lnTo>
                  <a:pt x="6678" y="822"/>
                </a:lnTo>
                <a:lnTo>
                  <a:pt x="5940" y="304"/>
                </a:lnTo>
                <a:lnTo>
                  <a:pt x="5226" y="60"/>
                </a:lnTo>
                <a:close/>
              </a:path>
              <a:path w="8890" h="3175">
                <a:moveTo>
                  <a:pt x="5047" y="0"/>
                </a:moveTo>
                <a:lnTo>
                  <a:pt x="4117" y="0"/>
                </a:lnTo>
                <a:lnTo>
                  <a:pt x="3249" y="91"/>
                </a:lnTo>
                <a:lnTo>
                  <a:pt x="0" y="2895"/>
                </a:lnTo>
                <a:lnTo>
                  <a:pt x="140" y="2468"/>
                </a:lnTo>
                <a:lnTo>
                  <a:pt x="368" y="2072"/>
                </a:lnTo>
                <a:lnTo>
                  <a:pt x="4142" y="60"/>
                </a:lnTo>
                <a:lnTo>
                  <a:pt x="5226" y="60"/>
                </a:lnTo>
                <a:lnTo>
                  <a:pt x="5047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62701" y="790580"/>
            <a:ext cx="3858" cy="3504"/>
          </a:xfrm>
          <a:prstGeom prst="rect">
            <a:avLst/>
          </a:prstGeom>
          <a:blipFill>
            <a:blip r:embed="rId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60594" y="792012"/>
            <a:ext cx="6357" cy="6248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58903" y="793872"/>
            <a:ext cx="6967" cy="813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55285" y="794573"/>
            <a:ext cx="7394" cy="9356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50499" y="794298"/>
            <a:ext cx="8976" cy="106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51152" y="795487"/>
            <a:ext cx="6525" cy="8442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54547" y="796218"/>
            <a:ext cx="3212" cy="7131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753581" y="796980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20">
                <a:moveTo>
                  <a:pt x="1761" y="0"/>
                </a:moveTo>
                <a:lnTo>
                  <a:pt x="1441" y="152"/>
                </a:lnTo>
                <a:lnTo>
                  <a:pt x="990" y="518"/>
                </a:lnTo>
                <a:lnTo>
                  <a:pt x="798" y="640"/>
                </a:lnTo>
                <a:lnTo>
                  <a:pt x="499" y="975"/>
                </a:lnTo>
                <a:lnTo>
                  <a:pt x="323" y="1249"/>
                </a:lnTo>
                <a:lnTo>
                  <a:pt x="0" y="3017"/>
                </a:lnTo>
                <a:lnTo>
                  <a:pt x="36" y="3291"/>
                </a:lnTo>
                <a:lnTo>
                  <a:pt x="143" y="3931"/>
                </a:lnTo>
                <a:lnTo>
                  <a:pt x="499" y="4480"/>
                </a:lnTo>
                <a:lnTo>
                  <a:pt x="672" y="5120"/>
                </a:lnTo>
                <a:lnTo>
                  <a:pt x="786" y="5791"/>
                </a:lnTo>
                <a:lnTo>
                  <a:pt x="813" y="6035"/>
                </a:lnTo>
                <a:lnTo>
                  <a:pt x="880" y="6614"/>
                </a:lnTo>
                <a:lnTo>
                  <a:pt x="917" y="6766"/>
                </a:lnTo>
                <a:lnTo>
                  <a:pt x="1298" y="7223"/>
                </a:lnTo>
                <a:lnTo>
                  <a:pt x="1978" y="6736"/>
                </a:lnTo>
                <a:lnTo>
                  <a:pt x="2203" y="6583"/>
                </a:lnTo>
                <a:lnTo>
                  <a:pt x="2417" y="6431"/>
                </a:lnTo>
                <a:lnTo>
                  <a:pt x="2621" y="6278"/>
                </a:lnTo>
                <a:lnTo>
                  <a:pt x="2773" y="6156"/>
                </a:lnTo>
                <a:lnTo>
                  <a:pt x="2977" y="5943"/>
                </a:lnTo>
                <a:lnTo>
                  <a:pt x="3145" y="5760"/>
                </a:lnTo>
                <a:lnTo>
                  <a:pt x="3404" y="5394"/>
                </a:lnTo>
                <a:lnTo>
                  <a:pt x="3560" y="5120"/>
                </a:lnTo>
                <a:lnTo>
                  <a:pt x="3727" y="4815"/>
                </a:lnTo>
                <a:lnTo>
                  <a:pt x="3752" y="4602"/>
                </a:lnTo>
                <a:lnTo>
                  <a:pt x="3809" y="4450"/>
                </a:lnTo>
                <a:lnTo>
                  <a:pt x="3965" y="4114"/>
                </a:lnTo>
                <a:lnTo>
                  <a:pt x="4014" y="3535"/>
                </a:lnTo>
                <a:lnTo>
                  <a:pt x="4084" y="3291"/>
                </a:lnTo>
                <a:lnTo>
                  <a:pt x="4098" y="3017"/>
                </a:lnTo>
                <a:lnTo>
                  <a:pt x="4072" y="2011"/>
                </a:lnTo>
                <a:lnTo>
                  <a:pt x="4026" y="1737"/>
                </a:lnTo>
                <a:lnTo>
                  <a:pt x="3989" y="1463"/>
                </a:lnTo>
                <a:lnTo>
                  <a:pt x="3002" y="152"/>
                </a:lnTo>
                <a:lnTo>
                  <a:pt x="2572" y="60"/>
                </a:lnTo>
                <a:lnTo>
                  <a:pt x="2322" y="30"/>
                </a:lnTo>
                <a:lnTo>
                  <a:pt x="1761" y="0"/>
                </a:lnTo>
                <a:close/>
              </a:path>
            </a:pathLst>
          </a:custGeom>
          <a:solidFill>
            <a:srgbClr val="EE2B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750762" y="800943"/>
            <a:ext cx="4404" cy="4297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747842" y="802132"/>
            <a:ext cx="3989" cy="3260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749058" y="8023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67" y="213"/>
                </a:moveTo>
                <a:lnTo>
                  <a:pt x="0" y="335"/>
                </a:lnTo>
                <a:lnTo>
                  <a:pt x="307" y="426"/>
                </a:lnTo>
                <a:lnTo>
                  <a:pt x="229" y="609"/>
                </a:lnTo>
                <a:lnTo>
                  <a:pt x="262" y="792"/>
                </a:lnTo>
                <a:lnTo>
                  <a:pt x="332" y="548"/>
                </a:lnTo>
                <a:lnTo>
                  <a:pt x="701" y="487"/>
                </a:lnTo>
                <a:lnTo>
                  <a:pt x="833" y="487"/>
                </a:lnTo>
                <a:lnTo>
                  <a:pt x="701" y="335"/>
                </a:lnTo>
                <a:lnTo>
                  <a:pt x="344" y="243"/>
                </a:lnTo>
                <a:lnTo>
                  <a:pt x="167" y="213"/>
                </a:lnTo>
                <a:close/>
              </a:path>
              <a:path w="1270" h="1270">
                <a:moveTo>
                  <a:pt x="833" y="487"/>
                </a:moveTo>
                <a:lnTo>
                  <a:pt x="701" y="487"/>
                </a:lnTo>
                <a:lnTo>
                  <a:pt x="833" y="487"/>
                </a:lnTo>
                <a:close/>
              </a:path>
              <a:path w="1270" h="1270">
                <a:moveTo>
                  <a:pt x="512" y="0"/>
                </a:moveTo>
                <a:lnTo>
                  <a:pt x="344" y="243"/>
                </a:lnTo>
                <a:lnTo>
                  <a:pt x="798" y="243"/>
                </a:lnTo>
                <a:lnTo>
                  <a:pt x="929" y="213"/>
                </a:lnTo>
                <a:lnTo>
                  <a:pt x="594" y="152"/>
                </a:lnTo>
                <a:lnTo>
                  <a:pt x="512" y="0"/>
                </a:lnTo>
                <a:close/>
              </a:path>
              <a:path w="1270" h="1270">
                <a:moveTo>
                  <a:pt x="761" y="91"/>
                </a:moveTo>
                <a:lnTo>
                  <a:pt x="594" y="152"/>
                </a:lnTo>
                <a:lnTo>
                  <a:pt x="845" y="152"/>
                </a:lnTo>
                <a:close/>
              </a:path>
            </a:pathLst>
          </a:custGeom>
          <a:solidFill>
            <a:srgbClr val="2C69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749426" y="80258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25" y="60"/>
                </a:moveTo>
                <a:lnTo>
                  <a:pt x="60" y="152"/>
                </a:lnTo>
                <a:lnTo>
                  <a:pt x="167" y="0"/>
                </a:lnTo>
                <a:close/>
              </a:path>
            </a:pathLst>
          </a:custGeom>
          <a:ln w="3175">
            <a:solidFill>
              <a:srgbClr val="5DB2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724543" y="790580"/>
            <a:ext cx="3858" cy="3504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724150" y="792012"/>
            <a:ext cx="6369" cy="6248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725222" y="793872"/>
            <a:ext cx="6976" cy="8137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728435" y="794573"/>
            <a:ext cx="7382" cy="9356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731638" y="794298"/>
            <a:ext cx="8976" cy="106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733425" y="795487"/>
            <a:ext cx="6525" cy="8442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733425" y="796005"/>
            <a:ext cx="3191" cy="7131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33604" y="801309"/>
            <a:ext cx="3188" cy="1249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733638" y="80082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453" y="0"/>
                </a:moveTo>
                <a:lnTo>
                  <a:pt x="716" y="0"/>
                </a:lnTo>
                <a:lnTo>
                  <a:pt x="0" y="304"/>
                </a:lnTo>
                <a:lnTo>
                  <a:pt x="0" y="1035"/>
                </a:lnTo>
                <a:lnTo>
                  <a:pt x="716" y="1310"/>
                </a:lnTo>
                <a:lnTo>
                  <a:pt x="2453" y="1310"/>
                </a:lnTo>
                <a:lnTo>
                  <a:pt x="3154" y="1035"/>
                </a:lnTo>
                <a:lnTo>
                  <a:pt x="3154" y="304"/>
                </a:lnTo>
                <a:lnTo>
                  <a:pt x="245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740200" y="803320"/>
            <a:ext cx="3178" cy="1279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740258" y="802894"/>
            <a:ext cx="3121" cy="1310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738938" y="802132"/>
            <a:ext cx="3188" cy="1249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738984" y="801674"/>
            <a:ext cx="3142" cy="1279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734507" y="802680"/>
            <a:ext cx="3178" cy="1279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734555" y="80225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441" y="0"/>
                </a:moveTo>
                <a:lnTo>
                  <a:pt x="704" y="0"/>
                </a:lnTo>
                <a:lnTo>
                  <a:pt x="0" y="274"/>
                </a:lnTo>
                <a:lnTo>
                  <a:pt x="0" y="1005"/>
                </a:lnTo>
                <a:lnTo>
                  <a:pt x="704" y="1310"/>
                </a:lnTo>
                <a:lnTo>
                  <a:pt x="2441" y="1310"/>
                </a:lnTo>
                <a:lnTo>
                  <a:pt x="3130" y="1005"/>
                </a:lnTo>
                <a:lnTo>
                  <a:pt x="3130" y="274"/>
                </a:lnTo>
                <a:lnTo>
                  <a:pt x="244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736674" y="803839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047" y="0"/>
                </a:moveTo>
                <a:lnTo>
                  <a:pt x="0" y="61"/>
                </a:lnTo>
                <a:lnTo>
                  <a:pt x="48" y="487"/>
                </a:lnTo>
                <a:lnTo>
                  <a:pt x="48" y="974"/>
                </a:lnTo>
                <a:lnTo>
                  <a:pt x="752" y="1249"/>
                </a:lnTo>
                <a:lnTo>
                  <a:pt x="2477" y="1249"/>
                </a:lnTo>
                <a:lnTo>
                  <a:pt x="3191" y="974"/>
                </a:lnTo>
                <a:lnTo>
                  <a:pt x="304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36722" y="803381"/>
            <a:ext cx="3142" cy="131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38198" y="803107"/>
            <a:ext cx="3191" cy="1249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38246" y="802650"/>
            <a:ext cx="3142" cy="131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736675" y="802345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046" y="0"/>
                </a:moveTo>
                <a:lnTo>
                  <a:pt x="0" y="90"/>
                </a:lnTo>
                <a:lnTo>
                  <a:pt x="47" y="518"/>
                </a:lnTo>
                <a:lnTo>
                  <a:pt x="47" y="1005"/>
                </a:lnTo>
                <a:lnTo>
                  <a:pt x="751" y="1249"/>
                </a:lnTo>
                <a:lnTo>
                  <a:pt x="2476" y="1249"/>
                </a:lnTo>
                <a:lnTo>
                  <a:pt x="3190" y="1005"/>
                </a:lnTo>
                <a:lnTo>
                  <a:pt x="304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736722" y="801888"/>
            <a:ext cx="3142" cy="134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737174" y="801248"/>
            <a:ext cx="3178" cy="1279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737210" y="80082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453" y="0"/>
                </a:moveTo>
                <a:lnTo>
                  <a:pt x="704" y="0"/>
                </a:lnTo>
                <a:lnTo>
                  <a:pt x="0" y="274"/>
                </a:lnTo>
                <a:lnTo>
                  <a:pt x="0" y="1005"/>
                </a:lnTo>
                <a:lnTo>
                  <a:pt x="704" y="1310"/>
                </a:lnTo>
                <a:lnTo>
                  <a:pt x="2453" y="1310"/>
                </a:lnTo>
                <a:lnTo>
                  <a:pt x="3142" y="1005"/>
                </a:lnTo>
                <a:lnTo>
                  <a:pt x="3142" y="274"/>
                </a:lnTo>
                <a:lnTo>
                  <a:pt x="245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739034" y="800821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047" y="0"/>
                </a:moveTo>
                <a:lnTo>
                  <a:pt x="0" y="90"/>
                </a:lnTo>
                <a:lnTo>
                  <a:pt x="56" y="487"/>
                </a:lnTo>
                <a:lnTo>
                  <a:pt x="56" y="974"/>
                </a:lnTo>
                <a:lnTo>
                  <a:pt x="748" y="1279"/>
                </a:lnTo>
                <a:lnTo>
                  <a:pt x="2473" y="1279"/>
                </a:lnTo>
                <a:lnTo>
                  <a:pt x="3190" y="974"/>
                </a:lnTo>
                <a:lnTo>
                  <a:pt x="304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739091" y="800394"/>
            <a:ext cx="3133" cy="131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734998" y="800821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3059" y="0"/>
                </a:moveTo>
                <a:lnTo>
                  <a:pt x="0" y="90"/>
                </a:lnTo>
                <a:lnTo>
                  <a:pt x="68" y="487"/>
                </a:lnTo>
                <a:lnTo>
                  <a:pt x="69" y="974"/>
                </a:lnTo>
                <a:lnTo>
                  <a:pt x="760" y="1279"/>
                </a:lnTo>
                <a:lnTo>
                  <a:pt x="2498" y="1279"/>
                </a:lnTo>
                <a:lnTo>
                  <a:pt x="3199" y="974"/>
                </a:lnTo>
                <a:lnTo>
                  <a:pt x="305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735067" y="800394"/>
            <a:ext cx="3130" cy="131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736747" y="799815"/>
            <a:ext cx="3203" cy="1249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736805" y="799358"/>
            <a:ext cx="3145" cy="1310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738438" y="779089"/>
            <a:ext cx="2404" cy="4602"/>
          </a:xfrm>
          <a:prstGeom prst="rect">
            <a:avLst/>
          </a:prstGeom>
          <a:blipFill>
            <a:blip r:embed="rId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41401" y="781801"/>
            <a:ext cx="1810" cy="2041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41188" y="779851"/>
            <a:ext cx="1332" cy="1157"/>
          </a:xfrm>
          <a:prstGeom prst="rect">
            <a:avLst/>
          </a:prstGeom>
          <a:blipFill>
            <a:blip r:embed="rId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46165" y="78251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29" y="0"/>
                </a:moveTo>
                <a:lnTo>
                  <a:pt x="0" y="3731"/>
                </a:lnTo>
                <a:lnTo>
                  <a:pt x="845" y="3724"/>
                </a:lnTo>
                <a:lnTo>
                  <a:pt x="1225" y="1019"/>
                </a:lnTo>
                <a:lnTo>
                  <a:pt x="1295" y="562"/>
                </a:lnTo>
                <a:lnTo>
                  <a:pt x="1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36223" y="752876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1094" y="0"/>
                </a:moveTo>
                <a:lnTo>
                  <a:pt x="225" y="60"/>
                </a:lnTo>
                <a:lnTo>
                  <a:pt x="0" y="1584"/>
                </a:lnTo>
                <a:lnTo>
                  <a:pt x="167" y="3413"/>
                </a:lnTo>
                <a:lnTo>
                  <a:pt x="310" y="5242"/>
                </a:lnTo>
                <a:lnTo>
                  <a:pt x="798" y="6705"/>
                </a:lnTo>
                <a:lnTo>
                  <a:pt x="1237" y="6644"/>
                </a:lnTo>
                <a:lnTo>
                  <a:pt x="1667" y="6614"/>
                </a:lnTo>
                <a:lnTo>
                  <a:pt x="1917" y="5090"/>
                </a:lnTo>
                <a:lnTo>
                  <a:pt x="1584" y="1432"/>
                </a:lnTo>
                <a:lnTo>
                  <a:pt x="109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736210" y="752906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4">
                <a:moveTo>
                  <a:pt x="691" y="0"/>
                </a:moveTo>
                <a:lnTo>
                  <a:pt x="237" y="30"/>
                </a:lnTo>
                <a:lnTo>
                  <a:pt x="0" y="1554"/>
                </a:lnTo>
                <a:lnTo>
                  <a:pt x="167" y="3383"/>
                </a:lnTo>
                <a:lnTo>
                  <a:pt x="323" y="5212"/>
                </a:lnTo>
                <a:lnTo>
                  <a:pt x="798" y="6675"/>
                </a:lnTo>
                <a:lnTo>
                  <a:pt x="1249" y="6614"/>
                </a:lnTo>
                <a:lnTo>
                  <a:pt x="1072" y="4175"/>
                </a:lnTo>
                <a:lnTo>
                  <a:pt x="880" y="3047"/>
                </a:lnTo>
                <a:lnTo>
                  <a:pt x="691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33745" y="754796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1597" y="0"/>
                </a:moveTo>
                <a:lnTo>
                  <a:pt x="893" y="1310"/>
                </a:lnTo>
                <a:lnTo>
                  <a:pt x="441" y="3017"/>
                </a:lnTo>
                <a:lnTo>
                  <a:pt x="0" y="4724"/>
                </a:lnTo>
                <a:lnTo>
                  <a:pt x="0" y="6217"/>
                </a:lnTo>
                <a:lnTo>
                  <a:pt x="417" y="6309"/>
                </a:lnTo>
                <a:lnTo>
                  <a:pt x="859" y="6431"/>
                </a:lnTo>
                <a:lnTo>
                  <a:pt x="1572" y="5120"/>
                </a:lnTo>
                <a:lnTo>
                  <a:pt x="2465" y="1676"/>
                </a:lnTo>
                <a:lnTo>
                  <a:pt x="2465" y="213"/>
                </a:lnTo>
                <a:lnTo>
                  <a:pt x="2036" y="121"/>
                </a:lnTo>
                <a:lnTo>
                  <a:pt x="159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34174" y="754888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1597" y="0"/>
                </a:moveTo>
                <a:lnTo>
                  <a:pt x="917" y="2895"/>
                </a:lnTo>
                <a:lnTo>
                  <a:pt x="573" y="3962"/>
                </a:lnTo>
                <a:lnTo>
                  <a:pt x="0" y="6248"/>
                </a:lnTo>
                <a:lnTo>
                  <a:pt x="429" y="6339"/>
                </a:lnTo>
                <a:lnTo>
                  <a:pt x="1142" y="5029"/>
                </a:lnTo>
                <a:lnTo>
                  <a:pt x="1584" y="3322"/>
                </a:lnTo>
                <a:lnTo>
                  <a:pt x="2023" y="1584"/>
                </a:lnTo>
                <a:lnTo>
                  <a:pt x="2023" y="121"/>
                </a:lnTo>
                <a:lnTo>
                  <a:pt x="159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35842" y="758911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880" y="0"/>
                </a:moveTo>
                <a:lnTo>
                  <a:pt x="12" y="182"/>
                </a:lnTo>
                <a:lnTo>
                  <a:pt x="0" y="1706"/>
                </a:lnTo>
                <a:lnTo>
                  <a:pt x="405" y="3505"/>
                </a:lnTo>
                <a:lnTo>
                  <a:pt x="822" y="5273"/>
                </a:lnTo>
                <a:lnTo>
                  <a:pt x="1499" y="6675"/>
                </a:lnTo>
                <a:lnTo>
                  <a:pt x="1917" y="6553"/>
                </a:lnTo>
                <a:lnTo>
                  <a:pt x="2356" y="6461"/>
                </a:lnTo>
                <a:lnTo>
                  <a:pt x="2380" y="4937"/>
                </a:lnTo>
                <a:lnTo>
                  <a:pt x="1965" y="3139"/>
                </a:lnTo>
                <a:lnTo>
                  <a:pt x="1548" y="1371"/>
                </a:lnTo>
                <a:lnTo>
                  <a:pt x="88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35829" y="759002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463" y="0"/>
                </a:moveTo>
                <a:lnTo>
                  <a:pt x="24" y="91"/>
                </a:lnTo>
                <a:lnTo>
                  <a:pt x="0" y="1615"/>
                </a:lnTo>
                <a:lnTo>
                  <a:pt x="835" y="5212"/>
                </a:lnTo>
                <a:lnTo>
                  <a:pt x="1511" y="6583"/>
                </a:lnTo>
                <a:lnTo>
                  <a:pt x="1929" y="6461"/>
                </a:lnTo>
                <a:lnTo>
                  <a:pt x="1429" y="4114"/>
                </a:lnTo>
                <a:lnTo>
                  <a:pt x="1072" y="2987"/>
                </a:lnTo>
                <a:lnTo>
                  <a:pt x="46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34092" y="761106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926" y="0"/>
                </a:moveTo>
                <a:lnTo>
                  <a:pt x="405" y="1371"/>
                </a:lnTo>
                <a:lnTo>
                  <a:pt x="0" y="4907"/>
                </a:lnTo>
                <a:lnTo>
                  <a:pt x="188" y="6370"/>
                </a:lnTo>
                <a:lnTo>
                  <a:pt x="618" y="6400"/>
                </a:lnTo>
                <a:lnTo>
                  <a:pt x="1082" y="6461"/>
                </a:lnTo>
                <a:lnTo>
                  <a:pt x="1618" y="5059"/>
                </a:lnTo>
                <a:lnTo>
                  <a:pt x="1816" y="3139"/>
                </a:lnTo>
                <a:lnTo>
                  <a:pt x="2011" y="1523"/>
                </a:lnTo>
                <a:lnTo>
                  <a:pt x="1819" y="60"/>
                </a:lnTo>
                <a:lnTo>
                  <a:pt x="92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34723" y="761136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749" y="0"/>
                </a:moveTo>
                <a:lnTo>
                  <a:pt x="463" y="2926"/>
                </a:lnTo>
                <a:lnTo>
                  <a:pt x="249" y="4023"/>
                </a:lnTo>
                <a:lnTo>
                  <a:pt x="0" y="6370"/>
                </a:lnTo>
                <a:lnTo>
                  <a:pt x="438" y="6400"/>
                </a:lnTo>
                <a:lnTo>
                  <a:pt x="975" y="5029"/>
                </a:lnTo>
                <a:lnTo>
                  <a:pt x="1167" y="3261"/>
                </a:lnTo>
                <a:lnTo>
                  <a:pt x="1368" y="1493"/>
                </a:lnTo>
                <a:lnTo>
                  <a:pt x="1188" y="30"/>
                </a:lnTo>
                <a:lnTo>
                  <a:pt x="74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36305" y="764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774" y="0"/>
                </a:moveTo>
                <a:lnTo>
                  <a:pt x="0" y="304"/>
                </a:lnTo>
                <a:lnTo>
                  <a:pt x="204" y="1737"/>
                </a:lnTo>
                <a:lnTo>
                  <a:pt x="868" y="3322"/>
                </a:lnTo>
                <a:lnTo>
                  <a:pt x="1502" y="4937"/>
                </a:lnTo>
                <a:lnTo>
                  <a:pt x="2334" y="6126"/>
                </a:lnTo>
                <a:lnTo>
                  <a:pt x="3108" y="5821"/>
                </a:lnTo>
                <a:lnTo>
                  <a:pt x="2895" y="4389"/>
                </a:lnTo>
                <a:lnTo>
                  <a:pt x="1609" y="1158"/>
                </a:lnTo>
                <a:lnTo>
                  <a:pt x="77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36305" y="764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68" y="0"/>
                </a:moveTo>
                <a:lnTo>
                  <a:pt x="0" y="152"/>
                </a:lnTo>
                <a:lnTo>
                  <a:pt x="204" y="1584"/>
                </a:lnTo>
                <a:lnTo>
                  <a:pt x="868" y="3200"/>
                </a:lnTo>
                <a:lnTo>
                  <a:pt x="1502" y="4785"/>
                </a:lnTo>
                <a:lnTo>
                  <a:pt x="2346" y="5974"/>
                </a:lnTo>
                <a:lnTo>
                  <a:pt x="2740" y="5821"/>
                </a:lnTo>
                <a:lnTo>
                  <a:pt x="1883" y="3657"/>
                </a:lnTo>
                <a:lnTo>
                  <a:pt x="1405" y="2682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35531" y="76644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133" y="0"/>
                </a:moveTo>
                <a:lnTo>
                  <a:pt x="704" y="0"/>
                </a:lnTo>
                <a:lnTo>
                  <a:pt x="286" y="30"/>
                </a:lnTo>
                <a:lnTo>
                  <a:pt x="0" y="1402"/>
                </a:lnTo>
                <a:lnTo>
                  <a:pt x="85" y="3078"/>
                </a:lnTo>
                <a:lnTo>
                  <a:pt x="155" y="4754"/>
                </a:lnTo>
                <a:lnTo>
                  <a:pt x="548" y="6095"/>
                </a:lnTo>
                <a:lnTo>
                  <a:pt x="1405" y="6035"/>
                </a:lnTo>
                <a:lnTo>
                  <a:pt x="1667" y="4663"/>
                </a:lnTo>
                <a:lnTo>
                  <a:pt x="1609" y="2987"/>
                </a:lnTo>
                <a:lnTo>
                  <a:pt x="1523" y="1310"/>
                </a:lnTo>
                <a:lnTo>
                  <a:pt x="1133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36235" y="76644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429" y="0"/>
                </a:moveTo>
                <a:lnTo>
                  <a:pt x="0" y="0"/>
                </a:lnTo>
                <a:lnTo>
                  <a:pt x="188" y="2773"/>
                </a:lnTo>
                <a:lnTo>
                  <a:pt x="155" y="3840"/>
                </a:lnTo>
                <a:lnTo>
                  <a:pt x="274" y="6065"/>
                </a:lnTo>
                <a:lnTo>
                  <a:pt x="701" y="6035"/>
                </a:lnTo>
                <a:lnTo>
                  <a:pt x="975" y="4663"/>
                </a:lnTo>
                <a:lnTo>
                  <a:pt x="894" y="2773"/>
                </a:lnTo>
                <a:lnTo>
                  <a:pt x="819" y="1310"/>
                </a:lnTo>
                <a:lnTo>
                  <a:pt x="42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37174" y="769792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716" y="0"/>
                </a:moveTo>
                <a:lnTo>
                  <a:pt x="371" y="213"/>
                </a:lnTo>
                <a:lnTo>
                  <a:pt x="0" y="396"/>
                </a:lnTo>
                <a:lnTo>
                  <a:pt x="310" y="1798"/>
                </a:lnTo>
                <a:lnTo>
                  <a:pt x="1121" y="3352"/>
                </a:lnTo>
                <a:lnTo>
                  <a:pt x="1904" y="4876"/>
                </a:lnTo>
                <a:lnTo>
                  <a:pt x="2846" y="6004"/>
                </a:lnTo>
                <a:lnTo>
                  <a:pt x="3215" y="5791"/>
                </a:lnTo>
                <a:lnTo>
                  <a:pt x="3572" y="5608"/>
                </a:lnTo>
                <a:lnTo>
                  <a:pt x="3252" y="4206"/>
                </a:lnTo>
                <a:lnTo>
                  <a:pt x="2465" y="2651"/>
                </a:lnTo>
                <a:lnTo>
                  <a:pt x="1667" y="1127"/>
                </a:lnTo>
                <a:lnTo>
                  <a:pt x="71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37174" y="770006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71" y="0"/>
                </a:moveTo>
                <a:lnTo>
                  <a:pt x="0" y="182"/>
                </a:lnTo>
                <a:lnTo>
                  <a:pt x="310" y="1584"/>
                </a:lnTo>
                <a:lnTo>
                  <a:pt x="1121" y="3139"/>
                </a:lnTo>
                <a:lnTo>
                  <a:pt x="1895" y="4693"/>
                </a:lnTo>
                <a:lnTo>
                  <a:pt x="2846" y="5760"/>
                </a:lnTo>
                <a:lnTo>
                  <a:pt x="3215" y="5577"/>
                </a:lnTo>
                <a:lnTo>
                  <a:pt x="2179" y="3535"/>
                </a:lnTo>
                <a:lnTo>
                  <a:pt x="1621" y="2590"/>
                </a:lnTo>
                <a:lnTo>
                  <a:pt x="371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36902" y="772566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856" y="0"/>
                </a:moveTo>
                <a:lnTo>
                  <a:pt x="33" y="182"/>
                </a:lnTo>
                <a:lnTo>
                  <a:pt x="0" y="1584"/>
                </a:lnTo>
                <a:lnTo>
                  <a:pt x="749" y="4846"/>
                </a:lnTo>
                <a:lnTo>
                  <a:pt x="1392" y="6095"/>
                </a:lnTo>
                <a:lnTo>
                  <a:pt x="1795" y="6004"/>
                </a:lnTo>
                <a:lnTo>
                  <a:pt x="2200" y="5882"/>
                </a:lnTo>
                <a:lnTo>
                  <a:pt x="2237" y="4511"/>
                </a:lnTo>
                <a:lnTo>
                  <a:pt x="1475" y="1219"/>
                </a:lnTo>
                <a:lnTo>
                  <a:pt x="85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37341" y="77256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405" y="0"/>
                </a:moveTo>
                <a:lnTo>
                  <a:pt x="0" y="91"/>
                </a:lnTo>
                <a:lnTo>
                  <a:pt x="679" y="2804"/>
                </a:lnTo>
                <a:lnTo>
                  <a:pt x="835" y="3840"/>
                </a:lnTo>
                <a:lnTo>
                  <a:pt x="1356" y="6004"/>
                </a:lnTo>
                <a:lnTo>
                  <a:pt x="1761" y="5882"/>
                </a:lnTo>
                <a:lnTo>
                  <a:pt x="1810" y="4511"/>
                </a:lnTo>
                <a:lnTo>
                  <a:pt x="1415" y="2804"/>
                </a:lnTo>
                <a:lnTo>
                  <a:pt x="1048" y="1249"/>
                </a:lnTo>
                <a:lnTo>
                  <a:pt x="40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38972" y="775279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679" y="0"/>
                </a:moveTo>
                <a:lnTo>
                  <a:pt x="0" y="487"/>
                </a:lnTo>
                <a:lnTo>
                  <a:pt x="573" y="1828"/>
                </a:lnTo>
                <a:lnTo>
                  <a:pt x="1609" y="3230"/>
                </a:lnTo>
                <a:lnTo>
                  <a:pt x="2633" y="4602"/>
                </a:lnTo>
                <a:lnTo>
                  <a:pt x="3752" y="5547"/>
                </a:lnTo>
                <a:lnTo>
                  <a:pt x="4084" y="5303"/>
                </a:lnTo>
                <a:lnTo>
                  <a:pt x="4419" y="5029"/>
                </a:lnTo>
                <a:lnTo>
                  <a:pt x="3834" y="3718"/>
                </a:lnTo>
                <a:lnTo>
                  <a:pt x="2810" y="2316"/>
                </a:lnTo>
                <a:lnTo>
                  <a:pt x="1773" y="944"/>
                </a:lnTo>
                <a:lnTo>
                  <a:pt x="67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38972" y="77552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335" y="0"/>
                </a:moveTo>
                <a:lnTo>
                  <a:pt x="3752" y="5303"/>
                </a:lnTo>
                <a:lnTo>
                  <a:pt x="4072" y="5059"/>
                </a:lnTo>
                <a:lnTo>
                  <a:pt x="2715" y="3200"/>
                </a:lnTo>
                <a:lnTo>
                  <a:pt x="2002" y="2346"/>
                </a:lnTo>
                <a:lnTo>
                  <a:pt x="33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39176" y="778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774" y="0"/>
                </a:moveTo>
                <a:lnTo>
                  <a:pt x="393" y="152"/>
                </a:lnTo>
                <a:lnTo>
                  <a:pt x="0" y="335"/>
                </a:lnTo>
                <a:lnTo>
                  <a:pt x="201" y="1706"/>
                </a:lnTo>
                <a:lnTo>
                  <a:pt x="844" y="3261"/>
                </a:lnTo>
                <a:lnTo>
                  <a:pt x="1499" y="4815"/>
                </a:lnTo>
                <a:lnTo>
                  <a:pt x="2319" y="5943"/>
                </a:lnTo>
                <a:lnTo>
                  <a:pt x="2700" y="5760"/>
                </a:lnTo>
                <a:lnTo>
                  <a:pt x="3093" y="5608"/>
                </a:lnTo>
                <a:lnTo>
                  <a:pt x="2892" y="4206"/>
                </a:lnTo>
                <a:lnTo>
                  <a:pt x="2261" y="2651"/>
                </a:lnTo>
                <a:lnTo>
                  <a:pt x="1606" y="1127"/>
                </a:lnTo>
                <a:lnTo>
                  <a:pt x="77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39569" y="778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80" y="0"/>
                </a:moveTo>
                <a:lnTo>
                  <a:pt x="0" y="152"/>
                </a:lnTo>
                <a:lnTo>
                  <a:pt x="1118" y="2712"/>
                </a:lnTo>
                <a:lnTo>
                  <a:pt x="1450" y="3718"/>
                </a:lnTo>
                <a:lnTo>
                  <a:pt x="2307" y="5760"/>
                </a:lnTo>
                <a:lnTo>
                  <a:pt x="2688" y="5608"/>
                </a:lnTo>
                <a:lnTo>
                  <a:pt x="2499" y="4206"/>
                </a:lnTo>
                <a:lnTo>
                  <a:pt x="1213" y="1097"/>
                </a:lnTo>
                <a:lnTo>
                  <a:pt x="38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41724" y="78082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688" y="0"/>
                </a:moveTo>
                <a:lnTo>
                  <a:pt x="0" y="487"/>
                </a:lnTo>
                <a:lnTo>
                  <a:pt x="524" y="1798"/>
                </a:lnTo>
                <a:lnTo>
                  <a:pt x="1487" y="3169"/>
                </a:lnTo>
                <a:lnTo>
                  <a:pt x="2450" y="4511"/>
                </a:lnTo>
                <a:lnTo>
                  <a:pt x="3523" y="5425"/>
                </a:lnTo>
                <a:lnTo>
                  <a:pt x="3843" y="5181"/>
                </a:lnTo>
                <a:lnTo>
                  <a:pt x="4190" y="4937"/>
                </a:lnTo>
                <a:lnTo>
                  <a:pt x="3678" y="3627"/>
                </a:lnTo>
                <a:lnTo>
                  <a:pt x="2712" y="2255"/>
                </a:lnTo>
                <a:lnTo>
                  <a:pt x="1737" y="883"/>
                </a:lnTo>
                <a:lnTo>
                  <a:pt x="68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42069" y="78082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344" y="0"/>
                </a:moveTo>
                <a:lnTo>
                  <a:pt x="0" y="243"/>
                </a:lnTo>
                <a:lnTo>
                  <a:pt x="1655" y="2468"/>
                </a:lnTo>
                <a:lnTo>
                  <a:pt x="2203" y="3383"/>
                </a:lnTo>
                <a:lnTo>
                  <a:pt x="3511" y="5181"/>
                </a:lnTo>
                <a:lnTo>
                  <a:pt x="3846" y="4937"/>
                </a:lnTo>
                <a:lnTo>
                  <a:pt x="3346" y="3627"/>
                </a:lnTo>
                <a:lnTo>
                  <a:pt x="1405" y="914"/>
                </a:lnTo>
                <a:lnTo>
                  <a:pt x="34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33674" y="75107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142" y="0"/>
                </a:moveTo>
                <a:lnTo>
                  <a:pt x="1335" y="853"/>
                </a:lnTo>
                <a:lnTo>
                  <a:pt x="131" y="3261"/>
                </a:lnTo>
                <a:lnTo>
                  <a:pt x="0" y="4358"/>
                </a:lnTo>
                <a:lnTo>
                  <a:pt x="417" y="4541"/>
                </a:lnTo>
                <a:lnTo>
                  <a:pt x="832" y="4693"/>
                </a:lnTo>
                <a:lnTo>
                  <a:pt x="1642" y="3840"/>
                </a:lnTo>
                <a:lnTo>
                  <a:pt x="2228" y="2621"/>
                </a:lnTo>
                <a:lnTo>
                  <a:pt x="2822" y="1402"/>
                </a:lnTo>
                <a:lnTo>
                  <a:pt x="2965" y="304"/>
                </a:lnTo>
                <a:lnTo>
                  <a:pt x="214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34092" y="75123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130" y="0"/>
                </a:moveTo>
                <a:lnTo>
                  <a:pt x="1213" y="2042"/>
                </a:lnTo>
                <a:lnTo>
                  <a:pt x="761" y="2773"/>
                </a:lnTo>
                <a:lnTo>
                  <a:pt x="0" y="4389"/>
                </a:lnTo>
                <a:lnTo>
                  <a:pt x="414" y="4541"/>
                </a:lnTo>
                <a:lnTo>
                  <a:pt x="1225" y="3688"/>
                </a:lnTo>
                <a:lnTo>
                  <a:pt x="1810" y="2468"/>
                </a:lnTo>
                <a:lnTo>
                  <a:pt x="2417" y="1249"/>
                </a:lnTo>
                <a:lnTo>
                  <a:pt x="2548" y="152"/>
                </a:lnTo>
                <a:lnTo>
                  <a:pt x="213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39963" y="753577"/>
            <a:ext cx="12069" cy="8716"/>
          </a:xfrm>
          <a:prstGeom prst="rect">
            <a:avLst/>
          </a:prstGeom>
          <a:blipFill>
            <a:blip r:embed="rId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48808" y="75629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44" y="0"/>
                </a:moveTo>
                <a:lnTo>
                  <a:pt x="0" y="0"/>
                </a:lnTo>
                <a:lnTo>
                  <a:pt x="344" y="30"/>
                </a:lnTo>
                <a:lnTo>
                  <a:pt x="655" y="152"/>
                </a:lnTo>
                <a:lnTo>
                  <a:pt x="917" y="335"/>
                </a:lnTo>
                <a:lnTo>
                  <a:pt x="1200" y="518"/>
                </a:lnTo>
                <a:lnTo>
                  <a:pt x="1429" y="731"/>
                </a:lnTo>
                <a:lnTo>
                  <a:pt x="2203" y="2865"/>
                </a:lnTo>
                <a:lnTo>
                  <a:pt x="2203" y="2194"/>
                </a:lnTo>
                <a:lnTo>
                  <a:pt x="667" y="91"/>
                </a:lnTo>
                <a:lnTo>
                  <a:pt x="344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48546" y="75653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2" y="0"/>
                </a:moveTo>
                <a:lnTo>
                  <a:pt x="0" y="0"/>
                </a:lnTo>
                <a:lnTo>
                  <a:pt x="332" y="30"/>
                </a:lnTo>
                <a:lnTo>
                  <a:pt x="643" y="152"/>
                </a:lnTo>
                <a:lnTo>
                  <a:pt x="917" y="335"/>
                </a:lnTo>
                <a:lnTo>
                  <a:pt x="1179" y="518"/>
                </a:lnTo>
                <a:lnTo>
                  <a:pt x="1417" y="731"/>
                </a:lnTo>
                <a:lnTo>
                  <a:pt x="1594" y="1005"/>
                </a:lnTo>
                <a:lnTo>
                  <a:pt x="1786" y="1280"/>
                </a:lnTo>
                <a:lnTo>
                  <a:pt x="1892" y="1584"/>
                </a:lnTo>
                <a:lnTo>
                  <a:pt x="2084" y="2194"/>
                </a:lnTo>
                <a:lnTo>
                  <a:pt x="2179" y="2865"/>
                </a:lnTo>
                <a:lnTo>
                  <a:pt x="2191" y="2194"/>
                </a:lnTo>
                <a:lnTo>
                  <a:pt x="667" y="91"/>
                </a:lnTo>
                <a:lnTo>
                  <a:pt x="33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48271" y="756777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2" y="0"/>
                </a:moveTo>
                <a:lnTo>
                  <a:pt x="0" y="0"/>
                </a:lnTo>
                <a:lnTo>
                  <a:pt x="332" y="30"/>
                </a:lnTo>
                <a:lnTo>
                  <a:pt x="630" y="152"/>
                </a:lnTo>
                <a:lnTo>
                  <a:pt x="917" y="335"/>
                </a:lnTo>
                <a:lnTo>
                  <a:pt x="1179" y="518"/>
                </a:lnTo>
                <a:lnTo>
                  <a:pt x="1405" y="731"/>
                </a:lnTo>
                <a:lnTo>
                  <a:pt x="1584" y="1005"/>
                </a:lnTo>
                <a:lnTo>
                  <a:pt x="1773" y="1280"/>
                </a:lnTo>
                <a:lnTo>
                  <a:pt x="1892" y="1584"/>
                </a:lnTo>
                <a:lnTo>
                  <a:pt x="2084" y="2194"/>
                </a:lnTo>
                <a:lnTo>
                  <a:pt x="2142" y="2529"/>
                </a:lnTo>
                <a:lnTo>
                  <a:pt x="2167" y="2834"/>
                </a:lnTo>
                <a:lnTo>
                  <a:pt x="2191" y="2194"/>
                </a:lnTo>
                <a:lnTo>
                  <a:pt x="655" y="91"/>
                </a:lnTo>
                <a:lnTo>
                  <a:pt x="33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47985" y="757021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5" y="0"/>
                </a:moveTo>
                <a:lnTo>
                  <a:pt x="0" y="0"/>
                </a:lnTo>
                <a:lnTo>
                  <a:pt x="335" y="30"/>
                </a:lnTo>
                <a:lnTo>
                  <a:pt x="655" y="152"/>
                </a:lnTo>
                <a:lnTo>
                  <a:pt x="917" y="335"/>
                </a:lnTo>
                <a:lnTo>
                  <a:pt x="1191" y="518"/>
                </a:lnTo>
                <a:lnTo>
                  <a:pt x="1417" y="731"/>
                </a:lnTo>
                <a:lnTo>
                  <a:pt x="1597" y="1005"/>
                </a:lnTo>
                <a:lnTo>
                  <a:pt x="1786" y="1280"/>
                </a:lnTo>
                <a:lnTo>
                  <a:pt x="1892" y="1554"/>
                </a:lnTo>
                <a:lnTo>
                  <a:pt x="2002" y="1889"/>
                </a:lnTo>
                <a:lnTo>
                  <a:pt x="2084" y="2194"/>
                </a:lnTo>
                <a:lnTo>
                  <a:pt x="2154" y="2529"/>
                </a:lnTo>
                <a:lnTo>
                  <a:pt x="2179" y="2865"/>
                </a:lnTo>
                <a:lnTo>
                  <a:pt x="2203" y="2194"/>
                </a:lnTo>
                <a:lnTo>
                  <a:pt x="667" y="91"/>
                </a:lnTo>
                <a:lnTo>
                  <a:pt x="33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47951" y="75711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414" y="1249"/>
                </a:lnTo>
                <a:lnTo>
                  <a:pt x="1545" y="1523"/>
                </a:lnTo>
                <a:lnTo>
                  <a:pt x="1630" y="1859"/>
                </a:lnTo>
                <a:lnTo>
                  <a:pt x="1712" y="2499"/>
                </a:lnTo>
                <a:lnTo>
                  <a:pt x="1712" y="3169"/>
                </a:lnTo>
                <a:lnTo>
                  <a:pt x="1819" y="2499"/>
                </a:lnTo>
                <a:lnTo>
                  <a:pt x="332" y="30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47771" y="7572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1517" y="2956"/>
                </a:lnTo>
                <a:lnTo>
                  <a:pt x="1499" y="3261"/>
                </a:lnTo>
                <a:lnTo>
                  <a:pt x="1572" y="2956"/>
                </a:lnTo>
                <a:lnTo>
                  <a:pt x="1606" y="2621"/>
                </a:lnTo>
                <a:lnTo>
                  <a:pt x="1572" y="1981"/>
                </a:lnTo>
                <a:lnTo>
                  <a:pt x="1499" y="1645"/>
                </a:lnTo>
                <a:lnTo>
                  <a:pt x="1368" y="1341"/>
                </a:lnTo>
                <a:lnTo>
                  <a:pt x="1249" y="1036"/>
                </a:lnTo>
                <a:lnTo>
                  <a:pt x="1072" y="761"/>
                </a:lnTo>
                <a:lnTo>
                  <a:pt x="594" y="274"/>
                </a:lnTo>
                <a:lnTo>
                  <a:pt x="323" y="91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47473" y="7572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1511" y="2651"/>
                </a:lnTo>
                <a:lnTo>
                  <a:pt x="1502" y="3261"/>
                </a:lnTo>
                <a:lnTo>
                  <a:pt x="1560" y="2956"/>
                </a:lnTo>
                <a:lnTo>
                  <a:pt x="786" y="579"/>
                </a:lnTo>
                <a:lnTo>
                  <a:pt x="560" y="304"/>
                </a:lnTo>
                <a:lnTo>
                  <a:pt x="310" y="152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47177" y="7572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1499" y="2651"/>
                </a:lnTo>
                <a:lnTo>
                  <a:pt x="1499" y="3261"/>
                </a:lnTo>
                <a:lnTo>
                  <a:pt x="1642" y="2651"/>
                </a:lnTo>
                <a:lnTo>
                  <a:pt x="295" y="152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747022" y="75720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213" y="213"/>
                </a:lnTo>
                <a:lnTo>
                  <a:pt x="393" y="457"/>
                </a:lnTo>
                <a:lnTo>
                  <a:pt x="868" y="1249"/>
                </a:lnTo>
                <a:lnTo>
                  <a:pt x="963" y="1554"/>
                </a:lnTo>
                <a:lnTo>
                  <a:pt x="1191" y="2133"/>
                </a:lnTo>
                <a:lnTo>
                  <a:pt x="1286" y="2743"/>
                </a:lnTo>
                <a:lnTo>
                  <a:pt x="1225" y="3352"/>
                </a:lnTo>
                <a:lnTo>
                  <a:pt x="1298" y="3078"/>
                </a:lnTo>
                <a:lnTo>
                  <a:pt x="1331" y="2743"/>
                </a:lnTo>
                <a:lnTo>
                  <a:pt x="1298" y="2407"/>
                </a:lnTo>
                <a:lnTo>
                  <a:pt x="1274" y="2103"/>
                </a:lnTo>
                <a:lnTo>
                  <a:pt x="249" y="182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46723" y="7572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204" y="243"/>
                </a:lnTo>
                <a:lnTo>
                  <a:pt x="393" y="487"/>
                </a:lnTo>
                <a:lnTo>
                  <a:pt x="560" y="761"/>
                </a:lnTo>
                <a:lnTo>
                  <a:pt x="728" y="1005"/>
                </a:lnTo>
                <a:lnTo>
                  <a:pt x="859" y="1280"/>
                </a:lnTo>
                <a:lnTo>
                  <a:pt x="1191" y="2133"/>
                </a:lnTo>
                <a:lnTo>
                  <a:pt x="1236" y="2438"/>
                </a:lnTo>
                <a:lnTo>
                  <a:pt x="1257" y="3078"/>
                </a:lnTo>
                <a:lnTo>
                  <a:pt x="1228" y="3383"/>
                </a:lnTo>
                <a:lnTo>
                  <a:pt x="1310" y="3078"/>
                </a:lnTo>
                <a:lnTo>
                  <a:pt x="1335" y="2773"/>
                </a:lnTo>
                <a:lnTo>
                  <a:pt x="1298" y="2438"/>
                </a:lnTo>
                <a:lnTo>
                  <a:pt x="1274" y="2133"/>
                </a:lnTo>
                <a:lnTo>
                  <a:pt x="630" y="701"/>
                </a:lnTo>
                <a:lnTo>
                  <a:pt x="454" y="457"/>
                </a:lnTo>
                <a:lnTo>
                  <a:pt x="249" y="213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46628" y="75757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201" y="243"/>
                </a:lnTo>
                <a:lnTo>
                  <a:pt x="356" y="518"/>
                </a:lnTo>
                <a:lnTo>
                  <a:pt x="475" y="822"/>
                </a:lnTo>
                <a:lnTo>
                  <a:pt x="618" y="1097"/>
                </a:lnTo>
                <a:lnTo>
                  <a:pt x="713" y="1402"/>
                </a:lnTo>
                <a:lnTo>
                  <a:pt x="774" y="1676"/>
                </a:lnTo>
                <a:lnTo>
                  <a:pt x="929" y="2285"/>
                </a:lnTo>
                <a:lnTo>
                  <a:pt x="911" y="3230"/>
                </a:lnTo>
                <a:lnTo>
                  <a:pt x="880" y="3535"/>
                </a:lnTo>
                <a:lnTo>
                  <a:pt x="963" y="3230"/>
                </a:lnTo>
                <a:lnTo>
                  <a:pt x="1011" y="2926"/>
                </a:lnTo>
                <a:lnTo>
                  <a:pt x="1011" y="2285"/>
                </a:lnTo>
                <a:lnTo>
                  <a:pt x="249" y="213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746247" y="75763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761" y="1676"/>
                </a:lnTo>
                <a:lnTo>
                  <a:pt x="909" y="2255"/>
                </a:lnTo>
                <a:lnTo>
                  <a:pt x="929" y="2895"/>
                </a:lnTo>
                <a:lnTo>
                  <a:pt x="868" y="3505"/>
                </a:lnTo>
                <a:lnTo>
                  <a:pt x="954" y="3230"/>
                </a:lnTo>
                <a:lnTo>
                  <a:pt x="999" y="2895"/>
                </a:lnTo>
                <a:lnTo>
                  <a:pt x="1011" y="2255"/>
                </a:lnTo>
                <a:lnTo>
                  <a:pt x="893" y="1645"/>
                </a:lnTo>
                <a:lnTo>
                  <a:pt x="822" y="1341"/>
                </a:lnTo>
                <a:lnTo>
                  <a:pt x="704" y="1036"/>
                </a:lnTo>
                <a:lnTo>
                  <a:pt x="405" y="457"/>
                </a:lnTo>
                <a:lnTo>
                  <a:pt x="237" y="213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45973" y="75763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167" y="274"/>
                </a:lnTo>
                <a:lnTo>
                  <a:pt x="310" y="548"/>
                </a:lnTo>
                <a:lnTo>
                  <a:pt x="417" y="853"/>
                </a:lnTo>
                <a:lnTo>
                  <a:pt x="524" y="1127"/>
                </a:lnTo>
                <a:lnTo>
                  <a:pt x="606" y="1432"/>
                </a:lnTo>
                <a:lnTo>
                  <a:pt x="655" y="1737"/>
                </a:lnTo>
                <a:lnTo>
                  <a:pt x="725" y="2042"/>
                </a:lnTo>
                <a:lnTo>
                  <a:pt x="734" y="2987"/>
                </a:lnTo>
                <a:lnTo>
                  <a:pt x="704" y="3261"/>
                </a:lnTo>
                <a:lnTo>
                  <a:pt x="643" y="3566"/>
                </a:lnTo>
                <a:lnTo>
                  <a:pt x="847" y="2987"/>
                </a:lnTo>
                <a:lnTo>
                  <a:pt x="204" y="243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749009" y="756015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47" y="0"/>
                </a:moveTo>
                <a:lnTo>
                  <a:pt x="0" y="0"/>
                </a:lnTo>
                <a:lnTo>
                  <a:pt x="347" y="60"/>
                </a:lnTo>
                <a:lnTo>
                  <a:pt x="643" y="182"/>
                </a:lnTo>
                <a:lnTo>
                  <a:pt x="2142" y="2529"/>
                </a:lnTo>
                <a:lnTo>
                  <a:pt x="2203" y="2865"/>
                </a:lnTo>
                <a:lnTo>
                  <a:pt x="966" y="274"/>
                </a:lnTo>
                <a:lnTo>
                  <a:pt x="679" y="91"/>
                </a:lnTo>
                <a:lnTo>
                  <a:pt x="347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46022" y="7580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12" y="518"/>
                </a:lnTo>
                <a:lnTo>
                  <a:pt x="45" y="1005"/>
                </a:lnTo>
                <a:lnTo>
                  <a:pt x="118" y="1523"/>
                </a:lnTo>
                <a:lnTo>
                  <a:pt x="167" y="2011"/>
                </a:lnTo>
                <a:lnTo>
                  <a:pt x="237" y="2529"/>
                </a:lnTo>
                <a:lnTo>
                  <a:pt x="356" y="3017"/>
                </a:lnTo>
                <a:lnTo>
                  <a:pt x="332" y="2529"/>
                </a:lnTo>
                <a:lnTo>
                  <a:pt x="237" y="1493"/>
                </a:lnTo>
                <a:lnTo>
                  <a:pt x="94" y="487"/>
                </a:lnTo>
                <a:lnTo>
                  <a:pt x="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45272" y="759688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557" y="0"/>
                </a:lnTo>
              </a:path>
            </a:pathLst>
          </a:custGeom>
          <a:ln w="4897">
            <a:solidFill>
              <a:srgbClr val="FA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744818" y="757875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41" y="0"/>
                </a:moveTo>
                <a:lnTo>
                  <a:pt x="310" y="274"/>
                </a:lnTo>
                <a:lnTo>
                  <a:pt x="222" y="579"/>
                </a:lnTo>
                <a:lnTo>
                  <a:pt x="167" y="853"/>
                </a:lnTo>
                <a:lnTo>
                  <a:pt x="97" y="1158"/>
                </a:lnTo>
                <a:lnTo>
                  <a:pt x="60" y="1432"/>
                </a:lnTo>
                <a:lnTo>
                  <a:pt x="36" y="1737"/>
                </a:lnTo>
                <a:lnTo>
                  <a:pt x="0" y="2042"/>
                </a:lnTo>
                <a:lnTo>
                  <a:pt x="0" y="3230"/>
                </a:lnTo>
                <a:lnTo>
                  <a:pt x="36" y="3535"/>
                </a:lnTo>
                <a:lnTo>
                  <a:pt x="60" y="2926"/>
                </a:lnTo>
                <a:lnTo>
                  <a:pt x="97" y="2316"/>
                </a:lnTo>
                <a:lnTo>
                  <a:pt x="274" y="579"/>
                </a:lnTo>
                <a:lnTo>
                  <a:pt x="44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744534" y="757905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38" y="0"/>
                </a:moveTo>
                <a:lnTo>
                  <a:pt x="307" y="274"/>
                </a:lnTo>
                <a:lnTo>
                  <a:pt x="231" y="579"/>
                </a:lnTo>
                <a:lnTo>
                  <a:pt x="176" y="853"/>
                </a:lnTo>
                <a:lnTo>
                  <a:pt x="94" y="1127"/>
                </a:lnTo>
                <a:lnTo>
                  <a:pt x="57" y="1432"/>
                </a:lnTo>
                <a:lnTo>
                  <a:pt x="33" y="1706"/>
                </a:lnTo>
                <a:lnTo>
                  <a:pt x="0" y="3230"/>
                </a:lnTo>
                <a:lnTo>
                  <a:pt x="33" y="3505"/>
                </a:lnTo>
                <a:lnTo>
                  <a:pt x="70" y="2926"/>
                </a:lnTo>
                <a:lnTo>
                  <a:pt x="94" y="2316"/>
                </a:lnTo>
                <a:lnTo>
                  <a:pt x="271" y="579"/>
                </a:lnTo>
                <a:lnTo>
                  <a:pt x="43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744236" y="757936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51" y="0"/>
                </a:moveTo>
                <a:lnTo>
                  <a:pt x="320" y="274"/>
                </a:lnTo>
                <a:lnTo>
                  <a:pt x="106" y="1127"/>
                </a:lnTo>
                <a:lnTo>
                  <a:pt x="70" y="1432"/>
                </a:lnTo>
                <a:lnTo>
                  <a:pt x="57" y="1737"/>
                </a:lnTo>
                <a:lnTo>
                  <a:pt x="24" y="2011"/>
                </a:lnTo>
                <a:lnTo>
                  <a:pt x="0" y="3230"/>
                </a:lnTo>
                <a:lnTo>
                  <a:pt x="57" y="3505"/>
                </a:lnTo>
                <a:lnTo>
                  <a:pt x="106" y="2346"/>
                </a:lnTo>
                <a:lnTo>
                  <a:pt x="286" y="579"/>
                </a:lnTo>
                <a:lnTo>
                  <a:pt x="45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743843" y="757966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560" y="0"/>
                </a:moveTo>
                <a:lnTo>
                  <a:pt x="249" y="518"/>
                </a:lnTo>
                <a:lnTo>
                  <a:pt x="82" y="1097"/>
                </a:lnTo>
                <a:lnTo>
                  <a:pt x="24" y="1706"/>
                </a:lnTo>
                <a:lnTo>
                  <a:pt x="0" y="2316"/>
                </a:lnTo>
                <a:lnTo>
                  <a:pt x="36" y="2926"/>
                </a:lnTo>
                <a:lnTo>
                  <a:pt x="70" y="3200"/>
                </a:lnTo>
                <a:lnTo>
                  <a:pt x="167" y="3505"/>
                </a:lnTo>
                <a:lnTo>
                  <a:pt x="98" y="2926"/>
                </a:lnTo>
                <a:lnTo>
                  <a:pt x="82" y="2316"/>
                </a:lnTo>
                <a:lnTo>
                  <a:pt x="143" y="1706"/>
                </a:lnTo>
                <a:lnTo>
                  <a:pt x="225" y="1127"/>
                </a:lnTo>
                <a:lnTo>
                  <a:pt x="298" y="853"/>
                </a:lnTo>
                <a:lnTo>
                  <a:pt x="356" y="548"/>
                </a:lnTo>
                <a:lnTo>
                  <a:pt x="441" y="274"/>
                </a:lnTo>
                <a:lnTo>
                  <a:pt x="56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743510" y="757997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594" y="0"/>
                </a:moveTo>
                <a:lnTo>
                  <a:pt x="271" y="457"/>
                </a:lnTo>
                <a:lnTo>
                  <a:pt x="106" y="1036"/>
                </a:lnTo>
                <a:lnTo>
                  <a:pt x="21" y="1615"/>
                </a:lnTo>
                <a:lnTo>
                  <a:pt x="0" y="3047"/>
                </a:lnTo>
                <a:lnTo>
                  <a:pt x="82" y="3352"/>
                </a:lnTo>
                <a:lnTo>
                  <a:pt x="112" y="1889"/>
                </a:lnTo>
                <a:lnTo>
                  <a:pt x="140" y="1615"/>
                </a:lnTo>
                <a:lnTo>
                  <a:pt x="220" y="1036"/>
                </a:lnTo>
                <a:lnTo>
                  <a:pt x="344" y="518"/>
                </a:lnTo>
                <a:lnTo>
                  <a:pt x="594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742950" y="75772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48" y="0"/>
                </a:moveTo>
                <a:lnTo>
                  <a:pt x="844" y="243"/>
                </a:lnTo>
                <a:lnTo>
                  <a:pt x="667" y="548"/>
                </a:lnTo>
                <a:lnTo>
                  <a:pt x="548" y="853"/>
                </a:lnTo>
                <a:lnTo>
                  <a:pt x="405" y="1188"/>
                </a:lnTo>
                <a:lnTo>
                  <a:pt x="48" y="2834"/>
                </a:lnTo>
                <a:lnTo>
                  <a:pt x="0" y="3139"/>
                </a:lnTo>
                <a:lnTo>
                  <a:pt x="0" y="3840"/>
                </a:lnTo>
                <a:lnTo>
                  <a:pt x="87" y="3139"/>
                </a:lnTo>
                <a:lnTo>
                  <a:pt x="143" y="2834"/>
                </a:lnTo>
                <a:lnTo>
                  <a:pt x="192" y="2499"/>
                </a:lnTo>
                <a:lnTo>
                  <a:pt x="262" y="2164"/>
                </a:lnTo>
                <a:lnTo>
                  <a:pt x="350" y="1828"/>
                </a:lnTo>
                <a:lnTo>
                  <a:pt x="487" y="1188"/>
                </a:lnTo>
                <a:lnTo>
                  <a:pt x="713" y="579"/>
                </a:lnTo>
                <a:lnTo>
                  <a:pt x="104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742532" y="75744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371" y="0"/>
                </a:moveTo>
                <a:lnTo>
                  <a:pt x="0" y="3474"/>
                </a:lnTo>
                <a:lnTo>
                  <a:pt x="85" y="3809"/>
                </a:lnTo>
                <a:lnTo>
                  <a:pt x="60" y="3139"/>
                </a:lnTo>
                <a:lnTo>
                  <a:pt x="106" y="2773"/>
                </a:lnTo>
                <a:lnTo>
                  <a:pt x="228" y="2133"/>
                </a:lnTo>
                <a:lnTo>
                  <a:pt x="356" y="1798"/>
                </a:lnTo>
                <a:lnTo>
                  <a:pt x="454" y="1463"/>
                </a:lnTo>
                <a:lnTo>
                  <a:pt x="609" y="1158"/>
                </a:lnTo>
                <a:lnTo>
                  <a:pt x="774" y="853"/>
                </a:lnTo>
                <a:lnTo>
                  <a:pt x="954" y="548"/>
                </a:lnTo>
                <a:lnTo>
                  <a:pt x="1155" y="274"/>
                </a:lnTo>
                <a:lnTo>
                  <a:pt x="137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742187" y="75729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441" y="0"/>
                </a:moveTo>
                <a:lnTo>
                  <a:pt x="0" y="3474"/>
                </a:lnTo>
                <a:lnTo>
                  <a:pt x="36" y="3139"/>
                </a:lnTo>
                <a:lnTo>
                  <a:pt x="60" y="2804"/>
                </a:lnTo>
                <a:lnTo>
                  <a:pt x="106" y="2499"/>
                </a:lnTo>
                <a:lnTo>
                  <a:pt x="167" y="2164"/>
                </a:lnTo>
                <a:lnTo>
                  <a:pt x="249" y="1889"/>
                </a:lnTo>
                <a:lnTo>
                  <a:pt x="393" y="1584"/>
                </a:lnTo>
                <a:lnTo>
                  <a:pt x="512" y="1280"/>
                </a:lnTo>
                <a:lnTo>
                  <a:pt x="655" y="1005"/>
                </a:lnTo>
                <a:lnTo>
                  <a:pt x="844" y="761"/>
                </a:lnTo>
                <a:lnTo>
                  <a:pt x="1024" y="487"/>
                </a:lnTo>
                <a:lnTo>
                  <a:pt x="1225" y="243"/>
                </a:lnTo>
                <a:lnTo>
                  <a:pt x="144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741736" y="75689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057" y="0"/>
                </a:moveTo>
                <a:lnTo>
                  <a:pt x="57" y="2834"/>
                </a:lnTo>
                <a:lnTo>
                  <a:pt x="0" y="3139"/>
                </a:lnTo>
                <a:lnTo>
                  <a:pt x="106" y="2834"/>
                </a:lnTo>
                <a:lnTo>
                  <a:pt x="188" y="2499"/>
                </a:lnTo>
                <a:lnTo>
                  <a:pt x="307" y="2164"/>
                </a:lnTo>
                <a:lnTo>
                  <a:pt x="1331" y="640"/>
                </a:lnTo>
                <a:lnTo>
                  <a:pt x="1557" y="396"/>
                </a:lnTo>
                <a:lnTo>
                  <a:pt x="1807" y="213"/>
                </a:lnTo>
                <a:lnTo>
                  <a:pt x="2057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741462" y="756747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285" y="0"/>
                </a:moveTo>
                <a:lnTo>
                  <a:pt x="250" y="2072"/>
                </a:lnTo>
                <a:lnTo>
                  <a:pt x="146" y="2346"/>
                </a:lnTo>
                <a:lnTo>
                  <a:pt x="63" y="2651"/>
                </a:lnTo>
                <a:lnTo>
                  <a:pt x="0" y="2926"/>
                </a:lnTo>
                <a:lnTo>
                  <a:pt x="129" y="2621"/>
                </a:lnTo>
                <a:lnTo>
                  <a:pt x="225" y="2346"/>
                </a:lnTo>
                <a:lnTo>
                  <a:pt x="382" y="2011"/>
                </a:lnTo>
                <a:lnTo>
                  <a:pt x="487" y="1767"/>
                </a:lnTo>
                <a:lnTo>
                  <a:pt x="655" y="1493"/>
                </a:lnTo>
                <a:lnTo>
                  <a:pt x="844" y="1249"/>
                </a:lnTo>
                <a:lnTo>
                  <a:pt x="1045" y="975"/>
                </a:lnTo>
                <a:lnTo>
                  <a:pt x="1274" y="761"/>
                </a:lnTo>
                <a:lnTo>
                  <a:pt x="1523" y="548"/>
                </a:lnTo>
                <a:lnTo>
                  <a:pt x="1761" y="365"/>
                </a:lnTo>
                <a:lnTo>
                  <a:pt x="2023" y="152"/>
                </a:lnTo>
                <a:lnTo>
                  <a:pt x="228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741258" y="75653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453" y="0"/>
                </a:moveTo>
                <a:lnTo>
                  <a:pt x="87" y="2529"/>
                </a:lnTo>
                <a:lnTo>
                  <a:pt x="0" y="2804"/>
                </a:lnTo>
                <a:lnTo>
                  <a:pt x="156" y="2499"/>
                </a:lnTo>
                <a:lnTo>
                  <a:pt x="288" y="2194"/>
                </a:lnTo>
                <a:lnTo>
                  <a:pt x="405" y="1950"/>
                </a:lnTo>
                <a:lnTo>
                  <a:pt x="2191" y="152"/>
                </a:lnTo>
                <a:lnTo>
                  <a:pt x="2453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741044" y="75638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68" y="0"/>
                </a:moveTo>
                <a:lnTo>
                  <a:pt x="2249" y="152"/>
                </a:lnTo>
                <a:lnTo>
                  <a:pt x="1630" y="426"/>
                </a:lnTo>
                <a:lnTo>
                  <a:pt x="1130" y="853"/>
                </a:lnTo>
                <a:lnTo>
                  <a:pt x="868" y="1066"/>
                </a:lnTo>
                <a:lnTo>
                  <a:pt x="643" y="1280"/>
                </a:lnTo>
                <a:lnTo>
                  <a:pt x="286" y="1828"/>
                </a:lnTo>
                <a:lnTo>
                  <a:pt x="127" y="2164"/>
                </a:lnTo>
                <a:lnTo>
                  <a:pt x="0" y="2407"/>
                </a:lnTo>
                <a:lnTo>
                  <a:pt x="192" y="2164"/>
                </a:lnTo>
                <a:lnTo>
                  <a:pt x="344" y="1859"/>
                </a:lnTo>
                <a:lnTo>
                  <a:pt x="548" y="1615"/>
                </a:lnTo>
                <a:lnTo>
                  <a:pt x="737" y="1371"/>
                </a:lnTo>
                <a:lnTo>
                  <a:pt x="954" y="1127"/>
                </a:lnTo>
                <a:lnTo>
                  <a:pt x="1203" y="944"/>
                </a:lnTo>
                <a:lnTo>
                  <a:pt x="1441" y="731"/>
                </a:lnTo>
                <a:lnTo>
                  <a:pt x="1716" y="548"/>
                </a:lnTo>
                <a:lnTo>
                  <a:pt x="1987" y="426"/>
                </a:lnTo>
                <a:lnTo>
                  <a:pt x="2273" y="243"/>
                </a:lnTo>
                <a:lnTo>
                  <a:pt x="2572" y="152"/>
                </a:lnTo>
                <a:lnTo>
                  <a:pt x="286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740865" y="75625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83" y="0"/>
                </a:moveTo>
                <a:lnTo>
                  <a:pt x="0" y="2407"/>
                </a:lnTo>
                <a:lnTo>
                  <a:pt x="209" y="2103"/>
                </a:lnTo>
                <a:lnTo>
                  <a:pt x="347" y="1859"/>
                </a:lnTo>
                <a:lnTo>
                  <a:pt x="548" y="1615"/>
                </a:lnTo>
                <a:lnTo>
                  <a:pt x="2276" y="243"/>
                </a:lnTo>
                <a:lnTo>
                  <a:pt x="2883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740712" y="75610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55" y="0"/>
                </a:moveTo>
                <a:lnTo>
                  <a:pt x="0" y="2407"/>
                </a:lnTo>
                <a:lnTo>
                  <a:pt x="184" y="2103"/>
                </a:lnTo>
                <a:lnTo>
                  <a:pt x="320" y="1889"/>
                </a:lnTo>
                <a:lnTo>
                  <a:pt x="524" y="1615"/>
                </a:lnTo>
                <a:lnTo>
                  <a:pt x="713" y="1371"/>
                </a:lnTo>
                <a:lnTo>
                  <a:pt x="926" y="1127"/>
                </a:lnTo>
                <a:lnTo>
                  <a:pt x="1188" y="944"/>
                </a:lnTo>
                <a:lnTo>
                  <a:pt x="1426" y="731"/>
                </a:lnTo>
                <a:lnTo>
                  <a:pt x="1688" y="579"/>
                </a:lnTo>
                <a:lnTo>
                  <a:pt x="1987" y="426"/>
                </a:lnTo>
                <a:lnTo>
                  <a:pt x="2249" y="243"/>
                </a:lnTo>
                <a:lnTo>
                  <a:pt x="2557" y="152"/>
                </a:lnTo>
                <a:lnTo>
                  <a:pt x="285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740532" y="75598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59" y="0"/>
                </a:moveTo>
                <a:lnTo>
                  <a:pt x="2237" y="152"/>
                </a:lnTo>
                <a:lnTo>
                  <a:pt x="1606" y="426"/>
                </a:lnTo>
                <a:lnTo>
                  <a:pt x="1118" y="822"/>
                </a:lnTo>
                <a:lnTo>
                  <a:pt x="844" y="1036"/>
                </a:lnTo>
                <a:lnTo>
                  <a:pt x="0" y="2407"/>
                </a:lnTo>
                <a:lnTo>
                  <a:pt x="198" y="2103"/>
                </a:lnTo>
                <a:lnTo>
                  <a:pt x="344" y="1859"/>
                </a:lnTo>
                <a:lnTo>
                  <a:pt x="536" y="1615"/>
                </a:lnTo>
                <a:lnTo>
                  <a:pt x="713" y="1341"/>
                </a:lnTo>
                <a:lnTo>
                  <a:pt x="941" y="1097"/>
                </a:lnTo>
                <a:lnTo>
                  <a:pt x="1191" y="914"/>
                </a:lnTo>
                <a:lnTo>
                  <a:pt x="1417" y="701"/>
                </a:lnTo>
                <a:lnTo>
                  <a:pt x="1703" y="548"/>
                </a:lnTo>
                <a:lnTo>
                  <a:pt x="1975" y="396"/>
                </a:lnTo>
                <a:lnTo>
                  <a:pt x="2261" y="243"/>
                </a:lnTo>
                <a:lnTo>
                  <a:pt x="2859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740353" y="75583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59" y="0"/>
                </a:moveTo>
                <a:lnTo>
                  <a:pt x="0" y="2407"/>
                </a:lnTo>
                <a:lnTo>
                  <a:pt x="179" y="2164"/>
                </a:lnTo>
                <a:lnTo>
                  <a:pt x="347" y="1859"/>
                </a:lnTo>
                <a:lnTo>
                  <a:pt x="728" y="1371"/>
                </a:lnTo>
                <a:lnTo>
                  <a:pt x="954" y="1127"/>
                </a:lnTo>
                <a:lnTo>
                  <a:pt x="1191" y="914"/>
                </a:lnTo>
                <a:lnTo>
                  <a:pt x="1417" y="701"/>
                </a:lnTo>
                <a:lnTo>
                  <a:pt x="1703" y="548"/>
                </a:lnTo>
                <a:lnTo>
                  <a:pt x="1978" y="426"/>
                </a:lnTo>
                <a:lnTo>
                  <a:pt x="2276" y="243"/>
                </a:lnTo>
                <a:lnTo>
                  <a:pt x="2859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740520" y="75558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0" y="0"/>
                </a:moveTo>
                <a:lnTo>
                  <a:pt x="2285" y="60"/>
                </a:lnTo>
                <a:lnTo>
                  <a:pt x="1679" y="213"/>
                </a:lnTo>
                <a:lnTo>
                  <a:pt x="1167" y="548"/>
                </a:lnTo>
                <a:lnTo>
                  <a:pt x="917" y="701"/>
                </a:lnTo>
                <a:lnTo>
                  <a:pt x="691" y="914"/>
                </a:lnTo>
                <a:lnTo>
                  <a:pt x="460" y="1188"/>
                </a:lnTo>
                <a:lnTo>
                  <a:pt x="298" y="1371"/>
                </a:lnTo>
                <a:lnTo>
                  <a:pt x="127" y="1645"/>
                </a:lnTo>
                <a:lnTo>
                  <a:pt x="0" y="1889"/>
                </a:lnTo>
                <a:lnTo>
                  <a:pt x="204" y="1645"/>
                </a:lnTo>
                <a:lnTo>
                  <a:pt x="356" y="1402"/>
                </a:lnTo>
                <a:lnTo>
                  <a:pt x="548" y="1188"/>
                </a:lnTo>
                <a:lnTo>
                  <a:pt x="2023" y="274"/>
                </a:lnTo>
                <a:lnTo>
                  <a:pt x="2298" y="152"/>
                </a:lnTo>
                <a:lnTo>
                  <a:pt x="2584" y="60"/>
                </a:lnTo>
                <a:lnTo>
                  <a:pt x="288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740758" y="75537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383" y="0"/>
                </a:moveTo>
                <a:lnTo>
                  <a:pt x="1810" y="0"/>
                </a:lnTo>
                <a:lnTo>
                  <a:pt x="1274" y="213"/>
                </a:lnTo>
                <a:lnTo>
                  <a:pt x="0" y="1310"/>
                </a:lnTo>
                <a:lnTo>
                  <a:pt x="204" y="1127"/>
                </a:lnTo>
                <a:lnTo>
                  <a:pt x="405" y="914"/>
                </a:lnTo>
                <a:lnTo>
                  <a:pt x="847" y="579"/>
                </a:lnTo>
                <a:lnTo>
                  <a:pt x="1072" y="426"/>
                </a:lnTo>
                <a:lnTo>
                  <a:pt x="1572" y="243"/>
                </a:lnTo>
                <a:lnTo>
                  <a:pt x="2097" y="121"/>
                </a:lnTo>
                <a:lnTo>
                  <a:pt x="2654" y="60"/>
                </a:lnTo>
                <a:lnTo>
                  <a:pt x="2941" y="60"/>
                </a:lnTo>
                <a:lnTo>
                  <a:pt x="2383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740996" y="75516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810" y="0"/>
                </a:moveTo>
                <a:lnTo>
                  <a:pt x="1298" y="121"/>
                </a:lnTo>
                <a:lnTo>
                  <a:pt x="774" y="304"/>
                </a:lnTo>
                <a:lnTo>
                  <a:pt x="368" y="609"/>
                </a:lnTo>
                <a:lnTo>
                  <a:pt x="179" y="822"/>
                </a:lnTo>
                <a:lnTo>
                  <a:pt x="0" y="975"/>
                </a:lnTo>
                <a:lnTo>
                  <a:pt x="216" y="853"/>
                </a:lnTo>
                <a:lnTo>
                  <a:pt x="405" y="670"/>
                </a:lnTo>
                <a:lnTo>
                  <a:pt x="630" y="548"/>
                </a:lnTo>
                <a:lnTo>
                  <a:pt x="847" y="396"/>
                </a:lnTo>
                <a:lnTo>
                  <a:pt x="1072" y="304"/>
                </a:lnTo>
                <a:lnTo>
                  <a:pt x="1548" y="182"/>
                </a:lnTo>
                <a:lnTo>
                  <a:pt x="1822" y="152"/>
                </a:lnTo>
                <a:lnTo>
                  <a:pt x="2639" y="152"/>
                </a:lnTo>
                <a:lnTo>
                  <a:pt x="2346" y="60"/>
                </a:lnTo>
                <a:lnTo>
                  <a:pt x="1810" y="0"/>
                </a:lnTo>
                <a:close/>
              </a:path>
              <a:path w="3175" h="1270">
                <a:moveTo>
                  <a:pt x="2639" y="152"/>
                </a:moveTo>
                <a:lnTo>
                  <a:pt x="2322" y="152"/>
                </a:lnTo>
                <a:lnTo>
                  <a:pt x="2834" y="213"/>
                </a:lnTo>
                <a:lnTo>
                  <a:pt x="2639" y="152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740984" y="75494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883" y="0"/>
                </a:moveTo>
                <a:lnTo>
                  <a:pt x="1085" y="91"/>
                </a:lnTo>
                <a:lnTo>
                  <a:pt x="847" y="152"/>
                </a:lnTo>
                <a:lnTo>
                  <a:pt x="621" y="304"/>
                </a:lnTo>
                <a:lnTo>
                  <a:pt x="393" y="426"/>
                </a:lnTo>
                <a:lnTo>
                  <a:pt x="204" y="579"/>
                </a:lnTo>
                <a:lnTo>
                  <a:pt x="0" y="761"/>
                </a:lnTo>
                <a:lnTo>
                  <a:pt x="228" y="640"/>
                </a:lnTo>
                <a:lnTo>
                  <a:pt x="429" y="487"/>
                </a:lnTo>
                <a:lnTo>
                  <a:pt x="655" y="365"/>
                </a:lnTo>
                <a:lnTo>
                  <a:pt x="883" y="274"/>
                </a:lnTo>
                <a:lnTo>
                  <a:pt x="1142" y="213"/>
                </a:lnTo>
                <a:lnTo>
                  <a:pt x="1371" y="152"/>
                </a:lnTo>
                <a:lnTo>
                  <a:pt x="2540" y="152"/>
                </a:lnTo>
                <a:lnTo>
                  <a:pt x="2407" y="91"/>
                </a:lnTo>
                <a:lnTo>
                  <a:pt x="1883" y="0"/>
                </a:lnTo>
                <a:close/>
              </a:path>
              <a:path w="3175" h="1270">
                <a:moveTo>
                  <a:pt x="2540" y="152"/>
                </a:moveTo>
                <a:lnTo>
                  <a:pt x="1371" y="152"/>
                </a:lnTo>
                <a:lnTo>
                  <a:pt x="2121" y="182"/>
                </a:lnTo>
                <a:lnTo>
                  <a:pt x="2371" y="213"/>
                </a:lnTo>
                <a:lnTo>
                  <a:pt x="2621" y="274"/>
                </a:lnTo>
                <a:lnTo>
                  <a:pt x="2871" y="304"/>
                </a:lnTo>
                <a:lnTo>
                  <a:pt x="2540" y="152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742425" y="75464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536" y="0"/>
                </a:moveTo>
                <a:lnTo>
                  <a:pt x="237" y="0"/>
                </a:lnTo>
                <a:lnTo>
                  <a:pt x="0" y="121"/>
                </a:lnTo>
                <a:lnTo>
                  <a:pt x="512" y="152"/>
                </a:lnTo>
                <a:lnTo>
                  <a:pt x="749" y="213"/>
                </a:lnTo>
                <a:lnTo>
                  <a:pt x="987" y="304"/>
                </a:lnTo>
                <a:lnTo>
                  <a:pt x="1203" y="457"/>
                </a:lnTo>
                <a:lnTo>
                  <a:pt x="1466" y="518"/>
                </a:lnTo>
                <a:lnTo>
                  <a:pt x="1142" y="304"/>
                </a:lnTo>
                <a:lnTo>
                  <a:pt x="917" y="152"/>
                </a:lnTo>
                <a:lnTo>
                  <a:pt x="786" y="121"/>
                </a:lnTo>
                <a:lnTo>
                  <a:pt x="536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742782" y="75446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87" y="30"/>
                </a:moveTo>
                <a:lnTo>
                  <a:pt x="106" y="30"/>
                </a:lnTo>
                <a:lnTo>
                  <a:pt x="359" y="91"/>
                </a:lnTo>
                <a:lnTo>
                  <a:pt x="512" y="213"/>
                </a:lnTo>
                <a:lnTo>
                  <a:pt x="667" y="274"/>
                </a:lnTo>
                <a:lnTo>
                  <a:pt x="810" y="426"/>
                </a:lnTo>
                <a:lnTo>
                  <a:pt x="990" y="487"/>
                </a:lnTo>
                <a:lnTo>
                  <a:pt x="868" y="335"/>
                </a:lnTo>
                <a:lnTo>
                  <a:pt x="740" y="213"/>
                </a:lnTo>
                <a:lnTo>
                  <a:pt x="560" y="91"/>
                </a:lnTo>
                <a:close/>
              </a:path>
              <a:path w="1270" h="634">
                <a:moveTo>
                  <a:pt x="85" y="0"/>
                </a:moveTo>
                <a:lnTo>
                  <a:pt x="487" y="30"/>
                </a:lnTo>
                <a:lnTo>
                  <a:pt x="8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748997" y="7558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323" y="0"/>
                </a:moveTo>
                <a:lnTo>
                  <a:pt x="0" y="30"/>
                </a:lnTo>
                <a:lnTo>
                  <a:pt x="323" y="60"/>
                </a:lnTo>
                <a:lnTo>
                  <a:pt x="621" y="152"/>
                </a:lnTo>
                <a:lnTo>
                  <a:pt x="2121" y="1523"/>
                </a:lnTo>
                <a:lnTo>
                  <a:pt x="2240" y="1828"/>
                </a:lnTo>
                <a:lnTo>
                  <a:pt x="2310" y="2133"/>
                </a:lnTo>
                <a:lnTo>
                  <a:pt x="2371" y="2438"/>
                </a:lnTo>
                <a:lnTo>
                  <a:pt x="2371" y="2133"/>
                </a:lnTo>
                <a:lnTo>
                  <a:pt x="941" y="182"/>
                </a:lnTo>
                <a:lnTo>
                  <a:pt x="630" y="60"/>
                </a:lnTo>
                <a:lnTo>
                  <a:pt x="323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748664" y="75555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327" y="91"/>
                </a:moveTo>
                <a:lnTo>
                  <a:pt x="618" y="91"/>
                </a:lnTo>
                <a:lnTo>
                  <a:pt x="929" y="121"/>
                </a:lnTo>
                <a:lnTo>
                  <a:pt x="1225" y="182"/>
                </a:lnTo>
                <a:lnTo>
                  <a:pt x="1511" y="274"/>
                </a:lnTo>
                <a:lnTo>
                  <a:pt x="1773" y="457"/>
                </a:lnTo>
                <a:lnTo>
                  <a:pt x="2036" y="609"/>
                </a:lnTo>
                <a:lnTo>
                  <a:pt x="2880" y="1859"/>
                </a:lnTo>
                <a:lnTo>
                  <a:pt x="2810" y="1554"/>
                </a:lnTo>
                <a:lnTo>
                  <a:pt x="1560" y="182"/>
                </a:lnTo>
                <a:lnTo>
                  <a:pt x="1327" y="91"/>
                </a:lnTo>
                <a:close/>
              </a:path>
              <a:path w="3175" h="1904">
                <a:moveTo>
                  <a:pt x="606" y="0"/>
                </a:moveTo>
                <a:lnTo>
                  <a:pt x="298" y="30"/>
                </a:lnTo>
                <a:lnTo>
                  <a:pt x="0" y="121"/>
                </a:lnTo>
                <a:lnTo>
                  <a:pt x="310" y="91"/>
                </a:lnTo>
                <a:lnTo>
                  <a:pt x="1327" y="91"/>
                </a:lnTo>
                <a:lnTo>
                  <a:pt x="606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748509" y="755314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4">
                <a:moveTo>
                  <a:pt x="1822" y="121"/>
                </a:moveTo>
                <a:lnTo>
                  <a:pt x="1523" y="121"/>
                </a:lnTo>
                <a:lnTo>
                  <a:pt x="1798" y="243"/>
                </a:lnTo>
                <a:lnTo>
                  <a:pt x="2084" y="335"/>
                </a:lnTo>
                <a:lnTo>
                  <a:pt x="2346" y="487"/>
                </a:lnTo>
                <a:lnTo>
                  <a:pt x="2572" y="701"/>
                </a:lnTo>
                <a:lnTo>
                  <a:pt x="2810" y="883"/>
                </a:lnTo>
                <a:lnTo>
                  <a:pt x="3023" y="1127"/>
                </a:lnTo>
                <a:lnTo>
                  <a:pt x="3191" y="1371"/>
                </a:lnTo>
                <a:lnTo>
                  <a:pt x="3060" y="1097"/>
                </a:lnTo>
                <a:lnTo>
                  <a:pt x="2871" y="822"/>
                </a:lnTo>
                <a:lnTo>
                  <a:pt x="2642" y="609"/>
                </a:lnTo>
                <a:lnTo>
                  <a:pt x="2404" y="396"/>
                </a:lnTo>
                <a:lnTo>
                  <a:pt x="2142" y="213"/>
                </a:lnTo>
                <a:lnTo>
                  <a:pt x="1822" y="121"/>
                </a:lnTo>
                <a:close/>
              </a:path>
              <a:path w="3809" h="1904">
                <a:moveTo>
                  <a:pt x="1536" y="0"/>
                </a:moveTo>
                <a:lnTo>
                  <a:pt x="1203" y="0"/>
                </a:lnTo>
                <a:lnTo>
                  <a:pt x="585" y="60"/>
                </a:lnTo>
                <a:lnTo>
                  <a:pt x="274" y="152"/>
                </a:lnTo>
                <a:lnTo>
                  <a:pt x="0" y="304"/>
                </a:lnTo>
                <a:lnTo>
                  <a:pt x="286" y="213"/>
                </a:lnTo>
                <a:lnTo>
                  <a:pt x="597" y="121"/>
                </a:lnTo>
                <a:lnTo>
                  <a:pt x="1822" y="121"/>
                </a:lnTo>
                <a:lnTo>
                  <a:pt x="1536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748509" y="755010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852" y="91"/>
                </a:moveTo>
                <a:lnTo>
                  <a:pt x="749" y="91"/>
                </a:lnTo>
                <a:lnTo>
                  <a:pt x="1523" y="121"/>
                </a:lnTo>
                <a:lnTo>
                  <a:pt x="1703" y="182"/>
                </a:lnTo>
                <a:lnTo>
                  <a:pt x="1892" y="213"/>
                </a:lnTo>
                <a:lnTo>
                  <a:pt x="2072" y="304"/>
                </a:lnTo>
                <a:lnTo>
                  <a:pt x="2261" y="365"/>
                </a:lnTo>
                <a:lnTo>
                  <a:pt x="1953" y="121"/>
                </a:lnTo>
                <a:close/>
              </a:path>
              <a:path w="2540" h="634">
                <a:moveTo>
                  <a:pt x="1548" y="0"/>
                </a:moveTo>
                <a:lnTo>
                  <a:pt x="749" y="0"/>
                </a:lnTo>
                <a:lnTo>
                  <a:pt x="167" y="182"/>
                </a:lnTo>
                <a:lnTo>
                  <a:pt x="0" y="304"/>
                </a:lnTo>
                <a:lnTo>
                  <a:pt x="380" y="152"/>
                </a:lnTo>
                <a:lnTo>
                  <a:pt x="749" y="91"/>
                </a:lnTo>
                <a:lnTo>
                  <a:pt x="1852" y="91"/>
                </a:lnTo>
                <a:lnTo>
                  <a:pt x="1548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748509" y="754674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368" y="0"/>
                </a:moveTo>
                <a:lnTo>
                  <a:pt x="999" y="60"/>
                </a:lnTo>
                <a:lnTo>
                  <a:pt x="822" y="60"/>
                </a:lnTo>
                <a:lnTo>
                  <a:pt x="643" y="121"/>
                </a:lnTo>
                <a:lnTo>
                  <a:pt x="475" y="213"/>
                </a:lnTo>
                <a:lnTo>
                  <a:pt x="298" y="274"/>
                </a:lnTo>
                <a:lnTo>
                  <a:pt x="143" y="335"/>
                </a:lnTo>
                <a:lnTo>
                  <a:pt x="0" y="487"/>
                </a:lnTo>
                <a:lnTo>
                  <a:pt x="335" y="335"/>
                </a:lnTo>
                <a:lnTo>
                  <a:pt x="667" y="213"/>
                </a:lnTo>
                <a:lnTo>
                  <a:pt x="1024" y="152"/>
                </a:lnTo>
                <a:lnTo>
                  <a:pt x="1904" y="152"/>
                </a:lnTo>
                <a:lnTo>
                  <a:pt x="1749" y="60"/>
                </a:lnTo>
                <a:lnTo>
                  <a:pt x="1368" y="0"/>
                </a:lnTo>
                <a:close/>
              </a:path>
              <a:path w="2540" h="634">
                <a:moveTo>
                  <a:pt x="1904" y="152"/>
                </a:moveTo>
                <a:lnTo>
                  <a:pt x="1703" y="152"/>
                </a:lnTo>
                <a:lnTo>
                  <a:pt x="1880" y="213"/>
                </a:lnTo>
                <a:lnTo>
                  <a:pt x="2060" y="243"/>
                </a:lnTo>
                <a:lnTo>
                  <a:pt x="1904" y="152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748354" y="75430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1679" y="0"/>
                </a:moveTo>
                <a:lnTo>
                  <a:pt x="1286" y="0"/>
                </a:lnTo>
                <a:lnTo>
                  <a:pt x="917" y="121"/>
                </a:lnTo>
                <a:lnTo>
                  <a:pt x="752" y="152"/>
                </a:lnTo>
                <a:lnTo>
                  <a:pt x="417" y="335"/>
                </a:lnTo>
                <a:lnTo>
                  <a:pt x="121" y="518"/>
                </a:lnTo>
                <a:lnTo>
                  <a:pt x="0" y="670"/>
                </a:lnTo>
                <a:lnTo>
                  <a:pt x="298" y="457"/>
                </a:lnTo>
                <a:lnTo>
                  <a:pt x="630" y="304"/>
                </a:lnTo>
                <a:lnTo>
                  <a:pt x="966" y="213"/>
                </a:lnTo>
                <a:lnTo>
                  <a:pt x="1133" y="182"/>
                </a:lnTo>
                <a:lnTo>
                  <a:pt x="1478" y="152"/>
                </a:lnTo>
                <a:lnTo>
                  <a:pt x="1655" y="121"/>
                </a:lnTo>
                <a:lnTo>
                  <a:pt x="1937" y="121"/>
                </a:lnTo>
                <a:lnTo>
                  <a:pt x="1679" y="0"/>
                </a:lnTo>
                <a:close/>
              </a:path>
              <a:path w="2540" h="1270">
                <a:moveTo>
                  <a:pt x="1937" y="121"/>
                </a:moveTo>
                <a:lnTo>
                  <a:pt x="1655" y="121"/>
                </a:lnTo>
                <a:lnTo>
                  <a:pt x="1822" y="152"/>
                </a:lnTo>
                <a:lnTo>
                  <a:pt x="2002" y="152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748259" y="754065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1642" y="0"/>
                </a:moveTo>
                <a:lnTo>
                  <a:pt x="1228" y="0"/>
                </a:lnTo>
                <a:lnTo>
                  <a:pt x="725" y="182"/>
                </a:lnTo>
                <a:lnTo>
                  <a:pt x="237" y="457"/>
                </a:lnTo>
                <a:lnTo>
                  <a:pt x="0" y="731"/>
                </a:lnTo>
                <a:lnTo>
                  <a:pt x="298" y="518"/>
                </a:lnTo>
                <a:lnTo>
                  <a:pt x="606" y="365"/>
                </a:lnTo>
                <a:lnTo>
                  <a:pt x="929" y="243"/>
                </a:lnTo>
                <a:lnTo>
                  <a:pt x="1106" y="182"/>
                </a:lnTo>
                <a:lnTo>
                  <a:pt x="1453" y="121"/>
                </a:lnTo>
                <a:lnTo>
                  <a:pt x="1965" y="121"/>
                </a:lnTo>
                <a:lnTo>
                  <a:pt x="164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747939" y="7538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405" y="0"/>
                </a:moveTo>
                <a:lnTo>
                  <a:pt x="0" y="1097"/>
                </a:lnTo>
                <a:lnTo>
                  <a:pt x="237" y="822"/>
                </a:lnTo>
                <a:lnTo>
                  <a:pt x="487" y="579"/>
                </a:lnTo>
                <a:lnTo>
                  <a:pt x="786" y="396"/>
                </a:lnTo>
                <a:lnTo>
                  <a:pt x="926" y="304"/>
                </a:lnTo>
                <a:lnTo>
                  <a:pt x="1082" y="213"/>
                </a:lnTo>
                <a:lnTo>
                  <a:pt x="1249" y="152"/>
                </a:lnTo>
                <a:lnTo>
                  <a:pt x="1405" y="121"/>
                </a:lnTo>
                <a:lnTo>
                  <a:pt x="1581" y="60"/>
                </a:lnTo>
                <a:lnTo>
                  <a:pt x="1761" y="30"/>
                </a:lnTo>
                <a:lnTo>
                  <a:pt x="140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747747" y="75372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072" y="0"/>
                </a:moveTo>
                <a:lnTo>
                  <a:pt x="917" y="0"/>
                </a:lnTo>
                <a:lnTo>
                  <a:pt x="774" y="91"/>
                </a:lnTo>
                <a:lnTo>
                  <a:pt x="393" y="365"/>
                </a:lnTo>
                <a:lnTo>
                  <a:pt x="225" y="609"/>
                </a:lnTo>
                <a:lnTo>
                  <a:pt x="94" y="883"/>
                </a:lnTo>
                <a:lnTo>
                  <a:pt x="0" y="1188"/>
                </a:lnTo>
                <a:lnTo>
                  <a:pt x="12" y="1341"/>
                </a:lnTo>
                <a:lnTo>
                  <a:pt x="106" y="1036"/>
                </a:lnTo>
                <a:lnTo>
                  <a:pt x="237" y="761"/>
                </a:lnTo>
                <a:lnTo>
                  <a:pt x="393" y="548"/>
                </a:lnTo>
                <a:lnTo>
                  <a:pt x="573" y="335"/>
                </a:lnTo>
                <a:lnTo>
                  <a:pt x="810" y="152"/>
                </a:lnTo>
                <a:lnTo>
                  <a:pt x="107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747558" y="75369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545" y="0"/>
                </a:moveTo>
                <a:lnTo>
                  <a:pt x="0" y="1219"/>
                </a:lnTo>
                <a:lnTo>
                  <a:pt x="118" y="853"/>
                </a:lnTo>
                <a:lnTo>
                  <a:pt x="225" y="548"/>
                </a:lnTo>
                <a:lnTo>
                  <a:pt x="332" y="304"/>
                </a:lnTo>
                <a:lnTo>
                  <a:pt x="487" y="121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747308" y="75369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56" y="0"/>
                </a:moveTo>
                <a:lnTo>
                  <a:pt x="188" y="121"/>
                </a:lnTo>
                <a:lnTo>
                  <a:pt x="82" y="304"/>
                </a:lnTo>
                <a:lnTo>
                  <a:pt x="24" y="518"/>
                </a:lnTo>
                <a:lnTo>
                  <a:pt x="0" y="1036"/>
                </a:lnTo>
                <a:lnTo>
                  <a:pt x="82" y="731"/>
                </a:lnTo>
                <a:lnTo>
                  <a:pt x="150" y="518"/>
                </a:lnTo>
                <a:lnTo>
                  <a:pt x="188" y="365"/>
                </a:lnTo>
                <a:lnTo>
                  <a:pt x="307" y="91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747104" y="75372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62" y="0"/>
                </a:moveTo>
                <a:lnTo>
                  <a:pt x="48" y="182"/>
                </a:lnTo>
                <a:lnTo>
                  <a:pt x="14" y="335"/>
                </a:lnTo>
                <a:lnTo>
                  <a:pt x="0" y="579"/>
                </a:lnTo>
                <a:lnTo>
                  <a:pt x="143" y="335"/>
                </a:lnTo>
                <a:lnTo>
                  <a:pt x="204" y="121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744010" y="756259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2564" y="3474"/>
                </a:moveTo>
                <a:lnTo>
                  <a:pt x="2212" y="3474"/>
                </a:lnTo>
                <a:lnTo>
                  <a:pt x="2225" y="4267"/>
                </a:lnTo>
                <a:lnTo>
                  <a:pt x="2277" y="4114"/>
                </a:lnTo>
                <a:lnTo>
                  <a:pt x="2273" y="3749"/>
                </a:lnTo>
                <a:lnTo>
                  <a:pt x="2429" y="3566"/>
                </a:lnTo>
                <a:lnTo>
                  <a:pt x="2564" y="3474"/>
                </a:lnTo>
                <a:close/>
              </a:path>
              <a:path w="7620" h="4445">
                <a:moveTo>
                  <a:pt x="2511" y="3566"/>
                </a:moveTo>
                <a:lnTo>
                  <a:pt x="2433" y="3931"/>
                </a:lnTo>
                <a:lnTo>
                  <a:pt x="2417" y="4267"/>
                </a:lnTo>
                <a:lnTo>
                  <a:pt x="2484" y="4114"/>
                </a:lnTo>
                <a:lnTo>
                  <a:pt x="2511" y="3566"/>
                </a:lnTo>
                <a:close/>
              </a:path>
              <a:path w="7620" h="4445">
                <a:moveTo>
                  <a:pt x="3205" y="3444"/>
                </a:moveTo>
                <a:lnTo>
                  <a:pt x="3069" y="3444"/>
                </a:lnTo>
                <a:lnTo>
                  <a:pt x="3135" y="3688"/>
                </a:lnTo>
                <a:lnTo>
                  <a:pt x="3105" y="4175"/>
                </a:lnTo>
                <a:lnTo>
                  <a:pt x="3161" y="3566"/>
                </a:lnTo>
                <a:close/>
              </a:path>
              <a:path w="7620" h="4445">
                <a:moveTo>
                  <a:pt x="2903" y="2802"/>
                </a:moveTo>
                <a:lnTo>
                  <a:pt x="3069" y="3230"/>
                </a:lnTo>
                <a:lnTo>
                  <a:pt x="2892" y="3383"/>
                </a:lnTo>
                <a:lnTo>
                  <a:pt x="2743" y="3437"/>
                </a:lnTo>
                <a:lnTo>
                  <a:pt x="2761" y="3627"/>
                </a:lnTo>
                <a:lnTo>
                  <a:pt x="2810" y="4114"/>
                </a:lnTo>
                <a:lnTo>
                  <a:pt x="2884" y="3870"/>
                </a:lnTo>
                <a:lnTo>
                  <a:pt x="2904" y="3566"/>
                </a:lnTo>
                <a:lnTo>
                  <a:pt x="3069" y="3444"/>
                </a:lnTo>
                <a:lnTo>
                  <a:pt x="3205" y="3444"/>
                </a:lnTo>
                <a:lnTo>
                  <a:pt x="3322" y="3261"/>
                </a:lnTo>
                <a:lnTo>
                  <a:pt x="3487" y="3169"/>
                </a:lnTo>
                <a:lnTo>
                  <a:pt x="3236" y="3169"/>
                </a:lnTo>
                <a:lnTo>
                  <a:pt x="3081" y="2987"/>
                </a:lnTo>
                <a:lnTo>
                  <a:pt x="2903" y="2802"/>
                </a:lnTo>
                <a:close/>
              </a:path>
              <a:path w="7620" h="4445">
                <a:moveTo>
                  <a:pt x="1749" y="3352"/>
                </a:moveTo>
                <a:lnTo>
                  <a:pt x="1164" y="3352"/>
                </a:lnTo>
                <a:lnTo>
                  <a:pt x="1307" y="3505"/>
                </a:lnTo>
                <a:lnTo>
                  <a:pt x="1338" y="3870"/>
                </a:lnTo>
                <a:lnTo>
                  <a:pt x="1405" y="4084"/>
                </a:lnTo>
                <a:lnTo>
                  <a:pt x="1475" y="3931"/>
                </a:lnTo>
                <a:lnTo>
                  <a:pt x="1545" y="3566"/>
                </a:lnTo>
                <a:lnTo>
                  <a:pt x="1700" y="3505"/>
                </a:lnTo>
                <a:lnTo>
                  <a:pt x="1835" y="3505"/>
                </a:lnTo>
                <a:lnTo>
                  <a:pt x="1749" y="3352"/>
                </a:lnTo>
                <a:close/>
              </a:path>
              <a:path w="7620" h="4445">
                <a:moveTo>
                  <a:pt x="2048" y="2926"/>
                </a:moveTo>
                <a:lnTo>
                  <a:pt x="1983" y="3352"/>
                </a:lnTo>
                <a:lnTo>
                  <a:pt x="1948" y="3870"/>
                </a:lnTo>
                <a:lnTo>
                  <a:pt x="1975" y="4023"/>
                </a:lnTo>
                <a:lnTo>
                  <a:pt x="2106" y="3870"/>
                </a:lnTo>
                <a:lnTo>
                  <a:pt x="2130" y="3627"/>
                </a:lnTo>
                <a:lnTo>
                  <a:pt x="2212" y="3474"/>
                </a:lnTo>
                <a:lnTo>
                  <a:pt x="2564" y="3474"/>
                </a:lnTo>
                <a:lnTo>
                  <a:pt x="2703" y="3395"/>
                </a:lnTo>
                <a:lnTo>
                  <a:pt x="2249" y="3383"/>
                </a:lnTo>
                <a:lnTo>
                  <a:pt x="2167" y="3230"/>
                </a:lnTo>
                <a:lnTo>
                  <a:pt x="2118" y="3047"/>
                </a:lnTo>
                <a:close/>
              </a:path>
              <a:path w="7620" h="4445">
                <a:moveTo>
                  <a:pt x="1835" y="3505"/>
                </a:moveTo>
                <a:lnTo>
                  <a:pt x="1700" y="3505"/>
                </a:lnTo>
                <a:lnTo>
                  <a:pt x="1700" y="3992"/>
                </a:lnTo>
                <a:lnTo>
                  <a:pt x="1807" y="3566"/>
                </a:lnTo>
                <a:close/>
              </a:path>
              <a:path w="7620" h="4445">
                <a:moveTo>
                  <a:pt x="893" y="3230"/>
                </a:moveTo>
                <a:lnTo>
                  <a:pt x="545" y="3230"/>
                </a:lnTo>
                <a:lnTo>
                  <a:pt x="626" y="3383"/>
                </a:lnTo>
                <a:lnTo>
                  <a:pt x="643" y="3931"/>
                </a:lnTo>
                <a:lnTo>
                  <a:pt x="761" y="3688"/>
                </a:lnTo>
                <a:lnTo>
                  <a:pt x="814" y="3437"/>
                </a:lnTo>
                <a:lnTo>
                  <a:pt x="926" y="3261"/>
                </a:lnTo>
                <a:close/>
              </a:path>
              <a:path w="7620" h="4445">
                <a:moveTo>
                  <a:pt x="3428" y="3261"/>
                </a:moveTo>
                <a:lnTo>
                  <a:pt x="3285" y="3931"/>
                </a:lnTo>
                <a:lnTo>
                  <a:pt x="3441" y="3627"/>
                </a:lnTo>
                <a:lnTo>
                  <a:pt x="3428" y="3261"/>
                </a:lnTo>
                <a:close/>
              </a:path>
              <a:path w="7620" h="4445">
                <a:moveTo>
                  <a:pt x="795" y="2590"/>
                </a:moveTo>
                <a:lnTo>
                  <a:pt x="664" y="3108"/>
                </a:lnTo>
                <a:lnTo>
                  <a:pt x="307" y="3108"/>
                </a:lnTo>
                <a:lnTo>
                  <a:pt x="265" y="3383"/>
                </a:lnTo>
                <a:lnTo>
                  <a:pt x="237" y="3809"/>
                </a:lnTo>
                <a:lnTo>
                  <a:pt x="307" y="3627"/>
                </a:lnTo>
                <a:lnTo>
                  <a:pt x="356" y="3261"/>
                </a:lnTo>
                <a:lnTo>
                  <a:pt x="545" y="3230"/>
                </a:lnTo>
                <a:lnTo>
                  <a:pt x="893" y="3230"/>
                </a:lnTo>
                <a:lnTo>
                  <a:pt x="761" y="3108"/>
                </a:lnTo>
                <a:lnTo>
                  <a:pt x="788" y="2865"/>
                </a:lnTo>
                <a:lnTo>
                  <a:pt x="795" y="2590"/>
                </a:lnTo>
                <a:close/>
              </a:path>
              <a:path w="7620" h="4445">
                <a:moveTo>
                  <a:pt x="1763" y="3230"/>
                </a:moveTo>
                <a:lnTo>
                  <a:pt x="950" y="3230"/>
                </a:lnTo>
                <a:lnTo>
                  <a:pt x="987" y="3688"/>
                </a:lnTo>
                <a:lnTo>
                  <a:pt x="1069" y="3474"/>
                </a:lnTo>
                <a:lnTo>
                  <a:pt x="1749" y="3352"/>
                </a:lnTo>
                <a:close/>
              </a:path>
              <a:path w="7620" h="4445">
                <a:moveTo>
                  <a:pt x="57" y="2865"/>
                </a:moveTo>
                <a:lnTo>
                  <a:pt x="30" y="3047"/>
                </a:lnTo>
                <a:lnTo>
                  <a:pt x="0" y="3688"/>
                </a:lnTo>
                <a:lnTo>
                  <a:pt x="131" y="3169"/>
                </a:lnTo>
                <a:lnTo>
                  <a:pt x="307" y="3108"/>
                </a:lnTo>
                <a:lnTo>
                  <a:pt x="57" y="3108"/>
                </a:lnTo>
                <a:lnTo>
                  <a:pt x="57" y="2865"/>
                </a:lnTo>
                <a:close/>
              </a:path>
              <a:path w="7620" h="4445">
                <a:moveTo>
                  <a:pt x="3474" y="2407"/>
                </a:moveTo>
                <a:lnTo>
                  <a:pt x="3542" y="2682"/>
                </a:lnTo>
                <a:lnTo>
                  <a:pt x="3593" y="2926"/>
                </a:lnTo>
                <a:lnTo>
                  <a:pt x="3880" y="2926"/>
                </a:lnTo>
                <a:lnTo>
                  <a:pt x="4023" y="3108"/>
                </a:lnTo>
                <a:lnTo>
                  <a:pt x="4131" y="3413"/>
                </a:lnTo>
                <a:lnTo>
                  <a:pt x="4248" y="3627"/>
                </a:lnTo>
                <a:lnTo>
                  <a:pt x="4197" y="3383"/>
                </a:lnTo>
                <a:lnTo>
                  <a:pt x="4169" y="3169"/>
                </a:lnTo>
                <a:lnTo>
                  <a:pt x="4166" y="2743"/>
                </a:lnTo>
                <a:lnTo>
                  <a:pt x="3666" y="2743"/>
                </a:lnTo>
                <a:lnTo>
                  <a:pt x="3547" y="2590"/>
                </a:lnTo>
                <a:lnTo>
                  <a:pt x="3474" y="2407"/>
                </a:lnTo>
                <a:close/>
              </a:path>
              <a:path w="7620" h="4445">
                <a:moveTo>
                  <a:pt x="1904" y="3352"/>
                </a:moveTo>
                <a:close/>
              </a:path>
              <a:path w="7620" h="4445">
                <a:moveTo>
                  <a:pt x="2285" y="2926"/>
                </a:moveTo>
                <a:lnTo>
                  <a:pt x="2278" y="3291"/>
                </a:lnTo>
                <a:lnTo>
                  <a:pt x="2698" y="3383"/>
                </a:lnTo>
                <a:lnTo>
                  <a:pt x="2632" y="3230"/>
                </a:lnTo>
                <a:lnTo>
                  <a:pt x="2462" y="3230"/>
                </a:lnTo>
                <a:lnTo>
                  <a:pt x="2319" y="2987"/>
                </a:lnTo>
                <a:close/>
              </a:path>
              <a:path w="7620" h="4445">
                <a:moveTo>
                  <a:pt x="3855" y="2987"/>
                </a:moveTo>
                <a:lnTo>
                  <a:pt x="3605" y="2987"/>
                </a:lnTo>
                <a:lnTo>
                  <a:pt x="3749" y="3291"/>
                </a:lnTo>
                <a:lnTo>
                  <a:pt x="3855" y="2987"/>
                </a:lnTo>
                <a:close/>
              </a:path>
              <a:path w="7620" h="4445">
                <a:moveTo>
                  <a:pt x="1118" y="2743"/>
                </a:moveTo>
                <a:lnTo>
                  <a:pt x="979" y="2802"/>
                </a:lnTo>
                <a:lnTo>
                  <a:pt x="987" y="3108"/>
                </a:lnTo>
                <a:lnTo>
                  <a:pt x="926" y="3261"/>
                </a:lnTo>
                <a:lnTo>
                  <a:pt x="1763" y="3230"/>
                </a:lnTo>
                <a:lnTo>
                  <a:pt x="1155" y="3169"/>
                </a:lnTo>
                <a:lnTo>
                  <a:pt x="1118" y="2743"/>
                </a:lnTo>
                <a:close/>
              </a:path>
              <a:path w="7620" h="4445">
                <a:moveTo>
                  <a:pt x="2462" y="2804"/>
                </a:moveTo>
                <a:lnTo>
                  <a:pt x="2462" y="3230"/>
                </a:lnTo>
                <a:lnTo>
                  <a:pt x="2632" y="3230"/>
                </a:lnTo>
                <a:lnTo>
                  <a:pt x="2499" y="2926"/>
                </a:lnTo>
                <a:close/>
              </a:path>
              <a:path w="7620" h="4445">
                <a:moveTo>
                  <a:pt x="1295" y="2682"/>
                </a:moveTo>
                <a:lnTo>
                  <a:pt x="1178" y="3108"/>
                </a:lnTo>
                <a:lnTo>
                  <a:pt x="1770" y="3169"/>
                </a:lnTo>
                <a:lnTo>
                  <a:pt x="1450" y="3047"/>
                </a:lnTo>
                <a:lnTo>
                  <a:pt x="1295" y="2682"/>
                </a:lnTo>
                <a:close/>
              </a:path>
              <a:path w="7620" h="4445">
                <a:moveTo>
                  <a:pt x="3179" y="2743"/>
                </a:moveTo>
                <a:lnTo>
                  <a:pt x="3236" y="3169"/>
                </a:lnTo>
                <a:lnTo>
                  <a:pt x="3487" y="3169"/>
                </a:lnTo>
                <a:lnTo>
                  <a:pt x="3310" y="2987"/>
                </a:lnTo>
                <a:lnTo>
                  <a:pt x="3246" y="2802"/>
                </a:lnTo>
                <a:close/>
              </a:path>
              <a:path w="7620" h="4445">
                <a:moveTo>
                  <a:pt x="3736" y="1981"/>
                </a:moveTo>
                <a:lnTo>
                  <a:pt x="3866" y="2285"/>
                </a:lnTo>
                <a:lnTo>
                  <a:pt x="3789" y="2717"/>
                </a:lnTo>
                <a:lnTo>
                  <a:pt x="4166" y="2743"/>
                </a:lnTo>
                <a:lnTo>
                  <a:pt x="4328" y="2802"/>
                </a:lnTo>
                <a:lnTo>
                  <a:pt x="4404" y="3047"/>
                </a:lnTo>
                <a:lnTo>
                  <a:pt x="4329" y="2635"/>
                </a:lnTo>
                <a:lnTo>
                  <a:pt x="4330" y="2468"/>
                </a:lnTo>
                <a:lnTo>
                  <a:pt x="4035" y="2346"/>
                </a:lnTo>
                <a:lnTo>
                  <a:pt x="3928" y="2164"/>
                </a:lnTo>
                <a:lnTo>
                  <a:pt x="3736" y="1981"/>
                </a:lnTo>
                <a:close/>
              </a:path>
              <a:path w="7620" h="4445">
                <a:moveTo>
                  <a:pt x="468" y="2311"/>
                </a:moveTo>
                <a:lnTo>
                  <a:pt x="152" y="2590"/>
                </a:lnTo>
                <a:lnTo>
                  <a:pt x="88" y="2804"/>
                </a:lnTo>
                <a:lnTo>
                  <a:pt x="57" y="3108"/>
                </a:lnTo>
                <a:lnTo>
                  <a:pt x="664" y="3108"/>
                </a:lnTo>
                <a:lnTo>
                  <a:pt x="451" y="2987"/>
                </a:lnTo>
                <a:lnTo>
                  <a:pt x="307" y="2926"/>
                </a:lnTo>
                <a:lnTo>
                  <a:pt x="468" y="2311"/>
                </a:lnTo>
                <a:close/>
              </a:path>
              <a:path w="7620" h="4445">
                <a:moveTo>
                  <a:pt x="1594" y="2560"/>
                </a:moveTo>
                <a:lnTo>
                  <a:pt x="1545" y="2926"/>
                </a:lnTo>
                <a:lnTo>
                  <a:pt x="1700" y="3047"/>
                </a:lnTo>
                <a:lnTo>
                  <a:pt x="1642" y="2682"/>
                </a:lnTo>
                <a:close/>
              </a:path>
              <a:path w="7620" h="4445">
                <a:moveTo>
                  <a:pt x="1749" y="2743"/>
                </a:moveTo>
                <a:lnTo>
                  <a:pt x="1700" y="3047"/>
                </a:lnTo>
                <a:lnTo>
                  <a:pt x="1765" y="2802"/>
                </a:lnTo>
                <a:close/>
              </a:path>
              <a:path w="7620" h="4445">
                <a:moveTo>
                  <a:pt x="3408" y="2717"/>
                </a:moveTo>
                <a:lnTo>
                  <a:pt x="3427" y="2987"/>
                </a:lnTo>
                <a:lnTo>
                  <a:pt x="3566" y="3047"/>
                </a:lnTo>
                <a:lnTo>
                  <a:pt x="3855" y="2987"/>
                </a:lnTo>
                <a:lnTo>
                  <a:pt x="3593" y="2926"/>
                </a:lnTo>
                <a:lnTo>
                  <a:pt x="3408" y="2717"/>
                </a:lnTo>
                <a:close/>
              </a:path>
              <a:path w="7620" h="4445">
                <a:moveTo>
                  <a:pt x="4608" y="2635"/>
                </a:moveTo>
                <a:lnTo>
                  <a:pt x="4666" y="2865"/>
                </a:lnTo>
                <a:lnTo>
                  <a:pt x="4773" y="3047"/>
                </a:lnTo>
                <a:lnTo>
                  <a:pt x="4723" y="2802"/>
                </a:lnTo>
                <a:lnTo>
                  <a:pt x="4608" y="2635"/>
                </a:lnTo>
                <a:close/>
              </a:path>
              <a:path w="7620" h="4445">
                <a:moveTo>
                  <a:pt x="5541" y="2553"/>
                </a:moveTo>
                <a:lnTo>
                  <a:pt x="5617" y="2804"/>
                </a:lnTo>
                <a:lnTo>
                  <a:pt x="5541" y="2553"/>
                </a:lnTo>
                <a:close/>
              </a:path>
              <a:path w="7620" h="4445">
                <a:moveTo>
                  <a:pt x="2785" y="2651"/>
                </a:moveTo>
                <a:lnTo>
                  <a:pt x="2903" y="2802"/>
                </a:lnTo>
                <a:lnTo>
                  <a:pt x="2785" y="2651"/>
                </a:lnTo>
                <a:close/>
              </a:path>
              <a:path w="7620" h="4445">
                <a:moveTo>
                  <a:pt x="5199" y="2326"/>
                </a:moveTo>
                <a:lnTo>
                  <a:pt x="5184" y="2468"/>
                </a:lnTo>
                <a:lnTo>
                  <a:pt x="5236" y="2682"/>
                </a:lnTo>
                <a:lnTo>
                  <a:pt x="5256" y="2529"/>
                </a:lnTo>
                <a:lnTo>
                  <a:pt x="5199" y="2326"/>
                </a:lnTo>
                <a:close/>
              </a:path>
              <a:path w="7620" h="4445">
                <a:moveTo>
                  <a:pt x="4404" y="1828"/>
                </a:moveTo>
                <a:lnTo>
                  <a:pt x="4416" y="2103"/>
                </a:lnTo>
                <a:lnTo>
                  <a:pt x="4465" y="2285"/>
                </a:lnTo>
                <a:lnTo>
                  <a:pt x="4608" y="2635"/>
                </a:lnTo>
                <a:lnTo>
                  <a:pt x="4550" y="2407"/>
                </a:lnTo>
                <a:lnTo>
                  <a:pt x="4703" y="2164"/>
                </a:lnTo>
                <a:lnTo>
                  <a:pt x="4834" y="2164"/>
                </a:lnTo>
                <a:lnTo>
                  <a:pt x="4690" y="2042"/>
                </a:lnTo>
                <a:lnTo>
                  <a:pt x="4535" y="1981"/>
                </a:lnTo>
                <a:lnTo>
                  <a:pt x="4404" y="1828"/>
                </a:lnTo>
                <a:close/>
              </a:path>
              <a:path w="7620" h="4445">
                <a:moveTo>
                  <a:pt x="5519" y="2225"/>
                </a:moveTo>
                <a:lnTo>
                  <a:pt x="5541" y="2553"/>
                </a:lnTo>
                <a:lnTo>
                  <a:pt x="5518" y="2407"/>
                </a:lnTo>
                <a:lnTo>
                  <a:pt x="5519" y="2225"/>
                </a:lnTo>
                <a:close/>
              </a:path>
              <a:path w="7620" h="4445">
                <a:moveTo>
                  <a:pt x="4571" y="1523"/>
                </a:moveTo>
                <a:lnTo>
                  <a:pt x="4703" y="1706"/>
                </a:lnTo>
                <a:lnTo>
                  <a:pt x="4809" y="1950"/>
                </a:lnTo>
                <a:lnTo>
                  <a:pt x="4834" y="2164"/>
                </a:lnTo>
                <a:lnTo>
                  <a:pt x="4703" y="2164"/>
                </a:lnTo>
                <a:lnTo>
                  <a:pt x="4834" y="2225"/>
                </a:lnTo>
                <a:lnTo>
                  <a:pt x="4965" y="2529"/>
                </a:lnTo>
                <a:lnTo>
                  <a:pt x="4928" y="2103"/>
                </a:lnTo>
                <a:lnTo>
                  <a:pt x="5562" y="2103"/>
                </a:lnTo>
                <a:lnTo>
                  <a:pt x="5198" y="1798"/>
                </a:lnTo>
                <a:lnTo>
                  <a:pt x="4834" y="1798"/>
                </a:lnTo>
                <a:lnTo>
                  <a:pt x="4666" y="1645"/>
                </a:lnTo>
                <a:close/>
              </a:path>
              <a:path w="7620" h="4445">
                <a:moveTo>
                  <a:pt x="5321" y="1463"/>
                </a:moveTo>
                <a:lnTo>
                  <a:pt x="5346" y="1645"/>
                </a:lnTo>
                <a:lnTo>
                  <a:pt x="5406" y="1828"/>
                </a:lnTo>
                <a:lnTo>
                  <a:pt x="5452" y="2042"/>
                </a:lnTo>
                <a:lnTo>
                  <a:pt x="5583" y="2042"/>
                </a:lnTo>
                <a:lnTo>
                  <a:pt x="5727" y="2103"/>
                </a:lnTo>
                <a:lnTo>
                  <a:pt x="5797" y="2346"/>
                </a:lnTo>
                <a:lnTo>
                  <a:pt x="5867" y="2499"/>
                </a:lnTo>
                <a:lnTo>
                  <a:pt x="5891" y="1981"/>
                </a:lnTo>
                <a:lnTo>
                  <a:pt x="6258" y="1920"/>
                </a:lnTo>
                <a:lnTo>
                  <a:pt x="5641" y="1859"/>
                </a:lnTo>
                <a:lnTo>
                  <a:pt x="5321" y="1463"/>
                </a:lnTo>
                <a:close/>
              </a:path>
              <a:path w="7620" h="4445">
                <a:moveTo>
                  <a:pt x="3773" y="1584"/>
                </a:moveTo>
                <a:lnTo>
                  <a:pt x="3974" y="1859"/>
                </a:lnTo>
                <a:lnTo>
                  <a:pt x="4154" y="2164"/>
                </a:lnTo>
                <a:lnTo>
                  <a:pt x="4248" y="2468"/>
                </a:lnTo>
                <a:lnTo>
                  <a:pt x="4343" y="2285"/>
                </a:lnTo>
                <a:lnTo>
                  <a:pt x="4035" y="1828"/>
                </a:lnTo>
                <a:lnTo>
                  <a:pt x="3773" y="1584"/>
                </a:lnTo>
                <a:close/>
              </a:path>
              <a:path w="7620" h="4445">
                <a:moveTo>
                  <a:pt x="6258" y="1920"/>
                </a:moveTo>
                <a:lnTo>
                  <a:pt x="6117" y="1920"/>
                </a:lnTo>
                <a:lnTo>
                  <a:pt x="6239" y="2164"/>
                </a:lnTo>
                <a:lnTo>
                  <a:pt x="6248" y="2346"/>
                </a:lnTo>
                <a:lnTo>
                  <a:pt x="6258" y="1920"/>
                </a:lnTo>
                <a:close/>
              </a:path>
              <a:path w="7620" h="4445">
                <a:moveTo>
                  <a:pt x="5562" y="2103"/>
                </a:moveTo>
                <a:lnTo>
                  <a:pt x="4928" y="2103"/>
                </a:lnTo>
                <a:lnTo>
                  <a:pt x="5154" y="2164"/>
                </a:lnTo>
                <a:lnTo>
                  <a:pt x="5199" y="2326"/>
                </a:lnTo>
                <a:lnTo>
                  <a:pt x="5428" y="2225"/>
                </a:lnTo>
                <a:lnTo>
                  <a:pt x="5562" y="2103"/>
                </a:lnTo>
                <a:close/>
              </a:path>
              <a:path w="7620" h="4445">
                <a:moveTo>
                  <a:pt x="557" y="2225"/>
                </a:moveTo>
                <a:close/>
              </a:path>
              <a:path w="7620" h="4445">
                <a:moveTo>
                  <a:pt x="5960" y="2056"/>
                </a:moveTo>
                <a:lnTo>
                  <a:pt x="6035" y="2285"/>
                </a:lnTo>
                <a:lnTo>
                  <a:pt x="5960" y="2056"/>
                </a:lnTo>
                <a:close/>
              </a:path>
              <a:path w="7620" h="4445">
                <a:moveTo>
                  <a:pt x="6309" y="1920"/>
                </a:moveTo>
                <a:lnTo>
                  <a:pt x="6345" y="2103"/>
                </a:lnTo>
                <a:lnTo>
                  <a:pt x="6321" y="1950"/>
                </a:lnTo>
                <a:close/>
              </a:path>
              <a:path w="7620" h="4445">
                <a:moveTo>
                  <a:pt x="6487" y="1696"/>
                </a:moveTo>
                <a:lnTo>
                  <a:pt x="6522" y="1981"/>
                </a:lnTo>
                <a:lnTo>
                  <a:pt x="6487" y="1696"/>
                </a:lnTo>
                <a:close/>
              </a:path>
              <a:path w="7620" h="4445">
                <a:moveTo>
                  <a:pt x="5949" y="1981"/>
                </a:moveTo>
                <a:close/>
              </a:path>
              <a:path w="7620" h="4445">
                <a:moveTo>
                  <a:pt x="6619" y="1584"/>
                </a:moveTo>
                <a:lnTo>
                  <a:pt x="6640" y="1737"/>
                </a:lnTo>
                <a:lnTo>
                  <a:pt x="6739" y="1958"/>
                </a:lnTo>
                <a:lnTo>
                  <a:pt x="6709" y="1767"/>
                </a:lnTo>
                <a:lnTo>
                  <a:pt x="6619" y="1584"/>
                </a:lnTo>
                <a:close/>
              </a:path>
              <a:path w="7620" h="4445">
                <a:moveTo>
                  <a:pt x="5939" y="1496"/>
                </a:moveTo>
                <a:lnTo>
                  <a:pt x="5964" y="1798"/>
                </a:lnTo>
                <a:lnTo>
                  <a:pt x="5772" y="1828"/>
                </a:lnTo>
                <a:lnTo>
                  <a:pt x="6260" y="1828"/>
                </a:lnTo>
                <a:lnTo>
                  <a:pt x="6289" y="1645"/>
                </a:lnTo>
                <a:lnTo>
                  <a:pt x="6619" y="1584"/>
                </a:lnTo>
                <a:lnTo>
                  <a:pt x="5998" y="1523"/>
                </a:lnTo>
                <a:close/>
              </a:path>
              <a:path w="7620" h="4445">
                <a:moveTo>
                  <a:pt x="5510" y="1402"/>
                </a:moveTo>
                <a:lnTo>
                  <a:pt x="5630" y="1645"/>
                </a:lnTo>
                <a:lnTo>
                  <a:pt x="5641" y="1859"/>
                </a:lnTo>
                <a:lnTo>
                  <a:pt x="6259" y="1859"/>
                </a:lnTo>
                <a:lnTo>
                  <a:pt x="5772" y="1828"/>
                </a:lnTo>
                <a:lnTo>
                  <a:pt x="5510" y="1402"/>
                </a:lnTo>
                <a:close/>
              </a:path>
              <a:path w="7620" h="4445">
                <a:moveTo>
                  <a:pt x="4913" y="1582"/>
                </a:moveTo>
                <a:lnTo>
                  <a:pt x="4974" y="1798"/>
                </a:lnTo>
                <a:lnTo>
                  <a:pt x="5198" y="1798"/>
                </a:lnTo>
                <a:lnTo>
                  <a:pt x="4913" y="1582"/>
                </a:lnTo>
                <a:close/>
              </a:path>
              <a:path w="7620" h="4445">
                <a:moveTo>
                  <a:pt x="6608" y="1584"/>
                </a:moveTo>
                <a:lnTo>
                  <a:pt x="6309" y="1584"/>
                </a:lnTo>
                <a:lnTo>
                  <a:pt x="6476" y="1645"/>
                </a:lnTo>
                <a:lnTo>
                  <a:pt x="6608" y="1584"/>
                </a:lnTo>
                <a:close/>
              </a:path>
              <a:path w="7620" h="4445">
                <a:moveTo>
                  <a:pt x="7059" y="975"/>
                </a:moveTo>
                <a:lnTo>
                  <a:pt x="6641" y="975"/>
                </a:lnTo>
                <a:lnTo>
                  <a:pt x="6760" y="1219"/>
                </a:lnTo>
                <a:lnTo>
                  <a:pt x="7001" y="1402"/>
                </a:lnTo>
                <a:lnTo>
                  <a:pt x="7046" y="1645"/>
                </a:lnTo>
                <a:lnTo>
                  <a:pt x="7022" y="1219"/>
                </a:lnTo>
                <a:lnTo>
                  <a:pt x="7165" y="1219"/>
                </a:lnTo>
                <a:lnTo>
                  <a:pt x="7059" y="975"/>
                </a:lnTo>
                <a:close/>
              </a:path>
              <a:path w="7620" h="4445">
                <a:moveTo>
                  <a:pt x="7218" y="1336"/>
                </a:moveTo>
                <a:lnTo>
                  <a:pt x="7357" y="1645"/>
                </a:lnTo>
                <a:lnTo>
                  <a:pt x="7226" y="1341"/>
                </a:lnTo>
                <a:close/>
              </a:path>
              <a:path w="7620" h="4445">
                <a:moveTo>
                  <a:pt x="4535" y="1219"/>
                </a:moveTo>
                <a:lnTo>
                  <a:pt x="4834" y="1523"/>
                </a:lnTo>
                <a:lnTo>
                  <a:pt x="4535" y="1219"/>
                </a:lnTo>
                <a:close/>
              </a:path>
              <a:path w="7620" h="4445">
                <a:moveTo>
                  <a:pt x="6071" y="1066"/>
                </a:moveTo>
                <a:lnTo>
                  <a:pt x="6117" y="1523"/>
                </a:lnTo>
                <a:lnTo>
                  <a:pt x="6589" y="1523"/>
                </a:lnTo>
                <a:lnTo>
                  <a:pt x="6585" y="1219"/>
                </a:lnTo>
                <a:lnTo>
                  <a:pt x="6297" y="1219"/>
                </a:lnTo>
                <a:lnTo>
                  <a:pt x="6071" y="1066"/>
                </a:lnTo>
                <a:close/>
              </a:path>
              <a:path w="7620" h="4445">
                <a:moveTo>
                  <a:pt x="5833" y="1341"/>
                </a:moveTo>
                <a:lnTo>
                  <a:pt x="5939" y="1496"/>
                </a:lnTo>
                <a:lnTo>
                  <a:pt x="5833" y="1341"/>
                </a:lnTo>
                <a:close/>
              </a:path>
              <a:path w="7620" h="4445">
                <a:moveTo>
                  <a:pt x="6642" y="1187"/>
                </a:moveTo>
                <a:lnTo>
                  <a:pt x="6714" y="1402"/>
                </a:lnTo>
                <a:lnTo>
                  <a:pt x="6642" y="1187"/>
                </a:lnTo>
                <a:close/>
              </a:path>
              <a:path w="7620" h="4445">
                <a:moveTo>
                  <a:pt x="7165" y="1219"/>
                </a:moveTo>
                <a:lnTo>
                  <a:pt x="7022" y="1219"/>
                </a:lnTo>
                <a:lnTo>
                  <a:pt x="7218" y="1336"/>
                </a:lnTo>
                <a:close/>
              </a:path>
              <a:path w="7620" h="4445">
                <a:moveTo>
                  <a:pt x="6166" y="627"/>
                </a:moveTo>
                <a:lnTo>
                  <a:pt x="6358" y="944"/>
                </a:lnTo>
                <a:lnTo>
                  <a:pt x="6428" y="1219"/>
                </a:lnTo>
                <a:lnTo>
                  <a:pt x="6585" y="1219"/>
                </a:lnTo>
                <a:lnTo>
                  <a:pt x="6641" y="975"/>
                </a:lnTo>
                <a:lnTo>
                  <a:pt x="7059" y="975"/>
                </a:lnTo>
                <a:lnTo>
                  <a:pt x="6939" y="701"/>
                </a:lnTo>
                <a:lnTo>
                  <a:pt x="6345" y="701"/>
                </a:lnTo>
                <a:lnTo>
                  <a:pt x="6166" y="627"/>
                </a:lnTo>
                <a:close/>
              </a:path>
              <a:path w="7620" h="4445">
                <a:moveTo>
                  <a:pt x="6619" y="1127"/>
                </a:moveTo>
                <a:close/>
              </a:path>
              <a:path w="7620" h="4445">
                <a:moveTo>
                  <a:pt x="6402" y="372"/>
                </a:moveTo>
                <a:lnTo>
                  <a:pt x="6452" y="518"/>
                </a:lnTo>
                <a:lnTo>
                  <a:pt x="6345" y="701"/>
                </a:lnTo>
                <a:lnTo>
                  <a:pt x="6939" y="701"/>
                </a:lnTo>
                <a:lnTo>
                  <a:pt x="6833" y="457"/>
                </a:lnTo>
                <a:lnTo>
                  <a:pt x="6402" y="372"/>
                </a:lnTo>
                <a:close/>
              </a:path>
              <a:path w="7620" h="4445">
                <a:moveTo>
                  <a:pt x="5998" y="457"/>
                </a:moveTo>
                <a:lnTo>
                  <a:pt x="6166" y="627"/>
                </a:lnTo>
                <a:lnTo>
                  <a:pt x="5998" y="457"/>
                </a:lnTo>
                <a:close/>
              </a:path>
              <a:path w="7620" h="4445">
                <a:moveTo>
                  <a:pt x="6071" y="0"/>
                </a:moveTo>
                <a:lnTo>
                  <a:pt x="6370" y="365"/>
                </a:lnTo>
                <a:lnTo>
                  <a:pt x="6297" y="60"/>
                </a:lnTo>
                <a:lnTo>
                  <a:pt x="60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746068" y="75653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3157" y="0"/>
                </a:moveTo>
                <a:lnTo>
                  <a:pt x="0" y="1432"/>
                </a:lnTo>
                <a:lnTo>
                  <a:pt x="478" y="1066"/>
                </a:lnTo>
                <a:lnTo>
                  <a:pt x="966" y="761"/>
                </a:lnTo>
                <a:lnTo>
                  <a:pt x="1502" y="548"/>
                </a:lnTo>
                <a:lnTo>
                  <a:pt x="2036" y="304"/>
                </a:lnTo>
                <a:lnTo>
                  <a:pt x="2584" y="152"/>
                </a:lnTo>
                <a:lnTo>
                  <a:pt x="315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744284" y="757509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712" y="152"/>
                </a:moveTo>
                <a:lnTo>
                  <a:pt x="1319" y="152"/>
                </a:lnTo>
                <a:lnTo>
                  <a:pt x="1487" y="213"/>
                </a:lnTo>
                <a:lnTo>
                  <a:pt x="1795" y="335"/>
                </a:lnTo>
                <a:lnTo>
                  <a:pt x="1950" y="426"/>
                </a:lnTo>
                <a:lnTo>
                  <a:pt x="1712" y="152"/>
                </a:lnTo>
                <a:close/>
              </a:path>
              <a:path w="2540" h="634">
                <a:moveTo>
                  <a:pt x="1344" y="0"/>
                </a:moveTo>
                <a:lnTo>
                  <a:pt x="630" y="0"/>
                </a:lnTo>
                <a:lnTo>
                  <a:pt x="259" y="152"/>
                </a:lnTo>
                <a:lnTo>
                  <a:pt x="0" y="365"/>
                </a:lnTo>
                <a:lnTo>
                  <a:pt x="332" y="243"/>
                </a:lnTo>
                <a:lnTo>
                  <a:pt x="475" y="213"/>
                </a:lnTo>
                <a:lnTo>
                  <a:pt x="640" y="152"/>
                </a:lnTo>
                <a:lnTo>
                  <a:pt x="1712" y="152"/>
                </a:lnTo>
                <a:lnTo>
                  <a:pt x="134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735817" y="747085"/>
            <a:ext cx="7906" cy="2255"/>
          </a:xfrm>
          <a:prstGeom prst="rect">
            <a:avLst/>
          </a:prstGeom>
          <a:blipFill>
            <a:blip r:embed="rId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739926" y="74848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392" y="0"/>
                </a:moveTo>
                <a:lnTo>
                  <a:pt x="761" y="304"/>
                </a:lnTo>
                <a:lnTo>
                  <a:pt x="118" y="579"/>
                </a:lnTo>
                <a:lnTo>
                  <a:pt x="167" y="883"/>
                </a:lnTo>
                <a:lnTo>
                  <a:pt x="286" y="1127"/>
                </a:lnTo>
                <a:lnTo>
                  <a:pt x="451" y="1341"/>
                </a:lnTo>
                <a:lnTo>
                  <a:pt x="1188" y="1341"/>
                </a:lnTo>
                <a:lnTo>
                  <a:pt x="1405" y="1127"/>
                </a:lnTo>
                <a:lnTo>
                  <a:pt x="1487" y="883"/>
                </a:lnTo>
                <a:lnTo>
                  <a:pt x="1691" y="335"/>
                </a:lnTo>
                <a:lnTo>
                  <a:pt x="1392" y="0"/>
                </a:lnTo>
                <a:close/>
              </a:path>
            </a:pathLst>
          </a:custGeom>
          <a:solidFill>
            <a:srgbClr val="D1CD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739972" y="74863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274" y="1066"/>
                </a:moveTo>
                <a:lnTo>
                  <a:pt x="966" y="1188"/>
                </a:lnTo>
                <a:lnTo>
                  <a:pt x="609" y="1188"/>
                </a:lnTo>
                <a:lnTo>
                  <a:pt x="786" y="1249"/>
                </a:lnTo>
                <a:lnTo>
                  <a:pt x="966" y="1219"/>
                </a:lnTo>
                <a:lnTo>
                  <a:pt x="1121" y="1127"/>
                </a:lnTo>
                <a:lnTo>
                  <a:pt x="1274" y="1066"/>
                </a:lnTo>
                <a:close/>
              </a:path>
              <a:path w="1904" h="1270">
                <a:moveTo>
                  <a:pt x="1060" y="30"/>
                </a:moveTo>
                <a:lnTo>
                  <a:pt x="871" y="30"/>
                </a:lnTo>
                <a:lnTo>
                  <a:pt x="698" y="123"/>
                </a:lnTo>
                <a:lnTo>
                  <a:pt x="228" y="304"/>
                </a:lnTo>
                <a:lnTo>
                  <a:pt x="12" y="487"/>
                </a:lnTo>
                <a:lnTo>
                  <a:pt x="36" y="640"/>
                </a:lnTo>
                <a:lnTo>
                  <a:pt x="298" y="1066"/>
                </a:lnTo>
                <a:lnTo>
                  <a:pt x="441" y="1188"/>
                </a:lnTo>
                <a:lnTo>
                  <a:pt x="621" y="1188"/>
                </a:lnTo>
                <a:lnTo>
                  <a:pt x="454" y="1127"/>
                </a:lnTo>
                <a:lnTo>
                  <a:pt x="240" y="883"/>
                </a:lnTo>
                <a:lnTo>
                  <a:pt x="143" y="731"/>
                </a:lnTo>
                <a:lnTo>
                  <a:pt x="60" y="518"/>
                </a:lnTo>
                <a:lnTo>
                  <a:pt x="240" y="365"/>
                </a:lnTo>
                <a:lnTo>
                  <a:pt x="405" y="304"/>
                </a:lnTo>
                <a:lnTo>
                  <a:pt x="560" y="213"/>
                </a:lnTo>
                <a:lnTo>
                  <a:pt x="740" y="152"/>
                </a:lnTo>
                <a:lnTo>
                  <a:pt x="883" y="91"/>
                </a:lnTo>
                <a:lnTo>
                  <a:pt x="1060" y="30"/>
                </a:lnTo>
                <a:close/>
              </a:path>
              <a:path w="1904" h="1270">
                <a:moveTo>
                  <a:pt x="1417" y="123"/>
                </a:moveTo>
                <a:lnTo>
                  <a:pt x="1488" y="304"/>
                </a:lnTo>
                <a:lnTo>
                  <a:pt x="1507" y="487"/>
                </a:lnTo>
                <a:lnTo>
                  <a:pt x="1501" y="304"/>
                </a:lnTo>
                <a:lnTo>
                  <a:pt x="1453" y="152"/>
                </a:lnTo>
                <a:close/>
              </a:path>
              <a:path w="1904" h="1270">
                <a:moveTo>
                  <a:pt x="1329" y="55"/>
                </a:moveTo>
                <a:close/>
              </a:path>
              <a:path w="1904" h="1270">
                <a:moveTo>
                  <a:pt x="1216" y="0"/>
                </a:moveTo>
                <a:lnTo>
                  <a:pt x="1036" y="30"/>
                </a:lnTo>
                <a:lnTo>
                  <a:pt x="1329" y="55"/>
                </a:lnTo>
                <a:close/>
              </a:path>
            </a:pathLst>
          </a:custGeom>
          <a:solidFill>
            <a:srgbClr val="9B68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739962" y="74934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45" y="213"/>
                </a:lnTo>
                <a:lnTo>
                  <a:pt x="188" y="426"/>
                </a:lnTo>
                <a:lnTo>
                  <a:pt x="380" y="548"/>
                </a:lnTo>
                <a:lnTo>
                  <a:pt x="594" y="640"/>
                </a:lnTo>
                <a:lnTo>
                  <a:pt x="926" y="609"/>
                </a:lnTo>
                <a:lnTo>
                  <a:pt x="606" y="579"/>
                </a:lnTo>
                <a:lnTo>
                  <a:pt x="414" y="487"/>
                </a:lnTo>
                <a:lnTo>
                  <a:pt x="249" y="365"/>
                </a:lnTo>
                <a:lnTo>
                  <a:pt x="118" y="182"/>
                </a:lnTo>
                <a:lnTo>
                  <a:pt x="0" y="0"/>
                </a:lnTo>
                <a:close/>
              </a:path>
              <a:path w="1270" h="634">
                <a:moveTo>
                  <a:pt x="1033" y="579"/>
                </a:moveTo>
                <a:lnTo>
                  <a:pt x="819" y="609"/>
                </a:lnTo>
                <a:lnTo>
                  <a:pt x="1033" y="579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740377" y="7488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16" y="365"/>
                </a:moveTo>
                <a:lnTo>
                  <a:pt x="716" y="579"/>
                </a:lnTo>
                <a:lnTo>
                  <a:pt x="560" y="701"/>
                </a:lnTo>
                <a:lnTo>
                  <a:pt x="356" y="701"/>
                </a:lnTo>
                <a:lnTo>
                  <a:pt x="155" y="701"/>
                </a:lnTo>
                <a:lnTo>
                  <a:pt x="0" y="579"/>
                </a:lnTo>
                <a:lnTo>
                  <a:pt x="0" y="365"/>
                </a:lnTo>
                <a:lnTo>
                  <a:pt x="0" y="182"/>
                </a:lnTo>
                <a:lnTo>
                  <a:pt x="155" y="0"/>
                </a:lnTo>
                <a:lnTo>
                  <a:pt x="356" y="0"/>
                </a:lnTo>
                <a:lnTo>
                  <a:pt x="560" y="0"/>
                </a:lnTo>
                <a:lnTo>
                  <a:pt x="716" y="182"/>
                </a:lnTo>
                <a:lnTo>
                  <a:pt x="716" y="365"/>
                </a:lnTo>
                <a:close/>
              </a:path>
            </a:pathLst>
          </a:custGeom>
          <a:ln w="3175">
            <a:solidFill>
              <a:srgbClr val="5B37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740377" y="7489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12" y="0"/>
                </a:moveTo>
                <a:lnTo>
                  <a:pt x="155" y="0"/>
                </a:lnTo>
                <a:lnTo>
                  <a:pt x="0" y="152"/>
                </a:lnTo>
                <a:lnTo>
                  <a:pt x="0" y="518"/>
                </a:lnTo>
                <a:lnTo>
                  <a:pt x="155" y="670"/>
                </a:lnTo>
                <a:lnTo>
                  <a:pt x="512" y="670"/>
                </a:lnTo>
                <a:lnTo>
                  <a:pt x="667" y="518"/>
                </a:lnTo>
                <a:lnTo>
                  <a:pt x="667" y="152"/>
                </a:lnTo>
                <a:lnTo>
                  <a:pt x="512" y="0"/>
                </a:lnTo>
                <a:close/>
              </a:path>
            </a:pathLst>
          </a:custGeom>
          <a:solidFill>
            <a:srgbClr val="0607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740377" y="7489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67" y="335"/>
                </a:moveTo>
                <a:lnTo>
                  <a:pt x="667" y="518"/>
                </a:lnTo>
                <a:lnTo>
                  <a:pt x="512" y="670"/>
                </a:lnTo>
                <a:lnTo>
                  <a:pt x="335" y="670"/>
                </a:lnTo>
                <a:lnTo>
                  <a:pt x="155" y="670"/>
                </a:lnTo>
                <a:lnTo>
                  <a:pt x="0" y="518"/>
                </a:lnTo>
                <a:lnTo>
                  <a:pt x="0" y="335"/>
                </a:lnTo>
                <a:lnTo>
                  <a:pt x="0" y="152"/>
                </a:lnTo>
                <a:lnTo>
                  <a:pt x="155" y="0"/>
                </a:lnTo>
                <a:lnTo>
                  <a:pt x="335" y="0"/>
                </a:lnTo>
                <a:lnTo>
                  <a:pt x="512" y="0"/>
                </a:lnTo>
                <a:lnTo>
                  <a:pt x="667" y="152"/>
                </a:lnTo>
                <a:lnTo>
                  <a:pt x="667" y="335"/>
                </a:lnTo>
                <a:close/>
              </a:path>
            </a:pathLst>
          </a:custGeom>
          <a:ln w="3175">
            <a:solidFill>
              <a:srgbClr val="E34D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740712" y="74900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37" y="0"/>
                </a:moveTo>
                <a:lnTo>
                  <a:pt x="57" y="0"/>
                </a:lnTo>
                <a:lnTo>
                  <a:pt x="320" y="121"/>
                </a:lnTo>
                <a:close/>
              </a:path>
            </a:pathLst>
          </a:custGeom>
          <a:solidFill>
            <a:srgbClr val="FCF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740389" y="74934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85" y="152"/>
                </a:lnTo>
                <a:lnTo>
                  <a:pt x="454" y="243"/>
                </a:lnTo>
                <a:lnTo>
                  <a:pt x="274" y="152"/>
                </a:lnTo>
                <a:lnTo>
                  <a:pt x="106" y="60"/>
                </a:lnTo>
                <a:close/>
              </a:path>
              <a:path w="634" h="634">
                <a:moveTo>
                  <a:pt x="560" y="121"/>
                </a:moveTo>
                <a:close/>
              </a:path>
            </a:pathLst>
          </a:custGeom>
          <a:solidFill>
            <a:srgbClr val="D881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739676" y="74863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523" y="0"/>
                </a:moveTo>
                <a:lnTo>
                  <a:pt x="963" y="0"/>
                </a:lnTo>
                <a:lnTo>
                  <a:pt x="807" y="91"/>
                </a:lnTo>
                <a:lnTo>
                  <a:pt x="643" y="152"/>
                </a:lnTo>
                <a:lnTo>
                  <a:pt x="499" y="274"/>
                </a:lnTo>
                <a:lnTo>
                  <a:pt x="249" y="457"/>
                </a:lnTo>
                <a:lnTo>
                  <a:pt x="106" y="579"/>
                </a:lnTo>
                <a:lnTo>
                  <a:pt x="332" y="579"/>
                </a:lnTo>
                <a:lnTo>
                  <a:pt x="630" y="457"/>
                </a:lnTo>
                <a:lnTo>
                  <a:pt x="786" y="365"/>
                </a:lnTo>
                <a:lnTo>
                  <a:pt x="917" y="304"/>
                </a:lnTo>
                <a:lnTo>
                  <a:pt x="1048" y="213"/>
                </a:lnTo>
                <a:lnTo>
                  <a:pt x="1331" y="152"/>
                </a:lnTo>
                <a:lnTo>
                  <a:pt x="1749" y="152"/>
                </a:lnTo>
                <a:lnTo>
                  <a:pt x="1523" y="0"/>
                </a:lnTo>
                <a:close/>
              </a:path>
              <a:path w="1904" h="1270">
                <a:moveTo>
                  <a:pt x="1749" y="152"/>
                </a:moveTo>
                <a:close/>
              </a:path>
            </a:pathLst>
          </a:custGeom>
          <a:solidFill>
            <a:srgbClr val="7C48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738246" y="7510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6" y="0"/>
                </a:moveTo>
                <a:lnTo>
                  <a:pt x="19" y="579"/>
                </a:lnTo>
                <a:lnTo>
                  <a:pt x="0" y="883"/>
                </a:lnTo>
                <a:lnTo>
                  <a:pt x="106" y="731"/>
                </a:lnTo>
                <a:lnTo>
                  <a:pt x="143" y="579"/>
                </a:lnTo>
                <a:lnTo>
                  <a:pt x="143" y="121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737317" y="749188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92" y="0"/>
                </a:moveTo>
                <a:lnTo>
                  <a:pt x="0" y="30"/>
                </a:lnTo>
                <a:lnTo>
                  <a:pt x="192" y="60"/>
                </a:lnTo>
                <a:lnTo>
                  <a:pt x="368" y="152"/>
                </a:lnTo>
                <a:lnTo>
                  <a:pt x="516" y="304"/>
                </a:lnTo>
                <a:lnTo>
                  <a:pt x="728" y="548"/>
                </a:lnTo>
                <a:lnTo>
                  <a:pt x="786" y="731"/>
                </a:lnTo>
                <a:lnTo>
                  <a:pt x="929" y="1066"/>
                </a:lnTo>
                <a:lnTo>
                  <a:pt x="966" y="1859"/>
                </a:lnTo>
                <a:lnTo>
                  <a:pt x="1011" y="1676"/>
                </a:lnTo>
                <a:lnTo>
                  <a:pt x="1011" y="1066"/>
                </a:lnTo>
                <a:lnTo>
                  <a:pt x="966" y="883"/>
                </a:lnTo>
                <a:lnTo>
                  <a:pt x="893" y="701"/>
                </a:lnTo>
                <a:lnTo>
                  <a:pt x="835" y="518"/>
                </a:lnTo>
                <a:lnTo>
                  <a:pt x="728" y="304"/>
                </a:lnTo>
                <a:lnTo>
                  <a:pt x="560" y="213"/>
                </a:lnTo>
                <a:lnTo>
                  <a:pt x="393" y="91"/>
                </a:lnTo>
                <a:lnTo>
                  <a:pt x="192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737890" y="74927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0"/>
                </a:moveTo>
                <a:lnTo>
                  <a:pt x="344" y="487"/>
                </a:lnTo>
                <a:lnTo>
                  <a:pt x="405" y="761"/>
                </a:lnTo>
                <a:lnTo>
                  <a:pt x="475" y="1036"/>
                </a:lnTo>
                <a:lnTo>
                  <a:pt x="512" y="1645"/>
                </a:lnTo>
                <a:lnTo>
                  <a:pt x="536" y="1036"/>
                </a:lnTo>
                <a:lnTo>
                  <a:pt x="438" y="609"/>
                </a:lnTo>
                <a:lnTo>
                  <a:pt x="380" y="426"/>
                </a:lnTo>
                <a:lnTo>
                  <a:pt x="237" y="182"/>
                </a:lnTo>
                <a:lnTo>
                  <a:pt x="0" y="0"/>
                </a:lnTo>
                <a:close/>
              </a:path>
            </a:pathLst>
          </a:custGeom>
          <a:solidFill>
            <a:srgbClr val="A569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737234" y="75315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810" y="0"/>
                </a:moveTo>
                <a:lnTo>
                  <a:pt x="0" y="365"/>
                </a:lnTo>
                <a:lnTo>
                  <a:pt x="298" y="1828"/>
                </a:lnTo>
                <a:lnTo>
                  <a:pt x="1798" y="5120"/>
                </a:lnTo>
                <a:lnTo>
                  <a:pt x="2727" y="6309"/>
                </a:lnTo>
                <a:lnTo>
                  <a:pt x="3535" y="5943"/>
                </a:lnTo>
                <a:lnTo>
                  <a:pt x="3249" y="4480"/>
                </a:lnTo>
                <a:lnTo>
                  <a:pt x="1749" y="1188"/>
                </a:lnTo>
                <a:lnTo>
                  <a:pt x="81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737652" y="753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405" y="0"/>
                </a:moveTo>
                <a:lnTo>
                  <a:pt x="0" y="182"/>
                </a:lnTo>
                <a:lnTo>
                  <a:pt x="1307" y="2865"/>
                </a:lnTo>
                <a:lnTo>
                  <a:pt x="1700" y="3962"/>
                </a:lnTo>
                <a:lnTo>
                  <a:pt x="2712" y="6126"/>
                </a:lnTo>
                <a:lnTo>
                  <a:pt x="3118" y="5943"/>
                </a:lnTo>
                <a:lnTo>
                  <a:pt x="2831" y="4480"/>
                </a:lnTo>
                <a:lnTo>
                  <a:pt x="2081" y="2834"/>
                </a:lnTo>
                <a:lnTo>
                  <a:pt x="1344" y="1188"/>
                </a:lnTo>
                <a:lnTo>
                  <a:pt x="40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739258" y="75421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5">
                <a:moveTo>
                  <a:pt x="655" y="0"/>
                </a:moveTo>
                <a:lnTo>
                  <a:pt x="332" y="304"/>
                </a:lnTo>
                <a:lnTo>
                  <a:pt x="0" y="609"/>
                </a:lnTo>
                <a:lnTo>
                  <a:pt x="725" y="1859"/>
                </a:lnTo>
                <a:lnTo>
                  <a:pt x="1965" y="3108"/>
                </a:lnTo>
                <a:lnTo>
                  <a:pt x="3179" y="4389"/>
                </a:lnTo>
                <a:lnTo>
                  <a:pt x="4440" y="5151"/>
                </a:lnTo>
                <a:lnTo>
                  <a:pt x="4764" y="4846"/>
                </a:lnTo>
                <a:lnTo>
                  <a:pt x="5084" y="4571"/>
                </a:lnTo>
                <a:lnTo>
                  <a:pt x="4358" y="3291"/>
                </a:lnTo>
                <a:lnTo>
                  <a:pt x="3142" y="2042"/>
                </a:lnTo>
                <a:lnTo>
                  <a:pt x="1904" y="792"/>
                </a:lnTo>
                <a:lnTo>
                  <a:pt x="65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739258" y="75452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32" y="0"/>
                </a:moveTo>
                <a:lnTo>
                  <a:pt x="0" y="304"/>
                </a:lnTo>
                <a:lnTo>
                  <a:pt x="737" y="1554"/>
                </a:lnTo>
                <a:lnTo>
                  <a:pt x="1953" y="2804"/>
                </a:lnTo>
                <a:lnTo>
                  <a:pt x="3179" y="4084"/>
                </a:lnTo>
                <a:lnTo>
                  <a:pt x="4428" y="4846"/>
                </a:lnTo>
                <a:lnTo>
                  <a:pt x="4764" y="4541"/>
                </a:lnTo>
                <a:lnTo>
                  <a:pt x="3154" y="2865"/>
                </a:lnTo>
                <a:lnTo>
                  <a:pt x="2322" y="2133"/>
                </a:lnTo>
                <a:lnTo>
                  <a:pt x="33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40712" y="75814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844" y="0"/>
                </a:moveTo>
                <a:lnTo>
                  <a:pt x="0" y="243"/>
                </a:lnTo>
                <a:lnTo>
                  <a:pt x="70" y="1737"/>
                </a:lnTo>
                <a:lnTo>
                  <a:pt x="582" y="3474"/>
                </a:lnTo>
                <a:lnTo>
                  <a:pt x="1094" y="5181"/>
                </a:lnTo>
                <a:lnTo>
                  <a:pt x="1856" y="6492"/>
                </a:lnTo>
                <a:lnTo>
                  <a:pt x="2712" y="6248"/>
                </a:lnTo>
                <a:lnTo>
                  <a:pt x="2630" y="4754"/>
                </a:lnTo>
                <a:lnTo>
                  <a:pt x="2130" y="3017"/>
                </a:lnTo>
                <a:lnTo>
                  <a:pt x="1606" y="1310"/>
                </a:lnTo>
                <a:lnTo>
                  <a:pt x="84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41139" y="758149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417" y="0"/>
                </a:moveTo>
                <a:lnTo>
                  <a:pt x="0" y="121"/>
                </a:lnTo>
                <a:lnTo>
                  <a:pt x="905" y="2956"/>
                </a:lnTo>
                <a:lnTo>
                  <a:pt x="1155" y="4084"/>
                </a:lnTo>
                <a:lnTo>
                  <a:pt x="1859" y="6370"/>
                </a:lnTo>
                <a:lnTo>
                  <a:pt x="2285" y="6248"/>
                </a:lnTo>
                <a:lnTo>
                  <a:pt x="2203" y="4754"/>
                </a:lnTo>
                <a:lnTo>
                  <a:pt x="1685" y="2956"/>
                </a:lnTo>
                <a:lnTo>
                  <a:pt x="1179" y="1280"/>
                </a:lnTo>
                <a:lnTo>
                  <a:pt x="41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42532" y="759460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5">
                <a:moveTo>
                  <a:pt x="728" y="0"/>
                </a:moveTo>
                <a:lnTo>
                  <a:pt x="0" y="487"/>
                </a:lnTo>
                <a:lnTo>
                  <a:pt x="536" y="1828"/>
                </a:lnTo>
                <a:lnTo>
                  <a:pt x="1572" y="3261"/>
                </a:lnTo>
                <a:lnTo>
                  <a:pt x="2596" y="4663"/>
                </a:lnTo>
                <a:lnTo>
                  <a:pt x="3739" y="5608"/>
                </a:lnTo>
                <a:lnTo>
                  <a:pt x="4096" y="5364"/>
                </a:lnTo>
                <a:lnTo>
                  <a:pt x="4465" y="5120"/>
                </a:lnTo>
                <a:lnTo>
                  <a:pt x="3928" y="3749"/>
                </a:lnTo>
                <a:lnTo>
                  <a:pt x="2895" y="2346"/>
                </a:lnTo>
                <a:lnTo>
                  <a:pt x="1871" y="944"/>
                </a:lnTo>
                <a:lnTo>
                  <a:pt x="72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42532" y="75970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368" y="0"/>
                </a:moveTo>
                <a:lnTo>
                  <a:pt x="0" y="243"/>
                </a:lnTo>
                <a:lnTo>
                  <a:pt x="536" y="1584"/>
                </a:lnTo>
                <a:lnTo>
                  <a:pt x="1572" y="3017"/>
                </a:lnTo>
                <a:lnTo>
                  <a:pt x="2596" y="4450"/>
                </a:lnTo>
                <a:lnTo>
                  <a:pt x="3739" y="5364"/>
                </a:lnTo>
                <a:lnTo>
                  <a:pt x="4096" y="5120"/>
                </a:lnTo>
                <a:lnTo>
                  <a:pt x="2752" y="3230"/>
                </a:lnTo>
                <a:lnTo>
                  <a:pt x="2023" y="2377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742806" y="762995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987" y="0"/>
                </a:moveTo>
                <a:lnTo>
                  <a:pt x="585" y="30"/>
                </a:lnTo>
                <a:lnTo>
                  <a:pt x="167" y="91"/>
                </a:lnTo>
                <a:lnTo>
                  <a:pt x="0" y="1493"/>
                </a:lnTo>
                <a:lnTo>
                  <a:pt x="429" y="4876"/>
                </a:lnTo>
                <a:lnTo>
                  <a:pt x="941" y="6217"/>
                </a:lnTo>
                <a:lnTo>
                  <a:pt x="1773" y="6095"/>
                </a:lnTo>
                <a:lnTo>
                  <a:pt x="1941" y="4693"/>
                </a:lnTo>
                <a:lnTo>
                  <a:pt x="1499" y="1310"/>
                </a:lnTo>
                <a:lnTo>
                  <a:pt x="98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743391" y="762995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402" y="0"/>
                </a:moveTo>
                <a:lnTo>
                  <a:pt x="0" y="60"/>
                </a:lnTo>
                <a:lnTo>
                  <a:pt x="402" y="2834"/>
                </a:lnTo>
                <a:lnTo>
                  <a:pt x="463" y="3901"/>
                </a:lnTo>
                <a:lnTo>
                  <a:pt x="761" y="6156"/>
                </a:lnTo>
                <a:lnTo>
                  <a:pt x="1188" y="6095"/>
                </a:lnTo>
                <a:lnTo>
                  <a:pt x="1356" y="4693"/>
                </a:lnTo>
                <a:lnTo>
                  <a:pt x="1100" y="2834"/>
                </a:lnTo>
                <a:lnTo>
                  <a:pt x="914" y="1310"/>
                </a:lnTo>
                <a:lnTo>
                  <a:pt x="40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744425" y="764458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749" y="0"/>
                </a:moveTo>
                <a:lnTo>
                  <a:pt x="368" y="182"/>
                </a:lnTo>
                <a:lnTo>
                  <a:pt x="0" y="335"/>
                </a:lnTo>
                <a:lnTo>
                  <a:pt x="298" y="1676"/>
                </a:lnTo>
                <a:lnTo>
                  <a:pt x="1048" y="3169"/>
                </a:lnTo>
                <a:lnTo>
                  <a:pt x="1798" y="4632"/>
                </a:lnTo>
                <a:lnTo>
                  <a:pt x="2703" y="5669"/>
                </a:lnTo>
                <a:lnTo>
                  <a:pt x="3477" y="5303"/>
                </a:lnTo>
                <a:lnTo>
                  <a:pt x="3157" y="3992"/>
                </a:lnTo>
                <a:lnTo>
                  <a:pt x="2417" y="2499"/>
                </a:lnTo>
                <a:lnTo>
                  <a:pt x="1667" y="1036"/>
                </a:lnTo>
                <a:lnTo>
                  <a:pt x="74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744425" y="764641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368" y="0"/>
                </a:moveTo>
                <a:lnTo>
                  <a:pt x="0" y="152"/>
                </a:lnTo>
                <a:lnTo>
                  <a:pt x="298" y="1493"/>
                </a:lnTo>
                <a:lnTo>
                  <a:pt x="1048" y="2956"/>
                </a:lnTo>
                <a:lnTo>
                  <a:pt x="1798" y="4450"/>
                </a:lnTo>
                <a:lnTo>
                  <a:pt x="2703" y="5486"/>
                </a:lnTo>
                <a:lnTo>
                  <a:pt x="3084" y="5303"/>
                </a:lnTo>
                <a:lnTo>
                  <a:pt x="2121" y="3352"/>
                </a:lnTo>
                <a:lnTo>
                  <a:pt x="1572" y="2438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744699" y="76826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109" y="0"/>
                </a:moveTo>
                <a:lnTo>
                  <a:pt x="704" y="30"/>
                </a:lnTo>
                <a:lnTo>
                  <a:pt x="286" y="30"/>
                </a:lnTo>
                <a:lnTo>
                  <a:pt x="0" y="1432"/>
                </a:lnTo>
                <a:lnTo>
                  <a:pt x="48" y="3108"/>
                </a:lnTo>
                <a:lnTo>
                  <a:pt x="131" y="4815"/>
                </a:lnTo>
                <a:lnTo>
                  <a:pt x="512" y="6187"/>
                </a:lnTo>
                <a:lnTo>
                  <a:pt x="929" y="6156"/>
                </a:lnTo>
                <a:lnTo>
                  <a:pt x="1335" y="6156"/>
                </a:lnTo>
                <a:lnTo>
                  <a:pt x="1630" y="4785"/>
                </a:lnTo>
                <a:lnTo>
                  <a:pt x="1511" y="1371"/>
                </a:lnTo>
                <a:lnTo>
                  <a:pt x="110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745391" y="768268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426" y="0"/>
                </a:moveTo>
                <a:lnTo>
                  <a:pt x="0" y="30"/>
                </a:lnTo>
                <a:lnTo>
                  <a:pt x="176" y="2834"/>
                </a:lnTo>
                <a:lnTo>
                  <a:pt x="118" y="3931"/>
                </a:lnTo>
                <a:lnTo>
                  <a:pt x="237" y="6156"/>
                </a:lnTo>
                <a:lnTo>
                  <a:pt x="655" y="6156"/>
                </a:lnTo>
                <a:lnTo>
                  <a:pt x="926" y="4754"/>
                </a:lnTo>
                <a:lnTo>
                  <a:pt x="872" y="2834"/>
                </a:lnTo>
                <a:lnTo>
                  <a:pt x="819" y="1371"/>
                </a:lnTo>
                <a:lnTo>
                  <a:pt x="42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746461" y="770371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798" y="0"/>
                </a:moveTo>
                <a:lnTo>
                  <a:pt x="393" y="91"/>
                </a:lnTo>
                <a:lnTo>
                  <a:pt x="0" y="213"/>
                </a:lnTo>
                <a:lnTo>
                  <a:pt x="36" y="1584"/>
                </a:lnTo>
                <a:lnTo>
                  <a:pt x="978" y="4724"/>
                </a:lnTo>
                <a:lnTo>
                  <a:pt x="1691" y="5913"/>
                </a:lnTo>
                <a:lnTo>
                  <a:pt x="2097" y="5821"/>
                </a:lnTo>
                <a:lnTo>
                  <a:pt x="2490" y="5699"/>
                </a:lnTo>
                <a:lnTo>
                  <a:pt x="2441" y="4328"/>
                </a:lnTo>
                <a:lnTo>
                  <a:pt x="1511" y="1188"/>
                </a:lnTo>
                <a:lnTo>
                  <a:pt x="79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746461" y="770463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393" y="0"/>
                </a:moveTo>
                <a:lnTo>
                  <a:pt x="0" y="121"/>
                </a:lnTo>
                <a:lnTo>
                  <a:pt x="24" y="1493"/>
                </a:lnTo>
                <a:lnTo>
                  <a:pt x="512" y="3078"/>
                </a:lnTo>
                <a:lnTo>
                  <a:pt x="978" y="4632"/>
                </a:lnTo>
                <a:lnTo>
                  <a:pt x="1679" y="5852"/>
                </a:lnTo>
                <a:lnTo>
                  <a:pt x="2084" y="5730"/>
                </a:lnTo>
                <a:lnTo>
                  <a:pt x="1490" y="3627"/>
                </a:lnTo>
                <a:lnTo>
                  <a:pt x="1121" y="2651"/>
                </a:lnTo>
                <a:lnTo>
                  <a:pt x="39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745165" y="773816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950" y="0"/>
                </a:moveTo>
                <a:lnTo>
                  <a:pt x="438" y="1310"/>
                </a:lnTo>
                <a:lnTo>
                  <a:pt x="190" y="3200"/>
                </a:lnTo>
                <a:lnTo>
                  <a:pt x="0" y="4693"/>
                </a:lnTo>
                <a:lnTo>
                  <a:pt x="140" y="6095"/>
                </a:lnTo>
                <a:lnTo>
                  <a:pt x="975" y="6217"/>
                </a:lnTo>
                <a:lnTo>
                  <a:pt x="1499" y="4907"/>
                </a:lnTo>
                <a:lnTo>
                  <a:pt x="1737" y="3017"/>
                </a:lnTo>
                <a:lnTo>
                  <a:pt x="1938" y="1523"/>
                </a:lnTo>
                <a:lnTo>
                  <a:pt x="1786" y="121"/>
                </a:lnTo>
                <a:lnTo>
                  <a:pt x="95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745723" y="773877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810" y="0"/>
                </a:moveTo>
                <a:lnTo>
                  <a:pt x="499" y="2804"/>
                </a:lnTo>
                <a:lnTo>
                  <a:pt x="262" y="3870"/>
                </a:lnTo>
                <a:lnTo>
                  <a:pt x="0" y="6095"/>
                </a:lnTo>
                <a:lnTo>
                  <a:pt x="417" y="6156"/>
                </a:lnTo>
                <a:lnTo>
                  <a:pt x="941" y="4846"/>
                </a:lnTo>
                <a:lnTo>
                  <a:pt x="1368" y="1463"/>
                </a:lnTo>
                <a:lnTo>
                  <a:pt x="1228" y="60"/>
                </a:lnTo>
                <a:lnTo>
                  <a:pt x="81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746997" y="77622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048" y="0"/>
                </a:moveTo>
                <a:lnTo>
                  <a:pt x="606" y="60"/>
                </a:lnTo>
                <a:lnTo>
                  <a:pt x="192" y="91"/>
                </a:lnTo>
                <a:lnTo>
                  <a:pt x="0" y="1463"/>
                </a:lnTo>
                <a:lnTo>
                  <a:pt x="204" y="3078"/>
                </a:lnTo>
                <a:lnTo>
                  <a:pt x="393" y="4693"/>
                </a:lnTo>
                <a:lnTo>
                  <a:pt x="893" y="6004"/>
                </a:lnTo>
                <a:lnTo>
                  <a:pt x="1298" y="5974"/>
                </a:lnTo>
                <a:lnTo>
                  <a:pt x="1716" y="5913"/>
                </a:lnTo>
                <a:lnTo>
                  <a:pt x="1904" y="4541"/>
                </a:lnTo>
                <a:lnTo>
                  <a:pt x="1716" y="2926"/>
                </a:lnTo>
                <a:lnTo>
                  <a:pt x="1511" y="1310"/>
                </a:lnTo>
                <a:lnTo>
                  <a:pt x="104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746997" y="776285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606" y="0"/>
                </a:moveTo>
                <a:lnTo>
                  <a:pt x="192" y="30"/>
                </a:lnTo>
                <a:lnTo>
                  <a:pt x="0" y="1402"/>
                </a:lnTo>
                <a:lnTo>
                  <a:pt x="380" y="4632"/>
                </a:lnTo>
                <a:lnTo>
                  <a:pt x="880" y="5943"/>
                </a:lnTo>
                <a:lnTo>
                  <a:pt x="1298" y="5882"/>
                </a:lnTo>
                <a:lnTo>
                  <a:pt x="1072" y="3718"/>
                </a:lnTo>
                <a:lnTo>
                  <a:pt x="880" y="2712"/>
                </a:lnTo>
                <a:lnTo>
                  <a:pt x="60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745556" y="77988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847" y="0"/>
                </a:moveTo>
                <a:lnTo>
                  <a:pt x="371" y="1280"/>
                </a:lnTo>
                <a:lnTo>
                  <a:pt x="159" y="3108"/>
                </a:lnTo>
                <a:lnTo>
                  <a:pt x="0" y="4571"/>
                </a:lnTo>
                <a:lnTo>
                  <a:pt x="179" y="5913"/>
                </a:lnTo>
                <a:lnTo>
                  <a:pt x="609" y="5974"/>
                </a:lnTo>
                <a:lnTo>
                  <a:pt x="1024" y="6004"/>
                </a:lnTo>
                <a:lnTo>
                  <a:pt x="1514" y="4754"/>
                </a:lnTo>
                <a:lnTo>
                  <a:pt x="1710" y="2926"/>
                </a:lnTo>
                <a:lnTo>
                  <a:pt x="1859" y="1463"/>
                </a:lnTo>
                <a:lnTo>
                  <a:pt x="1691" y="91"/>
                </a:lnTo>
                <a:lnTo>
                  <a:pt x="1264" y="60"/>
                </a:lnTo>
                <a:lnTo>
                  <a:pt x="84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745556" y="779881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847" y="0"/>
                </a:moveTo>
                <a:lnTo>
                  <a:pt x="359" y="1280"/>
                </a:lnTo>
                <a:lnTo>
                  <a:pt x="167" y="2926"/>
                </a:lnTo>
                <a:lnTo>
                  <a:pt x="0" y="4571"/>
                </a:lnTo>
                <a:lnTo>
                  <a:pt x="167" y="5913"/>
                </a:lnTo>
                <a:lnTo>
                  <a:pt x="609" y="5974"/>
                </a:lnTo>
                <a:lnTo>
                  <a:pt x="871" y="3809"/>
                </a:lnTo>
                <a:lnTo>
                  <a:pt x="893" y="2773"/>
                </a:lnTo>
                <a:lnTo>
                  <a:pt x="1264" y="60"/>
                </a:lnTo>
                <a:lnTo>
                  <a:pt x="84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737116" y="75126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569" y="0"/>
                </a:moveTo>
                <a:lnTo>
                  <a:pt x="298" y="335"/>
                </a:lnTo>
                <a:lnTo>
                  <a:pt x="0" y="640"/>
                </a:lnTo>
                <a:lnTo>
                  <a:pt x="667" y="1523"/>
                </a:lnTo>
                <a:lnTo>
                  <a:pt x="2880" y="3047"/>
                </a:lnTo>
                <a:lnTo>
                  <a:pt x="3998" y="3413"/>
                </a:lnTo>
                <a:lnTo>
                  <a:pt x="4297" y="3047"/>
                </a:lnTo>
                <a:lnTo>
                  <a:pt x="4584" y="2712"/>
                </a:lnTo>
                <a:lnTo>
                  <a:pt x="3916" y="1828"/>
                </a:lnTo>
                <a:lnTo>
                  <a:pt x="2810" y="1097"/>
                </a:lnTo>
                <a:lnTo>
                  <a:pt x="1703" y="335"/>
                </a:lnTo>
                <a:lnTo>
                  <a:pt x="56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737116" y="75159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98" y="0"/>
                </a:moveTo>
                <a:lnTo>
                  <a:pt x="0" y="304"/>
                </a:lnTo>
                <a:lnTo>
                  <a:pt x="655" y="1188"/>
                </a:lnTo>
                <a:lnTo>
                  <a:pt x="2880" y="2712"/>
                </a:lnTo>
                <a:lnTo>
                  <a:pt x="3998" y="3047"/>
                </a:lnTo>
                <a:lnTo>
                  <a:pt x="4297" y="2712"/>
                </a:lnTo>
                <a:lnTo>
                  <a:pt x="2846" y="1706"/>
                </a:lnTo>
                <a:lnTo>
                  <a:pt x="2093" y="1280"/>
                </a:lnTo>
                <a:lnTo>
                  <a:pt x="29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904137" y="750864"/>
            <a:ext cx="90170" cy="102235"/>
          </a:xfrm>
          <a:custGeom>
            <a:avLst/>
            <a:gdLst/>
            <a:ahLst/>
            <a:cxnLst/>
            <a:rect l="l" t="t" r="r" b="b"/>
            <a:pathLst>
              <a:path w="90169" h="102234">
                <a:moveTo>
                  <a:pt x="15489" y="0"/>
                </a:moveTo>
                <a:lnTo>
                  <a:pt x="0" y="0"/>
                </a:lnTo>
                <a:lnTo>
                  <a:pt x="0" y="102199"/>
                </a:lnTo>
                <a:lnTo>
                  <a:pt x="15489" y="102199"/>
                </a:lnTo>
                <a:lnTo>
                  <a:pt x="15489" y="33863"/>
                </a:lnTo>
                <a:lnTo>
                  <a:pt x="31393" y="33863"/>
                </a:lnTo>
                <a:lnTo>
                  <a:pt x="15489" y="0"/>
                </a:lnTo>
                <a:close/>
              </a:path>
              <a:path w="90169" h="102234">
                <a:moveTo>
                  <a:pt x="90153" y="33863"/>
                </a:moveTo>
                <a:lnTo>
                  <a:pt x="74651" y="33863"/>
                </a:lnTo>
                <a:lnTo>
                  <a:pt x="74651" y="102199"/>
                </a:lnTo>
                <a:lnTo>
                  <a:pt x="90153" y="102199"/>
                </a:lnTo>
                <a:lnTo>
                  <a:pt x="90153" y="33863"/>
                </a:lnTo>
                <a:close/>
              </a:path>
              <a:path w="90169" h="102234">
                <a:moveTo>
                  <a:pt x="31393" y="33863"/>
                </a:moveTo>
                <a:lnTo>
                  <a:pt x="15489" y="33863"/>
                </a:lnTo>
                <a:lnTo>
                  <a:pt x="39623" y="83698"/>
                </a:lnTo>
                <a:lnTo>
                  <a:pt x="51099" y="83698"/>
                </a:lnTo>
                <a:lnTo>
                  <a:pt x="60606" y="63581"/>
                </a:lnTo>
                <a:lnTo>
                  <a:pt x="45351" y="63581"/>
                </a:lnTo>
                <a:lnTo>
                  <a:pt x="31393" y="33863"/>
                </a:lnTo>
                <a:close/>
              </a:path>
              <a:path w="90169" h="102234">
                <a:moveTo>
                  <a:pt x="90153" y="0"/>
                </a:moveTo>
                <a:lnTo>
                  <a:pt x="74651" y="0"/>
                </a:lnTo>
                <a:lnTo>
                  <a:pt x="45351" y="63581"/>
                </a:lnTo>
                <a:lnTo>
                  <a:pt x="60606" y="63581"/>
                </a:lnTo>
                <a:lnTo>
                  <a:pt x="74651" y="33863"/>
                </a:lnTo>
                <a:lnTo>
                  <a:pt x="90153" y="33863"/>
                </a:lnTo>
                <a:lnTo>
                  <a:pt x="90153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028611" y="750872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4">
                <a:moveTo>
                  <a:pt x="0" y="0"/>
                </a:moveTo>
                <a:lnTo>
                  <a:pt x="0" y="102191"/>
                </a:lnTo>
              </a:path>
            </a:pathLst>
          </a:custGeom>
          <a:ln w="16783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063072" y="750864"/>
            <a:ext cx="77470" cy="102235"/>
          </a:xfrm>
          <a:custGeom>
            <a:avLst/>
            <a:gdLst/>
            <a:ahLst/>
            <a:cxnLst/>
            <a:rect l="l" t="t" r="r" b="b"/>
            <a:pathLst>
              <a:path w="77469" h="102234">
                <a:moveTo>
                  <a:pt x="14194" y="0"/>
                </a:moveTo>
                <a:lnTo>
                  <a:pt x="0" y="0"/>
                </a:lnTo>
                <a:lnTo>
                  <a:pt x="0" y="102199"/>
                </a:lnTo>
                <a:lnTo>
                  <a:pt x="15514" y="102199"/>
                </a:lnTo>
                <a:lnTo>
                  <a:pt x="15514" y="30297"/>
                </a:lnTo>
                <a:lnTo>
                  <a:pt x="34135" y="30297"/>
                </a:lnTo>
                <a:lnTo>
                  <a:pt x="14194" y="0"/>
                </a:lnTo>
                <a:close/>
              </a:path>
              <a:path w="77469" h="102234">
                <a:moveTo>
                  <a:pt x="34135" y="30297"/>
                </a:moveTo>
                <a:lnTo>
                  <a:pt x="15514" y="30297"/>
                </a:lnTo>
                <a:lnTo>
                  <a:pt x="62733" y="102199"/>
                </a:lnTo>
                <a:lnTo>
                  <a:pt x="76949" y="102199"/>
                </a:lnTo>
                <a:lnTo>
                  <a:pt x="76949" y="71780"/>
                </a:lnTo>
                <a:lnTo>
                  <a:pt x="61438" y="71780"/>
                </a:lnTo>
                <a:lnTo>
                  <a:pt x="34135" y="30297"/>
                </a:lnTo>
                <a:close/>
              </a:path>
              <a:path w="77469" h="102234">
                <a:moveTo>
                  <a:pt x="76949" y="0"/>
                </a:moveTo>
                <a:lnTo>
                  <a:pt x="61438" y="0"/>
                </a:lnTo>
                <a:lnTo>
                  <a:pt x="61438" y="71780"/>
                </a:lnTo>
                <a:lnTo>
                  <a:pt x="76949" y="71780"/>
                </a:lnTo>
                <a:lnTo>
                  <a:pt x="76949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158079" y="750923"/>
            <a:ext cx="73025" cy="103505"/>
          </a:xfrm>
          <a:custGeom>
            <a:avLst/>
            <a:gdLst/>
            <a:ahLst/>
            <a:cxnLst/>
            <a:rect l="l" t="t" r="r" b="b"/>
            <a:pathLst>
              <a:path w="73025" h="103505">
                <a:moveTo>
                  <a:pt x="9947" y="79311"/>
                </a:moveTo>
                <a:lnTo>
                  <a:pt x="0" y="89912"/>
                </a:lnTo>
                <a:lnTo>
                  <a:pt x="10202" y="97583"/>
                </a:lnTo>
                <a:lnTo>
                  <a:pt x="21916" y="101760"/>
                </a:lnTo>
                <a:lnTo>
                  <a:pt x="35785" y="103024"/>
                </a:lnTo>
                <a:lnTo>
                  <a:pt x="47664" y="101744"/>
                </a:lnTo>
                <a:lnTo>
                  <a:pt x="60768" y="96119"/>
                </a:lnTo>
                <a:lnTo>
                  <a:pt x="67068" y="89038"/>
                </a:lnTo>
                <a:lnTo>
                  <a:pt x="33317" y="89038"/>
                </a:lnTo>
                <a:lnTo>
                  <a:pt x="20745" y="86589"/>
                </a:lnTo>
                <a:lnTo>
                  <a:pt x="9947" y="79311"/>
                </a:lnTo>
                <a:close/>
              </a:path>
              <a:path w="73025" h="103505">
                <a:moveTo>
                  <a:pt x="27515" y="0"/>
                </a:moveTo>
                <a:lnTo>
                  <a:pt x="14315" y="5638"/>
                </a:lnTo>
                <a:lnTo>
                  <a:pt x="5958" y="15625"/>
                </a:lnTo>
                <a:lnTo>
                  <a:pt x="3040" y="29110"/>
                </a:lnTo>
                <a:lnTo>
                  <a:pt x="3040" y="37370"/>
                </a:lnTo>
                <a:lnTo>
                  <a:pt x="5494" y="43862"/>
                </a:lnTo>
                <a:lnTo>
                  <a:pt x="14970" y="52763"/>
                </a:lnTo>
                <a:lnTo>
                  <a:pt x="21578" y="55658"/>
                </a:lnTo>
                <a:lnTo>
                  <a:pt x="47986" y="59377"/>
                </a:lnTo>
                <a:lnTo>
                  <a:pt x="50571" y="60352"/>
                </a:lnTo>
                <a:lnTo>
                  <a:pt x="53143" y="62821"/>
                </a:lnTo>
                <a:lnTo>
                  <a:pt x="55868" y="65259"/>
                </a:lnTo>
                <a:lnTo>
                  <a:pt x="57179" y="69008"/>
                </a:lnTo>
                <a:lnTo>
                  <a:pt x="56893" y="76582"/>
                </a:lnTo>
                <a:lnTo>
                  <a:pt x="49904" y="85812"/>
                </a:lnTo>
                <a:lnTo>
                  <a:pt x="33317" y="89038"/>
                </a:lnTo>
                <a:lnTo>
                  <a:pt x="67068" y="89038"/>
                </a:lnTo>
                <a:lnTo>
                  <a:pt x="69416" y="86399"/>
                </a:lnTo>
                <a:lnTo>
                  <a:pt x="72538" y="73001"/>
                </a:lnTo>
                <a:lnTo>
                  <a:pt x="72538" y="64223"/>
                </a:lnTo>
                <a:lnTo>
                  <a:pt x="69800" y="56938"/>
                </a:lnTo>
                <a:lnTo>
                  <a:pt x="64217" y="52061"/>
                </a:lnTo>
                <a:lnTo>
                  <a:pt x="59894" y="48160"/>
                </a:lnTo>
                <a:lnTo>
                  <a:pt x="54582" y="45874"/>
                </a:lnTo>
                <a:lnTo>
                  <a:pt x="28759" y="42003"/>
                </a:lnTo>
                <a:lnTo>
                  <a:pt x="24605" y="40266"/>
                </a:lnTo>
                <a:lnTo>
                  <a:pt x="21996" y="37980"/>
                </a:lnTo>
                <a:lnTo>
                  <a:pt x="19292" y="35541"/>
                </a:lnTo>
                <a:lnTo>
                  <a:pt x="18116" y="32219"/>
                </a:lnTo>
                <a:lnTo>
                  <a:pt x="18116" y="19478"/>
                </a:lnTo>
                <a:lnTo>
                  <a:pt x="24724" y="12590"/>
                </a:lnTo>
                <a:lnTo>
                  <a:pt x="63258" y="12590"/>
                </a:lnTo>
                <a:lnTo>
                  <a:pt x="65742" y="7965"/>
                </a:lnTo>
                <a:lnTo>
                  <a:pt x="56816" y="2959"/>
                </a:lnTo>
                <a:lnTo>
                  <a:pt x="44728" y="317"/>
                </a:lnTo>
                <a:lnTo>
                  <a:pt x="27515" y="0"/>
                </a:lnTo>
                <a:close/>
              </a:path>
              <a:path w="73025" h="103505">
                <a:moveTo>
                  <a:pt x="63258" y="12590"/>
                </a:moveTo>
                <a:lnTo>
                  <a:pt x="45392" y="12590"/>
                </a:lnTo>
                <a:lnTo>
                  <a:pt x="52726" y="14449"/>
                </a:lnTo>
                <a:lnTo>
                  <a:pt x="59035" y="20454"/>
                </a:lnTo>
                <a:lnTo>
                  <a:pt x="63258" y="1259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239225" y="750864"/>
            <a:ext cx="87630" cy="102235"/>
          </a:xfrm>
          <a:custGeom>
            <a:avLst/>
            <a:gdLst/>
            <a:ahLst/>
            <a:cxnLst/>
            <a:rect l="l" t="t" r="r" b="b"/>
            <a:pathLst>
              <a:path w="87630" h="102234">
                <a:moveTo>
                  <a:pt x="49971" y="0"/>
                </a:moveTo>
                <a:lnTo>
                  <a:pt x="37493" y="0"/>
                </a:lnTo>
                <a:lnTo>
                  <a:pt x="0" y="102199"/>
                </a:lnTo>
                <a:lnTo>
                  <a:pt x="16526" y="102199"/>
                </a:lnTo>
                <a:lnTo>
                  <a:pt x="23564" y="81686"/>
                </a:lnTo>
                <a:lnTo>
                  <a:pt x="79910" y="81686"/>
                </a:lnTo>
                <a:lnTo>
                  <a:pt x="75062" y="68458"/>
                </a:lnTo>
                <a:lnTo>
                  <a:pt x="28148" y="68458"/>
                </a:lnTo>
                <a:lnTo>
                  <a:pt x="44077" y="23103"/>
                </a:lnTo>
                <a:lnTo>
                  <a:pt x="58439" y="23103"/>
                </a:lnTo>
                <a:lnTo>
                  <a:pt x="49971" y="0"/>
                </a:lnTo>
                <a:close/>
              </a:path>
              <a:path w="87630" h="102234">
                <a:moveTo>
                  <a:pt x="79910" y="81686"/>
                </a:moveTo>
                <a:lnTo>
                  <a:pt x="63913" y="81686"/>
                </a:lnTo>
                <a:lnTo>
                  <a:pt x="70902" y="102199"/>
                </a:lnTo>
                <a:lnTo>
                  <a:pt x="87428" y="102199"/>
                </a:lnTo>
                <a:lnTo>
                  <a:pt x="79910" y="81686"/>
                </a:lnTo>
                <a:close/>
              </a:path>
              <a:path w="87630" h="102234">
                <a:moveTo>
                  <a:pt x="58439" y="23103"/>
                </a:moveTo>
                <a:lnTo>
                  <a:pt x="44077" y="23103"/>
                </a:lnTo>
                <a:lnTo>
                  <a:pt x="59579" y="68458"/>
                </a:lnTo>
                <a:lnTo>
                  <a:pt x="75062" y="68458"/>
                </a:lnTo>
                <a:lnTo>
                  <a:pt x="58439" y="23103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341156" y="846708"/>
            <a:ext cx="64769" cy="0"/>
          </a:xfrm>
          <a:custGeom>
            <a:avLst/>
            <a:gdLst/>
            <a:ahLst/>
            <a:cxnLst/>
            <a:rect l="l" t="t" r="r" b="b"/>
            <a:pathLst>
              <a:path w="64769">
                <a:moveTo>
                  <a:pt x="0" y="0"/>
                </a:moveTo>
                <a:lnTo>
                  <a:pt x="64782" y="0"/>
                </a:lnTo>
              </a:path>
            </a:pathLst>
          </a:custGeom>
          <a:ln w="15239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348918" y="750823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16793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418999" y="750864"/>
            <a:ext cx="73660" cy="103505"/>
          </a:xfrm>
          <a:custGeom>
            <a:avLst/>
            <a:gdLst/>
            <a:ahLst/>
            <a:cxnLst/>
            <a:rect l="l" t="t" r="r" b="b"/>
            <a:pathLst>
              <a:path w="73659" h="103505">
                <a:moveTo>
                  <a:pt x="15502" y="0"/>
                </a:moveTo>
                <a:lnTo>
                  <a:pt x="0" y="0"/>
                </a:lnTo>
                <a:lnTo>
                  <a:pt x="0" y="67852"/>
                </a:lnTo>
                <a:lnTo>
                  <a:pt x="2816" y="82233"/>
                </a:lnTo>
                <a:lnTo>
                  <a:pt x="10525" y="93357"/>
                </a:lnTo>
                <a:lnTo>
                  <a:pt x="22125" y="100537"/>
                </a:lnTo>
                <a:lnTo>
                  <a:pt x="36612" y="103083"/>
                </a:lnTo>
                <a:lnTo>
                  <a:pt x="36808" y="103082"/>
                </a:lnTo>
                <a:lnTo>
                  <a:pt x="51250" y="100482"/>
                </a:lnTo>
                <a:lnTo>
                  <a:pt x="62838" y="93271"/>
                </a:lnTo>
                <a:lnTo>
                  <a:pt x="66177" y="88445"/>
                </a:lnTo>
                <a:lnTo>
                  <a:pt x="30529" y="88445"/>
                </a:lnTo>
                <a:lnTo>
                  <a:pt x="19532" y="81134"/>
                </a:lnTo>
                <a:lnTo>
                  <a:pt x="15502" y="67055"/>
                </a:lnTo>
                <a:lnTo>
                  <a:pt x="15502" y="0"/>
                </a:lnTo>
                <a:close/>
              </a:path>
              <a:path w="73659" h="103505">
                <a:moveTo>
                  <a:pt x="73340" y="0"/>
                </a:moveTo>
                <a:lnTo>
                  <a:pt x="57851" y="0"/>
                </a:lnTo>
                <a:lnTo>
                  <a:pt x="55722" y="77397"/>
                </a:lnTo>
                <a:lnTo>
                  <a:pt x="46828" y="85879"/>
                </a:lnTo>
                <a:lnTo>
                  <a:pt x="30529" y="88445"/>
                </a:lnTo>
                <a:lnTo>
                  <a:pt x="66177" y="88445"/>
                </a:lnTo>
                <a:lnTo>
                  <a:pt x="70544" y="82134"/>
                </a:lnTo>
                <a:lnTo>
                  <a:pt x="73322" y="67852"/>
                </a:lnTo>
                <a:lnTo>
                  <a:pt x="73340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517486" y="750864"/>
            <a:ext cx="73025" cy="102235"/>
          </a:xfrm>
          <a:custGeom>
            <a:avLst/>
            <a:gdLst/>
            <a:ahLst/>
            <a:cxnLst/>
            <a:rect l="l" t="t" r="r" b="b"/>
            <a:pathLst>
              <a:path w="73025" h="102234">
                <a:moveTo>
                  <a:pt x="35899" y="0"/>
                </a:moveTo>
                <a:lnTo>
                  <a:pt x="0" y="0"/>
                </a:lnTo>
                <a:lnTo>
                  <a:pt x="0" y="102199"/>
                </a:lnTo>
                <a:lnTo>
                  <a:pt x="38907" y="102113"/>
                </a:lnTo>
                <a:lnTo>
                  <a:pt x="51922" y="99342"/>
                </a:lnTo>
                <a:lnTo>
                  <a:pt x="62295" y="92598"/>
                </a:lnTo>
                <a:lnTo>
                  <a:pt x="65247" y="88300"/>
                </a:lnTo>
                <a:lnTo>
                  <a:pt x="15502" y="88300"/>
                </a:lnTo>
                <a:lnTo>
                  <a:pt x="15502" y="13929"/>
                </a:lnTo>
                <a:lnTo>
                  <a:pt x="64675" y="13929"/>
                </a:lnTo>
                <a:lnTo>
                  <a:pt x="60357" y="7854"/>
                </a:lnTo>
                <a:lnTo>
                  <a:pt x="49354" y="1943"/>
                </a:lnTo>
                <a:lnTo>
                  <a:pt x="35899" y="0"/>
                </a:lnTo>
                <a:close/>
              </a:path>
              <a:path w="73025" h="102234">
                <a:moveTo>
                  <a:pt x="64675" y="13929"/>
                </a:moveTo>
                <a:lnTo>
                  <a:pt x="41626" y="13929"/>
                </a:lnTo>
                <a:lnTo>
                  <a:pt x="47387" y="16062"/>
                </a:lnTo>
                <a:lnTo>
                  <a:pt x="51672" y="20817"/>
                </a:lnTo>
                <a:lnTo>
                  <a:pt x="55410" y="28090"/>
                </a:lnTo>
                <a:lnTo>
                  <a:pt x="56883" y="39944"/>
                </a:lnTo>
                <a:lnTo>
                  <a:pt x="57085" y="58173"/>
                </a:lnTo>
                <a:lnTo>
                  <a:pt x="55917" y="71887"/>
                </a:lnTo>
                <a:lnTo>
                  <a:pt x="51672" y="81381"/>
                </a:lnTo>
                <a:lnTo>
                  <a:pt x="47387" y="86136"/>
                </a:lnTo>
                <a:lnTo>
                  <a:pt x="41626" y="88300"/>
                </a:lnTo>
                <a:lnTo>
                  <a:pt x="65247" y="88300"/>
                </a:lnTo>
                <a:lnTo>
                  <a:pt x="68403" y="83705"/>
                </a:lnTo>
                <a:lnTo>
                  <a:pt x="71568" y="72380"/>
                </a:lnTo>
                <a:lnTo>
                  <a:pt x="72575" y="59082"/>
                </a:lnTo>
                <a:lnTo>
                  <a:pt x="72640" y="43844"/>
                </a:lnTo>
                <a:lnTo>
                  <a:pt x="71880" y="31340"/>
                </a:lnTo>
                <a:lnTo>
                  <a:pt x="68448" y="19239"/>
                </a:lnTo>
                <a:lnTo>
                  <a:pt x="64675" y="13929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117323" y="859373"/>
            <a:ext cx="582295" cy="0"/>
          </a:xfrm>
          <a:custGeom>
            <a:avLst/>
            <a:gdLst/>
            <a:ahLst/>
            <a:cxnLst/>
            <a:rect l="l" t="t" r="r" b="b"/>
            <a:pathLst>
              <a:path w="582294">
                <a:moveTo>
                  <a:pt x="0" y="0"/>
                </a:moveTo>
                <a:lnTo>
                  <a:pt x="581954" y="0"/>
                </a:lnTo>
              </a:path>
            </a:pathLst>
          </a:custGeom>
          <a:ln w="3175">
            <a:solidFill>
              <a:srgbClr val="11B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926323" y="764760"/>
            <a:ext cx="0" cy="71755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0"/>
                </a:moveTo>
                <a:lnTo>
                  <a:pt x="0" y="71235"/>
                </a:lnTo>
              </a:path>
            </a:pathLst>
          </a:custGeom>
          <a:ln w="24415">
            <a:solidFill>
              <a:srgbClr val="E31F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914750" y="764760"/>
            <a:ext cx="23495" cy="71755"/>
          </a:xfrm>
          <a:custGeom>
            <a:avLst/>
            <a:gdLst/>
            <a:ahLst/>
            <a:cxnLst/>
            <a:rect l="l" t="t" r="r" b="b"/>
            <a:pathLst>
              <a:path w="23494" h="71755">
                <a:moveTo>
                  <a:pt x="0" y="71235"/>
                </a:moveTo>
                <a:lnTo>
                  <a:pt x="23145" y="71235"/>
                </a:lnTo>
                <a:lnTo>
                  <a:pt x="23145" y="0"/>
                </a:lnTo>
                <a:lnTo>
                  <a:pt x="0" y="0"/>
                </a:lnTo>
                <a:lnTo>
                  <a:pt x="0" y="71235"/>
                </a:lnTo>
                <a:close/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996272" y="764763"/>
            <a:ext cx="59055" cy="71755"/>
          </a:xfrm>
          <a:custGeom>
            <a:avLst/>
            <a:gdLst/>
            <a:ahLst/>
            <a:cxnLst/>
            <a:rect l="l" t="t" r="r" b="b"/>
            <a:pathLst>
              <a:path w="59055" h="71755">
                <a:moveTo>
                  <a:pt x="17657" y="0"/>
                </a:moveTo>
                <a:lnTo>
                  <a:pt x="0" y="0"/>
                </a:lnTo>
                <a:lnTo>
                  <a:pt x="0" y="71231"/>
                </a:lnTo>
                <a:lnTo>
                  <a:pt x="17657" y="71231"/>
                </a:lnTo>
                <a:lnTo>
                  <a:pt x="17657" y="30632"/>
                </a:lnTo>
                <a:lnTo>
                  <a:pt x="34994" y="30632"/>
                </a:lnTo>
                <a:lnTo>
                  <a:pt x="17657" y="0"/>
                </a:lnTo>
                <a:close/>
              </a:path>
              <a:path w="59055" h="71755">
                <a:moveTo>
                  <a:pt x="34994" y="30632"/>
                </a:moveTo>
                <a:lnTo>
                  <a:pt x="17657" y="30632"/>
                </a:lnTo>
                <a:lnTo>
                  <a:pt x="40791" y="71231"/>
                </a:lnTo>
                <a:lnTo>
                  <a:pt x="58448" y="71231"/>
                </a:lnTo>
                <a:lnTo>
                  <a:pt x="58448" y="40873"/>
                </a:lnTo>
                <a:lnTo>
                  <a:pt x="40791" y="40873"/>
                </a:lnTo>
                <a:lnTo>
                  <a:pt x="34994" y="30632"/>
                </a:lnTo>
                <a:close/>
              </a:path>
              <a:path w="59055" h="71755">
                <a:moveTo>
                  <a:pt x="58448" y="0"/>
                </a:moveTo>
                <a:lnTo>
                  <a:pt x="40791" y="0"/>
                </a:lnTo>
                <a:lnTo>
                  <a:pt x="40791" y="40873"/>
                </a:lnTo>
                <a:lnTo>
                  <a:pt x="58448" y="40873"/>
                </a:lnTo>
                <a:lnTo>
                  <a:pt x="58448" y="0"/>
                </a:lnTo>
                <a:close/>
              </a:path>
            </a:pathLst>
          </a:custGeom>
          <a:solidFill>
            <a:srgbClr val="E31F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996272" y="764763"/>
            <a:ext cx="59055" cy="71755"/>
          </a:xfrm>
          <a:custGeom>
            <a:avLst/>
            <a:gdLst/>
            <a:ahLst/>
            <a:cxnLst/>
            <a:rect l="l" t="t" r="r" b="b"/>
            <a:pathLst>
              <a:path w="59055" h="71755">
                <a:moveTo>
                  <a:pt x="40791" y="0"/>
                </a:moveTo>
                <a:lnTo>
                  <a:pt x="58448" y="0"/>
                </a:lnTo>
                <a:lnTo>
                  <a:pt x="58448" y="71231"/>
                </a:lnTo>
                <a:lnTo>
                  <a:pt x="40791" y="71231"/>
                </a:lnTo>
                <a:lnTo>
                  <a:pt x="17657" y="30632"/>
                </a:lnTo>
                <a:lnTo>
                  <a:pt x="17657" y="71231"/>
                </a:lnTo>
                <a:lnTo>
                  <a:pt x="0" y="71231"/>
                </a:lnTo>
                <a:lnTo>
                  <a:pt x="0" y="0"/>
                </a:lnTo>
                <a:lnTo>
                  <a:pt x="17657" y="0"/>
                </a:lnTo>
                <a:lnTo>
                  <a:pt x="40791" y="40873"/>
                </a:lnTo>
                <a:lnTo>
                  <a:pt x="40791" y="0"/>
                </a:lnTo>
                <a:close/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 txBox="1"/>
          <p:nvPr/>
        </p:nvSpPr>
        <p:spPr>
          <a:xfrm>
            <a:off x="1470445" y="5710341"/>
            <a:ext cx="3129915" cy="8420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600" spc="10" dirty="0">
                <a:solidFill>
                  <a:srgbClr val="FFFFFF"/>
                </a:solidFill>
                <a:latin typeface="Franklin Gothic Medium"/>
                <a:cs typeface="Franklin Gothic Medium"/>
              </a:rPr>
              <a:t>*X</a:t>
            </a:r>
            <a:r>
              <a:rPr sz="1600" spc="-130" dirty="0">
                <a:solidFill>
                  <a:srgbClr val="FFFFFF"/>
                </a:solidFill>
                <a:latin typeface="Franklin Gothic Medium"/>
                <a:cs typeface="Franklin Gothic Medium"/>
              </a:rPr>
              <a:t>t</a:t>
            </a:r>
            <a:r>
              <a:rPr sz="1600" spc="-190" dirty="0">
                <a:solidFill>
                  <a:srgbClr val="FFFFFF"/>
                </a:solidFill>
                <a:latin typeface="Franklin Gothic Medium"/>
                <a:cs typeface="Franklin Gothic Medium"/>
              </a:rPr>
              <a:t>D</a:t>
            </a:r>
            <a:r>
              <a:rPr sz="1600" spc="-20" dirty="0">
                <a:solidFill>
                  <a:srgbClr val="FFFFFF"/>
                </a:solidFill>
                <a:latin typeface="Franklin Gothic Medium"/>
                <a:cs typeface="Franklin Gothic Medium"/>
              </a:rPr>
              <a:t> </a:t>
            </a:r>
            <a:r>
              <a:rPr sz="1600" spc="-60" dirty="0">
                <a:solidFill>
                  <a:srgbClr val="FFFFFF"/>
                </a:solidFill>
                <a:latin typeface="Franklin Gothic Medium"/>
                <a:cs typeface="Franklin Gothic Medium"/>
              </a:rPr>
              <a:t>S</a:t>
            </a:r>
            <a:r>
              <a:rPr sz="1600" spc="-195" dirty="0">
                <a:solidFill>
                  <a:srgbClr val="FFFFFF"/>
                </a:solidFill>
                <a:latin typeface="Franklin Gothic Medium"/>
                <a:cs typeface="Franklin Gothic Medium"/>
              </a:rPr>
              <a:t>D</a:t>
            </a:r>
            <a:r>
              <a:rPr sz="1600" spc="-434" dirty="0">
                <a:solidFill>
                  <a:srgbClr val="FFFFFF"/>
                </a:solidFill>
                <a:latin typeface="Franklin Gothic Medium"/>
                <a:cs typeface="Franklin Gothic Medium"/>
              </a:rPr>
              <a:t>U</a:t>
            </a:r>
            <a:r>
              <a:rPr sz="1600" spc="-190" dirty="0">
                <a:solidFill>
                  <a:srgbClr val="FFFFFF"/>
                </a:solidFill>
                <a:latin typeface="Franklin Gothic Medium"/>
                <a:cs typeface="Franklin Gothic Medium"/>
              </a:rPr>
              <a:t>D</a:t>
            </a:r>
            <a:r>
              <a:rPr sz="1600" spc="-35" dirty="0">
                <a:solidFill>
                  <a:srgbClr val="FFFFFF"/>
                </a:solidFill>
                <a:latin typeface="Franklin Gothic Medium"/>
                <a:cs typeface="Franklin Gothic Medium"/>
              </a:rPr>
              <a:t> </a:t>
            </a:r>
            <a:r>
              <a:rPr sz="1600" spc="-20" dirty="0">
                <a:solidFill>
                  <a:srgbClr val="FFFFFF"/>
                </a:solidFill>
                <a:latin typeface="Arial Unicode MS"/>
                <a:cs typeface="Arial Unicode MS"/>
              </a:rPr>
              <a:t>p</a:t>
            </a:r>
            <a:r>
              <a:rPr sz="1600" spc="-35" dirty="0">
                <a:solidFill>
                  <a:srgbClr val="FFFFFF"/>
                </a:solidFill>
                <a:latin typeface="Arial Unicode MS"/>
                <a:cs typeface="Arial Unicode MS"/>
              </a:rPr>
              <a:t>r</a:t>
            </a:r>
            <a:r>
              <a:rPr sz="1600" spc="-10" dirty="0">
                <a:solidFill>
                  <a:srgbClr val="FFFFFF"/>
                </a:solidFill>
                <a:latin typeface="Arial Unicode MS"/>
                <a:cs typeface="Arial Unicode MS"/>
              </a:rPr>
              <a:t>o</a:t>
            </a:r>
            <a:r>
              <a:rPr sz="1600" spc="-30" dirty="0">
                <a:solidFill>
                  <a:srgbClr val="FFFFFF"/>
                </a:solidFill>
                <a:latin typeface="Arial Unicode MS"/>
                <a:cs typeface="Arial Unicode MS"/>
              </a:rPr>
              <a:t>f</a:t>
            </a:r>
            <a:r>
              <a:rPr sz="1600" spc="-90" dirty="0">
                <a:solidFill>
                  <a:srgbClr val="FFFFFF"/>
                </a:solidFill>
                <a:latin typeface="Arial Unicode MS"/>
                <a:cs typeface="Arial Unicode MS"/>
              </a:rPr>
              <a:t>e</a:t>
            </a:r>
            <a:r>
              <a:rPr sz="1600" spc="-235" dirty="0">
                <a:solidFill>
                  <a:srgbClr val="FFFFFF"/>
                </a:solidFill>
                <a:latin typeface="Arial Unicode MS"/>
                <a:cs typeface="Arial Unicode MS"/>
              </a:rPr>
              <a:t>s</a:t>
            </a:r>
            <a:r>
              <a:rPr sz="1600" spc="-40" dirty="0">
                <a:solidFill>
                  <a:srgbClr val="FFFFFF"/>
                </a:solidFill>
                <a:latin typeface="Arial Unicode MS"/>
                <a:cs typeface="Arial Unicode MS"/>
              </a:rPr>
              <a:t>i</a:t>
            </a:r>
            <a:r>
              <a:rPr sz="1600" spc="-10" dirty="0">
                <a:solidFill>
                  <a:srgbClr val="FFFFFF"/>
                </a:solidFill>
                <a:latin typeface="Arial Unicode MS"/>
                <a:cs typeface="Arial Unicode MS"/>
              </a:rPr>
              <a:t>o</a:t>
            </a:r>
            <a:r>
              <a:rPr sz="1600" spc="-100" dirty="0">
                <a:solidFill>
                  <a:srgbClr val="FFFFFF"/>
                </a:solidFill>
                <a:latin typeface="Arial Unicode MS"/>
                <a:cs typeface="Arial Unicode MS"/>
              </a:rPr>
              <a:t>n</a:t>
            </a:r>
            <a:r>
              <a:rPr sz="1600" spc="-20" dirty="0">
                <a:solidFill>
                  <a:srgbClr val="FFFFFF"/>
                </a:solidFill>
                <a:latin typeface="Arial Unicode MS"/>
                <a:cs typeface="Arial Unicode MS"/>
              </a:rPr>
              <a:t>a</a:t>
            </a:r>
            <a:r>
              <a:rPr sz="1600" spc="-40" dirty="0">
                <a:solidFill>
                  <a:srgbClr val="FFFFFF"/>
                </a:solidFill>
                <a:latin typeface="Arial Unicode MS"/>
                <a:cs typeface="Arial Unicode MS"/>
              </a:rPr>
              <a:t>l</a:t>
            </a:r>
            <a:r>
              <a:rPr sz="1600" spc="-90" dirty="0">
                <a:solidFill>
                  <a:srgbClr val="FFFFFF"/>
                </a:solidFill>
                <a:latin typeface="Arial Unicode MS"/>
                <a:cs typeface="Arial Unicode MS"/>
              </a:rPr>
              <a:t>e</a:t>
            </a:r>
            <a:r>
              <a:rPr sz="1600" spc="-155" dirty="0">
                <a:solidFill>
                  <a:srgbClr val="FFFFFF"/>
                </a:solidFill>
                <a:latin typeface="Arial Unicode MS"/>
                <a:cs typeface="Arial Unicode MS"/>
              </a:rPr>
              <a:t>s</a:t>
            </a:r>
            <a:r>
              <a:rPr sz="1600" spc="-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-20" dirty="0">
                <a:solidFill>
                  <a:srgbClr val="FFFFFF"/>
                </a:solidFill>
                <a:latin typeface="Arial Unicode MS"/>
                <a:cs typeface="Arial Unicode MS"/>
              </a:rPr>
              <a:t>d</a:t>
            </a:r>
            <a:r>
              <a:rPr sz="1600" spc="-10" dirty="0">
                <a:solidFill>
                  <a:srgbClr val="FFFFFF"/>
                </a:solidFill>
                <a:latin typeface="Arial Unicode MS"/>
                <a:cs typeface="Arial Unicode MS"/>
              </a:rPr>
              <a:t>e</a:t>
            </a:r>
            <a:r>
              <a:rPr sz="1600" spc="-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-40" dirty="0">
                <a:solidFill>
                  <a:srgbClr val="FFFFFF"/>
                </a:solidFill>
                <a:latin typeface="Arial Unicode MS"/>
                <a:cs typeface="Arial Unicode MS"/>
              </a:rPr>
              <a:t>l</a:t>
            </a:r>
            <a:r>
              <a:rPr sz="1600" spc="60" dirty="0">
                <a:solidFill>
                  <a:srgbClr val="FFFFFF"/>
                </a:solidFill>
                <a:latin typeface="Arial Unicode MS"/>
                <a:cs typeface="Arial Unicode MS"/>
              </a:rPr>
              <a:t>a</a:t>
            </a:r>
            <a:r>
              <a:rPr sz="1600" spc="-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-235" dirty="0">
                <a:solidFill>
                  <a:srgbClr val="FFFFFF"/>
                </a:solidFill>
                <a:latin typeface="Arial Unicode MS"/>
                <a:cs typeface="Arial Unicode MS"/>
              </a:rPr>
              <a:t>s</a:t>
            </a:r>
            <a:r>
              <a:rPr sz="1600" spc="-20" dirty="0">
                <a:solidFill>
                  <a:srgbClr val="FFFFFF"/>
                </a:solidFill>
                <a:latin typeface="Arial Unicode MS"/>
                <a:cs typeface="Arial Unicode MS"/>
              </a:rPr>
              <a:t>a</a:t>
            </a:r>
            <a:r>
              <a:rPr sz="1600" spc="-40" dirty="0">
                <a:solidFill>
                  <a:srgbClr val="FFFFFF"/>
                </a:solidFill>
                <a:latin typeface="Arial Unicode MS"/>
                <a:cs typeface="Arial Unicode MS"/>
              </a:rPr>
              <a:t>l</a:t>
            </a:r>
            <a:r>
              <a:rPr sz="1600" spc="-100" dirty="0">
                <a:solidFill>
                  <a:srgbClr val="FFFFFF"/>
                </a:solidFill>
                <a:latin typeface="Arial Unicode MS"/>
                <a:cs typeface="Arial Unicode MS"/>
              </a:rPr>
              <a:t>u</a:t>
            </a:r>
            <a:r>
              <a:rPr sz="1600" spc="60" dirty="0">
                <a:solidFill>
                  <a:srgbClr val="FFFFFF"/>
                </a:solidFill>
                <a:latin typeface="Arial Unicode MS"/>
                <a:cs typeface="Arial Unicode MS"/>
              </a:rPr>
              <a:t>d</a:t>
            </a:r>
            <a:endParaRPr sz="1600">
              <a:latin typeface="Arial Unicode MS"/>
              <a:cs typeface="Arial Unicode MS"/>
            </a:endParaRPr>
          </a:p>
          <a:p>
            <a:pPr>
              <a:lnSpc>
                <a:spcPct val="100000"/>
              </a:lnSpc>
            </a:pPr>
            <a:endParaRPr sz="1600">
              <a:latin typeface="Times New Roman"/>
              <a:cs typeface="Times New Roman"/>
            </a:endParaRPr>
          </a:p>
          <a:p>
            <a:pPr marL="1535430">
              <a:lnSpc>
                <a:spcPct val="100000"/>
              </a:lnSpc>
              <a:spcBef>
                <a:spcPts val="1290"/>
              </a:spcBef>
            </a:pPr>
            <a:r>
              <a:rPr sz="1400" spc="5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1400" spc="-60" dirty="0">
                <a:solidFill>
                  <a:srgbClr val="58595B"/>
                </a:solidFill>
                <a:latin typeface="Arial Unicode MS"/>
                <a:cs typeface="Arial Unicode MS"/>
              </a:rPr>
              <a:t>0</a:t>
            </a:r>
            <a:r>
              <a:rPr sz="1400" spc="-65" dirty="0">
                <a:solidFill>
                  <a:srgbClr val="58595B"/>
                </a:solidFill>
                <a:latin typeface="Arial Unicode MS"/>
                <a:cs typeface="Arial Unicode MS"/>
              </a:rPr>
              <a:t>1</a:t>
            </a:r>
            <a:r>
              <a:rPr sz="1400" spc="85" dirty="0">
                <a:solidFill>
                  <a:srgbClr val="58595B"/>
                </a:solidFill>
                <a:latin typeface="Arial Unicode MS"/>
                <a:cs typeface="Arial Unicode MS"/>
              </a:rPr>
              <a:t>4</a:t>
            </a:r>
            <a:r>
              <a:rPr sz="1400" spc="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400" spc="-16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14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spc="1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1400" spc="2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1400" spc="8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400" spc="165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1400" spc="65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1400" spc="3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1400" spc="8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400" spc="80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1400">
              <a:latin typeface="Arial Unicode MS"/>
              <a:cs typeface="Arial Unicode MS"/>
            </a:endParaRPr>
          </a:p>
        </p:txBody>
      </p:sp>
      <p:sp>
        <p:nvSpPr>
          <p:cNvPr id="895" name="object 895"/>
          <p:cNvSpPr txBox="1"/>
          <p:nvPr/>
        </p:nvSpPr>
        <p:spPr>
          <a:xfrm>
            <a:off x="2104620" y="853398"/>
            <a:ext cx="414655" cy="59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1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2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50" spc="1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2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50" spc="1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2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50" spc="1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2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50" spc="15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endParaRPr sz="250">
              <a:latin typeface="Arial"/>
              <a:cs typeface="Arial"/>
            </a:endParaRPr>
          </a:p>
        </p:txBody>
      </p:sp>
      <p:sp>
        <p:nvSpPr>
          <p:cNvPr id="896" name="object 896"/>
          <p:cNvSpPr txBox="1"/>
          <p:nvPr/>
        </p:nvSpPr>
        <p:spPr>
          <a:xfrm>
            <a:off x="2104620" y="684775"/>
            <a:ext cx="61087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505"/>
              </a:lnSpc>
            </a:pPr>
            <a:r>
              <a:rPr sz="450" spc="5" dirty="0">
                <a:solidFill>
                  <a:srgbClr val="231F20"/>
                </a:solidFill>
                <a:latin typeface="Maiandra GD"/>
                <a:cs typeface="Maiandra GD"/>
              </a:rPr>
              <a:t>Institut</a:t>
            </a:r>
            <a:r>
              <a:rPr sz="450" spc="20" dirty="0">
                <a:solidFill>
                  <a:srgbClr val="231F20"/>
                </a:solidFill>
                <a:latin typeface="Maiandra GD"/>
                <a:cs typeface="Maiandra GD"/>
              </a:rPr>
              <a:t>o</a:t>
            </a:r>
            <a:r>
              <a:rPr sz="45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450" spc="20" dirty="0">
                <a:solidFill>
                  <a:srgbClr val="231F20"/>
                </a:solidFill>
                <a:latin typeface="Maiandra GD"/>
                <a:cs typeface="Maiandra GD"/>
              </a:rPr>
              <a:t>Nacional</a:t>
            </a:r>
            <a:endParaRPr sz="450">
              <a:latin typeface="Maiandra GD"/>
              <a:cs typeface="Maiandra GD"/>
            </a:endParaRPr>
          </a:p>
          <a:p>
            <a:pPr marL="12700">
              <a:lnSpc>
                <a:spcPts val="484"/>
              </a:lnSpc>
            </a:pPr>
            <a:r>
              <a:rPr sz="450" spc="30" dirty="0">
                <a:solidFill>
                  <a:srgbClr val="231F20"/>
                </a:solidFill>
                <a:latin typeface="Maiandra GD"/>
                <a:cs typeface="Maiandra GD"/>
              </a:rPr>
              <a:t>de</a:t>
            </a:r>
            <a:r>
              <a:rPr sz="45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450" spc="30" dirty="0">
                <a:solidFill>
                  <a:srgbClr val="231F20"/>
                </a:solidFill>
                <a:latin typeface="Maiandra GD"/>
                <a:cs typeface="Maiandra GD"/>
              </a:rPr>
              <a:t>Cancerología-ESE</a:t>
            </a:r>
            <a:endParaRPr sz="450">
              <a:latin typeface="Maiandra GD"/>
              <a:cs typeface="Maiandra GD"/>
            </a:endParaRPr>
          </a:p>
          <a:p>
            <a:pPr marL="12700">
              <a:lnSpc>
                <a:spcPts val="345"/>
              </a:lnSpc>
            </a:pPr>
            <a:r>
              <a:rPr sz="300" spc="20" dirty="0">
                <a:solidFill>
                  <a:srgbClr val="231F20"/>
                </a:solidFill>
                <a:latin typeface="Maiandra GD"/>
                <a:cs typeface="Maiandra GD"/>
              </a:rPr>
              <a:t>Colombia</a:t>
            </a:r>
            <a:endParaRPr sz="300">
              <a:latin typeface="Maiandra GD"/>
              <a:cs typeface="Maiandra GD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1947708" y="714928"/>
            <a:ext cx="38735" cy="151130"/>
          </a:xfrm>
          <a:custGeom>
            <a:avLst/>
            <a:gdLst/>
            <a:ahLst/>
            <a:cxnLst/>
            <a:rect l="l" t="t" r="r" b="b"/>
            <a:pathLst>
              <a:path w="38735" h="151130">
                <a:moveTo>
                  <a:pt x="28718" y="138623"/>
                </a:moveTo>
                <a:lnTo>
                  <a:pt x="10012" y="138623"/>
                </a:lnTo>
                <a:lnTo>
                  <a:pt x="10012" y="150632"/>
                </a:lnTo>
                <a:lnTo>
                  <a:pt x="28718" y="150632"/>
                </a:lnTo>
                <a:lnTo>
                  <a:pt x="28718" y="138623"/>
                </a:lnTo>
                <a:close/>
              </a:path>
              <a:path w="38735" h="151130">
                <a:moveTo>
                  <a:pt x="38706" y="124846"/>
                </a:moveTo>
                <a:lnTo>
                  <a:pt x="0" y="124846"/>
                </a:lnTo>
                <a:lnTo>
                  <a:pt x="0" y="138623"/>
                </a:lnTo>
                <a:lnTo>
                  <a:pt x="38706" y="138623"/>
                </a:lnTo>
                <a:lnTo>
                  <a:pt x="38706" y="124846"/>
                </a:lnTo>
                <a:close/>
              </a:path>
              <a:path w="38735" h="151130">
                <a:moveTo>
                  <a:pt x="19382" y="0"/>
                </a:moveTo>
                <a:lnTo>
                  <a:pt x="10369" y="124846"/>
                </a:lnTo>
                <a:lnTo>
                  <a:pt x="28349" y="124846"/>
                </a:lnTo>
                <a:lnTo>
                  <a:pt x="19382" y="0"/>
                </a:lnTo>
                <a:close/>
              </a:path>
            </a:pathLst>
          </a:custGeom>
          <a:solidFill>
            <a:srgbClr val="11B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850355" y="673262"/>
            <a:ext cx="238760" cy="250190"/>
          </a:xfrm>
          <a:custGeom>
            <a:avLst/>
            <a:gdLst/>
            <a:ahLst/>
            <a:cxnLst/>
            <a:rect l="l" t="t" r="r" b="b"/>
            <a:pathLst>
              <a:path w="238760" h="250190">
                <a:moveTo>
                  <a:pt x="124962" y="0"/>
                </a:moveTo>
                <a:lnTo>
                  <a:pt x="80031" y="8384"/>
                </a:lnTo>
                <a:lnTo>
                  <a:pt x="45112" y="29310"/>
                </a:lnTo>
                <a:lnTo>
                  <a:pt x="18679" y="60772"/>
                </a:lnTo>
                <a:lnTo>
                  <a:pt x="3131" y="100707"/>
                </a:lnTo>
                <a:lnTo>
                  <a:pt x="0" y="131017"/>
                </a:lnTo>
                <a:lnTo>
                  <a:pt x="1444" y="145010"/>
                </a:lnTo>
                <a:lnTo>
                  <a:pt x="14617" y="183647"/>
                </a:lnTo>
                <a:lnTo>
                  <a:pt x="39593" y="215451"/>
                </a:lnTo>
                <a:lnTo>
                  <a:pt x="74496" y="238081"/>
                </a:lnTo>
                <a:lnTo>
                  <a:pt x="117452" y="249198"/>
                </a:lnTo>
                <a:lnTo>
                  <a:pt x="133235" y="249940"/>
                </a:lnTo>
                <a:lnTo>
                  <a:pt x="147000" y="248273"/>
                </a:lnTo>
                <a:lnTo>
                  <a:pt x="184958" y="234900"/>
                </a:lnTo>
                <a:lnTo>
                  <a:pt x="210808" y="215851"/>
                </a:lnTo>
                <a:lnTo>
                  <a:pt x="115132" y="215851"/>
                </a:lnTo>
                <a:lnTo>
                  <a:pt x="101727" y="213356"/>
                </a:lnTo>
                <a:lnTo>
                  <a:pt x="66722" y="194579"/>
                </a:lnTo>
                <a:lnTo>
                  <a:pt x="42795" y="161154"/>
                </a:lnTo>
                <a:lnTo>
                  <a:pt x="34139" y="116021"/>
                </a:lnTo>
                <a:lnTo>
                  <a:pt x="36542" y="102509"/>
                </a:lnTo>
                <a:lnTo>
                  <a:pt x="55126" y="67187"/>
                </a:lnTo>
                <a:lnTo>
                  <a:pt x="88358" y="42998"/>
                </a:lnTo>
                <a:lnTo>
                  <a:pt x="133135" y="34194"/>
                </a:lnTo>
                <a:lnTo>
                  <a:pt x="210880" y="34194"/>
                </a:lnTo>
                <a:lnTo>
                  <a:pt x="210740" y="34047"/>
                </a:lnTo>
                <a:lnTo>
                  <a:pt x="178032" y="11784"/>
                </a:lnTo>
                <a:lnTo>
                  <a:pt x="138993" y="778"/>
                </a:lnTo>
                <a:lnTo>
                  <a:pt x="124962" y="0"/>
                </a:lnTo>
                <a:close/>
              </a:path>
              <a:path w="238760" h="250190">
                <a:moveTo>
                  <a:pt x="205087" y="168822"/>
                </a:moveTo>
                <a:lnTo>
                  <a:pt x="170878" y="203156"/>
                </a:lnTo>
                <a:lnTo>
                  <a:pt x="131056" y="215141"/>
                </a:lnTo>
                <a:lnTo>
                  <a:pt x="115132" y="215851"/>
                </a:lnTo>
                <a:lnTo>
                  <a:pt x="210808" y="215851"/>
                </a:lnTo>
                <a:lnTo>
                  <a:pt x="216160" y="210717"/>
                </a:lnTo>
                <a:lnTo>
                  <a:pt x="224670" y="200643"/>
                </a:lnTo>
                <a:lnTo>
                  <a:pt x="232097" y="189700"/>
                </a:lnTo>
                <a:lnTo>
                  <a:pt x="238356" y="177972"/>
                </a:lnTo>
                <a:lnTo>
                  <a:pt x="205087" y="168822"/>
                </a:lnTo>
                <a:close/>
              </a:path>
              <a:path w="238760" h="250190">
                <a:moveTo>
                  <a:pt x="210880" y="34194"/>
                </a:moveTo>
                <a:lnTo>
                  <a:pt x="133135" y="34194"/>
                </a:lnTo>
                <a:lnTo>
                  <a:pt x="146680" y="36434"/>
                </a:lnTo>
                <a:lnTo>
                  <a:pt x="159474" y="40588"/>
                </a:lnTo>
                <a:lnTo>
                  <a:pt x="191810" y="62974"/>
                </a:lnTo>
                <a:lnTo>
                  <a:pt x="206782" y="84612"/>
                </a:lnTo>
                <a:lnTo>
                  <a:pt x="234868" y="65315"/>
                </a:lnTo>
                <a:lnTo>
                  <a:pt x="227904" y="54013"/>
                </a:lnTo>
                <a:lnTo>
                  <a:pt x="219847" y="43581"/>
                </a:lnTo>
                <a:lnTo>
                  <a:pt x="210880" y="34194"/>
                </a:lnTo>
                <a:close/>
              </a:path>
            </a:pathLst>
          </a:custGeom>
          <a:solidFill>
            <a:srgbClr val="E31F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850355" y="673262"/>
            <a:ext cx="238760" cy="250190"/>
          </a:xfrm>
          <a:custGeom>
            <a:avLst/>
            <a:gdLst/>
            <a:ahLst/>
            <a:cxnLst/>
            <a:rect l="l" t="t" r="r" b="b"/>
            <a:pathLst>
              <a:path w="238760" h="250190">
                <a:moveTo>
                  <a:pt x="124962" y="0"/>
                </a:moveTo>
                <a:lnTo>
                  <a:pt x="165611" y="6754"/>
                </a:lnTo>
                <a:lnTo>
                  <a:pt x="200680" y="25515"/>
                </a:lnTo>
                <a:lnTo>
                  <a:pt x="227917" y="54031"/>
                </a:lnTo>
                <a:lnTo>
                  <a:pt x="234868" y="65315"/>
                </a:lnTo>
                <a:lnTo>
                  <a:pt x="206782" y="84612"/>
                </a:lnTo>
                <a:lnTo>
                  <a:pt x="200058" y="73225"/>
                </a:lnTo>
                <a:lnTo>
                  <a:pt x="191810" y="62974"/>
                </a:lnTo>
                <a:lnTo>
                  <a:pt x="159474" y="40588"/>
                </a:lnTo>
                <a:lnTo>
                  <a:pt x="133135" y="34194"/>
                </a:lnTo>
                <a:lnTo>
                  <a:pt x="117119" y="35156"/>
                </a:lnTo>
                <a:lnTo>
                  <a:pt x="75845" y="49562"/>
                </a:lnTo>
                <a:lnTo>
                  <a:pt x="47150" y="77934"/>
                </a:lnTo>
                <a:lnTo>
                  <a:pt x="34139" y="116021"/>
                </a:lnTo>
                <a:lnTo>
                  <a:pt x="35068" y="132185"/>
                </a:lnTo>
                <a:lnTo>
                  <a:pt x="49281" y="173742"/>
                </a:lnTo>
                <a:lnTo>
                  <a:pt x="77367" y="202611"/>
                </a:lnTo>
                <a:lnTo>
                  <a:pt x="115132" y="215851"/>
                </a:lnTo>
                <a:lnTo>
                  <a:pt x="131056" y="215141"/>
                </a:lnTo>
                <a:lnTo>
                  <a:pt x="170878" y="203156"/>
                </a:lnTo>
                <a:lnTo>
                  <a:pt x="205087" y="168822"/>
                </a:lnTo>
                <a:lnTo>
                  <a:pt x="238356" y="177972"/>
                </a:lnTo>
                <a:lnTo>
                  <a:pt x="216160" y="210717"/>
                </a:lnTo>
                <a:lnTo>
                  <a:pt x="184958" y="234900"/>
                </a:lnTo>
                <a:lnTo>
                  <a:pt x="147000" y="248273"/>
                </a:lnTo>
                <a:lnTo>
                  <a:pt x="133235" y="249940"/>
                </a:lnTo>
                <a:lnTo>
                  <a:pt x="117452" y="249198"/>
                </a:lnTo>
                <a:lnTo>
                  <a:pt x="74496" y="238081"/>
                </a:lnTo>
                <a:lnTo>
                  <a:pt x="39593" y="215451"/>
                </a:lnTo>
                <a:lnTo>
                  <a:pt x="14617" y="183647"/>
                </a:lnTo>
                <a:lnTo>
                  <a:pt x="1444" y="145010"/>
                </a:lnTo>
                <a:lnTo>
                  <a:pt x="0" y="131017"/>
                </a:lnTo>
                <a:lnTo>
                  <a:pt x="783" y="115545"/>
                </a:lnTo>
                <a:lnTo>
                  <a:pt x="12168" y="73245"/>
                </a:lnTo>
                <a:lnTo>
                  <a:pt x="35239" y="38728"/>
                </a:lnTo>
                <a:lnTo>
                  <a:pt x="67597" y="14061"/>
                </a:lnTo>
                <a:lnTo>
                  <a:pt x="106840" y="1307"/>
                </a:lnTo>
                <a:lnTo>
                  <a:pt x="121037" y="60"/>
                </a:lnTo>
                <a:lnTo>
                  <a:pt x="124962" y="0"/>
                </a:lnTo>
                <a:close/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0" y="7389216"/>
            <a:ext cx="5039995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73735">
              <a:lnSpc>
                <a:spcPct val="100000"/>
              </a:lnSpc>
              <a:tabLst>
                <a:tab pos="1849120" algn="l"/>
              </a:tabLst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ogí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92184" y="7389216"/>
            <a:ext cx="857250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ol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9840" y="7389216"/>
            <a:ext cx="313690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018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3349238"/>
            <a:ext cx="3611245" cy="3479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Financiación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documento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financiado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exclusivamente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totalidad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recursos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asignado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Conven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550/2013-2014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Códig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proyecto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2010-156-33574.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Independencia</a:t>
            </a:r>
            <a:r>
              <a:rPr sz="1000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editorial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1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entidad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financiadora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influyó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proceso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contenidas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Declaración de conflictos de interés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declaración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conflictos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interés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(GDG)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participantes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iniciar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Consenso Nacional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(Anexo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1).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odos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conflictos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revisados y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analizados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terna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GDG,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establecer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 profesionales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quedarían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excluidos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proceso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podía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participa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votación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durante el consenso de expertos.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Actualización de la guía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actualizad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laps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(año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2014)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linea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ientos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Social.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acciones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propuesta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1.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documento.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42775" y="7389216"/>
            <a:ext cx="3597275" cy="530860"/>
          </a:xfrm>
          <a:custGeom>
            <a:avLst/>
            <a:gdLst/>
            <a:ahLst/>
            <a:cxnLst/>
            <a:rect l="l" t="t" r="r" b="b"/>
            <a:pathLst>
              <a:path w="3597275" h="530859">
                <a:moveTo>
                  <a:pt x="0" y="530757"/>
                </a:moveTo>
                <a:lnTo>
                  <a:pt x="3597214" y="530757"/>
                </a:lnTo>
                <a:lnTo>
                  <a:pt x="3597214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7389216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57"/>
                </a:moveTo>
                <a:lnTo>
                  <a:pt x="223849" y="530757"/>
                </a:lnTo>
                <a:lnTo>
                  <a:pt x="223849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3849" y="7389216"/>
            <a:ext cx="1219200" cy="530860"/>
          </a:xfrm>
          <a:custGeom>
            <a:avLst/>
            <a:gdLst/>
            <a:ahLst/>
            <a:cxnLst/>
            <a:rect l="l" t="t" r="r" b="b"/>
            <a:pathLst>
              <a:path w="1219200" h="530859">
                <a:moveTo>
                  <a:pt x="0" y="530757"/>
                </a:moveTo>
                <a:lnTo>
                  <a:pt x="1218925" y="530757"/>
                </a:lnTo>
                <a:lnTo>
                  <a:pt x="1218925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31532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53076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42775" y="0"/>
            <a:ext cx="3597275" cy="1825625"/>
          </a:xfrm>
          <a:custGeom>
            <a:avLst/>
            <a:gdLst/>
            <a:ahLst/>
            <a:cxnLst/>
            <a:rect l="l" t="t" r="r" b="b"/>
            <a:pathLst>
              <a:path w="3597275" h="1825625">
                <a:moveTo>
                  <a:pt x="0" y="1825162"/>
                </a:moveTo>
                <a:lnTo>
                  <a:pt x="3597214" y="1825162"/>
                </a:lnTo>
                <a:lnTo>
                  <a:pt x="3597214" y="0"/>
                </a:lnTo>
                <a:lnTo>
                  <a:pt x="0" y="0"/>
                </a:lnTo>
                <a:lnTo>
                  <a:pt x="0" y="18251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0"/>
            <a:ext cx="224154" cy="1825625"/>
          </a:xfrm>
          <a:custGeom>
            <a:avLst/>
            <a:gdLst/>
            <a:ahLst/>
            <a:cxnLst/>
            <a:rect l="l" t="t" r="r" b="b"/>
            <a:pathLst>
              <a:path w="224154" h="1825625">
                <a:moveTo>
                  <a:pt x="0" y="1825162"/>
                </a:moveTo>
                <a:lnTo>
                  <a:pt x="223849" y="1825162"/>
                </a:lnTo>
                <a:lnTo>
                  <a:pt x="223849" y="0"/>
                </a:lnTo>
                <a:lnTo>
                  <a:pt x="0" y="0"/>
                </a:lnTo>
                <a:lnTo>
                  <a:pt x="0" y="18251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23849" y="0"/>
            <a:ext cx="1219200" cy="1825625"/>
          </a:xfrm>
          <a:custGeom>
            <a:avLst/>
            <a:gdLst/>
            <a:ahLst/>
            <a:cxnLst/>
            <a:rect l="l" t="t" r="r" b="b"/>
            <a:pathLst>
              <a:path w="1219200" h="1825625">
                <a:moveTo>
                  <a:pt x="0" y="1825203"/>
                </a:moveTo>
                <a:lnTo>
                  <a:pt x="1218925" y="1825203"/>
                </a:lnTo>
                <a:lnTo>
                  <a:pt x="1218925" y="40"/>
                </a:lnTo>
                <a:lnTo>
                  <a:pt x="0" y="40"/>
                </a:lnTo>
                <a:lnTo>
                  <a:pt x="0" y="1825203"/>
                </a:lnTo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31532" y="0"/>
            <a:ext cx="0" cy="1825625"/>
          </a:xfrm>
          <a:custGeom>
            <a:avLst/>
            <a:gdLst/>
            <a:ahLst/>
            <a:cxnLst/>
            <a:rect l="l" t="t" r="r" b="b"/>
            <a:pathLst>
              <a:path h="1825625">
                <a:moveTo>
                  <a:pt x="0" y="1825163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6000" y="1057831"/>
            <a:ext cx="180086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29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70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55" dirty="0">
                <a:solidFill>
                  <a:srgbClr val="5D9732"/>
                </a:solidFill>
                <a:latin typeface="Arial Black"/>
                <a:cs typeface="Arial Black"/>
              </a:rPr>
              <a:t>B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1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45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85" dirty="0">
                <a:solidFill>
                  <a:srgbClr val="5D9732"/>
                </a:solidFill>
                <a:latin typeface="Arial Black"/>
                <a:cs typeface="Arial Black"/>
              </a:rPr>
              <a:t>NTE</a:t>
            </a:r>
            <a:r>
              <a:rPr sz="1200" b="1" spc="-75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5" dirty="0">
                <a:solidFill>
                  <a:srgbClr val="5D9732"/>
                </a:solidFill>
                <a:latin typeface="Arial Black"/>
                <a:cs typeface="Arial Black"/>
              </a:rPr>
              <a:t>DO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6" y="1352598"/>
            <a:ext cx="3600450" cy="39395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10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Introducción</a:t>
            </a:r>
            <a:endParaRPr sz="900">
              <a:latin typeface="Arial"/>
              <a:cs typeface="Arial"/>
            </a:endParaRPr>
          </a:p>
          <a:p>
            <a:pPr marL="133350" indent="-120650">
              <a:lnSpc>
                <a:spcPct val="100000"/>
              </a:lnSpc>
              <a:spcBef>
                <a:spcPts val="219"/>
              </a:spcBef>
              <a:buClr>
                <a:srgbClr val="5D9732"/>
              </a:buClr>
              <a:buFont typeface="Arial"/>
              <a:buAutoNum type="arabicPeriod" startAt="2"/>
              <a:tabLst>
                <a:tab pos="133985" algn="l"/>
              </a:tabLst>
            </a:pP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Antecedentes.</a:t>
            </a:r>
            <a:endParaRPr sz="900">
              <a:latin typeface="Arial"/>
              <a:cs typeface="Arial"/>
            </a:endParaRPr>
          </a:p>
          <a:p>
            <a:pPr marL="133350" indent="-120650">
              <a:lnSpc>
                <a:spcPct val="100000"/>
              </a:lnSpc>
              <a:spcBef>
                <a:spcPts val="220"/>
              </a:spcBef>
              <a:buClr>
                <a:srgbClr val="5D9732"/>
              </a:buClr>
              <a:buFont typeface="Arial"/>
              <a:buAutoNum type="arabicPeriod" startAt="2"/>
              <a:tabLst>
                <a:tab pos="133985" algn="l"/>
              </a:tabLst>
            </a:pP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Alcance y objetivos</a:t>
            </a:r>
            <a:endParaRPr sz="900">
              <a:latin typeface="Arial"/>
              <a:cs typeface="Arial"/>
            </a:endParaRPr>
          </a:p>
          <a:p>
            <a:pPr marL="156210" lvl="1">
              <a:lnSpc>
                <a:spcPct val="100000"/>
              </a:lnSpc>
              <a:spcBef>
                <a:spcPts val="300"/>
              </a:spcBef>
              <a:buClr>
                <a:srgbClr val="5D9732"/>
              </a:buClr>
              <a:buFont typeface="Arial"/>
              <a:buAutoNum type="arabicPeriod"/>
              <a:tabLst>
                <a:tab pos="351155" algn="l"/>
              </a:tabLst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Alcanc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práctica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clínica</a:t>
            </a:r>
            <a:endParaRPr sz="800">
              <a:latin typeface="Arial"/>
              <a:cs typeface="Arial"/>
            </a:endParaRPr>
          </a:p>
          <a:p>
            <a:pPr marL="354330" lvl="1" indent="-198120">
              <a:lnSpc>
                <a:spcPct val="100000"/>
              </a:lnSpc>
              <a:spcBef>
                <a:spcPts val="320"/>
              </a:spcBef>
              <a:buClr>
                <a:srgbClr val="5D9732"/>
              </a:buClr>
              <a:buFont typeface="Arial"/>
              <a:buAutoNum type="arabicPeriod"/>
              <a:tabLst>
                <a:tab pos="354965" algn="l"/>
              </a:tabLst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Objetivos</a:t>
            </a:r>
            <a:endParaRPr sz="800">
              <a:latin typeface="Arial"/>
              <a:cs typeface="Arial"/>
            </a:endParaRPr>
          </a:p>
          <a:p>
            <a:pPr marL="354330" lvl="1" indent="-198120">
              <a:lnSpc>
                <a:spcPct val="100000"/>
              </a:lnSpc>
              <a:spcBef>
                <a:spcPts val="320"/>
              </a:spcBef>
              <a:buClr>
                <a:srgbClr val="5D9732"/>
              </a:buClr>
              <a:buFont typeface="Arial"/>
              <a:buAutoNum type="arabicPeriod"/>
              <a:tabLst>
                <a:tab pos="354965" algn="l"/>
              </a:tabLst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Usuario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diana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ámbit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asistencial</a:t>
            </a:r>
            <a:endParaRPr sz="800">
              <a:latin typeface="Arial"/>
              <a:cs typeface="Arial"/>
            </a:endParaRPr>
          </a:p>
          <a:p>
            <a:pPr marL="156210" marR="5080" lvl="1">
              <a:lnSpc>
                <a:spcPts val="1300"/>
              </a:lnSpc>
              <a:spcBef>
                <a:spcPts val="80"/>
              </a:spcBef>
              <a:buClr>
                <a:srgbClr val="5D9732"/>
              </a:buClr>
              <a:buFont typeface="Arial"/>
              <a:buAutoNum type="arabicPeriod"/>
              <a:tabLst>
                <a:tab pos="360045" algn="l"/>
              </a:tabLst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Población</a:t>
            </a:r>
            <a:r>
              <a:rPr sz="800" b="1" i="1" spc="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quien</a:t>
            </a:r>
            <a:r>
              <a:rPr sz="800" b="1" i="1" spc="6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dirige</a:t>
            </a:r>
            <a:r>
              <a:rPr sz="800" b="1" i="1" spc="6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r>
              <a:rPr sz="800" b="1" i="1" spc="6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6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Práctica</a:t>
            </a:r>
            <a:r>
              <a:rPr sz="800" b="1" i="1" spc="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Clínic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i="1" spc="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aspectos</a:t>
            </a:r>
            <a:r>
              <a:rPr sz="800" b="1" i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clínicos.</a:t>
            </a:r>
            <a:endParaRPr sz="800">
              <a:latin typeface="Arial"/>
              <a:cs typeface="Arial"/>
            </a:endParaRPr>
          </a:p>
          <a:p>
            <a:pPr marL="139700" indent="-127000">
              <a:lnSpc>
                <a:spcPct val="100000"/>
              </a:lnSpc>
              <a:spcBef>
                <a:spcPts val="140"/>
              </a:spcBef>
              <a:buClr>
                <a:srgbClr val="5D9732"/>
              </a:buClr>
              <a:buFont typeface="Arial"/>
              <a:buAutoNum type="arabicPeriod" startAt="4"/>
              <a:tabLst>
                <a:tab pos="140335" algn="l"/>
              </a:tabLst>
            </a:pP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Metodología</a:t>
            </a:r>
            <a:endParaRPr sz="900">
              <a:latin typeface="Arial"/>
              <a:cs typeface="Arial"/>
            </a:endParaRPr>
          </a:p>
          <a:p>
            <a:pPr marL="156210" marR="1526540">
              <a:lnSpc>
                <a:spcPts val="1280"/>
              </a:lnSpc>
              <a:spcBef>
                <a:spcPts val="80"/>
              </a:spcBef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Priorización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preguntas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desenlaces</a:t>
            </a:r>
            <a:r>
              <a:rPr sz="800" b="1" i="1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Búsqued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sistemátic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evidencia.</a:t>
            </a:r>
            <a:r>
              <a:rPr sz="800" b="1" i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Evaluación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  <a:p>
            <a:pPr marL="156210">
              <a:lnSpc>
                <a:spcPct val="100000"/>
              </a:lnSpc>
              <a:spcBef>
                <a:spcPts val="525"/>
              </a:spcBef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Nivele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evidenci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grados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  <a:p>
            <a:pPr marL="139700" indent="-127000">
              <a:lnSpc>
                <a:spcPct val="100000"/>
              </a:lnSpc>
              <a:spcBef>
                <a:spcPts val="240"/>
              </a:spcBef>
              <a:buClr>
                <a:srgbClr val="5D9732"/>
              </a:buClr>
              <a:buFont typeface="Arial"/>
              <a:buAutoNum type="arabicPeriod" startAt="5"/>
              <a:tabLst>
                <a:tab pos="140335" algn="l"/>
              </a:tabLst>
            </a:pP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Recomendaciones.</a:t>
            </a:r>
            <a:endParaRPr sz="900">
              <a:latin typeface="Arial"/>
              <a:cs typeface="Arial"/>
            </a:endParaRPr>
          </a:p>
          <a:p>
            <a:pPr marL="156210">
              <a:lnSpc>
                <a:spcPct val="100000"/>
              </a:lnSpc>
              <a:spcBef>
                <a:spcPts val="300"/>
              </a:spcBef>
            </a:pPr>
            <a:r>
              <a:rPr sz="800" b="1" i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ratamiento 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quirúrgico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para  pacientes  con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carcinoma 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infiltrante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endParaRPr sz="800">
              <a:latin typeface="Arial"/>
              <a:cs typeface="Arial"/>
            </a:endParaRPr>
          </a:p>
          <a:p>
            <a:pPr marL="156210">
              <a:lnSpc>
                <a:spcPct val="100000"/>
              </a:lnSpc>
              <a:spcBef>
                <a:spcPts val="40"/>
              </a:spcBef>
            </a:pP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cuell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uterino.</a:t>
            </a:r>
            <a:endParaRPr sz="800">
              <a:latin typeface="Arial"/>
              <a:cs typeface="Arial"/>
            </a:endParaRPr>
          </a:p>
          <a:p>
            <a:pPr marL="156210" marR="1673860">
              <a:lnSpc>
                <a:spcPct val="133700"/>
              </a:lnSpc>
            </a:pP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Cirugí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conservador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fertilidad</a:t>
            </a:r>
            <a:r>
              <a:rPr sz="800" b="1" i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Quimioterapia.</a:t>
            </a:r>
            <a:endParaRPr sz="800">
              <a:latin typeface="Arial"/>
              <a:cs typeface="Arial"/>
            </a:endParaRPr>
          </a:p>
          <a:p>
            <a:pPr marL="156210">
              <a:lnSpc>
                <a:spcPct val="100000"/>
              </a:lnSpc>
              <a:spcBef>
                <a:spcPts val="620"/>
              </a:spcBef>
            </a:pP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Radioterapia.</a:t>
            </a:r>
            <a:endParaRPr sz="800">
              <a:latin typeface="Arial"/>
              <a:cs typeface="Arial"/>
            </a:endParaRPr>
          </a:p>
          <a:p>
            <a:pPr marL="139700" indent="-127000">
              <a:lnSpc>
                <a:spcPct val="100000"/>
              </a:lnSpc>
              <a:spcBef>
                <a:spcPts val="240"/>
              </a:spcBef>
              <a:buClr>
                <a:srgbClr val="5D9732"/>
              </a:buClr>
              <a:buFont typeface="Arial"/>
              <a:buAutoNum type="arabicPeriod" startAt="6"/>
              <a:tabLst>
                <a:tab pos="140335" algn="l"/>
              </a:tabLst>
            </a:pP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Elementos</a:t>
            </a:r>
            <a:r>
              <a:rPr sz="900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clínica</a:t>
            </a:r>
            <a:endParaRPr sz="900">
              <a:latin typeface="Arial"/>
              <a:cs typeface="Arial"/>
            </a:endParaRPr>
          </a:p>
          <a:p>
            <a:pPr marL="156210" marR="2650490" lvl="1">
              <a:lnSpc>
                <a:spcPts val="1280"/>
              </a:lnSpc>
              <a:spcBef>
                <a:spcPts val="80"/>
              </a:spcBef>
              <a:buClr>
                <a:srgbClr val="5D9732"/>
              </a:buClr>
              <a:buFont typeface="Arial"/>
              <a:buAutoNum type="arabicPeriod"/>
              <a:tabLst>
                <a:tab pos="326390" algn="l"/>
              </a:tabLst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Introducción</a:t>
            </a:r>
            <a:r>
              <a:rPr sz="800" b="1" i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Glosario</a:t>
            </a:r>
            <a:endParaRPr sz="800">
              <a:latin typeface="Arial"/>
              <a:cs typeface="Arial"/>
            </a:endParaRPr>
          </a:p>
          <a:p>
            <a:pPr marL="325755" lvl="1" indent="-169545">
              <a:lnSpc>
                <a:spcPct val="100000"/>
              </a:lnSpc>
              <a:spcBef>
                <a:spcPts val="225"/>
              </a:spcBef>
              <a:buClr>
                <a:srgbClr val="5D9732"/>
              </a:buClr>
              <a:buFont typeface="Arial"/>
              <a:buAutoNum type="arabicPeriod"/>
              <a:tabLst>
                <a:tab pos="326390" algn="l"/>
              </a:tabLst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Metodología</a:t>
            </a:r>
            <a:endParaRPr sz="800">
              <a:latin typeface="Arial"/>
              <a:cs typeface="Arial"/>
            </a:endParaRPr>
          </a:p>
          <a:p>
            <a:pPr marL="325755" lvl="1" indent="-169545">
              <a:lnSpc>
                <a:spcPct val="100000"/>
              </a:lnSpc>
              <a:spcBef>
                <a:spcPts val="320"/>
              </a:spcBef>
              <a:buClr>
                <a:srgbClr val="5D9732"/>
              </a:buClr>
              <a:buFont typeface="Arial"/>
              <a:buAutoNum type="arabicPeriod"/>
              <a:tabLst>
                <a:tab pos="326390" algn="l"/>
              </a:tabLst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Indicadores,</a:t>
            </a:r>
            <a:r>
              <a:rPr sz="800" b="1" i="1" spc="1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monitore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seguimient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implementación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60167" y="1349460"/>
            <a:ext cx="153035" cy="965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13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18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60167" y="2505154"/>
            <a:ext cx="153035" cy="1130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22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23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23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23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24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24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28</a:t>
            </a:r>
            <a:endParaRPr sz="9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60167" y="3825939"/>
            <a:ext cx="153035" cy="146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28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46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53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64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70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70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71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73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81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50736" y="1079976"/>
            <a:ext cx="64135" cy="116205"/>
          </a:xfrm>
          <a:custGeom>
            <a:avLst/>
            <a:gdLst/>
            <a:ahLst/>
            <a:cxnLst/>
            <a:rect l="l" t="t" r="r" b="b"/>
            <a:pathLst>
              <a:path w="64134" h="116205">
                <a:moveTo>
                  <a:pt x="0" y="116109"/>
                </a:moveTo>
                <a:lnTo>
                  <a:pt x="63662" y="116109"/>
                </a:lnTo>
                <a:lnTo>
                  <a:pt x="63662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7563" y="1079976"/>
            <a:ext cx="63500" cy="116205"/>
          </a:xfrm>
          <a:custGeom>
            <a:avLst/>
            <a:gdLst/>
            <a:ahLst/>
            <a:cxnLst/>
            <a:rect l="l" t="t" r="r" b="b"/>
            <a:pathLst>
              <a:path w="63500" h="116205">
                <a:moveTo>
                  <a:pt x="0" y="116109"/>
                </a:moveTo>
                <a:lnTo>
                  <a:pt x="63174" y="116109"/>
                </a:lnTo>
                <a:lnTo>
                  <a:pt x="6317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0008" y="1079976"/>
            <a:ext cx="247650" cy="116205"/>
          </a:xfrm>
          <a:custGeom>
            <a:avLst/>
            <a:gdLst/>
            <a:ahLst/>
            <a:cxnLst/>
            <a:rect l="l" t="t" r="r" b="b"/>
            <a:pathLst>
              <a:path w="247650" h="116205">
                <a:moveTo>
                  <a:pt x="0" y="116109"/>
                </a:moveTo>
                <a:lnTo>
                  <a:pt x="247554" y="116109"/>
                </a:lnTo>
                <a:lnTo>
                  <a:pt x="24755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71358" y="1079987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6098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2891411" y="7596903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004296" y="1061209"/>
            <a:ext cx="133096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9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9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16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r>
              <a:rPr sz="1200" b="1" spc="-290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1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90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70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55" dirty="0">
                <a:solidFill>
                  <a:srgbClr val="5D9732"/>
                </a:solidFill>
                <a:latin typeface="Arial Black"/>
                <a:cs typeface="Arial Black"/>
              </a:rPr>
              <a:t>B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AS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03796" y="4150016"/>
            <a:ext cx="181038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9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9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16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r>
              <a:rPr sz="1200" b="1" spc="-290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1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30" dirty="0">
                <a:solidFill>
                  <a:srgbClr val="5D9732"/>
                </a:solidFill>
                <a:latin typeface="Arial Black"/>
                <a:cs typeface="Arial Black"/>
              </a:rPr>
              <a:t>G</a:t>
            </a:r>
            <a:r>
              <a:rPr sz="1200" b="1" spc="3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8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M</a:t>
            </a:r>
            <a:r>
              <a:rPr sz="1200" b="1" spc="-45" dirty="0">
                <a:solidFill>
                  <a:srgbClr val="5D9732"/>
                </a:solidFill>
                <a:latin typeface="Arial Black"/>
                <a:cs typeface="Arial Black"/>
              </a:rPr>
              <a:t>OS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48928" y="4178676"/>
            <a:ext cx="64135" cy="116205"/>
          </a:xfrm>
          <a:custGeom>
            <a:avLst/>
            <a:gdLst/>
            <a:ahLst/>
            <a:cxnLst/>
            <a:rect l="l" t="t" r="r" b="b"/>
            <a:pathLst>
              <a:path w="64134" h="116204">
                <a:moveTo>
                  <a:pt x="0" y="116097"/>
                </a:moveTo>
                <a:lnTo>
                  <a:pt x="63674" y="116097"/>
                </a:lnTo>
                <a:lnTo>
                  <a:pt x="63674" y="0"/>
                </a:lnTo>
                <a:lnTo>
                  <a:pt x="0" y="0"/>
                </a:lnTo>
                <a:lnTo>
                  <a:pt x="0" y="116097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85777" y="4178676"/>
            <a:ext cx="63500" cy="116205"/>
          </a:xfrm>
          <a:custGeom>
            <a:avLst/>
            <a:gdLst/>
            <a:ahLst/>
            <a:cxnLst/>
            <a:rect l="l" t="t" r="r" b="b"/>
            <a:pathLst>
              <a:path w="63500" h="116204">
                <a:moveTo>
                  <a:pt x="0" y="116097"/>
                </a:moveTo>
                <a:lnTo>
                  <a:pt x="63162" y="116097"/>
                </a:lnTo>
                <a:lnTo>
                  <a:pt x="63162" y="0"/>
                </a:lnTo>
                <a:lnTo>
                  <a:pt x="0" y="0"/>
                </a:lnTo>
                <a:lnTo>
                  <a:pt x="0" y="116097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8197" y="4178676"/>
            <a:ext cx="247650" cy="116205"/>
          </a:xfrm>
          <a:custGeom>
            <a:avLst/>
            <a:gdLst/>
            <a:ahLst/>
            <a:cxnLst/>
            <a:rect l="l" t="t" r="r" b="b"/>
            <a:pathLst>
              <a:path w="247650" h="116204">
                <a:moveTo>
                  <a:pt x="0" y="116097"/>
                </a:moveTo>
                <a:lnTo>
                  <a:pt x="247566" y="116097"/>
                </a:lnTo>
                <a:lnTo>
                  <a:pt x="247566" y="0"/>
                </a:lnTo>
                <a:lnTo>
                  <a:pt x="0" y="0"/>
                </a:lnTo>
                <a:lnTo>
                  <a:pt x="0" y="1160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69560" y="4178675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6098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27296" y="1457461"/>
            <a:ext cx="2090420" cy="302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11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6.1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Listad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trazadoras.</a:t>
            </a:r>
            <a:endParaRPr sz="9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7296" y="1874466"/>
            <a:ext cx="2122170" cy="266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00" spc="-110" dirty="0">
                <a:solidFill>
                  <a:srgbClr val="5E9732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5E9732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5E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6.2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endParaRPr sz="9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7296" y="2255466"/>
            <a:ext cx="2374265" cy="393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00" spc="-110" dirty="0">
                <a:solidFill>
                  <a:srgbClr val="5E9732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5E9732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5E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6.3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ts val="1000"/>
              </a:lnSpc>
              <a:spcBef>
                <a:spcPts val="6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Cuadr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quirúrgicas</a:t>
            </a:r>
            <a:endParaRPr sz="9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80093" y="2382454"/>
            <a:ext cx="115951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endParaRPr sz="9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7296" y="2763454"/>
            <a:ext cx="3611879" cy="394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00" spc="-110" dirty="0">
                <a:solidFill>
                  <a:srgbClr val="5E9732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5E9732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5E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6.4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ts val="1000"/>
              </a:lnSpc>
              <a:spcBef>
                <a:spcPts val="6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Cuadr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quirúrgicas</a:t>
            </a:r>
            <a:endParaRPr sz="9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30703" y="1463760"/>
            <a:ext cx="1530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5" dirty="0">
                <a:solidFill>
                  <a:srgbClr val="5D9732"/>
                </a:solidFill>
                <a:latin typeface="Arial"/>
                <a:cs typeface="Arial"/>
              </a:rPr>
              <a:t>74</a:t>
            </a:r>
            <a:endParaRPr sz="9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30703" y="1880765"/>
            <a:ext cx="1530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75</a:t>
            </a:r>
            <a:endParaRPr sz="9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330703" y="2261766"/>
            <a:ext cx="1530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83</a:t>
            </a:r>
            <a:endParaRPr sz="9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330703" y="2769758"/>
            <a:ext cx="1530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88</a:t>
            </a:r>
            <a:endParaRPr sz="9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330703" y="4549863"/>
            <a:ext cx="1530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5" dirty="0">
                <a:solidFill>
                  <a:srgbClr val="5D9732"/>
                </a:solidFill>
                <a:latin typeface="Arial"/>
                <a:cs typeface="Arial"/>
              </a:rPr>
              <a:t>93</a:t>
            </a:r>
            <a:endParaRPr sz="9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330703" y="4966868"/>
            <a:ext cx="1530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94</a:t>
            </a:r>
            <a:endParaRPr sz="9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30703" y="5347868"/>
            <a:ext cx="1530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95</a:t>
            </a:r>
            <a:endParaRPr sz="9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30703" y="5728868"/>
            <a:ext cx="1530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5E9732"/>
                </a:solidFill>
                <a:latin typeface="Arial"/>
                <a:cs typeface="Arial"/>
              </a:rPr>
              <a:t>96</a:t>
            </a:r>
            <a:endParaRPr sz="9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7291" y="4549863"/>
            <a:ext cx="2306320" cy="266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00" dirty="0">
                <a:solidFill>
                  <a:srgbClr val="5E9732"/>
                </a:solidFill>
                <a:latin typeface="Arial"/>
                <a:cs typeface="Arial"/>
              </a:rPr>
              <a:t>Algoritmo 1.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Abordaje inicial y manejo quirúrgico estándar</a:t>
            </a:r>
            <a:endParaRPr sz="9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7296" y="4930863"/>
            <a:ext cx="1468120" cy="266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00" dirty="0">
                <a:solidFill>
                  <a:srgbClr val="5E9732"/>
                </a:solidFill>
                <a:latin typeface="Arial"/>
                <a:cs typeface="Arial"/>
              </a:rPr>
              <a:t>Algoritmo 2.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Conservació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</a:t>
            </a:r>
            <a:endParaRPr sz="9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27296" y="5311863"/>
            <a:ext cx="1092835" cy="266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00" dirty="0">
                <a:solidFill>
                  <a:srgbClr val="5E9732"/>
                </a:solidFill>
                <a:latin typeface="Arial"/>
                <a:cs typeface="Arial"/>
              </a:rPr>
              <a:t>Algoritmo 3.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quirúrgico</a:t>
            </a:r>
            <a:endParaRPr sz="9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27296" y="5692864"/>
            <a:ext cx="1156335" cy="292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dirty="0">
                <a:solidFill>
                  <a:srgbClr val="5E9732"/>
                </a:solidFill>
                <a:latin typeface="Arial"/>
                <a:cs typeface="Arial"/>
              </a:rPr>
              <a:t>Algoritmo 4.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Persistencia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endParaRPr sz="9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50736" y="1084913"/>
            <a:ext cx="64135" cy="116205"/>
          </a:xfrm>
          <a:custGeom>
            <a:avLst/>
            <a:gdLst/>
            <a:ahLst/>
            <a:cxnLst/>
            <a:rect l="l" t="t" r="r" b="b"/>
            <a:pathLst>
              <a:path w="64134" h="116205">
                <a:moveTo>
                  <a:pt x="0" y="116109"/>
                </a:moveTo>
                <a:lnTo>
                  <a:pt x="63662" y="116109"/>
                </a:lnTo>
                <a:lnTo>
                  <a:pt x="63662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87563" y="1084913"/>
            <a:ext cx="63500" cy="116205"/>
          </a:xfrm>
          <a:custGeom>
            <a:avLst/>
            <a:gdLst/>
            <a:ahLst/>
            <a:cxnLst/>
            <a:rect l="l" t="t" r="r" b="b"/>
            <a:pathLst>
              <a:path w="63500" h="116205">
                <a:moveTo>
                  <a:pt x="0" y="116109"/>
                </a:moveTo>
                <a:lnTo>
                  <a:pt x="63174" y="116109"/>
                </a:lnTo>
                <a:lnTo>
                  <a:pt x="6317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0008" y="1084913"/>
            <a:ext cx="247650" cy="116205"/>
          </a:xfrm>
          <a:custGeom>
            <a:avLst/>
            <a:gdLst/>
            <a:ahLst/>
            <a:cxnLst/>
            <a:rect l="l" t="t" r="r" b="b"/>
            <a:pathLst>
              <a:path w="247650" h="116205">
                <a:moveTo>
                  <a:pt x="0" y="116109"/>
                </a:moveTo>
                <a:lnTo>
                  <a:pt x="247554" y="116109"/>
                </a:lnTo>
                <a:lnTo>
                  <a:pt x="24755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71358" y="1084925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6098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50736" y="1087169"/>
            <a:ext cx="64135" cy="116205"/>
          </a:xfrm>
          <a:custGeom>
            <a:avLst/>
            <a:gdLst/>
            <a:ahLst/>
            <a:cxnLst/>
            <a:rect l="l" t="t" r="r" b="b"/>
            <a:pathLst>
              <a:path w="64134" h="116205">
                <a:moveTo>
                  <a:pt x="0" y="116109"/>
                </a:moveTo>
                <a:lnTo>
                  <a:pt x="63662" y="116109"/>
                </a:lnTo>
                <a:lnTo>
                  <a:pt x="63662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87563" y="1087169"/>
            <a:ext cx="63500" cy="116205"/>
          </a:xfrm>
          <a:custGeom>
            <a:avLst/>
            <a:gdLst/>
            <a:ahLst/>
            <a:cxnLst/>
            <a:rect l="l" t="t" r="r" b="b"/>
            <a:pathLst>
              <a:path w="63500" h="116205">
                <a:moveTo>
                  <a:pt x="0" y="116109"/>
                </a:moveTo>
                <a:lnTo>
                  <a:pt x="63174" y="116109"/>
                </a:lnTo>
                <a:lnTo>
                  <a:pt x="6317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0008" y="1087169"/>
            <a:ext cx="247650" cy="116205"/>
          </a:xfrm>
          <a:custGeom>
            <a:avLst/>
            <a:gdLst/>
            <a:ahLst/>
            <a:cxnLst/>
            <a:rect l="l" t="t" r="r" b="b"/>
            <a:pathLst>
              <a:path w="247650" h="116205">
                <a:moveTo>
                  <a:pt x="0" y="116109"/>
                </a:moveTo>
                <a:lnTo>
                  <a:pt x="247554" y="116109"/>
                </a:lnTo>
                <a:lnTo>
                  <a:pt x="24755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71358" y="1087181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6098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81994" y="105523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6" y="0"/>
                </a:moveTo>
                <a:lnTo>
                  <a:pt x="49054" y="9937"/>
                </a:lnTo>
                <a:lnTo>
                  <a:pt x="17677" y="36474"/>
                </a:lnTo>
                <a:lnTo>
                  <a:pt x="1294" y="74691"/>
                </a:lnTo>
                <a:lnTo>
                  <a:pt x="0" y="89176"/>
                </a:lnTo>
                <a:lnTo>
                  <a:pt x="1161" y="103895"/>
                </a:lnTo>
                <a:lnTo>
                  <a:pt x="17145" y="142657"/>
                </a:lnTo>
                <a:lnTo>
                  <a:pt x="48061" y="169609"/>
                </a:lnTo>
                <a:lnTo>
                  <a:pt x="89004" y="179977"/>
                </a:lnTo>
                <a:lnTo>
                  <a:pt x="90006" y="179982"/>
                </a:lnTo>
                <a:lnTo>
                  <a:pt x="104576" y="178809"/>
                </a:lnTo>
                <a:lnTo>
                  <a:pt x="143069" y="162686"/>
                </a:lnTo>
                <a:lnTo>
                  <a:pt x="169869" y="131530"/>
                </a:lnTo>
                <a:lnTo>
                  <a:pt x="180007" y="90314"/>
                </a:lnTo>
                <a:lnTo>
                  <a:pt x="178839" y="75687"/>
                </a:lnTo>
                <a:lnTo>
                  <a:pt x="162773" y="37091"/>
                </a:lnTo>
                <a:lnTo>
                  <a:pt x="131711" y="10231"/>
                </a:lnTo>
                <a:lnTo>
                  <a:pt x="90596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27296" y="1052204"/>
            <a:ext cx="3985895" cy="6263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5130">
              <a:lnSpc>
                <a:spcPct val="100000"/>
              </a:lnSpc>
              <a:tabLst>
                <a:tab pos="621665" algn="l"/>
              </a:tabLst>
            </a:pP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000" b="1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105" dirty="0">
                <a:solidFill>
                  <a:srgbClr val="5D9732"/>
                </a:solidFill>
                <a:latin typeface="Arial Black"/>
                <a:cs typeface="Arial Black"/>
              </a:rPr>
              <a:t>NT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30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U</a:t>
            </a:r>
            <a:r>
              <a:rPr sz="1200" b="1" spc="-14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-35" dirty="0">
                <a:solidFill>
                  <a:srgbClr val="5D9732"/>
                </a:solidFill>
                <a:latin typeface="Arial Black"/>
                <a:cs typeface="Arial Black"/>
              </a:rPr>
              <a:t>CIÓN</a:t>
            </a:r>
            <a:endParaRPr sz="12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6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mundo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cuart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tip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frecuent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estimaro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52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nuevo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nuevos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Alrededo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85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carg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mundia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gener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se produc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regione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mediano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ingresos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todo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femeninos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regione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presenta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alto riesg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padece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encim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Áfric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(42,7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Australi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(5.5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(1)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mism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una estimació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266.00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mundo,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7,5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toda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 maner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simila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ocurr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mayorí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(87%) 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produce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regione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meno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desarrollada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(1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2).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715" algn="just">
              <a:lnSpc>
                <a:spcPts val="100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principale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riesg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infección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iru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Papilom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(VPH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(3-9)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18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frecuentement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aislado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tumore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cervicale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(10)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biológic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termin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probabilidade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persistenci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descrito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previament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1).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permitid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establece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recomendacione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sobr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realizació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viru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tratamient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acuerdo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etario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junt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clínico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relacionados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manej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encuentran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detallado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“Guí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manej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lesiones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uterino”.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quinqueni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2007-20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estim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18.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constituyéndos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segunda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caus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frecuent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femenin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despué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diferenci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ést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última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muestra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tendenci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descens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(12)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variacione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regionale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término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departamento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altas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encim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Met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(47,1)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olima (40,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Arauc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(38,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100.000)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Quindí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(37,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100.000). 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ve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Bogot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(22,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100.000),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Boyac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(20,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André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(16,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100.000). Junt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tendenci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disminució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encontrad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mortalida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asociad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descenso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reportándos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mortalida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ajustad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100,000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8,0 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7,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(13)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diferenci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distribució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regiona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exist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patró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zonas 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riesg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corresponde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regione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densida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poblacional,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periférica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urbanos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aledaña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riberas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grande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ríos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puerto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internacionale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movimiento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comercial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(17).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razones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explicar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tendencias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 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programas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detección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(14-15)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específicamente,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promoción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Resolució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2000</a:t>
            </a:r>
            <a:endParaRPr sz="9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886026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6235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resolución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despué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sexual,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esquema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1-1-3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realizarse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despué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tener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anuale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negativa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consecutivas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(16).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ncia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asociad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disminución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dich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esperada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Durant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period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varios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componentes: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(17),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ofert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(18),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(19),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(20),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(21).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2005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76,6%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mujeres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porce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ntaje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últimos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tres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50%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había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hecho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últim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(22).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anomalía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seis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despué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examen,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27%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lesiones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intraepiteliales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alto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 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tenían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apropiad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porque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habían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accedido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definitivo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 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porqu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tuvieron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recibido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(20).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componen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permi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problemática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podrían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explicand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meno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esperada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prime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luga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existen regione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cobertur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citologí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segund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departamentos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caracteriza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cobertur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suficient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registra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mala calida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actividades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prevención(23)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fenómeno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permitiero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demostra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cobertur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citologí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resaltaro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dificultade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componentes 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definitiv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lesiones cervicale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conclusione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resultaro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igualmente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similare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sucedí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Regió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Améric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Latin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Caribe(24).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situació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simila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mediano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ingresos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teniend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tecnológico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citologí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disminui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introducció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incrementa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sensibilidad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reducen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problemas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(pruebas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ADN-VPH)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(25),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métodos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abordaje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programático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visita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(técnicas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visual)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(26).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5498" y="1049765"/>
            <a:ext cx="3987800" cy="267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infección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autotoma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</a:t>
            </a:r>
            <a:endParaRPr sz="9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6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desarrollado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Argentina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México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alternativa para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rechazan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examen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ginecológico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(27),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aprobació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ampliado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inmunizaciones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AI)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vacuna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tetravalente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niñas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cuarto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escola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igua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2021.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anteriore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representan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varios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programático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investigación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articula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(vacunación)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secundaria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(tamización)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mecanismos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monitoreo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segundo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busca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organizació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abiert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introducció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propone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OMS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recientes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(28).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Finalmente,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sostenimiento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horizont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temporal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XXI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futuras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libre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padece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3331" y="760496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00795" y="1062214"/>
            <a:ext cx="96774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95" dirty="0">
                <a:solidFill>
                  <a:srgbClr val="5D9732"/>
                </a:solidFill>
                <a:latin typeface="Arial Black"/>
                <a:cs typeface="Arial Black"/>
              </a:rPr>
              <a:t>B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-100" dirty="0">
                <a:solidFill>
                  <a:srgbClr val="5D9732"/>
                </a:solidFill>
                <a:latin typeface="Arial Black"/>
                <a:cs typeface="Arial Black"/>
              </a:rPr>
              <a:t>B</a:t>
            </a:r>
            <a:r>
              <a:rPr sz="1000" b="1" spc="-16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000" b="1" spc="-8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20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35" dirty="0">
                <a:solidFill>
                  <a:srgbClr val="5D9732"/>
                </a:solidFill>
                <a:latin typeface="Arial Black"/>
                <a:cs typeface="Arial Black"/>
              </a:rPr>
              <a:t>G</a:t>
            </a:r>
            <a:r>
              <a:rPr sz="1000" b="1" spc="-90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AFÍA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5299" y="1576557"/>
            <a:ext cx="3969385" cy="5707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762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Soerjomatara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Dikshi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Mather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Rebel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GLOBOCA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v1.0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Base 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http://globocan.iarc.fr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GLOBOCA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International Agenc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Researc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Available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http://globocan.iarc.fr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zurHause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infections--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majo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Biochimic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et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biophysic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acta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1996;1288(2):F55-78.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ct val="100000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urHause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Applie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1987;5(1):19-24.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Kaldo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Britis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1988;57(1):1-5.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case-contro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cohor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IARC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scientifi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publications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1992(119):251-61.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Walboomer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Jacob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KummerJA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Human 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necessar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pathology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1999;189(1):12-9.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Sanjos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Castellsagu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Cliffor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prevalence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genotyp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distributio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cytology: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2007;7(7):453-9.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Mende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Rondero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Incidence, duration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determinant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cohor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results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2004;190(12):2077-87.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Chapte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HPV-relate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2006;2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Suppl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3:S3/11-25.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Moscick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Schiffma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Burchel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Giulian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Goodma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Updatin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 natura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histor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anogenita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5:F24-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33.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Soerjomatara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Dikshi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Mather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Rebel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Forman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GLOBOCA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v1.0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CancerBase 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Agenc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Researc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Available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http://globocan.iarc.fr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  <a:hlinkClick r:id="rId3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accesse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24/02/2015.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cifra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2002-2006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http://www.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cancer.gov.co/~incancer/instituto/inc_estadisticas/graficos/exportar.php?id_esta=3&amp;id_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cont=2&amp;para=&amp;para2=&amp;para3=.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B-RL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Serran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Broton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Cosan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Muño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Sanjos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S, Castellsagu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IC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Informatio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Informatio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Centre)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[country]201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[Dat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Accesse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Novembe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25/2014]].</a:t>
            </a:r>
            <a:endParaRPr sz="700">
              <a:latin typeface="Arial"/>
              <a:cs typeface="Arial"/>
            </a:endParaRPr>
          </a:p>
          <a:p>
            <a:pPr marL="241300" marR="762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Vries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inequalitie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prematur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educationa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1998-2007.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ct val="100000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Resolució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412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2000.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Pinero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Cendale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Tova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[Pa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tes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coverag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relate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factor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in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2005]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2007;9(3):327-41.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Piñero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Cendale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ofert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tamizació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2009;13(3):134-44.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50615" y="1095274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4191" y="1174459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13"/>
                </a:moveTo>
                <a:lnTo>
                  <a:pt x="223206" y="68413"/>
                </a:lnTo>
                <a:lnTo>
                  <a:pt x="223206" y="0"/>
                </a:lnTo>
                <a:lnTo>
                  <a:pt x="0" y="0"/>
                </a:lnTo>
                <a:lnTo>
                  <a:pt x="0" y="68413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8197" y="107906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5498" y="1059959"/>
            <a:ext cx="3985260" cy="309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71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Cendale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Pinero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Meji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smea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 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concordanc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study]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Biomedic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2010;30(1):107-15.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Cendale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Pinero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[Following-u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female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havin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abnormal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smea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2010;12(1):1-13.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2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Cendale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Pinero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[Effectivenes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cytology-base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 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system]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Biomedic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2009;29(3):354-61.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ct val="100000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2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PROFAMILIA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Encuest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Demografi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2005.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2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Cendale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Pinero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Comprehensiv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evaluatio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 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programs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Mexico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2011;53(6):469-77.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Almont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Pereir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Gambo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Jeronim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 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Americ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Caribbean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2008;2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11:L37-48.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Acost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Rincó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Espinos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tamizació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deVPH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Instiut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Gambo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Osori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Bonill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Cendale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with naked-ey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inspectio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Gynaeco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2015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16];109(3):230–4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http://www.ncbi.nlm.nih.gov/pubmed/20347442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Lazcano-Ponc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Lorinc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Torre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Salmero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Specime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self- collectio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100,24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2014;135(1):109-16.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2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Organization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Precancerous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Lesion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Prevention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Genev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69844" y="760504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471863"/>
            <a:ext cx="3986529" cy="5854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cuarto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frecuente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mujeres,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85%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carga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mundial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 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produc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ingresos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representa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12%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cánceres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femeninos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(1).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manera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similar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comportamiento 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incidencia,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87%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muertes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asociadas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produce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(1,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2)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segunda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causa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frecuente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causa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asociad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(3,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4)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principale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factores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iru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Papiloma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(VPH)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(5-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1)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transmisión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sexual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(ITS)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común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mujeres,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mostrando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prevalencia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jóvenes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mayores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(12).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dich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asociación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políticas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frecuencia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vías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fortalecimiento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secundaria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oportun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condición.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Gracias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secundaria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tendencia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descenso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dich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esperada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difiriendo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obtenidas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países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desarrollados; dicho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fenómeno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explicarse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debido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eficacia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programas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(13),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comprenden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fallos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dificultades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acceso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persisten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(14).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Junto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limitaciones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impide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anomalía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citología,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stico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tardío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(13).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demostrado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tempranos.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embargo,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avanzado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capacidad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manejar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éxito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(15).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Junto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desafío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terapéuticos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etapa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terapéuticas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tanto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etapa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(procedimientos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busca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preserva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cáncer),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etapa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tardías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(desarrollo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medicamentos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esquema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quimioterapia)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valores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variables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Considerand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(reducción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cervico-vaginales)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aún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suficientes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33776" y="1061209"/>
            <a:ext cx="122491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05" dirty="0">
                <a:solidFill>
                  <a:srgbClr val="5D9732"/>
                </a:solidFill>
                <a:latin typeface="Arial Black"/>
                <a:cs typeface="Arial Black"/>
              </a:rPr>
              <a:t>ANT</a:t>
            </a:r>
            <a:r>
              <a:rPr sz="1200" b="1" spc="-9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135" dirty="0">
                <a:solidFill>
                  <a:srgbClr val="5D9732"/>
                </a:solidFill>
                <a:latin typeface="Arial Black"/>
                <a:cs typeface="Arial Black"/>
              </a:rPr>
              <a:t>CE</a:t>
            </a:r>
            <a:r>
              <a:rPr sz="1200" b="1" spc="-120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155" dirty="0">
                <a:solidFill>
                  <a:srgbClr val="5D9732"/>
                </a:solidFill>
                <a:latin typeface="Arial Black"/>
                <a:cs typeface="Arial Black"/>
              </a:rPr>
              <a:t>ENT</a:t>
            </a:r>
            <a:r>
              <a:rPr sz="12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50736" y="1078604"/>
            <a:ext cx="64135" cy="116205"/>
          </a:xfrm>
          <a:custGeom>
            <a:avLst/>
            <a:gdLst/>
            <a:ahLst/>
            <a:cxnLst/>
            <a:rect l="l" t="t" r="r" b="b"/>
            <a:pathLst>
              <a:path w="64134" h="116205">
                <a:moveTo>
                  <a:pt x="0" y="116109"/>
                </a:moveTo>
                <a:lnTo>
                  <a:pt x="63662" y="116109"/>
                </a:lnTo>
                <a:lnTo>
                  <a:pt x="63662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87563" y="1078604"/>
            <a:ext cx="63500" cy="116205"/>
          </a:xfrm>
          <a:custGeom>
            <a:avLst/>
            <a:gdLst/>
            <a:ahLst/>
            <a:cxnLst/>
            <a:rect l="l" t="t" r="r" b="b"/>
            <a:pathLst>
              <a:path w="63500" h="116205">
                <a:moveTo>
                  <a:pt x="0" y="116109"/>
                </a:moveTo>
                <a:lnTo>
                  <a:pt x="63174" y="116109"/>
                </a:lnTo>
                <a:lnTo>
                  <a:pt x="6317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0008" y="1078604"/>
            <a:ext cx="247650" cy="116205"/>
          </a:xfrm>
          <a:custGeom>
            <a:avLst/>
            <a:gdLst/>
            <a:ahLst/>
            <a:cxnLst/>
            <a:rect l="l" t="t" r="r" b="b"/>
            <a:pathLst>
              <a:path w="247650" h="116205">
                <a:moveTo>
                  <a:pt x="0" y="116109"/>
                </a:moveTo>
                <a:lnTo>
                  <a:pt x="247554" y="116109"/>
                </a:lnTo>
                <a:lnTo>
                  <a:pt x="24755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71358" y="1078616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6098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81994" y="1046675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6" y="0"/>
                </a:moveTo>
                <a:lnTo>
                  <a:pt x="49054" y="9937"/>
                </a:lnTo>
                <a:lnTo>
                  <a:pt x="17677" y="36474"/>
                </a:lnTo>
                <a:lnTo>
                  <a:pt x="1294" y="74691"/>
                </a:lnTo>
                <a:lnTo>
                  <a:pt x="0" y="89176"/>
                </a:lnTo>
                <a:lnTo>
                  <a:pt x="1161" y="103895"/>
                </a:lnTo>
                <a:lnTo>
                  <a:pt x="17145" y="142657"/>
                </a:lnTo>
                <a:lnTo>
                  <a:pt x="48061" y="169609"/>
                </a:lnTo>
                <a:lnTo>
                  <a:pt x="89004" y="179977"/>
                </a:lnTo>
                <a:lnTo>
                  <a:pt x="90006" y="179982"/>
                </a:lnTo>
                <a:lnTo>
                  <a:pt x="104576" y="178809"/>
                </a:lnTo>
                <a:lnTo>
                  <a:pt x="143069" y="162686"/>
                </a:lnTo>
                <a:lnTo>
                  <a:pt x="169869" y="131530"/>
                </a:lnTo>
                <a:lnTo>
                  <a:pt x="180007" y="90314"/>
                </a:lnTo>
                <a:lnTo>
                  <a:pt x="178839" y="75687"/>
                </a:lnTo>
                <a:lnTo>
                  <a:pt x="162773" y="37091"/>
                </a:lnTo>
                <a:lnTo>
                  <a:pt x="131711" y="10231"/>
                </a:lnTo>
                <a:lnTo>
                  <a:pt x="90596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920203" y="1063262"/>
            <a:ext cx="965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5299" y="1057868"/>
            <a:ext cx="3967479" cy="1028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asociada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surgido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terapéuticas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heterogéne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Cancerologí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propósi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brindar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pertinenci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4115" y="7602291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0" y="7389216"/>
            <a:ext cx="5039995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73735">
              <a:lnSpc>
                <a:spcPct val="100000"/>
              </a:lnSpc>
              <a:tabLst>
                <a:tab pos="1849120" algn="l"/>
              </a:tabLst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ogí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92184" y="7389216"/>
            <a:ext cx="857250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ol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9840" y="7389216"/>
            <a:ext cx="313690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8755">
              <a:lnSpc>
                <a:spcPct val="100000"/>
              </a:lnSpc>
            </a:pPr>
            <a:r>
              <a:rPr sz="90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7296" y="2132467"/>
            <a:ext cx="3985260" cy="825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©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(GPC)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invasivo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45.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60325" cy="1080135"/>
          </a:xfrm>
          <a:custGeom>
            <a:avLst/>
            <a:gdLst/>
            <a:ahLst/>
            <a:cxnLst/>
            <a:rect l="l" t="t" r="r" b="b"/>
            <a:pathLst>
              <a:path w="60325" h="1080135">
                <a:moveTo>
                  <a:pt x="0" y="1079987"/>
                </a:moveTo>
                <a:lnTo>
                  <a:pt x="59840" y="1079987"/>
                </a:lnTo>
                <a:lnTo>
                  <a:pt x="59840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0"/>
            <a:ext cx="224154" cy="1080135"/>
          </a:xfrm>
          <a:custGeom>
            <a:avLst/>
            <a:gdLst/>
            <a:ahLst/>
            <a:cxnLst/>
            <a:rect l="l" t="t" r="r" b="b"/>
            <a:pathLst>
              <a:path w="224154" h="1080135">
                <a:moveTo>
                  <a:pt x="0" y="1079987"/>
                </a:moveTo>
                <a:lnTo>
                  <a:pt x="223849" y="1079987"/>
                </a:lnTo>
                <a:lnTo>
                  <a:pt x="223849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224154" cy="1080135"/>
          </a:xfrm>
          <a:custGeom>
            <a:avLst/>
            <a:gdLst/>
            <a:ahLst/>
            <a:cxnLst/>
            <a:rect l="l" t="t" r="r" b="b"/>
            <a:pathLst>
              <a:path w="224154" h="1080135">
                <a:moveTo>
                  <a:pt x="0" y="1079987"/>
                </a:moveTo>
                <a:lnTo>
                  <a:pt x="223849" y="1079987"/>
                </a:lnTo>
                <a:lnTo>
                  <a:pt x="223849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42775" y="0"/>
            <a:ext cx="3597275" cy="1080135"/>
          </a:xfrm>
          <a:custGeom>
            <a:avLst/>
            <a:gdLst/>
            <a:ahLst/>
            <a:cxnLst/>
            <a:rect l="l" t="t" r="r" b="b"/>
            <a:pathLst>
              <a:path w="3597275" h="1080135">
                <a:moveTo>
                  <a:pt x="0" y="1079987"/>
                </a:moveTo>
                <a:lnTo>
                  <a:pt x="3597214" y="1079987"/>
                </a:lnTo>
                <a:lnTo>
                  <a:pt x="3597214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0"/>
            <a:ext cx="224154" cy="1080135"/>
          </a:xfrm>
          <a:custGeom>
            <a:avLst/>
            <a:gdLst/>
            <a:ahLst/>
            <a:cxnLst/>
            <a:rect l="l" t="t" r="r" b="b"/>
            <a:pathLst>
              <a:path w="224154" h="1080135">
                <a:moveTo>
                  <a:pt x="0" y="1079987"/>
                </a:moveTo>
                <a:lnTo>
                  <a:pt x="223849" y="1079987"/>
                </a:lnTo>
                <a:lnTo>
                  <a:pt x="223849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3849" y="0"/>
            <a:ext cx="1219200" cy="1080135"/>
          </a:xfrm>
          <a:custGeom>
            <a:avLst/>
            <a:gdLst/>
            <a:ahLst/>
            <a:cxnLst/>
            <a:rect l="l" t="t" r="r" b="b"/>
            <a:pathLst>
              <a:path w="1219200" h="1080135">
                <a:moveTo>
                  <a:pt x="0" y="1080003"/>
                </a:moveTo>
                <a:lnTo>
                  <a:pt x="1218925" y="1080003"/>
                </a:lnTo>
                <a:lnTo>
                  <a:pt x="1218925" y="16"/>
                </a:lnTo>
                <a:lnTo>
                  <a:pt x="0" y="16"/>
                </a:lnTo>
                <a:lnTo>
                  <a:pt x="0" y="1080003"/>
                </a:lnTo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31532" y="0"/>
            <a:ext cx="0" cy="1080135"/>
          </a:xfrm>
          <a:custGeom>
            <a:avLst/>
            <a:gdLst/>
            <a:ahLst/>
            <a:cxnLst/>
            <a:rect l="l" t="t" r="r" b="b"/>
            <a:pathLst>
              <a:path h="1080135">
                <a:moveTo>
                  <a:pt x="0" y="1079988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42775" y="7389216"/>
            <a:ext cx="3597275" cy="530860"/>
          </a:xfrm>
          <a:custGeom>
            <a:avLst/>
            <a:gdLst/>
            <a:ahLst/>
            <a:cxnLst/>
            <a:rect l="l" t="t" r="r" b="b"/>
            <a:pathLst>
              <a:path w="3597275" h="530859">
                <a:moveTo>
                  <a:pt x="0" y="530757"/>
                </a:moveTo>
                <a:lnTo>
                  <a:pt x="3597214" y="530757"/>
                </a:lnTo>
                <a:lnTo>
                  <a:pt x="3597214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7389216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57"/>
                </a:moveTo>
                <a:lnTo>
                  <a:pt x="223849" y="530757"/>
                </a:lnTo>
                <a:lnTo>
                  <a:pt x="223849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23849" y="7389216"/>
            <a:ext cx="1219200" cy="530860"/>
          </a:xfrm>
          <a:custGeom>
            <a:avLst/>
            <a:gdLst/>
            <a:ahLst/>
            <a:cxnLst/>
            <a:rect l="l" t="t" r="r" b="b"/>
            <a:pathLst>
              <a:path w="1219200" h="530859">
                <a:moveTo>
                  <a:pt x="0" y="530757"/>
                </a:moveTo>
                <a:lnTo>
                  <a:pt x="1218925" y="530757"/>
                </a:lnTo>
                <a:lnTo>
                  <a:pt x="1218925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31532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53076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27296" y="3366908"/>
            <a:ext cx="1303020" cy="414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ISBN:</a:t>
            </a:r>
            <a:r>
              <a:rPr sz="900" spc="200" dirty="0">
                <a:solidFill>
                  <a:srgbClr val="231F20"/>
                </a:solidFill>
                <a:latin typeface="Arial"/>
                <a:cs typeface="Arial"/>
              </a:rPr>
              <a:t>                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Bogotá,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Diciembr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2014</a:t>
            </a:r>
            <a:endParaRPr sz="9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17670" y="4189868"/>
            <a:ext cx="4018279" cy="2183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225" algn="just">
              <a:lnSpc>
                <a:spcPct val="100000"/>
              </a:lnSpc>
            </a:pPr>
            <a:r>
              <a:rPr sz="900" b="1" spc="-5" dirty="0">
                <a:solidFill>
                  <a:srgbClr val="648C1B"/>
                </a:solidFill>
                <a:latin typeface="Arial"/>
                <a:cs typeface="Arial"/>
              </a:rPr>
              <a:t>Not</a:t>
            </a:r>
            <a:r>
              <a:rPr sz="900" b="1" dirty="0">
                <a:solidFill>
                  <a:srgbClr val="648C1B"/>
                </a:solidFill>
                <a:latin typeface="Arial"/>
                <a:cs typeface="Arial"/>
              </a:rPr>
              <a:t>a</a:t>
            </a:r>
            <a:r>
              <a:rPr sz="900" b="1" spc="2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900" b="1" spc="-10" dirty="0">
                <a:solidFill>
                  <a:srgbClr val="648C1B"/>
                </a:solidFill>
                <a:latin typeface="Arial"/>
                <a:cs typeface="Arial"/>
              </a:rPr>
              <a:t>Legal</a:t>
            </a:r>
            <a:r>
              <a:rPr sz="900" b="1" spc="45" dirty="0">
                <a:solidFill>
                  <a:srgbClr val="648C1B"/>
                </a:solidFill>
                <a:latin typeface="Arial"/>
                <a:cs typeface="Arial"/>
              </a:rPr>
              <a:t> 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 marR="5080" indent="6350" algn="just">
              <a:lnSpc>
                <a:spcPct val="100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propieda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intelectua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hacers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cláusula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2013-2014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“Las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obras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protegida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derecho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creados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cumplimiento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convenio,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tendrán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reconocimiento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derecho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autor-creador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establezc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derecho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patrimioniales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estará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siempre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cabeza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propietario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proporció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aportes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conforme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198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norma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concordantes.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serán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entregado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Promoción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Prevención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impreso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magnéticos.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ctos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resultantes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realizará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MINISTERIO”.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800">
              <a:latin typeface="Times New Roman"/>
              <a:cs typeface="Times New Roman"/>
            </a:endParaRPr>
          </a:p>
          <a:p>
            <a:pPr marL="22225" algn="just">
              <a:lnSpc>
                <a:spcPct val="100000"/>
              </a:lnSpc>
            </a:pPr>
            <a:r>
              <a:rPr sz="900" b="1" spc="25" dirty="0">
                <a:solidFill>
                  <a:srgbClr val="648C1B"/>
                </a:solidFill>
                <a:latin typeface="Arial"/>
                <a:cs typeface="Arial"/>
              </a:rPr>
              <a:t>&amp;</a:t>
            </a:r>
            <a:r>
              <a:rPr sz="900" b="1" spc="15" dirty="0">
                <a:solidFill>
                  <a:srgbClr val="648C1B"/>
                </a:solidFill>
                <a:latin typeface="Arial"/>
                <a:cs typeface="Arial"/>
              </a:rPr>
              <a:t>y</a:t>
            </a:r>
            <a:r>
              <a:rPr sz="900" b="1" spc="40" dirty="0">
                <a:solidFill>
                  <a:srgbClr val="648C1B"/>
                </a:solidFill>
                <a:latin typeface="Arial"/>
                <a:cs typeface="Arial"/>
              </a:rPr>
              <a:t>PR</a:t>
            </a:r>
            <a:r>
              <a:rPr sz="900" b="1" spc="-5" dirty="0">
                <a:solidFill>
                  <a:srgbClr val="648C1B"/>
                </a:solidFill>
                <a:latin typeface="Arial"/>
                <a:cs typeface="Arial"/>
              </a:rPr>
              <a:t> </a:t>
            </a:r>
            <a:r>
              <a:rPr sz="900" b="1" spc="-180" dirty="0">
                <a:solidFill>
                  <a:srgbClr val="648C1B"/>
                </a:solidFill>
                <a:latin typeface="Arial"/>
                <a:cs typeface="Arial"/>
              </a:rPr>
              <a:t>F</a:t>
            </a:r>
            <a:r>
              <a:rPr sz="900" b="1" spc="-185" dirty="0">
                <a:solidFill>
                  <a:srgbClr val="648C1B"/>
                </a:solidFill>
                <a:latin typeface="Arial"/>
                <a:cs typeface="Arial"/>
              </a:rPr>
              <a:t>L</a:t>
            </a:r>
            <a:r>
              <a:rPr sz="900" b="1" spc="-240" dirty="0">
                <a:solidFill>
                  <a:srgbClr val="648C1B"/>
                </a:solidFill>
                <a:latin typeface="Arial"/>
                <a:cs typeface="Arial"/>
              </a:rPr>
              <a:t>WDU </a:t>
            </a:r>
            <a:endParaRPr sz="9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6629" y="6507755"/>
            <a:ext cx="1517015" cy="414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9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110160" y="6507755"/>
            <a:ext cx="2339340" cy="414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5715" algn="just">
              <a:lnSpc>
                <a:spcPct val="100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invasivo.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salud.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2014.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93604" y="1073009"/>
            <a:ext cx="8921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532450"/>
            <a:ext cx="3985260" cy="5593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71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Soerjomatara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Dikshi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Mather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Rebel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GLOBOCA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v1.0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Base 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http://globocan.iarc.fr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GLOBOCA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International Agenc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Researc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from: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http://globocan.iarc.fr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B-RL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Serran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Broton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Cosan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Muño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Sanjos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S, Castellsagu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IC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Informatio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Informatio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Centre)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[country]201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[Dat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Accesse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Novembe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25/2014]].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estimad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2002-200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Publicaciones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8].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760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  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1–98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  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  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  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http://www.cancer.gov.co/~incancer/instituto//files/libros/archivos/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a9412b1cdffddfb228e09f7d31e9e124_Incidenci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Estimad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2002-2006.pdf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Kaldo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Britis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1988;57(1):1-5.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case-contro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cohor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IARC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scientifi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publications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1992(119):251-61.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Walboomer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Jacob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KummerJA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Human 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necessar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pathology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1999;189(1):12-9.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Sanjos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Castellsagu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Cliffor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Brun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Worldwid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prevalence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genotyp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distributio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cytology: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2007;7(7):453-9.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Mende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Rondero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Incidence, duration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determinant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cohor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results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2004;190(12):2077-87.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Chapte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HPV-relate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2006;2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Suppl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3:S3/11-25.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Moscick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Schiffma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Burchel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Giulian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Goodma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Updatin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 natura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histor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anogenita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5:F24-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33.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Hoz-Restrep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Alvis-Guzmá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Narváe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Chocontá-Piraquiv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 Carg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Pública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Faculda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Medicin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Universida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Colombia;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 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 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 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19];11(3):454–67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http://www.scielosp.org/scielo.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php?script=sci_arttext&amp;pid=S0124-00642009000300014&amp;lng=en&amp;nrm=iso&amp;tlng=en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Cendale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Surviva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Biomédic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28];29(3):437–47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http://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6"/>
              </a:rPr>
              <a:t>www.ncbi.nlm.nih.gov/pubmed/20436995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Acost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Rincó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Espinos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tamizació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deVPH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Instiut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nstitut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Researc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(NIHR)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Bevacizuma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(Avastin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persistent 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combinatio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9]. 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  <a:hlinkClick r:id="rId7"/>
              </a:rPr>
              <a:t>http://www.hsc.nihr.ac.uk/topics/bevacizumab-avastin-for-recurrent-or-persistent-st/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50615" y="1095274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4191" y="1174459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13"/>
                </a:moveTo>
                <a:lnTo>
                  <a:pt x="223206" y="68413"/>
                </a:lnTo>
                <a:lnTo>
                  <a:pt x="223206" y="0"/>
                </a:lnTo>
                <a:lnTo>
                  <a:pt x="0" y="0"/>
                </a:lnTo>
                <a:lnTo>
                  <a:pt x="0" y="68413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8197" y="107906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534724"/>
            <a:ext cx="3985260" cy="4794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2585" lvl="1" indent="-241935">
              <a:lnSpc>
                <a:spcPct val="100000"/>
              </a:lnSpc>
              <a:buClr>
                <a:srgbClr val="5D9732"/>
              </a:buClr>
              <a:buFont typeface="Arial"/>
              <a:buAutoNum type="arabicPeriod"/>
              <a:tabLst>
                <a:tab pos="363220" algn="l"/>
              </a:tabLst>
            </a:pP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Alcanc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práctica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clínica</a:t>
            </a:r>
            <a:endParaRPr sz="10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22"/>
              </a:spcBef>
              <a:buClr>
                <a:srgbClr val="5D9732"/>
              </a:buClr>
              <a:buFont typeface="Arial"/>
              <a:buAutoNum type="arabicPeriod"/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recomendacione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(escamocelula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cualquie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perspectiv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Sistem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Segurida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Socia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colombiano.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367665" lvl="1" indent="-247015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2"/>
              <a:tabLst>
                <a:tab pos="368300" algn="l"/>
              </a:tabLst>
            </a:pP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Objetivos</a:t>
            </a:r>
            <a:endParaRPr sz="10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5D9732"/>
              </a:buClr>
              <a:buFont typeface="Arial"/>
              <a:buAutoNum type="arabicPeriod" startAt="2"/>
            </a:pPr>
            <a:endParaRPr sz="1000">
              <a:latin typeface="Times New Roman"/>
              <a:cs typeface="Times New Roman"/>
            </a:endParaRPr>
          </a:p>
          <a:p>
            <a:pPr marL="330200" lvl="2" indent="-31750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/>
              <a:tabLst>
                <a:tab pos="330835" algn="l"/>
              </a:tabLst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Objetivo general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recomendacione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sobr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propósit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reduci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morbilida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mortalida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orienta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mejora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eficaci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 actividade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aseguramient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330200" lvl="2" indent="-31750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2"/>
              <a:tabLst>
                <a:tab pos="330835" algn="l"/>
              </a:tabLst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Objetivos específicos</a:t>
            </a:r>
            <a:endParaRPr sz="1000">
              <a:latin typeface="Arial"/>
              <a:cs typeface="Arial"/>
            </a:endParaRPr>
          </a:p>
          <a:p>
            <a:pPr marL="241300" marR="5080" indent="-228600">
              <a:lnSpc>
                <a:spcPts val="1000"/>
              </a:lnSpc>
              <a:spcBef>
                <a:spcPts val="280"/>
              </a:spcBef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recomendacione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estadio.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recomendacione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radioterapia.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</a:pP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3.3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Usuario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b="1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diana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5" dirty="0">
                <a:solidFill>
                  <a:srgbClr val="5D9732"/>
                </a:solidFill>
                <a:latin typeface="Arial"/>
                <a:cs typeface="Arial"/>
              </a:rPr>
              <a:t>ámbit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asistencial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recomendacione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cuentan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enfermeros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citohistólogos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bacteriólogos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médico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familiares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obstetrici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ginecología,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radiología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medicina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nuclea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enfermerí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administrativa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territoriales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hospitalario,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aseguradora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pagadore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salud.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tendr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oncológica,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radiología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medicin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nuclea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laboratorio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patología.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25799" y="1061209"/>
            <a:ext cx="183515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35" dirty="0">
                <a:solidFill>
                  <a:srgbClr val="5D9732"/>
                </a:solidFill>
                <a:latin typeface="Arial Black"/>
                <a:cs typeface="Arial Black"/>
              </a:rPr>
              <a:t>CA</a:t>
            </a:r>
            <a:r>
              <a:rPr sz="1200" b="1" spc="-2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-17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85" dirty="0">
                <a:solidFill>
                  <a:srgbClr val="5D9732"/>
                </a:solidFill>
                <a:latin typeface="Arial Black"/>
                <a:cs typeface="Arial Black"/>
              </a:rPr>
              <a:t>Y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185" dirty="0">
                <a:solidFill>
                  <a:srgbClr val="5D9732"/>
                </a:solidFill>
                <a:latin typeface="Arial Black"/>
                <a:cs typeface="Arial Black"/>
              </a:rPr>
              <a:t>BJ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24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75" dirty="0">
                <a:solidFill>
                  <a:srgbClr val="5D9732"/>
                </a:solidFill>
                <a:latin typeface="Arial Black"/>
                <a:cs typeface="Arial Black"/>
              </a:rPr>
              <a:t>V</a:t>
            </a:r>
            <a:r>
              <a:rPr sz="1200" b="1" spc="-45" dirty="0">
                <a:solidFill>
                  <a:srgbClr val="5D9732"/>
                </a:solidFill>
                <a:latin typeface="Arial Black"/>
                <a:cs typeface="Arial Black"/>
              </a:rPr>
              <a:t>OS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0736" y="1079518"/>
            <a:ext cx="64135" cy="116205"/>
          </a:xfrm>
          <a:custGeom>
            <a:avLst/>
            <a:gdLst/>
            <a:ahLst/>
            <a:cxnLst/>
            <a:rect l="l" t="t" r="r" b="b"/>
            <a:pathLst>
              <a:path w="64134" h="116205">
                <a:moveTo>
                  <a:pt x="0" y="116109"/>
                </a:moveTo>
                <a:lnTo>
                  <a:pt x="63662" y="116109"/>
                </a:lnTo>
                <a:lnTo>
                  <a:pt x="63662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87563" y="1079518"/>
            <a:ext cx="63500" cy="116205"/>
          </a:xfrm>
          <a:custGeom>
            <a:avLst/>
            <a:gdLst/>
            <a:ahLst/>
            <a:cxnLst/>
            <a:rect l="l" t="t" r="r" b="b"/>
            <a:pathLst>
              <a:path w="63500" h="116205">
                <a:moveTo>
                  <a:pt x="0" y="116109"/>
                </a:moveTo>
                <a:lnTo>
                  <a:pt x="63174" y="116109"/>
                </a:lnTo>
                <a:lnTo>
                  <a:pt x="6317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0008" y="1079518"/>
            <a:ext cx="247650" cy="116205"/>
          </a:xfrm>
          <a:custGeom>
            <a:avLst/>
            <a:gdLst/>
            <a:ahLst/>
            <a:cxnLst/>
            <a:rect l="l" t="t" r="r" b="b"/>
            <a:pathLst>
              <a:path w="247650" h="116205">
                <a:moveTo>
                  <a:pt x="0" y="116109"/>
                </a:moveTo>
                <a:lnTo>
                  <a:pt x="247554" y="116109"/>
                </a:lnTo>
                <a:lnTo>
                  <a:pt x="24755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71358" y="1079530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6098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81994" y="10475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6" y="0"/>
                </a:moveTo>
                <a:lnTo>
                  <a:pt x="49054" y="9937"/>
                </a:lnTo>
                <a:lnTo>
                  <a:pt x="17677" y="36474"/>
                </a:lnTo>
                <a:lnTo>
                  <a:pt x="1294" y="74691"/>
                </a:lnTo>
                <a:lnTo>
                  <a:pt x="0" y="89176"/>
                </a:lnTo>
                <a:lnTo>
                  <a:pt x="1161" y="103895"/>
                </a:lnTo>
                <a:lnTo>
                  <a:pt x="17145" y="142657"/>
                </a:lnTo>
                <a:lnTo>
                  <a:pt x="48061" y="169609"/>
                </a:lnTo>
                <a:lnTo>
                  <a:pt x="89004" y="179977"/>
                </a:lnTo>
                <a:lnTo>
                  <a:pt x="90006" y="179982"/>
                </a:lnTo>
                <a:lnTo>
                  <a:pt x="104576" y="178809"/>
                </a:lnTo>
                <a:lnTo>
                  <a:pt x="143069" y="162686"/>
                </a:lnTo>
                <a:lnTo>
                  <a:pt x="169869" y="131530"/>
                </a:lnTo>
                <a:lnTo>
                  <a:pt x="180007" y="90314"/>
                </a:lnTo>
                <a:lnTo>
                  <a:pt x="178839" y="75687"/>
                </a:lnTo>
                <a:lnTo>
                  <a:pt x="162773" y="37091"/>
                </a:lnTo>
                <a:lnTo>
                  <a:pt x="131711" y="10231"/>
                </a:lnTo>
                <a:lnTo>
                  <a:pt x="90596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920203" y="1064176"/>
            <a:ext cx="965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83334" y="759960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3985260" cy="2540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 marR="199390">
              <a:lnSpc>
                <a:spcPct val="100000"/>
              </a:lnSpc>
            </a:pP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3.4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Población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quien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i="1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dirige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Práctica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Clínica</a:t>
            </a:r>
            <a:r>
              <a:rPr sz="1000" b="1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1000" b="1" i="1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aspecto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clínicos.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3.4.1 Población a quien se dirige la Guía de Práctica Clínica.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(escamocelula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cualquie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estadio.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360680" lvl="2" indent="-34798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/>
              <a:tabLst>
                <a:tab pos="361315" algn="l"/>
              </a:tabLst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Aspectos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clínicos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cubiertos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refier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cuello 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contempl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seguimiento.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250">
              <a:latin typeface="Times New Roman"/>
              <a:cs typeface="Times New Roman"/>
            </a:endParaRPr>
          </a:p>
          <a:p>
            <a:pPr marL="360680" lvl="2" indent="-34798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2"/>
              <a:tabLst>
                <a:tab pos="361315" algn="l"/>
              </a:tabLst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Aspectos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qu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toman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consideración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ampoc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recomendacione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metastásic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melanoma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470059"/>
            <a:ext cx="3985260" cy="5869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“Guía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Metodológica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Económica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Colombiano” (1), la cual se fundamente en la metodología GRADE (2–16).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</a:pP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Priorización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preguntas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desenlaces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tre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integrante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(GDG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prelimina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complementad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posteriorment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miembro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GDG.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ve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consolidada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elegibles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GD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considerand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requerimiento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context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 recurso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junt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formularo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dicha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selección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fuero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socializadas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experto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ve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consolidaro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integrant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GD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registrado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estructur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PICO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solicitand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calificació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usando 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Liker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conoce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perspectiv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sobr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relativ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 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ejercici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heterogéne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(candidata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precancerosas,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acompañantes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explicaro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lenguaj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fáci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comprender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registraro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preferencia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respect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(1,3).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</a:pPr>
            <a:r>
              <a:rPr sz="1000" b="1" i="1" spc="-15" dirty="0">
                <a:solidFill>
                  <a:srgbClr val="5D9732"/>
                </a:solidFill>
                <a:latin typeface="Arial"/>
                <a:cs typeface="Arial"/>
              </a:rPr>
              <a:t>Búsqued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sistemátic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evidencia.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Búsqueda de Guías de Práctica Clínica.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950"/>
              </a:lnSpc>
              <a:spcBef>
                <a:spcPts val="270"/>
              </a:spcBef>
            </a:pP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realiz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ó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sistemátic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existente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i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de datos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i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complementad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i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i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i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900" i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i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referencia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i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i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900" i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Se seleccionaro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sei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cumpliero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criterio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definido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i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priori, la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cuale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fuero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evaluada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mediant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herramient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15" dirty="0">
                <a:solidFill>
                  <a:srgbClr val="231F20"/>
                </a:solidFill>
                <a:latin typeface="Arial"/>
                <a:cs typeface="Arial"/>
              </a:rPr>
              <a:t>AGRE</a:t>
            </a:r>
            <a:r>
              <a:rPr sz="900" i="1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reduci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selecció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fina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cuatr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elegible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(17).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escogida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fuero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profundidad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calificand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 revisione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constituía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herramient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(18,19). Únicament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manej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decidió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actualiza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OMS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revisione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consideraro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buen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tomaro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perfile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 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relevante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responde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07797" y="1061209"/>
            <a:ext cx="122555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05" dirty="0">
                <a:solidFill>
                  <a:srgbClr val="5D9732"/>
                </a:solidFill>
                <a:latin typeface="Arial Black"/>
                <a:cs typeface="Arial Black"/>
              </a:rPr>
              <a:t>M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27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1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24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5" dirty="0">
                <a:solidFill>
                  <a:srgbClr val="5D9732"/>
                </a:solidFill>
                <a:latin typeface="Arial Black"/>
                <a:cs typeface="Arial Black"/>
              </a:rPr>
              <a:t>OGÍA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50736" y="1079518"/>
            <a:ext cx="64135" cy="116205"/>
          </a:xfrm>
          <a:custGeom>
            <a:avLst/>
            <a:gdLst/>
            <a:ahLst/>
            <a:cxnLst/>
            <a:rect l="l" t="t" r="r" b="b"/>
            <a:pathLst>
              <a:path w="64134" h="116205">
                <a:moveTo>
                  <a:pt x="0" y="116109"/>
                </a:moveTo>
                <a:lnTo>
                  <a:pt x="63662" y="116109"/>
                </a:lnTo>
                <a:lnTo>
                  <a:pt x="63662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87563" y="1079518"/>
            <a:ext cx="63500" cy="116205"/>
          </a:xfrm>
          <a:custGeom>
            <a:avLst/>
            <a:gdLst/>
            <a:ahLst/>
            <a:cxnLst/>
            <a:rect l="l" t="t" r="r" b="b"/>
            <a:pathLst>
              <a:path w="63500" h="116205">
                <a:moveTo>
                  <a:pt x="0" y="116109"/>
                </a:moveTo>
                <a:lnTo>
                  <a:pt x="63174" y="116109"/>
                </a:lnTo>
                <a:lnTo>
                  <a:pt x="6317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0008" y="1079518"/>
            <a:ext cx="247650" cy="116205"/>
          </a:xfrm>
          <a:custGeom>
            <a:avLst/>
            <a:gdLst/>
            <a:ahLst/>
            <a:cxnLst/>
            <a:rect l="l" t="t" r="r" b="b"/>
            <a:pathLst>
              <a:path w="247650" h="116205">
                <a:moveTo>
                  <a:pt x="0" y="116109"/>
                </a:moveTo>
                <a:lnTo>
                  <a:pt x="247554" y="116109"/>
                </a:lnTo>
                <a:lnTo>
                  <a:pt x="24755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71358" y="1079530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6098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81994" y="10475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6" y="0"/>
                </a:moveTo>
                <a:lnTo>
                  <a:pt x="49054" y="9937"/>
                </a:lnTo>
                <a:lnTo>
                  <a:pt x="17677" y="36474"/>
                </a:lnTo>
                <a:lnTo>
                  <a:pt x="1294" y="74691"/>
                </a:lnTo>
                <a:lnTo>
                  <a:pt x="0" y="89176"/>
                </a:lnTo>
                <a:lnTo>
                  <a:pt x="1161" y="103895"/>
                </a:lnTo>
                <a:lnTo>
                  <a:pt x="17145" y="142657"/>
                </a:lnTo>
                <a:lnTo>
                  <a:pt x="48061" y="169609"/>
                </a:lnTo>
                <a:lnTo>
                  <a:pt x="89004" y="179977"/>
                </a:lnTo>
                <a:lnTo>
                  <a:pt x="90006" y="179982"/>
                </a:lnTo>
                <a:lnTo>
                  <a:pt x="104576" y="178809"/>
                </a:lnTo>
                <a:lnTo>
                  <a:pt x="143069" y="162686"/>
                </a:lnTo>
                <a:lnTo>
                  <a:pt x="169869" y="131530"/>
                </a:lnTo>
                <a:lnTo>
                  <a:pt x="180007" y="90314"/>
                </a:lnTo>
                <a:lnTo>
                  <a:pt x="178839" y="75687"/>
                </a:lnTo>
                <a:lnTo>
                  <a:pt x="162773" y="37091"/>
                </a:lnTo>
                <a:lnTo>
                  <a:pt x="131711" y="10231"/>
                </a:lnTo>
                <a:lnTo>
                  <a:pt x="90596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920203" y="1064176"/>
            <a:ext cx="965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04898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3985260" cy="2571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Búsqueda de revisiones sistemáticas y estudios primarios.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Junt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resultant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sistemátic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revisione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formulació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recomendacione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fuero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contestada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aportad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GP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sistemátic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datos: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MEDLIN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(ví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embase.com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EMBASE (ví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embase.com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(vía Cochran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Librar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Wiley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199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últim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trimestr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 fech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</a:pP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Evaluación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metodologí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tabla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lineamiento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planteado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siguiente tabl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significad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cuatr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propuesto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por GRADE: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Significado de los niveles de evidencia dentro del abordaje GRADE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677686" y="4254080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81" y="0"/>
                </a:moveTo>
                <a:lnTo>
                  <a:pt x="19567" y="24268"/>
                </a:lnTo>
                <a:lnTo>
                  <a:pt x="782" y="70453"/>
                </a:lnTo>
                <a:lnTo>
                  <a:pt x="0" y="85164"/>
                </a:lnTo>
                <a:lnTo>
                  <a:pt x="1" y="85682"/>
                </a:lnTo>
                <a:lnTo>
                  <a:pt x="14433" y="134521"/>
                </a:lnTo>
                <a:lnTo>
                  <a:pt x="45535" y="160471"/>
                </a:lnTo>
                <a:lnTo>
                  <a:pt x="85222" y="166557"/>
                </a:lnTo>
                <a:lnTo>
                  <a:pt x="96694" y="164534"/>
                </a:lnTo>
                <a:lnTo>
                  <a:pt x="108831" y="160365"/>
                </a:lnTo>
                <a:lnTo>
                  <a:pt x="122275" y="153650"/>
                </a:lnTo>
                <a:lnTo>
                  <a:pt x="128436" y="148552"/>
                </a:lnTo>
                <a:lnTo>
                  <a:pt x="76314" y="148552"/>
                </a:lnTo>
                <a:lnTo>
                  <a:pt x="65156" y="147194"/>
                </a:lnTo>
                <a:lnTo>
                  <a:pt x="31732" y="123685"/>
                </a:lnTo>
                <a:lnTo>
                  <a:pt x="22141" y="85682"/>
                </a:lnTo>
                <a:lnTo>
                  <a:pt x="22134" y="85164"/>
                </a:lnTo>
                <a:lnTo>
                  <a:pt x="22238" y="79652"/>
                </a:lnTo>
                <a:lnTo>
                  <a:pt x="32072" y="41336"/>
                </a:lnTo>
                <a:lnTo>
                  <a:pt x="71002" y="18902"/>
                </a:lnTo>
                <a:lnTo>
                  <a:pt x="87334" y="18435"/>
                </a:lnTo>
                <a:lnTo>
                  <a:pt x="129224" y="18435"/>
                </a:lnTo>
                <a:lnTo>
                  <a:pt x="126982" y="16253"/>
                </a:lnTo>
                <a:lnTo>
                  <a:pt x="115481" y="8299"/>
                </a:lnTo>
                <a:lnTo>
                  <a:pt x="106365" y="4302"/>
                </a:lnTo>
                <a:lnTo>
                  <a:pt x="95492" y="1538"/>
                </a:lnTo>
                <a:lnTo>
                  <a:pt x="81890" y="80"/>
                </a:lnTo>
                <a:lnTo>
                  <a:pt x="64581" y="0"/>
                </a:lnTo>
                <a:close/>
              </a:path>
              <a:path w="154939" h="167004">
                <a:moveTo>
                  <a:pt x="129224" y="18435"/>
                </a:moveTo>
                <a:lnTo>
                  <a:pt x="87334" y="18435"/>
                </a:lnTo>
                <a:lnTo>
                  <a:pt x="98813" y="22111"/>
                </a:lnTo>
                <a:lnTo>
                  <a:pt x="112122" y="29661"/>
                </a:lnTo>
                <a:lnTo>
                  <a:pt x="132292" y="73606"/>
                </a:lnTo>
                <a:lnTo>
                  <a:pt x="132814" y="89459"/>
                </a:lnTo>
                <a:lnTo>
                  <a:pt x="131144" y="102289"/>
                </a:lnTo>
                <a:lnTo>
                  <a:pt x="112690" y="136022"/>
                </a:lnTo>
                <a:lnTo>
                  <a:pt x="76314" y="148552"/>
                </a:lnTo>
                <a:lnTo>
                  <a:pt x="128436" y="148552"/>
                </a:lnTo>
                <a:lnTo>
                  <a:pt x="150529" y="113928"/>
                </a:lnTo>
                <a:lnTo>
                  <a:pt x="154561" y="72134"/>
                </a:lnTo>
                <a:lnTo>
                  <a:pt x="152547" y="60155"/>
                </a:lnTo>
                <a:lnTo>
                  <a:pt x="148819" y="47949"/>
                </a:lnTo>
                <a:lnTo>
                  <a:pt x="143129" y="35044"/>
                </a:lnTo>
                <a:lnTo>
                  <a:pt x="136062" y="25091"/>
                </a:lnTo>
                <a:lnTo>
                  <a:pt x="129224" y="184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699814" y="4272515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63"/>
                </a:moveTo>
                <a:lnTo>
                  <a:pt x="9604" y="105249"/>
                </a:lnTo>
                <a:lnTo>
                  <a:pt x="43028" y="128759"/>
                </a:lnTo>
                <a:lnTo>
                  <a:pt x="54186" y="130117"/>
                </a:lnTo>
                <a:lnTo>
                  <a:pt x="68060" y="128731"/>
                </a:lnTo>
                <a:lnTo>
                  <a:pt x="99263" y="106833"/>
                </a:lnTo>
                <a:lnTo>
                  <a:pt x="110685" y="71023"/>
                </a:lnTo>
                <a:lnTo>
                  <a:pt x="110164" y="55170"/>
                </a:lnTo>
                <a:lnTo>
                  <a:pt x="89993" y="11225"/>
                </a:lnTo>
                <a:lnTo>
                  <a:pt x="65206" y="0"/>
                </a:lnTo>
                <a:lnTo>
                  <a:pt x="48873" y="467"/>
                </a:lnTo>
                <a:lnTo>
                  <a:pt x="9944" y="22900"/>
                </a:lnTo>
                <a:lnTo>
                  <a:pt x="109" y="61217"/>
                </a:lnTo>
                <a:lnTo>
                  <a:pt x="0" y="67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53921" y="4254080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81" y="0"/>
                </a:moveTo>
                <a:lnTo>
                  <a:pt x="19567" y="24268"/>
                </a:lnTo>
                <a:lnTo>
                  <a:pt x="782" y="70453"/>
                </a:lnTo>
                <a:lnTo>
                  <a:pt x="0" y="85164"/>
                </a:lnTo>
                <a:lnTo>
                  <a:pt x="1" y="85678"/>
                </a:lnTo>
                <a:lnTo>
                  <a:pt x="14419" y="134520"/>
                </a:lnTo>
                <a:lnTo>
                  <a:pt x="45526" y="160478"/>
                </a:lnTo>
                <a:lnTo>
                  <a:pt x="85220" y="166556"/>
                </a:lnTo>
                <a:lnTo>
                  <a:pt x="96698" y="164532"/>
                </a:lnTo>
                <a:lnTo>
                  <a:pt x="108832" y="160364"/>
                </a:lnTo>
                <a:lnTo>
                  <a:pt x="122267" y="153654"/>
                </a:lnTo>
                <a:lnTo>
                  <a:pt x="128429" y="148552"/>
                </a:lnTo>
                <a:lnTo>
                  <a:pt x="76312" y="148552"/>
                </a:lnTo>
                <a:lnTo>
                  <a:pt x="65148" y="147194"/>
                </a:lnTo>
                <a:lnTo>
                  <a:pt x="31732" y="123685"/>
                </a:lnTo>
                <a:lnTo>
                  <a:pt x="22141" y="85678"/>
                </a:lnTo>
                <a:lnTo>
                  <a:pt x="22134" y="85164"/>
                </a:lnTo>
                <a:lnTo>
                  <a:pt x="22238" y="79649"/>
                </a:lnTo>
                <a:lnTo>
                  <a:pt x="32064" y="41331"/>
                </a:lnTo>
                <a:lnTo>
                  <a:pt x="71000" y="18902"/>
                </a:lnTo>
                <a:lnTo>
                  <a:pt x="87321" y="18435"/>
                </a:lnTo>
                <a:lnTo>
                  <a:pt x="129220" y="18435"/>
                </a:lnTo>
                <a:lnTo>
                  <a:pt x="126981" y="16257"/>
                </a:lnTo>
                <a:lnTo>
                  <a:pt x="115476" y="8309"/>
                </a:lnTo>
                <a:lnTo>
                  <a:pt x="106370" y="4307"/>
                </a:lnTo>
                <a:lnTo>
                  <a:pt x="95502" y="1540"/>
                </a:lnTo>
                <a:lnTo>
                  <a:pt x="81897" y="80"/>
                </a:lnTo>
                <a:lnTo>
                  <a:pt x="64581" y="0"/>
                </a:lnTo>
                <a:close/>
              </a:path>
              <a:path w="154939" h="167004">
                <a:moveTo>
                  <a:pt x="129220" y="18435"/>
                </a:moveTo>
                <a:lnTo>
                  <a:pt x="87321" y="18435"/>
                </a:lnTo>
                <a:lnTo>
                  <a:pt x="98805" y="22114"/>
                </a:lnTo>
                <a:lnTo>
                  <a:pt x="112119" y="29670"/>
                </a:lnTo>
                <a:lnTo>
                  <a:pt x="132292" y="73607"/>
                </a:lnTo>
                <a:lnTo>
                  <a:pt x="132813" y="89460"/>
                </a:lnTo>
                <a:lnTo>
                  <a:pt x="131143" y="102290"/>
                </a:lnTo>
                <a:lnTo>
                  <a:pt x="112689" y="136023"/>
                </a:lnTo>
                <a:lnTo>
                  <a:pt x="76312" y="148552"/>
                </a:lnTo>
                <a:lnTo>
                  <a:pt x="128429" y="148552"/>
                </a:lnTo>
                <a:lnTo>
                  <a:pt x="150519" y="113936"/>
                </a:lnTo>
                <a:lnTo>
                  <a:pt x="154535" y="72141"/>
                </a:lnTo>
                <a:lnTo>
                  <a:pt x="152532" y="60160"/>
                </a:lnTo>
                <a:lnTo>
                  <a:pt x="148815" y="47953"/>
                </a:lnTo>
                <a:lnTo>
                  <a:pt x="143131" y="35046"/>
                </a:lnTo>
                <a:lnTo>
                  <a:pt x="136063" y="25093"/>
                </a:lnTo>
                <a:lnTo>
                  <a:pt x="129220" y="184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76050" y="4272516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63"/>
                </a:moveTo>
                <a:lnTo>
                  <a:pt x="9604" y="105249"/>
                </a:lnTo>
                <a:lnTo>
                  <a:pt x="43019" y="128758"/>
                </a:lnTo>
                <a:lnTo>
                  <a:pt x="54184" y="130116"/>
                </a:lnTo>
                <a:lnTo>
                  <a:pt x="68058" y="128731"/>
                </a:lnTo>
                <a:lnTo>
                  <a:pt x="99262" y="106833"/>
                </a:lnTo>
                <a:lnTo>
                  <a:pt x="110685" y="71024"/>
                </a:lnTo>
                <a:lnTo>
                  <a:pt x="110164" y="55171"/>
                </a:lnTo>
                <a:lnTo>
                  <a:pt x="89990" y="11235"/>
                </a:lnTo>
                <a:lnTo>
                  <a:pt x="65192" y="0"/>
                </a:lnTo>
                <a:lnTo>
                  <a:pt x="48872" y="466"/>
                </a:lnTo>
                <a:lnTo>
                  <a:pt x="9935" y="22895"/>
                </a:lnTo>
                <a:lnTo>
                  <a:pt x="109" y="61213"/>
                </a:lnTo>
                <a:lnTo>
                  <a:pt x="0" y="67063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30157" y="4254080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78" y="0"/>
                </a:moveTo>
                <a:lnTo>
                  <a:pt x="19567" y="24268"/>
                </a:lnTo>
                <a:lnTo>
                  <a:pt x="782" y="70453"/>
                </a:lnTo>
                <a:lnTo>
                  <a:pt x="0" y="85164"/>
                </a:lnTo>
                <a:lnTo>
                  <a:pt x="1" y="85682"/>
                </a:lnTo>
                <a:lnTo>
                  <a:pt x="14411" y="134528"/>
                </a:lnTo>
                <a:lnTo>
                  <a:pt x="45518" y="160475"/>
                </a:lnTo>
                <a:lnTo>
                  <a:pt x="85208" y="166557"/>
                </a:lnTo>
                <a:lnTo>
                  <a:pt x="96688" y="164535"/>
                </a:lnTo>
                <a:lnTo>
                  <a:pt x="108822" y="160368"/>
                </a:lnTo>
                <a:lnTo>
                  <a:pt x="122251" y="153658"/>
                </a:lnTo>
                <a:lnTo>
                  <a:pt x="128417" y="148552"/>
                </a:lnTo>
                <a:lnTo>
                  <a:pt x="76312" y="148552"/>
                </a:lnTo>
                <a:lnTo>
                  <a:pt x="65148" y="147194"/>
                </a:lnTo>
                <a:lnTo>
                  <a:pt x="31732" y="123685"/>
                </a:lnTo>
                <a:lnTo>
                  <a:pt x="22142" y="85682"/>
                </a:lnTo>
                <a:lnTo>
                  <a:pt x="22134" y="85164"/>
                </a:lnTo>
                <a:lnTo>
                  <a:pt x="22237" y="79672"/>
                </a:lnTo>
                <a:lnTo>
                  <a:pt x="32076" y="41345"/>
                </a:lnTo>
                <a:lnTo>
                  <a:pt x="70986" y="18902"/>
                </a:lnTo>
                <a:lnTo>
                  <a:pt x="87312" y="18433"/>
                </a:lnTo>
                <a:lnTo>
                  <a:pt x="129216" y="18433"/>
                </a:lnTo>
                <a:lnTo>
                  <a:pt x="126984" y="16260"/>
                </a:lnTo>
                <a:lnTo>
                  <a:pt x="115474" y="8308"/>
                </a:lnTo>
                <a:lnTo>
                  <a:pt x="106369" y="4307"/>
                </a:lnTo>
                <a:lnTo>
                  <a:pt x="95501" y="1540"/>
                </a:lnTo>
                <a:lnTo>
                  <a:pt x="81895" y="80"/>
                </a:lnTo>
                <a:lnTo>
                  <a:pt x="64578" y="0"/>
                </a:lnTo>
                <a:close/>
              </a:path>
              <a:path w="154939" h="167004">
                <a:moveTo>
                  <a:pt x="129216" y="18433"/>
                </a:moveTo>
                <a:lnTo>
                  <a:pt x="87312" y="18433"/>
                </a:lnTo>
                <a:lnTo>
                  <a:pt x="98797" y="22109"/>
                </a:lnTo>
                <a:lnTo>
                  <a:pt x="112107" y="29661"/>
                </a:lnTo>
                <a:lnTo>
                  <a:pt x="132292" y="73599"/>
                </a:lnTo>
                <a:lnTo>
                  <a:pt x="132814" y="89446"/>
                </a:lnTo>
                <a:lnTo>
                  <a:pt x="131145" y="102280"/>
                </a:lnTo>
                <a:lnTo>
                  <a:pt x="112688" y="136007"/>
                </a:lnTo>
                <a:lnTo>
                  <a:pt x="76312" y="148552"/>
                </a:lnTo>
                <a:lnTo>
                  <a:pt x="128417" y="148552"/>
                </a:lnTo>
                <a:lnTo>
                  <a:pt x="150504" y="113940"/>
                </a:lnTo>
                <a:lnTo>
                  <a:pt x="154532" y="72149"/>
                </a:lnTo>
                <a:lnTo>
                  <a:pt x="152521" y="60167"/>
                </a:lnTo>
                <a:lnTo>
                  <a:pt x="148798" y="47961"/>
                </a:lnTo>
                <a:lnTo>
                  <a:pt x="143119" y="35060"/>
                </a:lnTo>
                <a:lnTo>
                  <a:pt x="136064" y="25101"/>
                </a:lnTo>
                <a:lnTo>
                  <a:pt x="129216" y="1843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52285" y="4272514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65"/>
                </a:moveTo>
                <a:lnTo>
                  <a:pt x="9604" y="105251"/>
                </a:lnTo>
                <a:lnTo>
                  <a:pt x="43019" y="128760"/>
                </a:lnTo>
                <a:lnTo>
                  <a:pt x="54184" y="130118"/>
                </a:lnTo>
                <a:lnTo>
                  <a:pt x="68066" y="128731"/>
                </a:lnTo>
                <a:lnTo>
                  <a:pt x="99264" y="106825"/>
                </a:lnTo>
                <a:lnTo>
                  <a:pt x="110686" y="71012"/>
                </a:lnTo>
                <a:lnTo>
                  <a:pt x="110163" y="55165"/>
                </a:lnTo>
                <a:lnTo>
                  <a:pt x="89978" y="11227"/>
                </a:lnTo>
                <a:lnTo>
                  <a:pt x="65183" y="0"/>
                </a:lnTo>
                <a:lnTo>
                  <a:pt x="48857" y="468"/>
                </a:lnTo>
                <a:lnTo>
                  <a:pt x="9948" y="22911"/>
                </a:lnTo>
                <a:lnTo>
                  <a:pt x="109" y="61238"/>
                </a:lnTo>
                <a:lnTo>
                  <a:pt x="0" y="6706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06392" y="4254080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78" y="0"/>
                </a:moveTo>
                <a:lnTo>
                  <a:pt x="19567" y="24268"/>
                </a:lnTo>
                <a:lnTo>
                  <a:pt x="782" y="70453"/>
                </a:lnTo>
                <a:lnTo>
                  <a:pt x="0" y="85164"/>
                </a:lnTo>
                <a:lnTo>
                  <a:pt x="1" y="85679"/>
                </a:lnTo>
                <a:lnTo>
                  <a:pt x="14406" y="134526"/>
                </a:lnTo>
                <a:lnTo>
                  <a:pt x="45514" y="160474"/>
                </a:lnTo>
                <a:lnTo>
                  <a:pt x="85202" y="166558"/>
                </a:lnTo>
                <a:lnTo>
                  <a:pt x="96683" y="164536"/>
                </a:lnTo>
                <a:lnTo>
                  <a:pt x="108817" y="160371"/>
                </a:lnTo>
                <a:lnTo>
                  <a:pt x="122243" y="153663"/>
                </a:lnTo>
                <a:lnTo>
                  <a:pt x="128416" y="148552"/>
                </a:lnTo>
                <a:lnTo>
                  <a:pt x="76304" y="148552"/>
                </a:lnTo>
                <a:lnTo>
                  <a:pt x="65137" y="147193"/>
                </a:lnTo>
                <a:lnTo>
                  <a:pt x="31725" y="123679"/>
                </a:lnTo>
                <a:lnTo>
                  <a:pt x="22111" y="85679"/>
                </a:lnTo>
                <a:lnTo>
                  <a:pt x="22104" y="85164"/>
                </a:lnTo>
                <a:lnTo>
                  <a:pt x="22208" y="79656"/>
                </a:lnTo>
                <a:lnTo>
                  <a:pt x="32063" y="41341"/>
                </a:lnTo>
                <a:lnTo>
                  <a:pt x="70990" y="18903"/>
                </a:lnTo>
                <a:lnTo>
                  <a:pt x="87317" y="18435"/>
                </a:lnTo>
                <a:lnTo>
                  <a:pt x="129217" y="18435"/>
                </a:lnTo>
                <a:lnTo>
                  <a:pt x="126984" y="16260"/>
                </a:lnTo>
                <a:lnTo>
                  <a:pt x="115474" y="8308"/>
                </a:lnTo>
                <a:lnTo>
                  <a:pt x="106369" y="4307"/>
                </a:lnTo>
                <a:lnTo>
                  <a:pt x="95501" y="1540"/>
                </a:lnTo>
                <a:lnTo>
                  <a:pt x="81895" y="80"/>
                </a:lnTo>
                <a:lnTo>
                  <a:pt x="64578" y="0"/>
                </a:lnTo>
                <a:close/>
              </a:path>
              <a:path w="154939" h="167004">
                <a:moveTo>
                  <a:pt x="129217" y="18435"/>
                </a:moveTo>
                <a:lnTo>
                  <a:pt x="87317" y="18435"/>
                </a:lnTo>
                <a:lnTo>
                  <a:pt x="98802" y="22112"/>
                </a:lnTo>
                <a:lnTo>
                  <a:pt x="112114" y="29667"/>
                </a:lnTo>
                <a:lnTo>
                  <a:pt x="132292" y="73612"/>
                </a:lnTo>
                <a:lnTo>
                  <a:pt x="132813" y="89466"/>
                </a:lnTo>
                <a:lnTo>
                  <a:pt x="131142" y="102294"/>
                </a:lnTo>
                <a:lnTo>
                  <a:pt x="112684" y="136028"/>
                </a:lnTo>
                <a:lnTo>
                  <a:pt x="76304" y="148552"/>
                </a:lnTo>
                <a:lnTo>
                  <a:pt x="128416" y="148552"/>
                </a:lnTo>
                <a:lnTo>
                  <a:pt x="150496" y="113937"/>
                </a:lnTo>
                <a:lnTo>
                  <a:pt x="154532" y="72149"/>
                </a:lnTo>
                <a:lnTo>
                  <a:pt x="152521" y="60167"/>
                </a:lnTo>
                <a:lnTo>
                  <a:pt x="148798" y="47961"/>
                </a:lnTo>
                <a:lnTo>
                  <a:pt x="143119" y="35060"/>
                </a:lnTo>
                <a:lnTo>
                  <a:pt x="136064" y="25101"/>
                </a:lnTo>
                <a:lnTo>
                  <a:pt x="129217" y="184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28490" y="4272515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64"/>
                </a:moveTo>
                <a:lnTo>
                  <a:pt x="9627" y="105244"/>
                </a:lnTo>
                <a:lnTo>
                  <a:pt x="43039" y="128757"/>
                </a:lnTo>
                <a:lnTo>
                  <a:pt x="54206" y="130117"/>
                </a:lnTo>
                <a:lnTo>
                  <a:pt x="68084" y="128732"/>
                </a:lnTo>
                <a:lnTo>
                  <a:pt x="99289" y="106837"/>
                </a:lnTo>
                <a:lnTo>
                  <a:pt x="110715" y="71030"/>
                </a:lnTo>
                <a:lnTo>
                  <a:pt x="110194" y="55177"/>
                </a:lnTo>
                <a:lnTo>
                  <a:pt x="90016" y="11232"/>
                </a:lnTo>
                <a:lnTo>
                  <a:pt x="65219" y="0"/>
                </a:lnTo>
                <a:lnTo>
                  <a:pt x="48892" y="467"/>
                </a:lnTo>
                <a:lnTo>
                  <a:pt x="9965" y="22905"/>
                </a:lnTo>
                <a:lnTo>
                  <a:pt x="110" y="61221"/>
                </a:lnTo>
                <a:lnTo>
                  <a:pt x="0" y="67064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709842" y="4337110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709842" y="4337110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755227" y="4291695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9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755257" y="4291695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99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86077" y="4337110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86077" y="4337110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31493" y="4291695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9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31462" y="4291695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99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62313" y="4337110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6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062313" y="4337110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6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07698" y="4291695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9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07698" y="4291695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99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38548" y="4337110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38548" y="4337110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6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83933" y="4291695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9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283933" y="4291695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99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677686" y="4669492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81" y="0"/>
                </a:moveTo>
                <a:lnTo>
                  <a:pt x="19567" y="24268"/>
                </a:lnTo>
                <a:lnTo>
                  <a:pt x="782" y="70453"/>
                </a:lnTo>
                <a:lnTo>
                  <a:pt x="0" y="85164"/>
                </a:lnTo>
                <a:lnTo>
                  <a:pt x="1" y="85666"/>
                </a:lnTo>
                <a:lnTo>
                  <a:pt x="14437" y="134500"/>
                </a:lnTo>
                <a:lnTo>
                  <a:pt x="45533" y="160458"/>
                </a:lnTo>
                <a:lnTo>
                  <a:pt x="85219" y="166558"/>
                </a:lnTo>
                <a:lnTo>
                  <a:pt x="96691" y="164535"/>
                </a:lnTo>
                <a:lnTo>
                  <a:pt x="108828" y="160366"/>
                </a:lnTo>
                <a:lnTo>
                  <a:pt x="122271" y="153653"/>
                </a:lnTo>
                <a:lnTo>
                  <a:pt x="128472" y="148522"/>
                </a:lnTo>
                <a:lnTo>
                  <a:pt x="76327" y="148522"/>
                </a:lnTo>
                <a:lnTo>
                  <a:pt x="65165" y="147171"/>
                </a:lnTo>
                <a:lnTo>
                  <a:pt x="31732" y="123685"/>
                </a:lnTo>
                <a:lnTo>
                  <a:pt x="22140" y="85666"/>
                </a:lnTo>
                <a:lnTo>
                  <a:pt x="22134" y="85164"/>
                </a:lnTo>
                <a:lnTo>
                  <a:pt x="22237" y="79660"/>
                </a:lnTo>
                <a:lnTo>
                  <a:pt x="32068" y="41327"/>
                </a:lnTo>
                <a:lnTo>
                  <a:pt x="70994" y="18898"/>
                </a:lnTo>
                <a:lnTo>
                  <a:pt x="87324" y="18433"/>
                </a:lnTo>
                <a:lnTo>
                  <a:pt x="129222" y="18433"/>
                </a:lnTo>
                <a:lnTo>
                  <a:pt x="126982" y="16253"/>
                </a:lnTo>
                <a:lnTo>
                  <a:pt x="115481" y="8299"/>
                </a:lnTo>
                <a:lnTo>
                  <a:pt x="106365" y="4302"/>
                </a:lnTo>
                <a:lnTo>
                  <a:pt x="95492" y="1538"/>
                </a:lnTo>
                <a:lnTo>
                  <a:pt x="81890" y="80"/>
                </a:lnTo>
                <a:lnTo>
                  <a:pt x="64581" y="0"/>
                </a:lnTo>
                <a:close/>
              </a:path>
              <a:path w="154939" h="167004">
                <a:moveTo>
                  <a:pt x="129222" y="18433"/>
                </a:moveTo>
                <a:lnTo>
                  <a:pt x="87324" y="18433"/>
                </a:lnTo>
                <a:lnTo>
                  <a:pt x="98804" y="22106"/>
                </a:lnTo>
                <a:lnTo>
                  <a:pt x="112108" y="29649"/>
                </a:lnTo>
                <a:lnTo>
                  <a:pt x="132292" y="73581"/>
                </a:lnTo>
                <a:lnTo>
                  <a:pt x="132815" y="89431"/>
                </a:lnTo>
                <a:lnTo>
                  <a:pt x="131148" y="102263"/>
                </a:lnTo>
                <a:lnTo>
                  <a:pt x="112706" y="135998"/>
                </a:lnTo>
                <a:lnTo>
                  <a:pt x="76327" y="148522"/>
                </a:lnTo>
                <a:lnTo>
                  <a:pt x="128472" y="148522"/>
                </a:lnTo>
                <a:lnTo>
                  <a:pt x="150523" y="113937"/>
                </a:lnTo>
                <a:lnTo>
                  <a:pt x="154563" y="72138"/>
                </a:lnTo>
                <a:lnTo>
                  <a:pt x="152550" y="60154"/>
                </a:lnTo>
                <a:lnTo>
                  <a:pt x="148822" y="47943"/>
                </a:lnTo>
                <a:lnTo>
                  <a:pt x="143129" y="35044"/>
                </a:lnTo>
                <a:lnTo>
                  <a:pt x="136062" y="25091"/>
                </a:lnTo>
                <a:lnTo>
                  <a:pt x="129222" y="1843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699814" y="4687925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66"/>
                </a:moveTo>
                <a:lnTo>
                  <a:pt x="9604" y="105252"/>
                </a:lnTo>
                <a:lnTo>
                  <a:pt x="43037" y="128738"/>
                </a:lnTo>
                <a:lnTo>
                  <a:pt x="54199" y="130089"/>
                </a:lnTo>
                <a:lnTo>
                  <a:pt x="68071" y="128702"/>
                </a:lnTo>
                <a:lnTo>
                  <a:pt x="99274" y="106806"/>
                </a:lnTo>
                <a:lnTo>
                  <a:pt x="110687" y="70997"/>
                </a:lnTo>
                <a:lnTo>
                  <a:pt x="110164" y="55148"/>
                </a:lnTo>
                <a:lnTo>
                  <a:pt x="89980" y="11216"/>
                </a:lnTo>
                <a:lnTo>
                  <a:pt x="65195" y="0"/>
                </a:lnTo>
                <a:lnTo>
                  <a:pt x="48866" y="464"/>
                </a:lnTo>
                <a:lnTo>
                  <a:pt x="9940" y="22893"/>
                </a:lnTo>
                <a:lnTo>
                  <a:pt x="109" y="61226"/>
                </a:lnTo>
                <a:lnTo>
                  <a:pt x="0" y="670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53921" y="4669492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81" y="0"/>
                </a:moveTo>
                <a:lnTo>
                  <a:pt x="19567" y="24268"/>
                </a:lnTo>
                <a:lnTo>
                  <a:pt x="782" y="70453"/>
                </a:lnTo>
                <a:lnTo>
                  <a:pt x="0" y="85164"/>
                </a:lnTo>
                <a:lnTo>
                  <a:pt x="1" y="85663"/>
                </a:lnTo>
                <a:lnTo>
                  <a:pt x="14423" y="134499"/>
                </a:lnTo>
                <a:lnTo>
                  <a:pt x="45523" y="160465"/>
                </a:lnTo>
                <a:lnTo>
                  <a:pt x="85217" y="166556"/>
                </a:lnTo>
                <a:lnTo>
                  <a:pt x="96695" y="164533"/>
                </a:lnTo>
                <a:lnTo>
                  <a:pt x="108830" y="160366"/>
                </a:lnTo>
                <a:lnTo>
                  <a:pt x="122263" y="153657"/>
                </a:lnTo>
                <a:lnTo>
                  <a:pt x="128465" y="148522"/>
                </a:lnTo>
                <a:lnTo>
                  <a:pt x="76325" y="148522"/>
                </a:lnTo>
                <a:lnTo>
                  <a:pt x="65157" y="147171"/>
                </a:lnTo>
                <a:lnTo>
                  <a:pt x="31732" y="123685"/>
                </a:lnTo>
                <a:lnTo>
                  <a:pt x="22140" y="85663"/>
                </a:lnTo>
                <a:lnTo>
                  <a:pt x="22134" y="85164"/>
                </a:lnTo>
                <a:lnTo>
                  <a:pt x="22237" y="79656"/>
                </a:lnTo>
                <a:lnTo>
                  <a:pt x="32060" y="41322"/>
                </a:lnTo>
                <a:lnTo>
                  <a:pt x="70993" y="18897"/>
                </a:lnTo>
                <a:lnTo>
                  <a:pt x="87310" y="18433"/>
                </a:lnTo>
                <a:lnTo>
                  <a:pt x="129218" y="18433"/>
                </a:lnTo>
                <a:lnTo>
                  <a:pt x="126981" y="16257"/>
                </a:lnTo>
                <a:lnTo>
                  <a:pt x="115476" y="8309"/>
                </a:lnTo>
                <a:lnTo>
                  <a:pt x="106370" y="4307"/>
                </a:lnTo>
                <a:lnTo>
                  <a:pt x="95502" y="1540"/>
                </a:lnTo>
                <a:lnTo>
                  <a:pt x="81897" y="80"/>
                </a:lnTo>
                <a:lnTo>
                  <a:pt x="64581" y="0"/>
                </a:lnTo>
                <a:close/>
              </a:path>
              <a:path w="154939" h="167004">
                <a:moveTo>
                  <a:pt x="129218" y="18433"/>
                </a:moveTo>
                <a:lnTo>
                  <a:pt x="87310" y="18433"/>
                </a:lnTo>
                <a:lnTo>
                  <a:pt x="98795" y="22108"/>
                </a:lnTo>
                <a:lnTo>
                  <a:pt x="112105" y="29659"/>
                </a:lnTo>
                <a:lnTo>
                  <a:pt x="132292" y="73582"/>
                </a:lnTo>
                <a:lnTo>
                  <a:pt x="132815" y="89432"/>
                </a:lnTo>
                <a:lnTo>
                  <a:pt x="131148" y="102264"/>
                </a:lnTo>
                <a:lnTo>
                  <a:pt x="112705" y="135999"/>
                </a:lnTo>
                <a:lnTo>
                  <a:pt x="76325" y="148522"/>
                </a:lnTo>
                <a:lnTo>
                  <a:pt x="128465" y="148522"/>
                </a:lnTo>
                <a:lnTo>
                  <a:pt x="150514" y="113945"/>
                </a:lnTo>
                <a:lnTo>
                  <a:pt x="154537" y="72145"/>
                </a:lnTo>
                <a:lnTo>
                  <a:pt x="152536" y="60159"/>
                </a:lnTo>
                <a:lnTo>
                  <a:pt x="148818" y="47947"/>
                </a:lnTo>
                <a:lnTo>
                  <a:pt x="143131" y="35046"/>
                </a:lnTo>
                <a:lnTo>
                  <a:pt x="136063" y="25093"/>
                </a:lnTo>
                <a:lnTo>
                  <a:pt x="129218" y="1843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876050" y="4687925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65"/>
                </a:moveTo>
                <a:lnTo>
                  <a:pt x="9604" y="105251"/>
                </a:lnTo>
                <a:lnTo>
                  <a:pt x="43029" y="128738"/>
                </a:lnTo>
                <a:lnTo>
                  <a:pt x="54197" y="130088"/>
                </a:lnTo>
                <a:lnTo>
                  <a:pt x="68070" y="128702"/>
                </a:lnTo>
                <a:lnTo>
                  <a:pt x="99273" y="106806"/>
                </a:lnTo>
                <a:lnTo>
                  <a:pt x="110687" y="70998"/>
                </a:lnTo>
                <a:lnTo>
                  <a:pt x="110164" y="55148"/>
                </a:lnTo>
                <a:lnTo>
                  <a:pt x="89977" y="11225"/>
                </a:lnTo>
                <a:lnTo>
                  <a:pt x="65182" y="0"/>
                </a:lnTo>
                <a:lnTo>
                  <a:pt x="48864" y="464"/>
                </a:lnTo>
                <a:lnTo>
                  <a:pt x="9931" y="22888"/>
                </a:lnTo>
                <a:lnTo>
                  <a:pt x="109" y="61222"/>
                </a:lnTo>
                <a:lnTo>
                  <a:pt x="0" y="6706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030157" y="4669492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78" y="0"/>
                </a:moveTo>
                <a:lnTo>
                  <a:pt x="19567" y="24268"/>
                </a:lnTo>
                <a:lnTo>
                  <a:pt x="782" y="70453"/>
                </a:lnTo>
                <a:lnTo>
                  <a:pt x="0" y="85164"/>
                </a:lnTo>
                <a:lnTo>
                  <a:pt x="1" y="85667"/>
                </a:lnTo>
                <a:lnTo>
                  <a:pt x="14415" y="134507"/>
                </a:lnTo>
                <a:lnTo>
                  <a:pt x="45516" y="160462"/>
                </a:lnTo>
                <a:lnTo>
                  <a:pt x="85205" y="166558"/>
                </a:lnTo>
                <a:lnTo>
                  <a:pt x="96685" y="164535"/>
                </a:lnTo>
                <a:lnTo>
                  <a:pt x="108819" y="160369"/>
                </a:lnTo>
                <a:lnTo>
                  <a:pt x="122246" y="153661"/>
                </a:lnTo>
                <a:lnTo>
                  <a:pt x="128453" y="148522"/>
                </a:lnTo>
                <a:lnTo>
                  <a:pt x="76325" y="148522"/>
                </a:lnTo>
                <a:lnTo>
                  <a:pt x="65157" y="147171"/>
                </a:lnTo>
                <a:lnTo>
                  <a:pt x="31732" y="123685"/>
                </a:lnTo>
                <a:lnTo>
                  <a:pt x="22140" y="85667"/>
                </a:lnTo>
                <a:lnTo>
                  <a:pt x="22134" y="85164"/>
                </a:lnTo>
                <a:lnTo>
                  <a:pt x="22237" y="79679"/>
                </a:lnTo>
                <a:lnTo>
                  <a:pt x="32073" y="41336"/>
                </a:lnTo>
                <a:lnTo>
                  <a:pt x="70978" y="18898"/>
                </a:lnTo>
                <a:lnTo>
                  <a:pt x="87301" y="18431"/>
                </a:lnTo>
                <a:lnTo>
                  <a:pt x="129214" y="18431"/>
                </a:lnTo>
                <a:lnTo>
                  <a:pt x="126984" y="16260"/>
                </a:lnTo>
                <a:lnTo>
                  <a:pt x="115474" y="8308"/>
                </a:lnTo>
                <a:lnTo>
                  <a:pt x="106369" y="4307"/>
                </a:lnTo>
                <a:lnTo>
                  <a:pt x="95501" y="1540"/>
                </a:lnTo>
                <a:lnTo>
                  <a:pt x="81895" y="80"/>
                </a:lnTo>
                <a:lnTo>
                  <a:pt x="64578" y="0"/>
                </a:lnTo>
                <a:close/>
              </a:path>
              <a:path w="154939" h="167004">
                <a:moveTo>
                  <a:pt x="129214" y="18431"/>
                </a:moveTo>
                <a:lnTo>
                  <a:pt x="87301" y="18431"/>
                </a:lnTo>
                <a:lnTo>
                  <a:pt x="98787" y="22103"/>
                </a:lnTo>
                <a:lnTo>
                  <a:pt x="112093" y="29649"/>
                </a:lnTo>
                <a:lnTo>
                  <a:pt x="132291" y="73575"/>
                </a:lnTo>
                <a:lnTo>
                  <a:pt x="132816" y="89418"/>
                </a:lnTo>
                <a:lnTo>
                  <a:pt x="131150" y="102254"/>
                </a:lnTo>
                <a:lnTo>
                  <a:pt x="112704" y="135983"/>
                </a:lnTo>
                <a:lnTo>
                  <a:pt x="76325" y="148522"/>
                </a:lnTo>
                <a:lnTo>
                  <a:pt x="128453" y="148522"/>
                </a:lnTo>
                <a:lnTo>
                  <a:pt x="150499" y="113949"/>
                </a:lnTo>
                <a:lnTo>
                  <a:pt x="154534" y="72153"/>
                </a:lnTo>
                <a:lnTo>
                  <a:pt x="152524" y="60166"/>
                </a:lnTo>
                <a:lnTo>
                  <a:pt x="148801" y="47955"/>
                </a:lnTo>
                <a:lnTo>
                  <a:pt x="143119" y="35060"/>
                </a:lnTo>
                <a:lnTo>
                  <a:pt x="136064" y="25101"/>
                </a:lnTo>
                <a:lnTo>
                  <a:pt x="129214" y="1843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052285" y="4687923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67"/>
                </a:moveTo>
                <a:lnTo>
                  <a:pt x="9604" y="105253"/>
                </a:lnTo>
                <a:lnTo>
                  <a:pt x="43029" y="128740"/>
                </a:lnTo>
                <a:lnTo>
                  <a:pt x="54197" y="130090"/>
                </a:lnTo>
                <a:lnTo>
                  <a:pt x="68078" y="128702"/>
                </a:lnTo>
                <a:lnTo>
                  <a:pt x="99275" y="106798"/>
                </a:lnTo>
                <a:lnTo>
                  <a:pt x="110687" y="70986"/>
                </a:lnTo>
                <a:lnTo>
                  <a:pt x="110163" y="55143"/>
                </a:lnTo>
                <a:lnTo>
                  <a:pt x="89965" y="11217"/>
                </a:lnTo>
                <a:lnTo>
                  <a:pt x="65173" y="0"/>
                </a:lnTo>
                <a:lnTo>
                  <a:pt x="48850" y="466"/>
                </a:lnTo>
                <a:lnTo>
                  <a:pt x="9944" y="22904"/>
                </a:lnTo>
                <a:lnTo>
                  <a:pt x="109" y="61247"/>
                </a:lnTo>
                <a:lnTo>
                  <a:pt x="0" y="6706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206392" y="4669492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78" y="0"/>
                </a:moveTo>
                <a:lnTo>
                  <a:pt x="19567" y="24268"/>
                </a:lnTo>
                <a:lnTo>
                  <a:pt x="782" y="70453"/>
                </a:lnTo>
                <a:lnTo>
                  <a:pt x="0" y="85164"/>
                </a:lnTo>
                <a:lnTo>
                  <a:pt x="1" y="85664"/>
                </a:lnTo>
                <a:lnTo>
                  <a:pt x="14410" y="134505"/>
                </a:lnTo>
                <a:lnTo>
                  <a:pt x="45512" y="160460"/>
                </a:lnTo>
                <a:lnTo>
                  <a:pt x="85198" y="166558"/>
                </a:lnTo>
                <a:lnTo>
                  <a:pt x="96681" y="164537"/>
                </a:lnTo>
                <a:lnTo>
                  <a:pt x="108814" y="160372"/>
                </a:lnTo>
                <a:lnTo>
                  <a:pt x="122239" y="153666"/>
                </a:lnTo>
                <a:lnTo>
                  <a:pt x="128452" y="148522"/>
                </a:lnTo>
                <a:lnTo>
                  <a:pt x="76317" y="148522"/>
                </a:lnTo>
                <a:lnTo>
                  <a:pt x="65146" y="147170"/>
                </a:lnTo>
                <a:lnTo>
                  <a:pt x="31725" y="123679"/>
                </a:lnTo>
                <a:lnTo>
                  <a:pt x="22110" y="85664"/>
                </a:lnTo>
                <a:lnTo>
                  <a:pt x="22104" y="85164"/>
                </a:lnTo>
                <a:lnTo>
                  <a:pt x="22207" y="79663"/>
                </a:lnTo>
                <a:lnTo>
                  <a:pt x="32059" y="41332"/>
                </a:lnTo>
                <a:lnTo>
                  <a:pt x="70983" y="18898"/>
                </a:lnTo>
                <a:lnTo>
                  <a:pt x="87307" y="18432"/>
                </a:lnTo>
                <a:lnTo>
                  <a:pt x="129215" y="18432"/>
                </a:lnTo>
                <a:lnTo>
                  <a:pt x="126984" y="16260"/>
                </a:lnTo>
                <a:lnTo>
                  <a:pt x="115474" y="8308"/>
                </a:lnTo>
                <a:lnTo>
                  <a:pt x="106369" y="4307"/>
                </a:lnTo>
                <a:lnTo>
                  <a:pt x="95501" y="1540"/>
                </a:lnTo>
                <a:lnTo>
                  <a:pt x="81895" y="80"/>
                </a:lnTo>
                <a:lnTo>
                  <a:pt x="64578" y="0"/>
                </a:lnTo>
                <a:close/>
              </a:path>
              <a:path w="154939" h="167004">
                <a:moveTo>
                  <a:pt x="129215" y="18432"/>
                </a:moveTo>
                <a:lnTo>
                  <a:pt x="87307" y="18432"/>
                </a:lnTo>
                <a:lnTo>
                  <a:pt x="98793" y="22107"/>
                </a:lnTo>
                <a:lnTo>
                  <a:pt x="112101" y="29655"/>
                </a:lnTo>
                <a:lnTo>
                  <a:pt x="132292" y="73588"/>
                </a:lnTo>
                <a:lnTo>
                  <a:pt x="132815" y="89438"/>
                </a:lnTo>
                <a:lnTo>
                  <a:pt x="131147" y="102268"/>
                </a:lnTo>
                <a:lnTo>
                  <a:pt x="112699" y="136003"/>
                </a:lnTo>
                <a:lnTo>
                  <a:pt x="76317" y="148522"/>
                </a:lnTo>
                <a:lnTo>
                  <a:pt x="128452" y="148522"/>
                </a:lnTo>
                <a:lnTo>
                  <a:pt x="150490" y="113946"/>
                </a:lnTo>
                <a:lnTo>
                  <a:pt x="154534" y="72153"/>
                </a:lnTo>
                <a:lnTo>
                  <a:pt x="152524" y="60166"/>
                </a:lnTo>
                <a:lnTo>
                  <a:pt x="148801" y="47955"/>
                </a:lnTo>
                <a:lnTo>
                  <a:pt x="143119" y="35060"/>
                </a:lnTo>
                <a:lnTo>
                  <a:pt x="136064" y="25101"/>
                </a:lnTo>
                <a:lnTo>
                  <a:pt x="129215" y="1843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228490" y="4687925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66"/>
                </a:moveTo>
                <a:lnTo>
                  <a:pt x="9627" y="105246"/>
                </a:lnTo>
                <a:lnTo>
                  <a:pt x="43048" y="128737"/>
                </a:lnTo>
                <a:lnTo>
                  <a:pt x="54219" y="130089"/>
                </a:lnTo>
                <a:lnTo>
                  <a:pt x="68095" y="128703"/>
                </a:lnTo>
                <a:lnTo>
                  <a:pt x="99300" y="106810"/>
                </a:lnTo>
                <a:lnTo>
                  <a:pt x="110717" y="71005"/>
                </a:lnTo>
                <a:lnTo>
                  <a:pt x="110194" y="55155"/>
                </a:lnTo>
                <a:lnTo>
                  <a:pt x="90003" y="11222"/>
                </a:lnTo>
                <a:lnTo>
                  <a:pt x="65209" y="0"/>
                </a:lnTo>
                <a:lnTo>
                  <a:pt x="48885" y="465"/>
                </a:lnTo>
                <a:lnTo>
                  <a:pt x="9961" y="22899"/>
                </a:lnTo>
                <a:lnTo>
                  <a:pt x="109" y="61230"/>
                </a:lnTo>
                <a:lnTo>
                  <a:pt x="0" y="6706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709842" y="4752492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709842" y="4752492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755257" y="47071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6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755257" y="47071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69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886077" y="4752492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86077" y="4752492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931462" y="47071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6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31462" y="47071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69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62313" y="4752492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6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062313" y="4752492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6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107698" y="47071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6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107698" y="47071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69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677686" y="5185604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82" y="0"/>
                </a:moveTo>
                <a:lnTo>
                  <a:pt x="19563" y="24258"/>
                </a:lnTo>
                <a:lnTo>
                  <a:pt x="782" y="70440"/>
                </a:lnTo>
                <a:lnTo>
                  <a:pt x="0" y="85158"/>
                </a:lnTo>
                <a:lnTo>
                  <a:pt x="1" y="85658"/>
                </a:lnTo>
                <a:lnTo>
                  <a:pt x="14437" y="134492"/>
                </a:lnTo>
                <a:lnTo>
                  <a:pt x="45532" y="160457"/>
                </a:lnTo>
                <a:lnTo>
                  <a:pt x="85219" y="166551"/>
                </a:lnTo>
                <a:lnTo>
                  <a:pt x="96691" y="164524"/>
                </a:lnTo>
                <a:lnTo>
                  <a:pt x="108826" y="160350"/>
                </a:lnTo>
                <a:lnTo>
                  <a:pt x="122267" y="153634"/>
                </a:lnTo>
                <a:lnTo>
                  <a:pt x="128433" y="148537"/>
                </a:lnTo>
                <a:lnTo>
                  <a:pt x="76319" y="148537"/>
                </a:lnTo>
                <a:lnTo>
                  <a:pt x="65159" y="147181"/>
                </a:lnTo>
                <a:lnTo>
                  <a:pt x="31734" y="123678"/>
                </a:lnTo>
                <a:lnTo>
                  <a:pt x="22140" y="85658"/>
                </a:lnTo>
                <a:lnTo>
                  <a:pt x="22134" y="85158"/>
                </a:lnTo>
                <a:lnTo>
                  <a:pt x="22238" y="79636"/>
                </a:lnTo>
                <a:lnTo>
                  <a:pt x="32072" y="41315"/>
                </a:lnTo>
                <a:lnTo>
                  <a:pt x="70999" y="18878"/>
                </a:lnTo>
                <a:lnTo>
                  <a:pt x="87329" y="18414"/>
                </a:lnTo>
                <a:lnTo>
                  <a:pt x="129216" y="18414"/>
                </a:lnTo>
                <a:lnTo>
                  <a:pt x="126983" y="16241"/>
                </a:lnTo>
                <a:lnTo>
                  <a:pt x="115484" y="8284"/>
                </a:lnTo>
                <a:lnTo>
                  <a:pt x="106367" y="4287"/>
                </a:lnTo>
                <a:lnTo>
                  <a:pt x="95494" y="1528"/>
                </a:lnTo>
                <a:lnTo>
                  <a:pt x="81891" y="77"/>
                </a:lnTo>
                <a:lnTo>
                  <a:pt x="64582" y="0"/>
                </a:lnTo>
                <a:close/>
              </a:path>
              <a:path w="154939" h="167004">
                <a:moveTo>
                  <a:pt x="129216" y="18414"/>
                </a:moveTo>
                <a:lnTo>
                  <a:pt x="87329" y="18414"/>
                </a:lnTo>
                <a:lnTo>
                  <a:pt x="98807" y="22097"/>
                </a:lnTo>
                <a:lnTo>
                  <a:pt x="112111" y="29642"/>
                </a:lnTo>
                <a:lnTo>
                  <a:pt x="132292" y="73584"/>
                </a:lnTo>
                <a:lnTo>
                  <a:pt x="132814" y="89434"/>
                </a:lnTo>
                <a:lnTo>
                  <a:pt x="131144" y="102266"/>
                </a:lnTo>
                <a:lnTo>
                  <a:pt x="112690" y="135997"/>
                </a:lnTo>
                <a:lnTo>
                  <a:pt x="76319" y="148537"/>
                </a:lnTo>
                <a:lnTo>
                  <a:pt x="128433" y="148537"/>
                </a:lnTo>
                <a:lnTo>
                  <a:pt x="150525" y="113923"/>
                </a:lnTo>
                <a:lnTo>
                  <a:pt x="154562" y="72126"/>
                </a:lnTo>
                <a:lnTo>
                  <a:pt x="152548" y="60148"/>
                </a:lnTo>
                <a:lnTo>
                  <a:pt x="148820" y="47940"/>
                </a:lnTo>
                <a:lnTo>
                  <a:pt x="143129" y="35031"/>
                </a:lnTo>
                <a:lnTo>
                  <a:pt x="136062" y="25079"/>
                </a:lnTo>
                <a:lnTo>
                  <a:pt x="129216" y="1841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699814" y="5204018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75"/>
                </a:moveTo>
                <a:lnTo>
                  <a:pt x="9605" y="105263"/>
                </a:lnTo>
                <a:lnTo>
                  <a:pt x="43031" y="128766"/>
                </a:lnTo>
                <a:lnTo>
                  <a:pt x="54190" y="130123"/>
                </a:lnTo>
                <a:lnTo>
                  <a:pt x="68061" y="128735"/>
                </a:lnTo>
                <a:lnTo>
                  <a:pt x="99263" y="106829"/>
                </a:lnTo>
                <a:lnTo>
                  <a:pt x="110685" y="71020"/>
                </a:lnTo>
                <a:lnTo>
                  <a:pt x="110164" y="55170"/>
                </a:lnTo>
                <a:lnTo>
                  <a:pt x="89983" y="11227"/>
                </a:lnTo>
                <a:lnTo>
                  <a:pt x="65200" y="0"/>
                </a:lnTo>
                <a:lnTo>
                  <a:pt x="48871" y="464"/>
                </a:lnTo>
                <a:lnTo>
                  <a:pt x="9944" y="22900"/>
                </a:lnTo>
                <a:lnTo>
                  <a:pt x="109" y="61221"/>
                </a:lnTo>
                <a:lnTo>
                  <a:pt x="0" y="6707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853921" y="5185604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82" y="0"/>
                </a:moveTo>
                <a:lnTo>
                  <a:pt x="19563" y="24258"/>
                </a:lnTo>
                <a:lnTo>
                  <a:pt x="782" y="70440"/>
                </a:lnTo>
                <a:lnTo>
                  <a:pt x="0" y="85158"/>
                </a:lnTo>
                <a:lnTo>
                  <a:pt x="1" y="85654"/>
                </a:lnTo>
                <a:lnTo>
                  <a:pt x="14424" y="134491"/>
                </a:lnTo>
                <a:lnTo>
                  <a:pt x="45523" y="160464"/>
                </a:lnTo>
                <a:lnTo>
                  <a:pt x="85217" y="166549"/>
                </a:lnTo>
                <a:lnTo>
                  <a:pt x="96695" y="164522"/>
                </a:lnTo>
                <a:lnTo>
                  <a:pt x="108828" y="160350"/>
                </a:lnTo>
                <a:lnTo>
                  <a:pt x="122259" y="153638"/>
                </a:lnTo>
                <a:lnTo>
                  <a:pt x="128426" y="148537"/>
                </a:lnTo>
                <a:lnTo>
                  <a:pt x="76317" y="148537"/>
                </a:lnTo>
                <a:lnTo>
                  <a:pt x="65151" y="147181"/>
                </a:lnTo>
                <a:lnTo>
                  <a:pt x="31734" y="123678"/>
                </a:lnTo>
                <a:lnTo>
                  <a:pt x="22140" y="85654"/>
                </a:lnTo>
                <a:lnTo>
                  <a:pt x="22134" y="85158"/>
                </a:lnTo>
                <a:lnTo>
                  <a:pt x="22238" y="79632"/>
                </a:lnTo>
                <a:lnTo>
                  <a:pt x="32064" y="41310"/>
                </a:lnTo>
                <a:lnTo>
                  <a:pt x="70998" y="18878"/>
                </a:lnTo>
                <a:lnTo>
                  <a:pt x="87315" y="18414"/>
                </a:lnTo>
                <a:lnTo>
                  <a:pt x="129211" y="18414"/>
                </a:lnTo>
                <a:lnTo>
                  <a:pt x="126982" y="16245"/>
                </a:lnTo>
                <a:lnTo>
                  <a:pt x="115478" y="8294"/>
                </a:lnTo>
                <a:lnTo>
                  <a:pt x="106373" y="4292"/>
                </a:lnTo>
                <a:lnTo>
                  <a:pt x="95504" y="1531"/>
                </a:lnTo>
                <a:lnTo>
                  <a:pt x="81899" y="77"/>
                </a:lnTo>
                <a:lnTo>
                  <a:pt x="64582" y="0"/>
                </a:lnTo>
                <a:close/>
              </a:path>
              <a:path w="154939" h="167004">
                <a:moveTo>
                  <a:pt x="129211" y="18414"/>
                </a:moveTo>
                <a:lnTo>
                  <a:pt x="87315" y="18414"/>
                </a:lnTo>
                <a:lnTo>
                  <a:pt x="98799" y="22099"/>
                </a:lnTo>
                <a:lnTo>
                  <a:pt x="112108" y="29651"/>
                </a:lnTo>
                <a:lnTo>
                  <a:pt x="132292" y="73585"/>
                </a:lnTo>
                <a:lnTo>
                  <a:pt x="132813" y="89436"/>
                </a:lnTo>
                <a:lnTo>
                  <a:pt x="131144" y="102267"/>
                </a:lnTo>
                <a:lnTo>
                  <a:pt x="112689" y="135998"/>
                </a:lnTo>
                <a:lnTo>
                  <a:pt x="76317" y="148537"/>
                </a:lnTo>
                <a:lnTo>
                  <a:pt x="128426" y="148537"/>
                </a:lnTo>
                <a:lnTo>
                  <a:pt x="150516" y="113930"/>
                </a:lnTo>
                <a:lnTo>
                  <a:pt x="154536" y="72134"/>
                </a:lnTo>
                <a:lnTo>
                  <a:pt x="152534" y="60153"/>
                </a:lnTo>
                <a:lnTo>
                  <a:pt x="148817" y="47943"/>
                </a:lnTo>
                <a:lnTo>
                  <a:pt x="143130" y="35034"/>
                </a:lnTo>
                <a:lnTo>
                  <a:pt x="136063" y="25081"/>
                </a:lnTo>
                <a:lnTo>
                  <a:pt x="129211" y="1841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876050" y="5204018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75"/>
                </a:moveTo>
                <a:lnTo>
                  <a:pt x="9605" y="105263"/>
                </a:lnTo>
                <a:lnTo>
                  <a:pt x="43022" y="128766"/>
                </a:lnTo>
                <a:lnTo>
                  <a:pt x="54188" y="130122"/>
                </a:lnTo>
                <a:lnTo>
                  <a:pt x="68060" y="128735"/>
                </a:lnTo>
                <a:lnTo>
                  <a:pt x="99262" y="106830"/>
                </a:lnTo>
                <a:lnTo>
                  <a:pt x="110685" y="71021"/>
                </a:lnTo>
                <a:lnTo>
                  <a:pt x="110164" y="55170"/>
                </a:lnTo>
                <a:lnTo>
                  <a:pt x="89980" y="11236"/>
                </a:lnTo>
                <a:lnTo>
                  <a:pt x="65187" y="0"/>
                </a:lnTo>
                <a:lnTo>
                  <a:pt x="48869" y="463"/>
                </a:lnTo>
                <a:lnTo>
                  <a:pt x="9936" y="22895"/>
                </a:lnTo>
                <a:lnTo>
                  <a:pt x="110" y="61217"/>
                </a:lnTo>
                <a:lnTo>
                  <a:pt x="0" y="6707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030157" y="5185604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79" y="0"/>
                </a:moveTo>
                <a:lnTo>
                  <a:pt x="19563" y="24258"/>
                </a:lnTo>
                <a:lnTo>
                  <a:pt x="782" y="70440"/>
                </a:lnTo>
                <a:lnTo>
                  <a:pt x="0" y="85158"/>
                </a:lnTo>
                <a:lnTo>
                  <a:pt x="1" y="85658"/>
                </a:lnTo>
                <a:lnTo>
                  <a:pt x="14415" y="134499"/>
                </a:lnTo>
                <a:lnTo>
                  <a:pt x="45516" y="160461"/>
                </a:lnTo>
                <a:lnTo>
                  <a:pt x="85205" y="166551"/>
                </a:lnTo>
                <a:lnTo>
                  <a:pt x="96685" y="164524"/>
                </a:lnTo>
                <a:lnTo>
                  <a:pt x="108817" y="160353"/>
                </a:lnTo>
                <a:lnTo>
                  <a:pt x="122243" y="153643"/>
                </a:lnTo>
                <a:lnTo>
                  <a:pt x="128414" y="148537"/>
                </a:lnTo>
                <a:lnTo>
                  <a:pt x="76317" y="148537"/>
                </a:lnTo>
                <a:lnTo>
                  <a:pt x="65151" y="147181"/>
                </a:lnTo>
                <a:lnTo>
                  <a:pt x="31734" y="123678"/>
                </a:lnTo>
                <a:lnTo>
                  <a:pt x="22140" y="85658"/>
                </a:lnTo>
                <a:lnTo>
                  <a:pt x="22134" y="85158"/>
                </a:lnTo>
                <a:lnTo>
                  <a:pt x="22238" y="79655"/>
                </a:lnTo>
                <a:lnTo>
                  <a:pt x="32077" y="41324"/>
                </a:lnTo>
                <a:lnTo>
                  <a:pt x="70983" y="18878"/>
                </a:lnTo>
                <a:lnTo>
                  <a:pt x="87306" y="18413"/>
                </a:lnTo>
                <a:lnTo>
                  <a:pt x="129207" y="18413"/>
                </a:lnTo>
                <a:lnTo>
                  <a:pt x="126985" y="16248"/>
                </a:lnTo>
                <a:lnTo>
                  <a:pt x="115476" y="8293"/>
                </a:lnTo>
                <a:lnTo>
                  <a:pt x="106371" y="4292"/>
                </a:lnTo>
                <a:lnTo>
                  <a:pt x="95503" y="1530"/>
                </a:lnTo>
                <a:lnTo>
                  <a:pt x="81897" y="77"/>
                </a:lnTo>
                <a:lnTo>
                  <a:pt x="64579" y="0"/>
                </a:lnTo>
                <a:close/>
              </a:path>
              <a:path w="154939" h="167004">
                <a:moveTo>
                  <a:pt x="129207" y="18413"/>
                </a:moveTo>
                <a:lnTo>
                  <a:pt x="87306" y="18413"/>
                </a:lnTo>
                <a:lnTo>
                  <a:pt x="98791" y="22094"/>
                </a:lnTo>
                <a:lnTo>
                  <a:pt x="112096" y="29641"/>
                </a:lnTo>
                <a:lnTo>
                  <a:pt x="132292" y="73578"/>
                </a:lnTo>
                <a:lnTo>
                  <a:pt x="132814" y="89422"/>
                </a:lnTo>
                <a:lnTo>
                  <a:pt x="131146" y="102257"/>
                </a:lnTo>
                <a:lnTo>
                  <a:pt x="112688" y="135982"/>
                </a:lnTo>
                <a:lnTo>
                  <a:pt x="76317" y="148537"/>
                </a:lnTo>
                <a:lnTo>
                  <a:pt x="128414" y="148537"/>
                </a:lnTo>
                <a:lnTo>
                  <a:pt x="150501" y="113935"/>
                </a:lnTo>
                <a:lnTo>
                  <a:pt x="154533" y="72142"/>
                </a:lnTo>
                <a:lnTo>
                  <a:pt x="152523" y="60160"/>
                </a:lnTo>
                <a:lnTo>
                  <a:pt x="148800" y="47952"/>
                </a:lnTo>
                <a:lnTo>
                  <a:pt x="143118" y="35048"/>
                </a:lnTo>
                <a:lnTo>
                  <a:pt x="136064" y="25090"/>
                </a:lnTo>
                <a:lnTo>
                  <a:pt x="129207" y="1841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052285" y="5204016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77"/>
                </a:moveTo>
                <a:lnTo>
                  <a:pt x="9605" y="105265"/>
                </a:lnTo>
                <a:lnTo>
                  <a:pt x="43022" y="128768"/>
                </a:lnTo>
                <a:lnTo>
                  <a:pt x="54188" y="130124"/>
                </a:lnTo>
                <a:lnTo>
                  <a:pt x="68067" y="128735"/>
                </a:lnTo>
                <a:lnTo>
                  <a:pt x="99264" y="106821"/>
                </a:lnTo>
                <a:lnTo>
                  <a:pt x="110686" y="71009"/>
                </a:lnTo>
                <a:lnTo>
                  <a:pt x="110163" y="55165"/>
                </a:lnTo>
                <a:lnTo>
                  <a:pt x="89968" y="11228"/>
                </a:lnTo>
                <a:lnTo>
                  <a:pt x="65178" y="0"/>
                </a:lnTo>
                <a:lnTo>
                  <a:pt x="48855" y="465"/>
                </a:lnTo>
                <a:lnTo>
                  <a:pt x="9948" y="22911"/>
                </a:lnTo>
                <a:lnTo>
                  <a:pt x="109" y="61242"/>
                </a:lnTo>
                <a:lnTo>
                  <a:pt x="0" y="6707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206392" y="5185604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79" y="0"/>
                </a:moveTo>
                <a:lnTo>
                  <a:pt x="19563" y="24258"/>
                </a:lnTo>
                <a:lnTo>
                  <a:pt x="782" y="70440"/>
                </a:lnTo>
                <a:lnTo>
                  <a:pt x="0" y="85158"/>
                </a:lnTo>
                <a:lnTo>
                  <a:pt x="1" y="85656"/>
                </a:lnTo>
                <a:lnTo>
                  <a:pt x="14410" y="134497"/>
                </a:lnTo>
                <a:lnTo>
                  <a:pt x="45512" y="160459"/>
                </a:lnTo>
                <a:lnTo>
                  <a:pt x="85198" y="166551"/>
                </a:lnTo>
                <a:lnTo>
                  <a:pt x="96680" y="164526"/>
                </a:lnTo>
                <a:lnTo>
                  <a:pt x="108812" y="160356"/>
                </a:lnTo>
                <a:lnTo>
                  <a:pt x="122235" y="153648"/>
                </a:lnTo>
                <a:lnTo>
                  <a:pt x="128413" y="148537"/>
                </a:lnTo>
                <a:lnTo>
                  <a:pt x="76308" y="148537"/>
                </a:lnTo>
                <a:lnTo>
                  <a:pt x="65140" y="147179"/>
                </a:lnTo>
                <a:lnTo>
                  <a:pt x="31726" y="123672"/>
                </a:lnTo>
                <a:lnTo>
                  <a:pt x="22110" y="85656"/>
                </a:lnTo>
                <a:lnTo>
                  <a:pt x="22104" y="85158"/>
                </a:lnTo>
                <a:lnTo>
                  <a:pt x="22208" y="79639"/>
                </a:lnTo>
                <a:lnTo>
                  <a:pt x="32063" y="41320"/>
                </a:lnTo>
                <a:lnTo>
                  <a:pt x="70988" y="18879"/>
                </a:lnTo>
                <a:lnTo>
                  <a:pt x="87312" y="18414"/>
                </a:lnTo>
                <a:lnTo>
                  <a:pt x="129209" y="18414"/>
                </a:lnTo>
                <a:lnTo>
                  <a:pt x="126985" y="16248"/>
                </a:lnTo>
                <a:lnTo>
                  <a:pt x="115476" y="8293"/>
                </a:lnTo>
                <a:lnTo>
                  <a:pt x="106371" y="4292"/>
                </a:lnTo>
                <a:lnTo>
                  <a:pt x="95503" y="1530"/>
                </a:lnTo>
                <a:lnTo>
                  <a:pt x="81897" y="77"/>
                </a:lnTo>
                <a:lnTo>
                  <a:pt x="64579" y="0"/>
                </a:lnTo>
                <a:close/>
              </a:path>
              <a:path w="154939" h="167004">
                <a:moveTo>
                  <a:pt x="129209" y="18414"/>
                </a:moveTo>
                <a:lnTo>
                  <a:pt x="87312" y="18414"/>
                </a:lnTo>
                <a:lnTo>
                  <a:pt x="98796" y="22098"/>
                </a:lnTo>
                <a:lnTo>
                  <a:pt x="112104" y="29648"/>
                </a:lnTo>
                <a:lnTo>
                  <a:pt x="132292" y="73591"/>
                </a:lnTo>
                <a:lnTo>
                  <a:pt x="132813" y="89442"/>
                </a:lnTo>
                <a:lnTo>
                  <a:pt x="131142" y="102271"/>
                </a:lnTo>
                <a:lnTo>
                  <a:pt x="112683" y="136003"/>
                </a:lnTo>
                <a:lnTo>
                  <a:pt x="76308" y="148537"/>
                </a:lnTo>
                <a:lnTo>
                  <a:pt x="128413" y="148537"/>
                </a:lnTo>
                <a:lnTo>
                  <a:pt x="150493" y="113932"/>
                </a:lnTo>
                <a:lnTo>
                  <a:pt x="154533" y="72142"/>
                </a:lnTo>
                <a:lnTo>
                  <a:pt x="152523" y="60160"/>
                </a:lnTo>
                <a:lnTo>
                  <a:pt x="148800" y="47952"/>
                </a:lnTo>
                <a:lnTo>
                  <a:pt x="143118" y="35048"/>
                </a:lnTo>
                <a:lnTo>
                  <a:pt x="136064" y="25090"/>
                </a:lnTo>
                <a:lnTo>
                  <a:pt x="129209" y="1841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228490" y="5204018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76"/>
                </a:moveTo>
                <a:lnTo>
                  <a:pt x="9628" y="105257"/>
                </a:lnTo>
                <a:lnTo>
                  <a:pt x="43042" y="128765"/>
                </a:lnTo>
                <a:lnTo>
                  <a:pt x="54210" y="130123"/>
                </a:lnTo>
                <a:lnTo>
                  <a:pt x="68085" y="128736"/>
                </a:lnTo>
                <a:lnTo>
                  <a:pt x="99289" y="106834"/>
                </a:lnTo>
                <a:lnTo>
                  <a:pt x="110715" y="71027"/>
                </a:lnTo>
                <a:lnTo>
                  <a:pt x="110194" y="55177"/>
                </a:lnTo>
                <a:lnTo>
                  <a:pt x="90006" y="11233"/>
                </a:lnTo>
                <a:lnTo>
                  <a:pt x="65214" y="0"/>
                </a:lnTo>
                <a:lnTo>
                  <a:pt x="48890" y="465"/>
                </a:lnTo>
                <a:lnTo>
                  <a:pt x="9965" y="22906"/>
                </a:lnTo>
                <a:lnTo>
                  <a:pt x="110" y="61225"/>
                </a:lnTo>
                <a:lnTo>
                  <a:pt x="0" y="670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709842" y="5268595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709842" y="5268595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755257" y="52232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8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755257" y="52232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87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886077" y="5268595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886077" y="5268595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931462" y="52232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8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931462" y="5223207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87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677686" y="5638765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81" y="0"/>
                </a:moveTo>
                <a:lnTo>
                  <a:pt x="19563" y="24261"/>
                </a:lnTo>
                <a:lnTo>
                  <a:pt x="782" y="70443"/>
                </a:lnTo>
                <a:lnTo>
                  <a:pt x="0" y="85161"/>
                </a:lnTo>
                <a:lnTo>
                  <a:pt x="1" y="85660"/>
                </a:lnTo>
                <a:lnTo>
                  <a:pt x="14437" y="134494"/>
                </a:lnTo>
                <a:lnTo>
                  <a:pt x="45533" y="160460"/>
                </a:lnTo>
                <a:lnTo>
                  <a:pt x="85220" y="166553"/>
                </a:lnTo>
                <a:lnTo>
                  <a:pt x="96691" y="164526"/>
                </a:lnTo>
                <a:lnTo>
                  <a:pt x="108827" y="160352"/>
                </a:lnTo>
                <a:lnTo>
                  <a:pt x="122268" y="153635"/>
                </a:lnTo>
                <a:lnTo>
                  <a:pt x="128431" y="148540"/>
                </a:lnTo>
                <a:lnTo>
                  <a:pt x="76319" y="148540"/>
                </a:lnTo>
                <a:lnTo>
                  <a:pt x="65159" y="147184"/>
                </a:lnTo>
                <a:lnTo>
                  <a:pt x="31734" y="123681"/>
                </a:lnTo>
                <a:lnTo>
                  <a:pt x="22140" y="85660"/>
                </a:lnTo>
                <a:lnTo>
                  <a:pt x="22134" y="85161"/>
                </a:lnTo>
                <a:lnTo>
                  <a:pt x="22238" y="79638"/>
                </a:lnTo>
                <a:lnTo>
                  <a:pt x="32073" y="41317"/>
                </a:lnTo>
                <a:lnTo>
                  <a:pt x="71000" y="18881"/>
                </a:lnTo>
                <a:lnTo>
                  <a:pt x="87330" y="18417"/>
                </a:lnTo>
                <a:lnTo>
                  <a:pt x="129216" y="18417"/>
                </a:lnTo>
                <a:lnTo>
                  <a:pt x="126983" y="16243"/>
                </a:lnTo>
                <a:lnTo>
                  <a:pt x="115483" y="8286"/>
                </a:lnTo>
                <a:lnTo>
                  <a:pt x="106366" y="4287"/>
                </a:lnTo>
                <a:lnTo>
                  <a:pt x="95493" y="1528"/>
                </a:lnTo>
                <a:lnTo>
                  <a:pt x="81890" y="76"/>
                </a:lnTo>
                <a:lnTo>
                  <a:pt x="64581" y="0"/>
                </a:lnTo>
                <a:close/>
              </a:path>
              <a:path w="154939" h="167004">
                <a:moveTo>
                  <a:pt x="129216" y="18417"/>
                </a:moveTo>
                <a:lnTo>
                  <a:pt x="87330" y="18417"/>
                </a:lnTo>
                <a:lnTo>
                  <a:pt x="98808" y="22100"/>
                </a:lnTo>
                <a:lnTo>
                  <a:pt x="112113" y="29644"/>
                </a:lnTo>
                <a:lnTo>
                  <a:pt x="132292" y="73588"/>
                </a:lnTo>
                <a:lnTo>
                  <a:pt x="132813" y="89440"/>
                </a:lnTo>
                <a:lnTo>
                  <a:pt x="131143" y="102272"/>
                </a:lnTo>
                <a:lnTo>
                  <a:pt x="112693" y="136004"/>
                </a:lnTo>
                <a:lnTo>
                  <a:pt x="76319" y="148540"/>
                </a:lnTo>
                <a:lnTo>
                  <a:pt x="128431" y="148540"/>
                </a:lnTo>
                <a:lnTo>
                  <a:pt x="150526" y="113924"/>
                </a:lnTo>
                <a:lnTo>
                  <a:pt x="154562" y="72127"/>
                </a:lnTo>
                <a:lnTo>
                  <a:pt x="152548" y="60149"/>
                </a:lnTo>
                <a:lnTo>
                  <a:pt x="148820" y="47941"/>
                </a:lnTo>
                <a:lnTo>
                  <a:pt x="143129" y="35033"/>
                </a:lnTo>
                <a:lnTo>
                  <a:pt x="136062" y="25082"/>
                </a:lnTo>
                <a:lnTo>
                  <a:pt x="129216" y="1841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699814" y="5657182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75"/>
                </a:moveTo>
                <a:lnTo>
                  <a:pt x="9605" y="105263"/>
                </a:lnTo>
                <a:lnTo>
                  <a:pt x="43031" y="128766"/>
                </a:lnTo>
                <a:lnTo>
                  <a:pt x="54190" y="130122"/>
                </a:lnTo>
                <a:lnTo>
                  <a:pt x="68062" y="128734"/>
                </a:lnTo>
                <a:lnTo>
                  <a:pt x="99264" y="106832"/>
                </a:lnTo>
                <a:lnTo>
                  <a:pt x="110685" y="71023"/>
                </a:lnTo>
                <a:lnTo>
                  <a:pt x="110164" y="55170"/>
                </a:lnTo>
                <a:lnTo>
                  <a:pt x="89984" y="11227"/>
                </a:lnTo>
                <a:lnTo>
                  <a:pt x="65201" y="0"/>
                </a:lnTo>
                <a:lnTo>
                  <a:pt x="48871" y="464"/>
                </a:lnTo>
                <a:lnTo>
                  <a:pt x="9944" y="22900"/>
                </a:lnTo>
                <a:lnTo>
                  <a:pt x="109" y="61220"/>
                </a:lnTo>
                <a:lnTo>
                  <a:pt x="0" y="6707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853921" y="5638765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81" y="0"/>
                </a:moveTo>
                <a:lnTo>
                  <a:pt x="19563" y="24261"/>
                </a:lnTo>
                <a:lnTo>
                  <a:pt x="782" y="70443"/>
                </a:lnTo>
                <a:lnTo>
                  <a:pt x="0" y="85161"/>
                </a:lnTo>
                <a:lnTo>
                  <a:pt x="1" y="85657"/>
                </a:lnTo>
                <a:lnTo>
                  <a:pt x="14424" y="134493"/>
                </a:lnTo>
                <a:lnTo>
                  <a:pt x="45524" y="160467"/>
                </a:lnTo>
                <a:lnTo>
                  <a:pt x="85218" y="166552"/>
                </a:lnTo>
                <a:lnTo>
                  <a:pt x="96696" y="164524"/>
                </a:lnTo>
                <a:lnTo>
                  <a:pt x="108829" y="160352"/>
                </a:lnTo>
                <a:lnTo>
                  <a:pt x="122260" y="153640"/>
                </a:lnTo>
                <a:lnTo>
                  <a:pt x="128424" y="148540"/>
                </a:lnTo>
                <a:lnTo>
                  <a:pt x="76317" y="148540"/>
                </a:lnTo>
                <a:lnTo>
                  <a:pt x="65151" y="147184"/>
                </a:lnTo>
                <a:lnTo>
                  <a:pt x="31734" y="123681"/>
                </a:lnTo>
                <a:lnTo>
                  <a:pt x="22140" y="85657"/>
                </a:lnTo>
                <a:lnTo>
                  <a:pt x="22134" y="85161"/>
                </a:lnTo>
                <a:lnTo>
                  <a:pt x="22238" y="79634"/>
                </a:lnTo>
                <a:lnTo>
                  <a:pt x="32064" y="41312"/>
                </a:lnTo>
                <a:lnTo>
                  <a:pt x="70998" y="18881"/>
                </a:lnTo>
                <a:lnTo>
                  <a:pt x="87316" y="18417"/>
                </a:lnTo>
                <a:lnTo>
                  <a:pt x="129212" y="18417"/>
                </a:lnTo>
                <a:lnTo>
                  <a:pt x="126981" y="16247"/>
                </a:lnTo>
                <a:lnTo>
                  <a:pt x="115477" y="8296"/>
                </a:lnTo>
                <a:lnTo>
                  <a:pt x="106372" y="4293"/>
                </a:lnTo>
                <a:lnTo>
                  <a:pt x="95503" y="1531"/>
                </a:lnTo>
                <a:lnTo>
                  <a:pt x="81898" y="77"/>
                </a:lnTo>
                <a:lnTo>
                  <a:pt x="64581" y="0"/>
                </a:lnTo>
                <a:close/>
              </a:path>
              <a:path w="154939" h="167004">
                <a:moveTo>
                  <a:pt x="129212" y="18417"/>
                </a:moveTo>
                <a:lnTo>
                  <a:pt x="87316" y="18417"/>
                </a:lnTo>
                <a:lnTo>
                  <a:pt x="98800" y="22102"/>
                </a:lnTo>
                <a:lnTo>
                  <a:pt x="112109" y="29654"/>
                </a:lnTo>
                <a:lnTo>
                  <a:pt x="132292" y="73589"/>
                </a:lnTo>
                <a:lnTo>
                  <a:pt x="132813" y="89442"/>
                </a:lnTo>
                <a:lnTo>
                  <a:pt x="131143" y="102273"/>
                </a:lnTo>
                <a:lnTo>
                  <a:pt x="112692" y="136005"/>
                </a:lnTo>
                <a:lnTo>
                  <a:pt x="76317" y="148540"/>
                </a:lnTo>
                <a:lnTo>
                  <a:pt x="128424" y="148540"/>
                </a:lnTo>
                <a:lnTo>
                  <a:pt x="150516" y="113932"/>
                </a:lnTo>
                <a:lnTo>
                  <a:pt x="154536" y="72134"/>
                </a:lnTo>
                <a:lnTo>
                  <a:pt x="152534" y="60154"/>
                </a:lnTo>
                <a:lnTo>
                  <a:pt x="148817" y="47945"/>
                </a:lnTo>
                <a:lnTo>
                  <a:pt x="143131" y="35035"/>
                </a:lnTo>
                <a:lnTo>
                  <a:pt x="136063" y="25084"/>
                </a:lnTo>
                <a:lnTo>
                  <a:pt x="129212" y="1841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876050" y="5657183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75"/>
                </a:moveTo>
                <a:lnTo>
                  <a:pt x="9605" y="105263"/>
                </a:lnTo>
                <a:lnTo>
                  <a:pt x="43022" y="128766"/>
                </a:lnTo>
                <a:lnTo>
                  <a:pt x="54188" y="130122"/>
                </a:lnTo>
                <a:lnTo>
                  <a:pt x="68061" y="128734"/>
                </a:lnTo>
                <a:lnTo>
                  <a:pt x="99263" y="106832"/>
                </a:lnTo>
                <a:lnTo>
                  <a:pt x="110685" y="71024"/>
                </a:lnTo>
                <a:lnTo>
                  <a:pt x="110164" y="55171"/>
                </a:lnTo>
                <a:lnTo>
                  <a:pt x="89981" y="11236"/>
                </a:lnTo>
                <a:lnTo>
                  <a:pt x="65188" y="0"/>
                </a:lnTo>
                <a:lnTo>
                  <a:pt x="48870" y="463"/>
                </a:lnTo>
                <a:lnTo>
                  <a:pt x="9936" y="22894"/>
                </a:lnTo>
                <a:lnTo>
                  <a:pt x="110" y="61216"/>
                </a:lnTo>
                <a:lnTo>
                  <a:pt x="0" y="6707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030157" y="5638765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78" y="0"/>
                </a:moveTo>
                <a:lnTo>
                  <a:pt x="19563" y="24261"/>
                </a:lnTo>
                <a:lnTo>
                  <a:pt x="782" y="70443"/>
                </a:lnTo>
                <a:lnTo>
                  <a:pt x="0" y="85161"/>
                </a:lnTo>
                <a:lnTo>
                  <a:pt x="1" y="85661"/>
                </a:lnTo>
                <a:lnTo>
                  <a:pt x="14416" y="134501"/>
                </a:lnTo>
                <a:lnTo>
                  <a:pt x="45516" y="160464"/>
                </a:lnTo>
                <a:lnTo>
                  <a:pt x="85206" y="166553"/>
                </a:lnTo>
                <a:lnTo>
                  <a:pt x="96686" y="164527"/>
                </a:lnTo>
                <a:lnTo>
                  <a:pt x="108818" y="160355"/>
                </a:lnTo>
                <a:lnTo>
                  <a:pt x="122244" y="153644"/>
                </a:lnTo>
                <a:lnTo>
                  <a:pt x="128413" y="148540"/>
                </a:lnTo>
                <a:lnTo>
                  <a:pt x="76317" y="148540"/>
                </a:lnTo>
                <a:lnTo>
                  <a:pt x="65151" y="147184"/>
                </a:lnTo>
                <a:lnTo>
                  <a:pt x="31734" y="123681"/>
                </a:lnTo>
                <a:lnTo>
                  <a:pt x="22140" y="85661"/>
                </a:lnTo>
                <a:lnTo>
                  <a:pt x="22134" y="85161"/>
                </a:lnTo>
                <a:lnTo>
                  <a:pt x="22238" y="79657"/>
                </a:lnTo>
                <a:lnTo>
                  <a:pt x="32077" y="41326"/>
                </a:lnTo>
                <a:lnTo>
                  <a:pt x="70984" y="18881"/>
                </a:lnTo>
                <a:lnTo>
                  <a:pt x="87307" y="18416"/>
                </a:lnTo>
                <a:lnTo>
                  <a:pt x="129208" y="18416"/>
                </a:lnTo>
                <a:lnTo>
                  <a:pt x="126985" y="16251"/>
                </a:lnTo>
                <a:lnTo>
                  <a:pt x="115475" y="8295"/>
                </a:lnTo>
                <a:lnTo>
                  <a:pt x="106370" y="4292"/>
                </a:lnTo>
                <a:lnTo>
                  <a:pt x="95502" y="1530"/>
                </a:lnTo>
                <a:lnTo>
                  <a:pt x="81896" y="77"/>
                </a:lnTo>
                <a:lnTo>
                  <a:pt x="64578" y="0"/>
                </a:lnTo>
                <a:close/>
              </a:path>
              <a:path w="154939" h="167004">
                <a:moveTo>
                  <a:pt x="129208" y="18416"/>
                </a:moveTo>
                <a:lnTo>
                  <a:pt x="87307" y="18416"/>
                </a:lnTo>
                <a:lnTo>
                  <a:pt x="98792" y="22097"/>
                </a:lnTo>
                <a:lnTo>
                  <a:pt x="112097" y="29644"/>
                </a:lnTo>
                <a:lnTo>
                  <a:pt x="132292" y="73581"/>
                </a:lnTo>
                <a:lnTo>
                  <a:pt x="132814" y="89428"/>
                </a:lnTo>
                <a:lnTo>
                  <a:pt x="131145" y="102263"/>
                </a:lnTo>
                <a:lnTo>
                  <a:pt x="112691" y="135989"/>
                </a:lnTo>
                <a:lnTo>
                  <a:pt x="76317" y="148540"/>
                </a:lnTo>
                <a:lnTo>
                  <a:pt x="128413" y="148540"/>
                </a:lnTo>
                <a:lnTo>
                  <a:pt x="150502" y="113936"/>
                </a:lnTo>
                <a:lnTo>
                  <a:pt x="154533" y="72142"/>
                </a:lnTo>
                <a:lnTo>
                  <a:pt x="152522" y="60161"/>
                </a:lnTo>
                <a:lnTo>
                  <a:pt x="148800" y="47953"/>
                </a:lnTo>
                <a:lnTo>
                  <a:pt x="143119" y="35049"/>
                </a:lnTo>
                <a:lnTo>
                  <a:pt x="136064" y="25092"/>
                </a:lnTo>
                <a:lnTo>
                  <a:pt x="129208" y="184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052285" y="5657181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77"/>
                </a:moveTo>
                <a:lnTo>
                  <a:pt x="9605" y="105265"/>
                </a:lnTo>
                <a:lnTo>
                  <a:pt x="43022" y="128768"/>
                </a:lnTo>
                <a:lnTo>
                  <a:pt x="54188" y="130124"/>
                </a:lnTo>
                <a:lnTo>
                  <a:pt x="68069" y="128734"/>
                </a:lnTo>
                <a:lnTo>
                  <a:pt x="99264" y="106824"/>
                </a:lnTo>
                <a:lnTo>
                  <a:pt x="110685" y="71012"/>
                </a:lnTo>
                <a:lnTo>
                  <a:pt x="110163" y="55165"/>
                </a:lnTo>
                <a:lnTo>
                  <a:pt x="89969" y="11228"/>
                </a:lnTo>
                <a:lnTo>
                  <a:pt x="65179" y="0"/>
                </a:lnTo>
                <a:lnTo>
                  <a:pt x="48855" y="465"/>
                </a:lnTo>
                <a:lnTo>
                  <a:pt x="9948" y="22910"/>
                </a:lnTo>
                <a:lnTo>
                  <a:pt x="109" y="61241"/>
                </a:lnTo>
                <a:lnTo>
                  <a:pt x="0" y="6707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206392" y="5638765"/>
            <a:ext cx="154940" cy="167005"/>
          </a:xfrm>
          <a:custGeom>
            <a:avLst/>
            <a:gdLst/>
            <a:ahLst/>
            <a:cxnLst/>
            <a:rect l="l" t="t" r="r" b="b"/>
            <a:pathLst>
              <a:path w="154939" h="167004">
                <a:moveTo>
                  <a:pt x="64578" y="0"/>
                </a:moveTo>
                <a:lnTo>
                  <a:pt x="19563" y="24261"/>
                </a:lnTo>
                <a:lnTo>
                  <a:pt x="782" y="70443"/>
                </a:lnTo>
                <a:lnTo>
                  <a:pt x="0" y="85161"/>
                </a:lnTo>
                <a:lnTo>
                  <a:pt x="1" y="85658"/>
                </a:lnTo>
                <a:lnTo>
                  <a:pt x="14410" y="134499"/>
                </a:lnTo>
                <a:lnTo>
                  <a:pt x="45512" y="160462"/>
                </a:lnTo>
                <a:lnTo>
                  <a:pt x="85199" y="166554"/>
                </a:lnTo>
                <a:lnTo>
                  <a:pt x="96681" y="164528"/>
                </a:lnTo>
                <a:lnTo>
                  <a:pt x="108813" y="160358"/>
                </a:lnTo>
                <a:lnTo>
                  <a:pt x="122236" y="153649"/>
                </a:lnTo>
                <a:lnTo>
                  <a:pt x="128411" y="148540"/>
                </a:lnTo>
                <a:lnTo>
                  <a:pt x="76308" y="148540"/>
                </a:lnTo>
                <a:lnTo>
                  <a:pt x="65140" y="147182"/>
                </a:lnTo>
                <a:lnTo>
                  <a:pt x="31726" y="123674"/>
                </a:lnTo>
                <a:lnTo>
                  <a:pt x="22110" y="85658"/>
                </a:lnTo>
                <a:lnTo>
                  <a:pt x="22104" y="85161"/>
                </a:lnTo>
                <a:lnTo>
                  <a:pt x="22208" y="79641"/>
                </a:lnTo>
                <a:lnTo>
                  <a:pt x="32064" y="41322"/>
                </a:lnTo>
                <a:lnTo>
                  <a:pt x="70988" y="18882"/>
                </a:lnTo>
                <a:lnTo>
                  <a:pt x="87313" y="18417"/>
                </a:lnTo>
                <a:lnTo>
                  <a:pt x="129209" y="18417"/>
                </a:lnTo>
                <a:lnTo>
                  <a:pt x="126985" y="16251"/>
                </a:lnTo>
                <a:lnTo>
                  <a:pt x="115475" y="8295"/>
                </a:lnTo>
                <a:lnTo>
                  <a:pt x="106370" y="4292"/>
                </a:lnTo>
                <a:lnTo>
                  <a:pt x="95502" y="1530"/>
                </a:lnTo>
                <a:lnTo>
                  <a:pt x="81896" y="77"/>
                </a:lnTo>
                <a:lnTo>
                  <a:pt x="64578" y="0"/>
                </a:lnTo>
                <a:close/>
              </a:path>
              <a:path w="154939" h="167004">
                <a:moveTo>
                  <a:pt x="129209" y="18417"/>
                </a:moveTo>
                <a:lnTo>
                  <a:pt x="87313" y="18417"/>
                </a:lnTo>
                <a:lnTo>
                  <a:pt x="98797" y="22101"/>
                </a:lnTo>
                <a:lnTo>
                  <a:pt x="112105" y="29650"/>
                </a:lnTo>
                <a:lnTo>
                  <a:pt x="132292" y="73595"/>
                </a:lnTo>
                <a:lnTo>
                  <a:pt x="132813" y="89448"/>
                </a:lnTo>
                <a:lnTo>
                  <a:pt x="131142" y="102277"/>
                </a:lnTo>
                <a:lnTo>
                  <a:pt x="112686" y="136010"/>
                </a:lnTo>
                <a:lnTo>
                  <a:pt x="76308" y="148540"/>
                </a:lnTo>
                <a:lnTo>
                  <a:pt x="128411" y="148540"/>
                </a:lnTo>
                <a:lnTo>
                  <a:pt x="150493" y="113933"/>
                </a:lnTo>
                <a:lnTo>
                  <a:pt x="154533" y="72142"/>
                </a:lnTo>
                <a:lnTo>
                  <a:pt x="152522" y="60161"/>
                </a:lnTo>
                <a:lnTo>
                  <a:pt x="148800" y="47953"/>
                </a:lnTo>
                <a:lnTo>
                  <a:pt x="143119" y="35049"/>
                </a:lnTo>
                <a:lnTo>
                  <a:pt x="136064" y="25092"/>
                </a:lnTo>
                <a:lnTo>
                  <a:pt x="129209" y="1841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228490" y="5657182"/>
            <a:ext cx="111125" cy="130175"/>
          </a:xfrm>
          <a:custGeom>
            <a:avLst/>
            <a:gdLst/>
            <a:ahLst/>
            <a:cxnLst/>
            <a:rect l="l" t="t" r="r" b="b"/>
            <a:pathLst>
              <a:path w="111125" h="130175">
                <a:moveTo>
                  <a:pt x="0" y="67076"/>
                </a:moveTo>
                <a:lnTo>
                  <a:pt x="9628" y="105257"/>
                </a:lnTo>
                <a:lnTo>
                  <a:pt x="43042" y="128765"/>
                </a:lnTo>
                <a:lnTo>
                  <a:pt x="54210" y="130123"/>
                </a:lnTo>
                <a:lnTo>
                  <a:pt x="68086" y="128735"/>
                </a:lnTo>
                <a:lnTo>
                  <a:pt x="99290" y="106836"/>
                </a:lnTo>
                <a:lnTo>
                  <a:pt x="110715" y="71030"/>
                </a:lnTo>
                <a:lnTo>
                  <a:pt x="110194" y="55177"/>
                </a:lnTo>
                <a:lnTo>
                  <a:pt x="90007" y="11233"/>
                </a:lnTo>
                <a:lnTo>
                  <a:pt x="65215" y="0"/>
                </a:lnTo>
                <a:lnTo>
                  <a:pt x="48890" y="464"/>
                </a:lnTo>
                <a:lnTo>
                  <a:pt x="9966" y="22905"/>
                </a:lnTo>
                <a:lnTo>
                  <a:pt x="110" y="61224"/>
                </a:lnTo>
                <a:lnTo>
                  <a:pt x="0" y="67076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709842" y="5721759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709842" y="5721759"/>
            <a:ext cx="90805" cy="0"/>
          </a:xfrm>
          <a:custGeom>
            <a:avLst/>
            <a:gdLst/>
            <a:ahLst/>
            <a:cxnLst/>
            <a:rect l="l" t="t" r="r" b="b"/>
            <a:pathLst>
              <a:path w="90804">
                <a:moveTo>
                  <a:pt x="0" y="0"/>
                </a:moveTo>
                <a:lnTo>
                  <a:pt x="90799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755257" y="5676371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784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755257" y="5676371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784"/>
                </a:moveTo>
                <a:lnTo>
                  <a:pt x="0" y="0"/>
                </a:lnTo>
              </a:path>
            </a:pathLst>
          </a:custGeom>
          <a:ln w="73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527296" y="6037855"/>
            <a:ext cx="3985895" cy="1080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Adaptad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Balshe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(9)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  <a:spcBef>
                <a:spcPts val="620"/>
              </a:spcBef>
            </a:pP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Nivele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evidenci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grados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acuerdo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GRADE,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formulación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opciones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fuerte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favo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siguiente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tabla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recomendaciones: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581909" y="3783944"/>
          <a:ext cx="3868420" cy="2165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67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275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18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1863">
                <a:tc gridSpan="3">
                  <a:txBody>
                    <a:bodyPr/>
                    <a:lstStyle/>
                    <a:p>
                      <a:pPr marL="3273425" marR="71755" indent="-2242820">
                        <a:lnSpc>
                          <a:spcPct val="47500"/>
                        </a:lnSpc>
                        <a:tabLst>
                          <a:tab pos="3077210" algn="l"/>
                        </a:tabLst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Ni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v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eles</a:t>
                      </a:r>
                      <a:r>
                        <a:rPr sz="800" b="1" spc="-85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800" b="1" spc="-85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videncia	</a:t>
                      </a:r>
                      <a:r>
                        <a:rPr sz="1200" b="1" baseline="34722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Rep</a:t>
                      </a:r>
                      <a:r>
                        <a:rPr sz="1200" b="1" spc="-15" baseline="34722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baseline="34722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ese</a:t>
                      </a:r>
                      <a:r>
                        <a:rPr sz="1200" b="1" spc="-7" baseline="34722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n</a:t>
                      </a:r>
                      <a:r>
                        <a:rPr sz="1200" b="1" baseline="34722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tación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g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áﬁca</a:t>
                      </a:r>
                      <a:endParaRPr sz="8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B w="7302">
                      <a:solidFill>
                        <a:srgbClr val="231F20"/>
                      </a:solidFill>
                      <a:prstDash val="solid"/>
                    </a:lnB>
                    <a:solidFill>
                      <a:srgbClr val="7AA75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133">
                <a:tc>
                  <a:txBody>
                    <a:bodyPr/>
                    <a:lstStyle/>
                    <a:p>
                      <a:pPr marL="18288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6667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tiene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verdadero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cerca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estimativ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mism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1962">
                <a:tc>
                  <a:txBody>
                    <a:bodyPr/>
                    <a:lstStyle/>
                    <a:p>
                      <a:pPr marL="4254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Moderado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85725" algn="just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estimativ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modera-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verdadero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tre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cerca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estimativo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posibilidad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sustancialmente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diferente.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6700">
                <a:tc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57150" algn="just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estimativ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limitada: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verdadero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pued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sustancialm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estimativ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5872"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100330" algn="just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estimativ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verdadero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sustancialmente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estimativ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02">
                      <a:solidFill>
                        <a:srgbClr val="231F20"/>
                      </a:solidFill>
                      <a:prstDash val="solid"/>
                    </a:lnL>
                    <a:lnR w="7302">
                      <a:solidFill>
                        <a:srgbClr val="231F20"/>
                      </a:solidFill>
                      <a:prstDash val="solid"/>
                    </a:lnR>
                    <a:lnT w="7302">
                      <a:solidFill>
                        <a:srgbClr val="231F20"/>
                      </a:solidFill>
                      <a:prstDash val="solid"/>
                    </a:lnT>
                    <a:lnB w="7302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3794" y="1056810"/>
            <a:ext cx="397700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spc="-30" dirty="0">
                <a:solidFill>
                  <a:srgbClr val="5D9732"/>
                </a:solidFill>
                <a:latin typeface="Arial"/>
                <a:cs typeface="Arial"/>
              </a:rPr>
              <a:t>Sistem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30" dirty="0">
                <a:solidFill>
                  <a:srgbClr val="5D9732"/>
                </a:solidFill>
                <a:latin typeface="Arial"/>
                <a:cs typeface="Arial"/>
              </a:rPr>
              <a:t>GRAD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3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35" dirty="0">
                <a:solidFill>
                  <a:srgbClr val="5D9732"/>
                </a:solidFill>
                <a:latin typeface="Arial"/>
                <a:cs typeface="Arial"/>
              </a:rPr>
              <a:t>lo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35" dirty="0">
                <a:solidFill>
                  <a:srgbClr val="5D9732"/>
                </a:solidFill>
                <a:latin typeface="Arial"/>
                <a:cs typeface="Arial"/>
              </a:rPr>
              <a:t>nivele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3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35" dirty="0">
                <a:solidFill>
                  <a:srgbClr val="5D9732"/>
                </a:solidFill>
                <a:latin typeface="Arial"/>
                <a:cs typeface="Arial"/>
              </a:rPr>
              <a:t>evidenci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35" dirty="0">
                <a:solidFill>
                  <a:srgbClr val="5D9732"/>
                </a:solidFill>
                <a:latin typeface="Arial"/>
                <a:cs typeface="Arial"/>
              </a:rPr>
              <a:t>grado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3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30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296" y="5923555"/>
            <a:ext cx="398462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800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adaptad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Metodológic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Sistem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Segurida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Colombiano.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296" y="6491919"/>
            <a:ext cx="3985895" cy="688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Puntos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buen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práctica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99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generaron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puntos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buena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práctica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partir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consenso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 basada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GDG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diferentes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participantes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interés.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buen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pacientes.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80634" y="759960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582735" y="1508385"/>
          <a:ext cx="3868420" cy="1762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57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415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4625">
                <a:tc gridSpan="2">
                  <a:txBody>
                    <a:bodyPr/>
                    <a:lstStyle/>
                    <a:p>
                      <a:pPr marR="48895" algn="ctr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Nivele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7366">
                      <a:solidFill>
                        <a:srgbClr val="231F20"/>
                      </a:solidFill>
                      <a:prstDash val="solid"/>
                    </a:lnB>
                    <a:solidFill>
                      <a:srgbClr val="7AA75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846">
                <a:tc>
                  <a:txBody>
                    <a:bodyPr/>
                    <a:lstStyle/>
                    <a:p>
                      <a:pPr marL="10795" algn="ctr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 marR="31750">
                        <a:lnSpc>
                          <a:spcPts val="9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investigacione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adicionale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8579"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Moderado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 marR="60325" algn="just">
                        <a:lnSpc>
                          <a:spcPts val="9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investigacione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adicionale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tenga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impacto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puede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cambiar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estimación.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5377"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 marR="64135" algn="just">
                        <a:lnSpc>
                          <a:spcPts val="9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investigacione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adicionale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tenga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impact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estimación.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2174"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Cualquie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incierta.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571697" y="3640339"/>
          <a:ext cx="3879215" cy="2181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57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321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5611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Grados</a:t>
                      </a:r>
                      <a:r>
                        <a:rPr sz="8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7366">
                      <a:solidFill>
                        <a:srgbClr val="231F20"/>
                      </a:solidFill>
                      <a:prstDash val="solid"/>
                    </a:lnB>
                    <a:solidFill>
                      <a:srgbClr val="7AA75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7740"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340" marR="39370" algn="just">
                        <a:lnSpc>
                          <a:spcPts val="9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Existe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relevante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soporta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claro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cualquiera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deseable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(recomendación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indeseable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(recomendación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intervención).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53340" marR="39370" algn="just">
                        <a:lnSpc>
                          <a:spcPts val="9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mayoría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individuo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tendrán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atenció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sigue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73888"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Débil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4295" marR="26670" algn="just">
                        <a:lnSpc>
                          <a:spcPts val="9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relevante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soporta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hacia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cualquiera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deseable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(recomendación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indeseable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(recomendación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intervención).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74295" marR="26670" algn="just">
                        <a:lnSpc>
                          <a:spcPts val="9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individuo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tendrán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atenció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sigue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casos,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cuidado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circunstancias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valores.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7366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9999" y="1075358"/>
            <a:ext cx="3985260" cy="6016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7190">
              <a:lnSpc>
                <a:spcPct val="100000"/>
              </a:lnSpc>
            </a:pPr>
            <a:r>
              <a:rPr sz="1000" b="1" spc="-95" dirty="0">
                <a:solidFill>
                  <a:srgbClr val="5D9732"/>
                </a:solidFill>
                <a:latin typeface="Arial Black"/>
                <a:cs typeface="Arial Black"/>
              </a:rPr>
              <a:t>B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-100" dirty="0">
                <a:solidFill>
                  <a:srgbClr val="5D9732"/>
                </a:solidFill>
                <a:latin typeface="Arial Black"/>
                <a:cs typeface="Arial Black"/>
              </a:rPr>
              <a:t>B</a:t>
            </a:r>
            <a:r>
              <a:rPr sz="1000" b="1" spc="-16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000" b="1" spc="-8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20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35" dirty="0">
                <a:solidFill>
                  <a:srgbClr val="5D9732"/>
                </a:solidFill>
                <a:latin typeface="Arial Black"/>
                <a:cs typeface="Arial Black"/>
              </a:rPr>
              <a:t>G</a:t>
            </a:r>
            <a:r>
              <a:rPr sz="1000" b="1" spc="-90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AFÍA</a:t>
            </a:r>
            <a:endParaRPr sz="10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880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Carrasquill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Pulid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Muño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Guerrer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Metodológica 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Segurida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 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http://gpc.minsalud.gov.co/recursos/Documents/Gu%C3%ADa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Metodol%C3%B3gica_Web.pdf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Introduction- 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profile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summar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finding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tables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Apr 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1];64(4):383–94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http://www.ncbi.nlm.nih.gov/pubmed/21195583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Atkin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Framing 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questio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decidin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importan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 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26];64(4):395–400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http://www.ncbi.nlm.nih.gov/pubmed/21194891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Balshe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Helfan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Schüneman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GRADE 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J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Jul 26];64(4):401–6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6"/>
              </a:rPr>
              <a:t>http://www.ncbi.nlm.nih.gov/pubmed/21208779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Alonso-Coell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4. 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limitation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(ris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bias)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Apr 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1];64(4):407–15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7"/>
              </a:rPr>
              <a:t>http://www.ncbi.nlm.nih.gov/pubmed/21247734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Montor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Rating 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evidence--publicatio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1];64(12):1277–82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8"/>
              </a:rPr>
              <a:t>http://www.ncbi.nlm.nih.gov/pubmed/21802904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Alonso-Coell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6. 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evidence--imprecision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1];64(12):1283–93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9"/>
              </a:rPr>
              <a:t>http://www.ncbi.nlm.nih.gov/pubmed/21839614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Woodcoc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Helfan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7. 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evidence--inconsistency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1];64(12):1294–302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0"/>
              </a:rPr>
              <a:t>http://www.ncbi.nlm.nih.gov/pubmed/21803546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Woodcoc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Helfan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8. 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evidence--indirectness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1];64(12):1303–10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1"/>
              </a:rPr>
              <a:t>http://www.ncbi.nlm.nih.gov/pubmed/21802903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Sulta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Glaszio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Alonso-Coell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guidelines:</a:t>
            </a:r>
            <a:endParaRPr sz="700">
              <a:latin typeface="Arial"/>
              <a:cs typeface="Arial"/>
            </a:endParaRPr>
          </a:p>
          <a:p>
            <a:pPr marL="241300" algn="just">
              <a:lnSpc>
                <a:spcPts val="800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Jul</a:t>
            </a:r>
            <a:endParaRPr sz="700">
              <a:latin typeface="Arial"/>
              <a:cs typeface="Arial"/>
            </a:endParaRPr>
          </a:p>
          <a:p>
            <a:pPr marL="241300" algn="just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26];64(12):1311–6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2"/>
              </a:rPr>
              <a:t>http://www.ncbi.nlm.nih.gov/pubmed/21802902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Brunett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Shemil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Considering resourc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economi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15]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3"/>
              </a:rPr>
              <a:t>http://www.ncbi.nlm.nih.gov/pubmed/22863410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Sulta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Glaszio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Alonso-Coell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 11-makin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overal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confidenc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effec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estimate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singl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4"/>
              </a:rPr>
              <a:t>http://www.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ncbi.nlm.nih.gov/pubmed/22542023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Santess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Helfan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12. Preparin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Summar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Finding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tables-binar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18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5"/>
              </a:rPr>
              <a:t>http://www.ncbi.nlm.nih.gov/pubmed/22609141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Thorlun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Walte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Furukaw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endParaRPr sz="700">
              <a:latin typeface="Arial"/>
              <a:cs typeface="Arial"/>
            </a:endParaRPr>
          </a:p>
          <a:p>
            <a:pPr marL="241300" marR="5080" algn="just">
              <a:lnSpc>
                <a:spcPts val="800"/>
              </a:lnSpc>
              <a:spcBef>
                <a:spcPts val="4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Summar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Finding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table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profiles-continuou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Elsevie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15]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4"/>
              </a:rPr>
              <a:t>http://www.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ncbi.nlm.nih.gov/pubmed/23116689</a:t>
            </a:r>
            <a:endParaRPr sz="7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0615" y="1095274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4191" y="1174459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13"/>
                </a:moveTo>
                <a:lnTo>
                  <a:pt x="223206" y="68413"/>
                </a:lnTo>
                <a:lnTo>
                  <a:pt x="223206" y="0"/>
                </a:lnTo>
                <a:lnTo>
                  <a:pt x="0" y="0"/>
                </a:lnTo>
                <a:lnTo>
                  <a:pt x="0" y="68413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8197" y="107906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9959"/>
            <a:ext cx="3984625" cy="2231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Andrew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Alderso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Falck-Ytte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14. Goin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significanc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presentatio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recommendations.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Elsevier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8];66(7):719–25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from: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 http://www.jclinepi.com/article/S0895435612001382/fulltext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Andrew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Schüneman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Potti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Meerpoh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GRADE 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recommendation-determinant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recommendation’s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directio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strength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9];66(7):726–35.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http://www.ncbi.nlm.nih.gov/pubmed/23570745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Brouwer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Browma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Cluzea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AGRE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II: advancin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development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reportin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evaluatio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 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3];182(18):E839–42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http://www.cmaj.ca/content/182/18/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E839.short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Eikerman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Holzman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Rüthe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assessin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are neede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effectiv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comparison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2];7(1):853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6"/>
              </a:rPr>
              <a:t>http://www.ncbi.nlm.nih.gov/pubmed/25427972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Grimsha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Andersso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Developmen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AMSTAR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measuremen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asses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methodologica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reviews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BMC 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Methodo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16];7:10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7"/>
              </a:rPr>
              <a:t>http://www.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pubmedcentral.nih.gov/articlerender.fcgi?artid=1810543&amp;tool=pmcentrez&amp;rendertype=abstract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0634" y="7602342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0736" y="1077732"/>
            <a:ext cx="64135" cy="116205"/>
          </a:xfrm>
          <a:custGeom>
            <a:avLst/>
            <a:gdLst/>
            <a:ahLst/>
            <a:cxnLst/>
            <a:rect l="l" t="t" r="r" b="b"/>
            <a:pathLst>
              <a:path w="64134" h="116205">
                <a:moveTo>
                  <a:pt x="0" y="116097"/>
                </a:moveTo>
                <a:lnTo>
                  <a:pt x="63662" y="116097"/>
                </a:lnTo>
                <a:lnTo>
                  <a:pt x="63662" y="0"/>
                </a:lnTo>
                <a:lnTo>
                  <a:pt x="0" y="0"/>
                </a:lnTo>
                <a:lnTo>
                  <a:pt x="0" y="116097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87563" y="1077732"/>
            <a:ext cx="63500" cy="116205"/>
          </a:xfrm>
          <a:custGeom>
            <a:avLst/>
            <a:gdLst/>
            <a:ahLst/>
            <a:cxnLst/>
            <a:rect l="l" t="t" r="r" b="b"/>
            <a:pathLst>
              <a:path w="63500" h="116205">
                <a:moveTo>
                  <a:pt x="0" y="116097"/>
                </a:moveTo>
                <a:lnTo>
                  <a:pt x="63174" y="116097"/>
                </a:lnTo>
                <a:lnTo>
                  <a:pt x="63174" y="0"/>
                </a:lnTo>
                <a:lnTo>
                  <a:pt x="0" y="0"/>
                </a:lnTo>
                <a:lnTo>
                  <a:pt x="0" y="116097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0008" y="1077732"/>
            <a:ext cx="247650" cy="116205"/>
          </a:xfrm>
          <a:custGeom>
            <a:avLst/>
            <a:gdLst/>
            <a:ahLst/>
            <a:cxnLst/>
            <a:rect l="l" t="t" r="r" b="b"/>
            <a:pathLst>
              <a:path w="247650" h="116205">
                <a:moveTo>
                  <a:pt x="0" y="116097"/>
                </a:moveTo>
                <a:lnTo>
                  <a:pt x="247554" y="116097"/>
                </a:lnTo>
                <a:lnTo>
                  <a:pt x="247554" y="0"/>
                </a:lnTo>
                <a:lnTo>
                  <a:pt x="0" y="0"/>
                </a:lnTo>
                <a:lnTo>
                  <a:pt x="0" y="1160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71358" y="1077732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6098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81994" y="104576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17" y="0"/>
                </a:moveTo>
                <a:lnTo>
                  <a:pt x="49065" y="9941"/>
                </a:lnTo>
                <a:lnTo>
                  <a:pt x="17684" y="36479"/>
                </a:lnTo>
                <a:lnTo>
                  <a:pt x="1296" y="74684"/>
                </a:lnTo>
                <a:lnTo>
                  <a:pt x="0" y="89159"/>
                </a:lnTo>
                <a:lnTo>
                  <a:pt x="1160" y="103887"/>
                </a:lnTo>
                <a:lnTo>
                  <a:pt x="17136" y="142665"/>
                </a:lnTo>
                <a:lnTo>
                  <a:pt x="48038" y="169626"/>
                </a:lnTo>
                <a:lnTo>
                  <a:pt x="88965" y="180006"/>
                </a:lnTo>
                <a:lnTo>
                  <a:pt x="90006" y="180012"/>
                </a:lnTo>
                <a:lnTo>
                  <a:pt x="104574" y="178840"/>
                </a:lnTo>
                <a:lnTo>
                  <a:pt x="143061" y="162720"/>
                </a:lnTo>
                <a:lnTo>
                  <a:pt x="169861" y="131564"/>
                </a:lnTo>
                <a:lnTo>
                  <a:pt x="180007" y="90339"/>
                </a:lnTo>
                <a:lnTo>
                  <a:pt x="178839" y="75714"/>
                </a:lnTo>
                <a:lnTo>
                  <a:pt x="162777" y="37116"/>
                </a:lnTo>
                <a:lnTo>
                  <a:pt x="131723" y="10243"/>
                </a:lnTo>
                <a:lnTo>
                  <a:pt x="90617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22795" y="1047112"/>
            <a:ext cx="3990340" cy="5888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9575">
              <a:lnSpc>
                <a:spcPct val="100000"/>
              </a:lnSpc>
            </a:pPr>
            <a:r>
              <a:rPr sz="1500" b="1" baseline="2777" dirty="0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sz="1500" b="1" baseline="2777" dirty="0">
                <a:solidFill>
                  <a:srgbClr val="FFFFFF"/>
                </a:solidFill>
                <a:latin typeface="Times New Roman"/>
                <a:cs typeface="Times New Roman"/>
              </a:rPr>
              <a:t>   </a:t>
            </a:r>
            <a:r>
              <a:rPr sz="1500" b="1" spc="-44" baseline="2777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200" b="1" spc="-18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-16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145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40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200" b="1" spc="-60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30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155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8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200" b="1" spc="-5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2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165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</a:pPr>
            <a:r>
              <a:rPr sz="1000" b="1" i="1" spc="-3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ratamiento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 quirúrgico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para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pacientes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 infiltrante</a:t>
            </a:r>
            <a:endParaRPr sz="10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uterino.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pesar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importantes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cambios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tanto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prevención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primaria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vacunación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iru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Papiloma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Humano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introducción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tamización;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sigue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Junto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estadificación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propuesta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Federación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Internacional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Ginecología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Obstetricia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(FIGO),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clasificarse en tres grandes grupos de presentación: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750">
              <a:latin typeface="Times New Roman"/>
              <a:cs typeface="Times New Roman"/>
            </a:endParaRPr>
          </a:p>
          <a:p>
            <a:pPr marL="177165" indent="-164465" algn="just">
              <a:lnSpc>
                <a:spcPts val="1040"/>
              </a:lnSpc>
              <a:buClr>
                <a:srgbClr val="231F20"/>
              </a:buClr>
              <a:buFont typeface="Arial"/>
              <a:buAutoNum type="arabicPeriod"/>
              <a:tabLst>
                <a:tab pos="1778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 infiltrante inicial (Estadios IA, IB1 y II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A1)</a:t>
            </a:r>
            <a:endParaRPr sz="900">
              <a:latin typeface="Arial"/>
              <a:cs typeface="Arial"/>
            </a:endParaRPr>
          </a:p>
          <a:p>
            <a:pPr marL="177165" indent="-164465" algn="just">
              <a:lnSpc>
                <a:spcPts val="1000"/>
              </a:lnSpc>
              <a:buClr>
                <a:srgbClr val="231F20"/>
              </a:buClr>
              <a:buFont typeface="Arial"/>
              <a:buAutoNum type="arabicPeriod"/>
              <a:tabLst>
                <a:tab pos="1778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 localmente avanzada (IB2, IIA2 a IV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A)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sistémica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metastásica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(Estadio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IV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B)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inicial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algunas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seleccionadas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recurrente.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tratarse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jóvenes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proporció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úrgico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especialista.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Lesiones microinfiltrantes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ninguna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duda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debido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ganglionar en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lesiones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IA1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(sin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invasión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linfovascular)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conización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completado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fertilidad.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linfovascular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lesiones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avanzadas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(estados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IA2),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obligan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otros tipos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probabilida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ganglionar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aumenta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considerarse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modificada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linfadenectomía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pélvica.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embargo,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especiales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preservació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emerg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Actualmente 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están 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desarrollando 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nuevas 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 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denominadas cirugías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(“Less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Surgery”),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combinan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linfadenectomí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pélvic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simple,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aú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probabilida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parametrial.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77426" y="632217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9" y="21543"/>
                </a:lnTo>
                <a:lnTo>
                  <a:pt x="0" y="59471"/>
                </a:lnTo>
                <a:lnTo>
                  <a:pt x="0" y="59700"/>
                </a:lnTo>
                <a:lnTo>
                  <a:pt x="11598" y="96070"/>
                </a:lnTo>
                <a:lnTo>
                  <a:pt x="45748" y="115817"/>
                </a:lnTo>
                <a:lnTo>
                  <a:pt x="61571" y="116417"/>
                </a:lnTo>
                <a:lnTo>
                  <a:pt x="73148" y="113493"/>
                </a:lnTo>
                <a:lnTo>
                  <a:pt x="86506" y="107075"/>
                </a:lnTo>
                <a:lnTo>
                  <a:pt x="91429" y="102479"/>
                </a:lnTo>
                <a:lnTo>
                  <a:pt x="43911" y="102479"/>
                </a:lnTo>
                <a:lnTo>
                  <a:pt x="33238" y="96811"/>
                </a:lnTo>
                <a:lnTo>
                  <a:pt x="21592" y="85415"/>
                </a:lnTo>
                <a:lnTo>
                  <a:pt x="17033" y="73757"/>
                </a:lnTo>
                <a:lnTo>
                  <a:pt x="15514" y="59700"/>
                </a:lnTo>
                <a:lnTo>
                  <a:pt x="15634" y="54674"/>
                </a:lnTo>
                <a:lnTo>
                  <a:pt x="41697" y="14017"/>
                </a:lnTo>
                <a:lnTo>
                  <a:pt x="54589" y="12001"/>
                </a:lnTo>
                <a:lnTo>
                  <a:pt x="89853" y="12001"/>
                </a:lnTo>
                <a:lnTo>
                  <a:pt x="81561" y="5770"/>
                </a:lnTo>
                <a:lnTo>
                  <a:pt x="72610" y="2075"/>
                </a:lnTo>
                <a:lnTo>
                  <a:pt x="60634" y="88"/>
                </a:lnTo>
                <a:lnTo>
                  <a:pt x="43577" y="0"/>
                </a:lnTo>
                <a:close/>
              </a:path>
              <a:path w="108585" h="116839">
                <a:moveTo>
                  <a:pt x="89853" y="12001"/>
                </a:moveTo>
                <a:lnTo>
                  <a:pt x="62087" y="12001"/>
                </a:lnTo>
                <a:lnTo>
                  <a:pt x="68854" y="13894"/>
                </a:lnTo>
                <a:lnTo>
                  <a:pt x="76999" y="19154"/>
                </a:lnTo>
                <a:lnTo>
                  <a:pt x="84103" y="26922"/>
                </a:lnTo>
                <a:lnTo>
                  <a:pt x="91188" y="41518"/>
                </a:lnTo>
                <a:lnTo>
                  <a:pt x="92453" y="53052"/>
                </a:lnTo>
                <a:lnTo>
                  <a:pt x="92133" y="71281"/>
                </a:lnTo>
                <a:lnTo>
                  <a:pt x="60972" y="102316"/>
                </a:lnTo>
                <a:lnTo>
                  <a:pt x="43911" y="102479"/>
                </a:lnTo>
                <a:lnTo>
                  <a:pt x="91429" y="102479"/>
                </a:lnTo>
                <a:lnTo>
                  <a:pt x="108017" y="65218"/>
                </a:lnTo>
                <a:lnTo>
                  <a:pt x="108271" y="48478"/>
                </a:lnTo>
                <a:lnTo>
                  <a:pt x="105536" y="36536"/>
                </a:lnTo>
                <a:lnTo>
                  <a:pt x="100031" y="23546"/>
                </a:lnTo>
                <a:lnTo>
                  <a:pt x="92300" y="13840"/>
                </a:lnTo>
                <a:lnTo>
                  <a:pt x="89853" y="1200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92940" y="633418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95"/>
                </a:moveTo>
                <a:lnTo>
                  <a:pt x="1519" y="61756"/>
                </a:lnTo>
                <a:lnTo>
                  <a:pt x="6078" y="73413"/>
                </a:lnTo>
                <a:lnTo>
                  <a:pt x="17724" y="84810"/>
                </a:lnTo>
                <a:lnTo>
                  <a:pt x="28397" y="90477"/>
                </a:lnTo>
                <a:lnTo>
                  <a:pt x="45457" y="90314"/>
                </a:lnTo>
                <a:lnTo>
                  <a:pt x="76618" y="59280"/>
                </a:lnTo>
                <a:lnTo>
                  <a:pt x="76939" y="41051"/>
                </a:lnTo>
                <a:lnTo>
                  <a:pt x="75674" y="29516"/>
                </a:lnTo>
                <a:lnTo>
                  <a:pt x="68589" y="14920"/>
                </a:lnTo>
                <a:lnTo>
                  <a:pt x="61485" y="7152"/>
                </a:lnTo>
                <a:lnTo>
                  <a:pt x="53339" y="1892"/>
                </a:lnTo>
                <a:lnTo>
                  <a:pt x="46573" y="0"/>
                </a:lnTo>
                <a:lnTo>
                  <a:pt x="39075" y="0"/>
                </a:lnTo>
                <a:lnTo>
                  <a:pt x="2064" y="29279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01145" y="632218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31" y="21547"/>
                </a:lnTo>
                <a:lnTo>
                  <a:pt x="0" y="59468"/>
                </a:lnTo>
                <a:lnTo>
                  <a:pt x="0" y="59708"/>
                </a:lnTo>
                <a:lnTo>
                  <a:pt x="11632" y="96071"/>
                </a:lnTo>
                <a:lnTo>
                  <a:pt x="45787" y="115815"/>
                </a:lnTo>
                <a:lnTo>
                  <a:pt x="61599" y="116413"/>
                </a:lnTo>
                <a:lnTo>
                  <a:pt x="73170" y="113488"/>
                </a:lnTo>
                <a:lnTo>
                  <a:pt x="86531" y="107077"/>
                </a:lnTo>
                <a:lnTo>
                  <a:pt x="91457" y="102474"/>
                </a:lnTo>
                <a:lnTo>
                  <a:pt x="43921" y="102474"/>
                </a:lnTo>
                <a:lnTo>
                  <a:pt x="33255" y="96806"/>
                </a:lnTo>
                <a:lnTo>
                  <a:pt x="21610" y="85412"/>
                </a:lnTo>
                <a:lnTo>
                  <a:pt x="17056" y="73755"/>
                </a:lnTo>
                <a:lnTo>
                  <a:pt x="15546" y="59708"/>
                </a:lnTo>
                <a:lnTo>
                  <a:pt x="15663" y="54694"/>
                </a:lnTo>
                <a:lnTo>
                  <a:pt x="41710" y="14018"/>
                </a:lnTo>
                <a:lnTo>
                  <a:pt x="54589" y="11999"/>
                </a:lnTo>
                <a:lnTo>
                  <a:pt x="89882" y="11999"/>
                </a:lnTo>
                <a:lnTo>
                  <a:pt x="81572" y="5759"/>
                </a:lnTo>
                <a:lnTo>
                  <a:pt x="72613" y="2069"/>
                </a:lnTo>
                <a:lnTo>
                  <a:pt x="60641" y="86"/>
                </a:lnTo>
                <a:lnTo>
                  <a:pt x="43582" y="0"/>
                </a:lnTo>
                <a:close/>
              </a:path>
              <a:path w="108585" h="116839">
                <a:moveTo>
                  <a:pt x="89882" y="11999"/>
                </a:moveTo>
                <a:lnTo>
                  <a:pt x="62118" y="11999"/>
                </a:lnTo>
                <a:lnTo>
                  <a:pt x="68884" y="13891"/>
                </a:lnTo>
                <a:lnTo>
                  <a:pt x="77033" y="19153"/>
                </a:lnTo>
                <a:lnTo>
                  <a:pt x="84135" y="26922"/>
                </a:lnTo>
                <a:lnTo>
                  <a:pt x="91220" y="41521"/>
                </a:lnTo>
                <a:lnTo>
                  <a:pt x="92483" y="53057"/>
                </a:lnTo>
                <a:lnTo>
                  <a:pt x="92161" y="71289"/>
                </a:lnTo>
                <a:lnTo>
                  <a:pt x="60983" y="102313"/>
                </a:lnTo>
                <a:lnTo>
                  <a:pt x="43921" y="102474"/>
                </a:lnTo>
                <a:lnTo>
                  <a:pt x="91457" y="102474"/>
                </a:lnTo>
                <a:lnTo>
                  <a:pt x="108039" y="65206"/>
                </a:lnTo>
                <a:lnTo>
                  <a:pt x="108294" y="48465"/>
                </a:lnTo>
                <a:lnTo>
                  <a:pt x="105548" y="36524"/>
                </a:lnTo>
                <a:lnTo>
                  <a:pt x="100053" y="23529"/>
                </a:lnTo>
                <a:lnTo>
                  <a:pt x="92320" y="13830"/>
                </a:lnTo>
                <a:lnTo>
                  <a:pt x="89882" y="119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16689" y="633418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95"/>
                </a:moveTo>
                <a:lnTo>
                  <a:pt x="1511" y="61756"/>
                </a:lnTo>
                <a:lnTo>
                  <a:pt x="6065" y="73413"/>
                </a:lnTo>
                <a:lnTo>
                  <a:pt x="17710" y="84807"/>
                </a:lnTo>
                <a:lnTo>
                  <a:pt x="28377" y="90475"/>
                </a:lnTo>
                <a:lnTo>
                  <a:pt x="45438" y="90314"/>
                </a:lnTo>
                <a:lnTo>
                  <a:pt x="76616" y="59290"/>
                </a:lnTo>
                <a:lnTo>
                  <a:pt x="76939" y="41058"/>
                </a:lnTo>
                <a:lnTo>
                  <a:pt x="75675" y="29521"/>
                </a:lnTo>
                <a:lnTo>
                  <a:pt x="68591" y="14923"/>
                </a:lnTo>
                <a:lnTo>
                  <a:pt x="61488" y="7154"/>
                </a:lnTo>
                <a:lnTo>
                  <a:pt x="53339" y="1892"/>
                </a:lnTo>
                <a:lnTo>
                  <a:pt x="46573" y="0"/>
                </a:lnTo>
                <a:lnTo>
                  <a:pt x="39044" y="0"/>
                </a:lnTo>
                <a:lnTo>
                  <a:pt x="2060" y="29292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24893" y="632217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9" y="21543"/>
                </a:lnTo>
                <a:lnTo>
                  <a:pt x="0" y="59471"/>
                </a:lnTo>
                <a:lnTo>
                  <a:pt x="0" y="59700"/>
                </a:lnTo>
                <a:lnTo>
                  <a:pt x="11611" y="96066"/>
                </a:lnTo>
                <a:lnTo>
                  <a:pt x="45764" y="115817"/>
                </a:lnTo>
                <a:lnTo>
                  <a:pt x="61595" y="116416"/>
                </a:lnTo>
                <a:lnTo>
                  <a:pt x="73166" y="113490"/>
                </a:lnTo>
                <a:lnTo>
                  <a:pt x="86523" y="107072"/>
                </a:lnTo>
                <a:lnTo>
                  <a:pt x="91444" y="102474"/>
                </a:lnTo>
                <a:lnTo>
                  <a:pt x="43906" y="102474"/>
                </a:lnTo>
                <a:lnTo>
                  <a:pt x="33232" y="96806"/>
                </a:lnTo>
                <a:lnTo>
                  <a:pt x="21592" y="85415"/>
                </a:lnTo>
                <a:lnTo>
                  <a:pt x="17033" y="73757"/>
                </a:lnTo>
                <a:lnTo>
                  <a:pt x="15514" y="59700"/>
                </a:lnTo>
                <a:lnTo>
                  <a:pt x="15633" y="54686"/>
                </a:lnTo>
                <a:lnTo>
                  <a:pt x="41710" y="14020"/>
                </a:lnTo>
                <a:lnTo>
                  <a:pt x="54589" y="12001"/>
                </a:lnTo>
                <a:lnTo>
                  <a:pt x="89871" y="12001"/>
                </a:lnTo>
                <a:lnTo>
                  <a:pt x="81569" y="5760"/>
                </a:lnTo>
                <a:lnTo>
                  <a:pt x="72611" y="2071"/>
                </a:lnTo>
                <a:lnTo>
                  <a:pt x="60638" y="87"/>
                </a:lnTo>
                <a:lnTo>
                  <a:pt x="43577" y="0"/>
                </a:lnTo>
                <a:close/>
              </a:path>
              <a:path w="108585" h="116839">
                <a:moveTo>
                  <a:pt x="89871" y="12001"/>
                </a:moveTo>
                <a:lnTo>
                  <a:pt x="62118" y="12001"/>
                </a:lnTo>
                <a:lnTo>
                  <a:pt x="68884" y="13894"/>
                </a:lnTo>
                <a:lnTo>
                  <a:pt x="77029" y="19153"/>
                </a:lnTo>
                <a:lnTo>
                  <a:pt x="84131" y="26922"/>
                </a:lnTo>
                <a:lnTo>
                  <a:pt x="91206" y="41523"/>
                </a:lnTo>
                <a:lnTo>
                  <a:pt x="92476" y="53059"/>
                </a:lnTo>
                <a:lnTo>
                  <a:pt x="92160" y="71291"/>
                </a:lnTo>
                <a:lnTo>
                  <a:pt x="60981" y="102315"/>
                </a:lnTo>
                <a:lnTo>
                  <a:pt x="43906" y="102474"/>
                </a:lnTo>
                <a:lnTo>
                  <a:pt x="91444" y="102474"/>
                </a:lnTo>
                <a:lnTo>
                  <a:pt x="108039" y="65212"/>
                </a:lnTo>
                <a:lnTo>
                  <a:pt x="108294" y="48472"/>
                </a:lnTo>
                <a:lnTo>
                  <a:pt x="105544" y="36533"/>
                </a:lnTo>
                <a:lnTo>
                  <a:pt x="100032" y="23544"/>
                </a:lnTo>
                <a:lnTo>
                  <a:pt x="92314" y="13838"/>
                </a:lnTo>
                <a:lnTo>
                  <a:pt x="89871" y="1200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40407" y="633418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95"/>
                </a:moveTo>
                <a:lnTo>
                  <a:pt x="1519" y="61756"/>
                </a:lnTo>
                <a:lnTo>
                  <a:pt x="6078" y="73413"/>
                </a:lnTo>
                <a:lnTo>
                  <a:pt x="17717" y="84804"/>
                </a:lnTo>
                <a:lnTo>
                  <a:pt x="28391" y="90473"/>
                </a:lnTo>
                <a:lnTo>
                  <a:pt x="45467" y="90313"/>
                </a:lnTo>
                <a:lnTo>
                  <a:pt x="76646" y="59290"/>
                </a:lnTo>
                <a:lnTo>
                  <a:pt x="76962" y="41058"/>
                </a:lnTo>
                <a:lnTo>
                  <a:pt x="75692" y="29521"/>
                </a:lnTo>
                <a:lnTo>
                  <a:pt x="68617" y="14920"/>
                </a:lnTo>
                <a:lnTo>
                  <a:pt x="61514" y="7151"/>
                </a:lnTo>
                <a:lnTo>
                  <a:pt x="53370" y="1892"/>
                </a:lnTo>
                <a:lnTo>
                  <a:pt x="46603" y="0"/>
                </a:lnTo>
                <a:lnTo>
                  <a:pt x="39075" y="0"/>
                </a:lnTo>
                <a:lnTo>
                  <a:pt x="2063" y="29286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48612" y="632218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2" y="0"/>
                </a:moveTo>
                <a:lnTo>
                  <a:pt x="10042" y="21548"/>
                </a:lnTo>
                <a:lnTo>
                  <a:pt x="0" y="59470"/>
                </a:lnTo>
                <a:lnTo>
                  <a:pt x="0" y="59707"/>
                </a:lnTo>
                <a:lnTo>
                  <a:pt x="11630" y="96070"/>
                </a:lnTo>
                <a:lnTo>
                  <a:pt x="45782" y="115815"/>
                </a:lnTo>
                <a:lnTo>
                  <a:pt x="61607" y="116415"/>
                </a:lnTo>
                <a:lnTo>
                  <a:pt x="73182" y="113489"/>
                </a:lnTo>
                <a:lnTo>
                  <a:pt x="86543" y="107070"/>
                </a:lnTo>
                <a:lnTo>
                  <a:pt x="91459" y="102478"/>
                </a:lnTo>
                <a:lnTo>
                  <a:pt x="43942" y="102478"/>
                </a:lnTo>
                <a:lnTo>
                  <a:pt x="33269" y="96810"/>
                </a:lnTo>
                <a:lnTo>
                  <a:pt x="21623" y="85413"/>
                </a:lnTo>
                <a:lnTo>
                  <a:pt x="17064" y="73756"/>
                </a:lnTo>
                <a:lnTo>
                  <a:pt x="15546" y="59707"/>
                </a:lnTo>
                <a:lnTo>
                  <a:pt x="15664" y="54673"/>
                </a:lnTo>
                <a:lnTo>
                  <a:pt x="41727" y="14015"/>
                </a:lnTo>
                <a:lnTo>
                  <a:pt x="54620" y="12000"/>
                </a:lnTo>
                <a:lnTo>
                  <a:pt x="89884" y="12000"/>
                </a:lnTo>
                <a:lnTo>
                  <a:pt x="81588" y="5767"/>
                </a:lnTo>
                <a:lnTo>
                  <a:pt x="72637" y="2073"/>
                </a:lnTo>
                <a:lnTo>
                  <a:pt x="60660" y="87"/>
                </a:lnTo>
                <a:lnTo>
                  <a:pt x="43602" y="0"/>
                </a:lnTo>
                <a:close/>
              </a:path>
              <a:path w="108585" h="116839">
                <a:moveTo>
                  <a:pt x="89884" y="12000"/>
                </a:moveTo>
                <a:lnTo>
                  <a:pt x="62118" y="12000"/>
                </a:lnTo>
                <a:lnTo>
                  <a:pt x="68884" y="13893"/>
                </a:lnTo>
                <a:lnTo>
                  <a:pt x="77030" y="19153"/>
                </a:lnTo>
                <a:lnTo>
                  <a:pt x="84134" y="26921"/>
                </a:lnTo>
                <a:lnTo>
                  <a:pt x="91219" y="41516"/>
                </a:lnTo>
                <a:lnTo>
                  <a:pt x="92484" y="53051"/>
                </a:lnTo>
                <a:lnTo>
                  <a:pt x="92163" y="71280"/>
                </a:lnTo>
                <a:lnTo>
                  <a:pt x="61002" y="102315"/>
                </a:lnTo>
                <a:lnTo>
                  <a:pt x="43942" y="102478"/>
                </a:lnTo>
                <a:lnTo>
                  <a:pt x="91459" y="102478"/>
                </a:lnTo>
                <a:lnTo>
                  <a:pt x="108067" y="65209"/>
                </a:lnTo>
                <a:lnTo>
                  <a:pt x="108319" y="48469"/>
                </a:lnTo>
                <a:lnTo>
                  <a:pt x="105560" y="36530"/>
                </a:lnTo>
                <a:lnTo>
                  <a:pt x="100060" y="23541"/>
                </a:lnTo>
                <a:lnTo>
                  <a:pt x="92328" y="13837"/>
                </a:lnTo>
                <a:lnTo>
                  <a:pt x="89884" y="120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64156" y="633418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95"/>
                </a:moveTo>
                <a:lnTo>
                  <a:pt x="1519" y="61756"/>
                </a:lnTo>
                <a:lnTo>
                  <a:pt x="6078" y="73413"/>
                </a:lnTo>
                <a:lnTo>
                  <a:pt x="17724" y="84810"/>
                </a:lnTo>
                <a:lnTo>
                  <a:pt x="28397" y="90477"/>
                </a:lnTo>
                <a:lnTo>
                  <a:pt x="45457" y="90314"/>
                </a:lnTo>
                <a:lnTo>
                  <a:pt x="76618" y="59280"/>
                </a:lnTo>
                <a:lnTo>
                  <a:pt x="76939" y="41051"/>
                </a:lnTo>
                <a:lnTo>
                  <a:pt x="75674" y="29516"/>
                </a:lnTo>
                <a:lnTo>
                  <a:pt x="68589" y="14920"/>
                </a:lnTo>
                <a:lnTo>
                  <a:pt x="61485" y="7152"/>
                </a:lnTo>
                <a:lnTo>
                  <a:pt x="53339" y="1892"/>
                </a:lnTo>
                <a:lnTo>
                  <a:pt x="46573" y="0"/>
                </a:lnTo>
                <a:lnTo>
                  <a:pt x="39075" y="0"/>
                </a:lnTo>
                <a:lnTo>
                  <a:pt x="2064" y="29279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99981" y="638012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999981" y="638012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031863" y="6348254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4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31863" y="6348254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76939" y="504286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0" y="21534"/>
                </a:lnTo>
                <a:lnTo>
                  <a:pt x="0" y="59460"/>
                </a:lnTo>
                <a:lnTo>
                  <a:pt x="0" y="59693"/>
                </a:lnTo>
                <a:lnTo>
                  <a:pt x="11607" y="96062"/>
                </a:lnTo>
                <a:lnTo>
                  <a:pt x="45760" y="115818"/>
                </a:lnTo>
                <a:lnTo>
                  <a:pt x="61590" y="116416"/>
                </a:lnTo>
                <a:lnTo>
                  <a:pt x="73161" y="113488"/>
                </a:lnTo>
                <a:lnTo>
                  <a:pt x="86514" y="107073"/>
                </a:lnTo>
                <a:lnTo>
                  <a:pt x="91431" y="102480"/>
                </a:lnTo>
                <a:lnTo>
                  <a:pt x="43904" y="102480"/>
                </a:lnTo>
                <a:lnTo>
                  <a:pt x="33233" y="96806"/>
                </a:lnTo>
                <a:lnTo>
                  <a:pt x="21588" y="85401"/>
                </a:lnTo>
                <a:lnTo>
                  <a:pt x="17032" y="73742"/>
                </a:lnTo>
                <a:lnTo>
                  <a:pt x="15515" y="59693"/>
                </a:lnTo>
                <a:lnTo>
                  <a:pt x="15633" y="54671"/>
                </a:lnTo>
                <a:lnTo>
                  <a:pt x="41697" y="14014"/>
                </a:lnTo>
                <a:lnTo>
                  <a:pt x="54589" y="12002"/>
                </a:lnTo>
                <a:lnTo>
                  <a:pt x="89859" y="12002"/>
                </a:lnTo>
                <a:lnTo>
                  <a:pt x="81565" y="5763"/>
                </a:lnTo>
                <a:lnTo>
                  <a:pt x="72613" y="2069"/>
                </a:lnTo>
                <a:lnTo>
                  <a:pt x="60637" y="86"/>
                </a:lnTo>
                <a:lnTo>
                  <a:pt x="43581" y="0"/>
                </a:lnTo>
                <a:close/>
              </a:path>
              <a:path w="108585" h="116839">
                <a:moveTo>
                  <a:pt x="89859" y="12002"/>
                </a:moveTo>
                <a:lnTo>
                  <a:pt x="62087" y="12002"/>
                </a:lnTo>
                <a:lnTo>
                  <a:pt x="68854" y="13895"/>
                </a:lnTo>
                <a:lnTo>
                  <a:pt x="77000" y="19155"/>
                </a:lnTo>
                <a:lnTo>
                  <a:pt x="84104" y="26920"/>
                </a:lnTo>
                <a:lnTo>
                  <a:pt x="91190" y="41519"/>
                </a:lnTo>
                <a:lnTo>
                  <a:pt x="92455" y="53053"/>
                </a:lnTo>
                <a:lnTo>
                  <a:pt x="92138" y="71284"/>
                </a:lnTo>
                <a:lnTo>
                  <a:pt x="60966" y="102318"/>
                </a:lnTo>
                <a:lnTo>
                  <a:pt x="43904" y="102480"/>
                </a:lnTo>
                <a:lnTo>
                  <a:pt x="91431" y="102480"/>
                </a:lnTo>
                <a:lnTo>
                  <a:pt x="108039" y="65211"/>
                </a:lnTo>
                <a:lnTo>
                  <a:pt x="108295" y="48470"/>
                </a:lnTo>
                <a:lnTo>
                  <a:pt x="105544" y="36534"/>
                </a:lnTo>
                <a:lnTo>
                  <a:pt x="100030" y="23544"/>
                </a:lnTo>
                <a:lnTo>
                  <a:pt x="92300" y="13839"/>
                </a:lnTo>
                <a:lnTo>
                  <a:pt x="89859" y="1200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92453" y="505486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82"/>
                </a:moveTo>
                <a:lnTo>
                  <a:pt x="1518" y="61740"/>
                </a:lnTo>
                <a:lnTo>
                  <a:pt x="6074" y="73399"/>
                </a:lnTo>
                <a:lnTo>
                  <a:pt x="17719" y="84804"/>
                </a:lnTo>
                <a:lnTo>
                  <a:pt x="28390" y="90477"/>
                </a:lnTo>
                <a:lnTo>
                  <a:pt x="45452" y="90316"/>
                </a:lnTo>
                <a:lnTo>
                  <a:pt x="76624" y="59282"/>
                </a:lnTo>
                <a:lnTo>
                  <a:pt x="76941" y="41050"/>
                </a:lnTo>
                <a:lnTo>
                  <a:pt x="75675" y="29516"/>
                </a:lnTo>
                <a:lnTo>
                  <a:pt x="68590" y="14917"/>
                </a:lnTo>
                <a:lnTo>
                  <a:pt x="61486" y="7152"/>
                </a:lnTo>
                <a:lnTo>
                  <a:pt x="53339" y="1892"/>
                </a:lnTo>
                <a:lnTo>
                  <a:pt x="46573" y="0"/>
                </a:lnTo>
                <a:lnTo>
                  <a:pt x="39075" y="0"/>
                </a:lnTo>
                <a:lnTo>
                  <a:pt x="2063" y="29272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100657" y="504286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2" y="21538"/>
                </a:lnTo>
                <a:lnTo>
                  <a:pt x="0" y="59457"/>
                </a:lnTo>
                <a:lnTo>
                  <a:pt x="0" y="59703"/>
                </a:lnTo>
                <a:lnTo>
                  <a:pt x="11634" y="96067"/>
                </a:lnTo>
                <a:lnTo>
                  <a:pt x="45785" y="115815"/>
                </a:lnTo>
                <a:lnTo>
                  <a:pt x="61611" y="116411"/>
                </a:lnTo>
                <a:lnTo>
                  <a:pt x="73190" y="113482"/>
                </a:lnTo>
                <a:lnTo>
                  <a:pt x="86541" y="107072"/>
                </a:lnTo>
                <a:lnTo>
                  <a:pt x="91463" y="102475"/>
                </a:lnTo>
                <a:lnTo>
                  <a:pt x="43928" y="102475"/>
                </a:lnTo>
                <a:lnTo>
                  <a:pt x="33257" y="96801"/>
                </a:lnTo>
                <a:lnTo>
                  <a:pt x="21606" y="85399"/>
                </a:lnTo>
                <a:lnTo>
                  <a:pt x="17055" y="73740"/>
                </a:lnTo>
                <a:lnTo>
                  <a:pt x="15546" y="59703"/>
                </a:lnTo>
                <a:lnTo>
                  <a:pt x="15662" y="54691"/>
                </a:lnTo>
                <a:lnTo>
                  <a:pt x="41710" y="14015"/>
                </a:lnTo>
                <a:lnTo>
                  <a:pt x="54589" y="12000"/>
                </a:lnTo>
                <a:lnTo>
                  <a:pt x="89889" y="12000"/>
                </a:lnTo>
                <a:lnTo>
                  <a:pt x="81580" y="5752"/>
                </a:lnTo>
                <a:lnTo>
                  <a:pt x="72629" y="2063"/>
                </a:lnTo>
                <a:lnTo>
                  <a:pt x="60650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89" y="12000"/>
                </a:moveTo>
                <a:lnTo>
                  <a:pt x="62118" y="12000"/>
                </a:lnTo>
                <a:lnTo>
                  <a:pt x="68884" y="13892"/>
                </a:lnTo>
                <a:lnTo>
                  <a:pt x="77032" y="19153"/>
                </a:lnTo>
                <a:lnTo>
                  <a:pt x="84135" y="26918"/>
                </a:lnTo>
                <a:lnTo>
                  <a:pt x="91220" y="41519"/>
                </a:lnTo>
                <a:lnTo>
                  <a:pt x="92484" y="53054"/>
                </a:lnTo>
                <a:lnTo>
                  <a:pt x="92161" y="71286"/>
                </a:lnTo>
                <a:lnTo>
                  <a:pt x="60986" y="102315"/>
                </a:lnTo>
                <a:lnTo>
                  <a:pt x="43928" y="102475"/>
                </a:lnTo>
                <a:lnTo>
                  <a:pt x="91463" y="102475"/>
                </a:lnTo>
                <a:lnTo>
                  <a:pt x="108040" y="65208"/>
                </a:lnTo>
                <a:lnTo>
                  <a:pt x="108295" y="48463"/>
                </a:lnTo>
                <a:lnTo>
                  <a:pt x="105550" y="36526"/>
                </a:lnTo>
                <a:lnTo>
                  <a:pt x="100053" y="23530"/>
                </a:lnTo>
                <a:lnTo>
                  <a:pt x="92322" y="13829"/>
                </a:lnTo>
                <a:lnTo>
                  <a:pt x="89889" y="120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116201" y="505486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82"/>
                </a:moveTo>
                <a:lnTo>
                  <a:pt x="1510" y="61740"/>
                </a:lnTo>
                <a:lnTo>
                  <a:pt x="6061" y="73399"/>
                </a:lnTo>
                <a:lnTo>
                  <a:pt x="17712" y="84801"/>
                </a:lnTo>
                <a:lnTo>
                  <a:pt x="28383" y="90475"/>
                </a:lnTo>
                <a:lnTo>
                  <a:pt x="45441" y="90315"/>
                </a:lnTo>
                <a:lnTo>
                  <a:pt x="76616" y="59286"/>
                </a:lnTo>
                <a:lnTo>
                  <a:pt x="76939" y="41054"/>
                </a:lnTo>
                <a:lnTo>
                  <a:pt x="75676" y="29519"/>
                </a:lnTo>
                <a:lnTo>
                  <a:pt x="68590" y="14918"/>
                </a:lnTo>
                <a:lnTo>
                  <a:pt x="61487" y="7153"/>
                </a:lnTo>
                <a:lnTo>
                  <a:pt x="53339" y="1892"/>
                </a:lnTo>
                <a:lnTo>
                  <a:pt x="46573" y="0"/>
                </a:lnTo>
                <a:lnTo>
                  <a:pt x="39044" y="0"/>
                </a:lnTo>
                <a:lnTo>
                  <a:pt x="2050" y="29286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224406" y="504286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0" y="0"/>
                </a:moveTo>
                <a:lnTo>
                  <a:pt x="10020" y="21530"/>
                </a:lnTo>
                <a:lnTo>
                  <a:pt x="0" y="59456"/>
                </a:lnTo>
                <a:lnTo>
                  <a:pt x="0" y="59693"/>
                </a:lnTo>
                <a:lnTo>
                  <a:pt x="11615" y="96061"/>
                </a:lnTo>
                <a:lnTo>
                  <a:pt x="45765" y="115815"/>
                </a:lnTo>
                <a:lnTo>
                  <a:pt x="61597" y="116412"/>
                </a:lnTo>
                <a:lnTo>
                  <a:pt x="73168" y="113482"/>
                </a:lnTo>
                <a:lnTo>
                  <a:pt x="86526" y="107069"/>
                </a:lnTo>
                <a:lnTo>
                  <a:pt x="91446" y="102471"/>
                </a:lnTo>
                <a:lnTo>
                  <a:pt x="43905" y="102471"/>
                </a:lnTo>
                <a:lnTo>
                  <a:pt x="33240" y="96797"/>
                </a:lnTo>
                <a:lnTo>
                  <a:pt x="21588" y="85398"/>
                </a:lnTo>
                <a:lnTo>
                  <a:pt x="17032" y="73739"/>
                </a:lnTo>
                <a:lnTo>
                  <a:pt x="15515" y="59693"/>
                </a:lnTo>
                <a:lnTo>
                  <a:pt x="15633" y="54679"/>
                </a:lnTo>
                <a:lnTo>
                  <a:pt x="41697" y="14014"/>
                </a:lnTo>
                <a:lnTo>
                  <a:pt x="54589" y="11999"/>
                </a:lnTo>
                <a:lnTo>
                  <a:pt x="89877" y="11999"/>
                </a:lnTo>
                <a:lnTo>
                  <a:pt x="81572" y="5749"/>
                </a:lnTo>
                <a:lnTo>
                  <a:pt x="72613" y="2061"/>
                </a:lnTo>
                <a:lnTo>
                  <a:pt x="60640" y="83"/>
                </a:lnTo>
                <a:lnTo>
                  <a:pt x="43580" y="0"/>
                </a:lnTo>
                <a:close/>
              </a:path>
              <a:path w="108585" h="116839">
                <a:moveTo>
                  <a:pt x="89877" y="11999"/>
                </a:moveTo>
                <a:lnTo>
                  <a:pt x="62118" y="11999"/>
                </a:lnTo>
                <a:lnTo>
                  <a:pt x="68884" y="13891"/>
                </a:lnTo>
                <a:lnTo>
                  <a:pt x="77028" y="19150"/>
                </a:lnTo>
                <a:lnTo>
                  <a:pt x="84131" y="26915"/>
                </a:lnTo>
                <a:lnTo>
                  <a:pt x="91207" y="41519"/>
                </a:lnTo>
                <a:lnTo>
                  <a:pt x="92476" y="53055"/>
                </a:lnTo>
                <a:lnTo>
                  <a:pt x="92160" y="71288"/>
                </a:lnTo>
                <a:lnTo>
                  <a:pt x="60980" y="102313"/>
                </a:lnTo>
                <a:lnTo>
                  <a:pt x="43905" y="102471"/>
                </a:lnTo>
                <a:lnTo>
                  <a:pt x="91446" y="102471"/>
                </a:lnTo>
                <a:lnTo>
                  <a:pt x="108039" y="65207"/>
                </a:lnTo>
                <a:lnTo>
                  <a:pt x="108295" y="48465"/>
                </a:lnTo>
                <a:lnTo>
                  <a:pt x="105544" y="36529"/>
                </a:lnTo>
                <a:lnTo>
                  <a:pt x="100031" y="23539"/>
                </a:lnTo>
                <a:lnTo>
                  <a:pt x="92313" y="13832"/>
                </a:lnTo>
                <a:lnTo>
                  <a:pt x="89877" y="119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39920" y="505486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82"/>
                </a:moveTo>
                <a:lnTo>
                  <a:pt x="1518" y="61740"/>
                </a:lnTo>
                <a:lnTo>
                  <a:pt x="6074" y="73399"/>
                </a:lnTo>
                <a:lnTo>
                  <a:pt x="17726" y="84798"/>
                </a:lnTo>
                <a:lnTo>
                  <a:pt x="28391" y="90472"/>
                </a:lnTo>
                <a:lnTo>
                  <a:pt x="45466" y="90314"/>
                </a:lnTo>
                <a:lnTo>
                  <a:pt x="76646" y="59289"/>
                </a:lnTo>
                <a:lnTo>
                  <a:pt x="76962" y="41056"/>
                </a:lnTo>
                <a:lnTo>
                  <a:pt x="75693" y="29520"/>
                </a:lnTo>
                <a:lnTo>
                  <a:pt x="68617" y="14916"/>
                </a:lnTo>
                <a:lnTo>
                  <a:pt x="61514" y="7151"/>
                </a:lnTo>
                <a:lnTo>
                  <a:pt x="53370" y="1892"/>
                </a:lnTo>
                <a:lnTo>
                  <a:pt x="46603" y="0"/>
                </a:lnTo>
                <a:lnTo>
                  <a:pt x="39075" y="0"/>
                </a:lnTo>
                <a:lnTo>
                  <a:pt x="2062" y="29280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348124" y="504286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6" y="0"/>
                </a:moveTo>
                <a:lnTo>
                  <a:pt x="10044" y="21539"/>
                </a:lnTo>
                <a:lnTo>
                  <a:pt x="0" y="59458"/>
                </a:lnTo>
                <a:lnTo>
                  <a:pt x="0" y="59696"/>
                </a:lnTo>
                <a:lnTo>
                  <a:pt x="11635" y="96058"/>
                </a:lnTo>
                <a:lnTo>
                  <a:pt x="45783" y="115817"/>
                </a:lnTo>
                <a:lnTo>
                  <a:pt x="61609" y="116415"/>
                </a:lnTo>
                <a:lnTo>
                  <a:pt x="73184" y="113486"/>
                </a:lnTo>
                <a:lnTo>
                  <a:pt x="86546" y="107070"/>
                </a:lnTo>
                <a:lnTo>
                  <a:pt x="91462" y="102478"/>
                </a:lnTo>
                <a:lnTo>
                  <a:pt x="43935" y="102478"/>
                </a:lnTo>
                <a:lnTo>
                  <a:pt x="33264" y="96805"/>
                </a:lnTo>
                <a:lnTo>
                  <a:pt x="21619" y="85400"/>
                </a:lnTo>
                <a:lnTo>
                  <a:pt x="17063" y="73741"/>
                </a:lnTo>
                <a:lnTo>
                  <a:pt x="15546" y="59696"/>
                </a:lnTo>
                <a:lnTo>
                  <a:pt x="15664" y="54670"/>
                </a:lnTo>
                <a:lnTo>
                  <a:pt x="41727" y="14012"/>
                </a:lnTo>
                <a:lnTo>
                  <a:pt x="54620" y="12001"/>
                </a:lnTo>
                <a:lnTo>
                  <a:pt x="89889" y="12001"/>
                </a:lnTo>
                <a:lnTo>
                  <a:pt x="81591" y="5760"/>
                </a:lnTo>
                <a:lnTo>
                  <a:pt x="72640" y="2067"/>
                </a:lnTo>
                <a:lnTo>
                  <a:pt x="60663" y="85"/>
                </a:lnTo>
                <a:lnTo>
                  <a:pt x="43606" y="0"/>
                </a:lnTo>
                <a:close/>
              </a:path>
              <a:path w="108585" h="116839">
                <a:moveTo>
                  <a:pt x="89889" y="12001"/>
                </a:moveTo>
                <a:lnTo>
                  <a:pt x="62118" y="12001"/>
                </a:lnTo>
                <a:lnTo>
                  <a:pt x="68915" y="13894"/>
                </a:lnTo>
                <a:lnTo>
                  <a:pt x="77031" y="19154"/>
                </a:lnTo>
                <a:lnTo>
                  <a:pt x="84135" y="26919"/>
                </a:lnTo>
                <a:lnTo>
                  <a:pt x="91220" y="41518"/>
                </a:lnTo>
                <a:lnTo>
                  <a:pt x="92484" y="53052"/>
                </a:lnTo>
                <a:lnTo>
                  <a:pt x="92162" y="71283"/>
                </a:lnTo>
                <a:lnTo>
                  <a:pt x="60997" y="102317"/>
                </a:lnTo>
                <a:lnTo>
                  <a:pt x="43935" y="102478"/>
                </a:lnTo>
                <a:lnTo>
                  <a:pt x="91462" y="102478"/>
                </a:lnTo>
                <a:lnTo>
                  <a:pt x="108068" y="65208"/>
                </a:lnTo>
                <a:lnTo>
                  <a:pt x="108319" y="48467"/>
                </a:lnTo>
                <a:lnTo>
                  <a:pt x="105560" y="36531"/>
                </a:lnTo>
                <a:lnTo>
                  <a:pt x="100059" y="23540"/>
                </a:lnTo>
                <a:lnTo>
                  <a:pt x="92328" y="13836"/>
                </a:lnTo>
                <a:lnTo>
                  <a:pt x="89889" y="1200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63668" y="505486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82"/>
                </a:moveTo>
                <a:lnTo>
                  <a:pt x="1518" y="61740"/>
                </a:lnTo>
                <a:lnTo>
                  <a:pt x="6074" y="73399"/>
                </a:lnTo>
                <a:lnTo>
                  <a:pt x="17719" y="84804"/>
                </a:lnTo>
                <a:lnTo>
                  <a:pt x="28390" y="90477"/>
                </a:lnTo>
                <a:lnTo>
                  <a:pt x="45452" y="90316"/>
                </a:lnTo>
                <a:lnTo>
                  <a:pt x="76617" y="59282"/>
                </a:lnTo>
                <a:lnTo>
                  <a:pt x="76939" y="41051"/>
                </a:lnTo>
                <a:lnTo>
                  <a:pt x="75675" y="29517"/>
                </a:lnTo>
                <a:lnTo>
                  <a:pt x="68590" y="14917"/>
                </a:lnTo>
                <a:lnTo>
                  <a:pt x="61486" y="7152"/>
                </a:lnTo>
                <a:lnTo>
                  <a:pt x="53370" y="1892"/>
                </a:lnTo>
                <a:lnTo>
                  <a:pt x="46573" y="0"/>
                </a:lnTo>
                <a:lnTo>
                  <a:pt x="39075" y="0"/>
                </a:lnTo>
                <a:lnTo>
                  <a:pt x="2063" y="29272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99494" y="5100811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99494" y="5100811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031376" y="506893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31376" y="506893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27296" y="1056810"/>
            <a:ext cx="3985895" cy="2993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Lesiones infiltrantes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linfadenectomí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pélvic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muestreo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gangliona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para-aórtic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inframesentérico.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consideraciones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definen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preservadora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deben ser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tamaño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centímetros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factores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linfovascula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terapéutica,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aú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Enfermedad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recurrente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recurrencia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(recurrencias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centrales,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3cm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distancia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rescate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produci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aproximadamente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50%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casos.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reto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adecuada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elección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mismas,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además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experticia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morbilidad,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 de éxito importante en centros experimentados.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850">
              <a:latin typeface="Times New Roman"/>
              <a:cs typeface="Times New Roman"/>
            </a:endParaRPr>
          </a:p>
          <a:p>
            <a:pPr marL="264160" marR="5080" indent="-175260" algn="just">
              <a:lnSpc>
                <a:spcPct val="98300"/>
              </a:lnSpc>
            </a:pP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000" b="1" dirty="0">
                <a:solidFill>
                  <a:srgbClr val="FFFFFF"/>
                </a:solidFill>
                <a:latin typeface="Times New Roman"/>
                <a:cs typeface="Times New Roman"/>
              </a:rPr>
              <a:t>  </a:t>
            </a:r>
            <a:r>
              <a:rPr sz="1000" b="1" spc="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500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2777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500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2777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500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tratamiento</a:t>
            </a:r>
            <a:r>
              <a:rPr sz="1500" spc="-7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2777" dirty="0">
                <a:solidFill>
                  <a:srgbClr val="5D9732"/>
                </a:solidFill>
                <a:latin typeface="Arial"/>
                <a:cs typeface="Arial"/>
              </a:rPr>
              <a:t>quirúrgic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500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más</a:t>
            </a:r>
            <a:r>
              <a:rPr sz="1500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2777" dirty="0">
                <a:solidFill>
                  <a:srgbClr val="5D9732"/>
                </a:solidFill>
                <a:latin typeface="Arial"/>
                <a:cs typeface="Arial"/>
              </a:rPr>
              <a:t>indicad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500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2777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500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2777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500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baseline="2777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500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2777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500" spc="-7" baseline="2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las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uterino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estadio IA1- IA2?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66050" y="3580172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2883334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570467" y="4192195"/>
          <a:ext cx="3933825" cy="2955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68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48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0716">
                <a:tc gridSpan="2">
                  <a:txBody>
                    <a:bodyPr/>
                    <a:lstStyle/>
                    <a:p>
                      <a:pPr marR="41910" algn="r">
                        <a:lnSpc>
                          <a:spcPts val="595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09010" indent="-2353310">
                        <a:lnSpc>
                          <a:spcPts val="780"/>
                        </a:lnSpc>
                        <a:tabLst>
                          <a:tab pos="3392804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48590" algn="r">
                        <a:lnSpc>
                          <a:spcPts val="665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05498">
                <a:tc>
                  <a:txBody>
                    <a:bodyPr/>
                    <a:lstStyle/>
                    <a:p>
                      <a:pPr marL="28575" algn="just">
                        <a:lnSpc>
                          <a:spcPts val="855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raquelectomía: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28575" marR="39370" algn="just">
                        <a:lnSpc>
                          <a:spcPct val="78100"/>
                        </a:lnSpc>
                        <a:spcBef>
                          <a:spcPts val="105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Revisió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sistemática,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descriptivo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estadísticament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traquelectomía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(OR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28575" marR="39370" algn="just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3.28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meses),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1.02),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2.43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(OR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1).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vida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asociad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similar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ambo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comparación.(Calidad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5655">
                <a:tc>
                  <a:txBody>
                    <a:bodyPr/>
                    <a:lstStyle/>
                    <a:p>
                      <a:pPr marL="36830" algn="just">
                        <a:lnSpc>
                          <a:spcPts val="855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36830" marR="30480" algn="just">
                        <a:lnSpc>
                          <a:spcPct val="78100"/>
                        </a:lnSpc>
                        <a:spcBef>
                          <a:spcPts val="105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reportados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sometidas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67.5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ésta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51.8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neoplasi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residual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espécime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subgrupo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41.2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recurrencia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10.3%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.(Calidad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baja)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6830" marR="30480" algn="just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descriptivo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porcentaj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46.6%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45.5%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neoplasi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residual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especímene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2.2%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810268" y="7515921"/>
            <a:ext cx="163830" cy="404495"/>
          </a:xfrm>
          <a:custGeom>
            <a:avLst/>
            <a:gdLst/>
            <a:ahLst/>
            <a:cxnLst/>
            <a:rect l="l" t="t" r="r" b="b"/>
            <a:pathLst>
              <a:path w="163829" h="404495">
                <a:moveTo>
                  <a:pt x="0" y="404052"/>
                </a:moveTo>
                <a:lnTo>
                  <a:pt x="163826" y="404052"/>
                </a:lnTo>
                <a:lnTo>
                  <a:pt x="163826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7515921"/>
            <a:ext cx="3592829" cy="404495"/>
          </a:xfrm>
          <a:custGeom>
            <a:avLst/>
            <a:gdLst/>
            <a:ahLst/>
            <a:cxnLst/>
            <a:rect l="l" t="t" r="r" b="b"/>
            <a:pathLst>
              <a:path w="3592829" h="404495">
                <a:moveTo>
                  <a:pt x="0" y="404052"/>
                </a:moveTo>
                <a:lnTo>
                  <a:pt x="3592829" y="404052"/>
                </a:lnTo>
                <a:lnTo>
                  <a:pt x="3592829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0" y="7389990"/>
            <a:ext cx="5039995" cy="53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26640">
              <a:lnSpc>
                <a:spcPct val="100000"/>
              </a:lnSpc>
              <a:tabLst>
                <a:tab pos="4078604" algn="l"/>
              </a:tabLst>
            </a:pP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Minist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er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 Unicode MS"/>
                <a:cs typeface="Arial Unicode MS"/>
              </a:rPr>
              <a:t>iencias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76605" y="7389990"/>
            <a:ext cx="902969" cy="53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700" spc="-60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 Unicode MS"/>
                <a:cs typeface="Arial Unicode MS"/>
              </a:rPr>
              <a:t>ecc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ió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Soc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ia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Colc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61032" y="7389990"/>
            <a:ext cx="313055" cy="53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1594">
              <a:lnSpc>
                <a:spcPct val="100000"/>
              </a:lnSpc>
            </a:pPr>
            <a:r>
              <a:rPr sz="900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810268" y="7389990"/>
            <a:ext cx="229870" cy="530225"/>
          </a:xfrm>
          <a:custGeom>
            <a:avLst/>
            <a:gdLst/>
            <a:ahLst/>
            <a:cxnLst/>
            <a:rect l="l" t="t" r="r" b="b"/>
            <a:pathLst>
              <a:path w="229870" h="530225">
                <a:moveTo>
                  <a:pt x="0" y="529983"/>
                </a:moveTo>
                <a:lnTo>
                  <a:pt x="229721" y="529983"/>
                </a:lnTo>
                <a:lnTo>
                  <a:pt x="229721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7389990"/>
            <a:ext cx="3592829" cy="530225"/>
          </a:xfrm>
          <a:custGeom>
            <a:avLst/>
            <a:gdLst/>
            <a:ahLst/>
            <a:cxnLst/>
            <a:rect l="l" t="t" r="r" b="b"/>
            <a:pathLst>
              <a:path w="3592829" h="530225">
                <a:moveTo>
                  <a:pt x="0" y="529983"/>
                </a:moveTo>
                <a:lnTo>
                  <a:pt x="3592829" y="529983"/>
                </a:lnTo>
                <a:lnTo>
                  <a:pt x="3592829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92829" y="7389990"/>
            <a:ext cx="1217930" cy="530225"/>
          </a:xfrm>
          <a:custGeom>
            <a:avLst/>
            <a:gdLst/>
            <a:ahLst/>
            <a:cxnLst/>
            <a:rect l="l" t="t" r="r" b="b"/>
            <a:pathLst>
              <a:path w="1217929" h="530225">
                <a:moveTo>
                  <a:pt x="0" y="529983"/>
                </a:moveTo>
                <a:lnTo>
                  <a:pt x="1217438" y="529983"/>
                </a:lnTo>
                <a:lnTo>
                  <a:pt x="1217438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03196" y="7389990"/>
            <a:ext cx="0" cy="530225"/>
          </a:xfrm>
          <a:custGeom>
            <a:avLst/>
            <a:gdLst/>
            <a:ahLst/>
            <a:cxnLst/>
            <a:rect l="l" t="t" r="r" b="b"/>
            <a:pathLst>
              <a:path h="530225">
                <a:moveTo>
                  <a:pt x="0" y="0"/>
                </a:moveTo>
                <a:lnTo>
                  <a:pt x="0" y="529983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940294" y="4425839"/>
            <a:ext cx="2014220" cy="1664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ALEJANDR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VIRIA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URIBE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Ministro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FERNANDO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RUI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GÓMEZ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30"/>
              </a:lnSpc>
            </a:pPr>
            <a:r>
              <a:rPr sz="700" i="1" spc="-2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iceministr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Prestación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CARME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EUGENIA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DÁVIL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GUERRERO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30"/>
              </a:lnSpc>
            </a:pPr>
            <a:r>
              <a:rPr sz="700" i="1" spc="-2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iceministr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GERARDO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BURGO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BERNAL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Secretario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GERMÁN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ESCOBAR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MORALES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Jefe de la Oficina de Calidad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380074" y="3159330"/>
            <a:ext cx="298214" cy="298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22768" y="3276285"/>
            <a:ext cx="6510" cy="1072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20744" y="3274273"/>
            <a:ext cx="6583" cy="118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18803" y="3272231"/>
            <a:ext cx="6583" cy="1188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18221" y="3270097"/>
            <a:ext cx="5916" cy="1030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18016" y="3267141"/>
            <a:ext cx="5919" cy="103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24969" y="3270036"/>
            <a:ext cx="5108" cy="121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22802" y="3268116"/>
            <a:ext cx="5120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520635" y="3266196"/>
            <a:ext cx="5120" cy="121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19623" y="3264093"/>
            <a:ext cx="4632" cy="1060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19053" y="3261136"/>
            <a:ext cx="4629" cy="106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26328" y="3264458"/>
            <a:ext cx="4584" cy="1237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23936" y="3262629"/>
            <a:ext cx="4593" cy="1237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21589" y="3260831"/>
            <a:ext cx="4571" cy="1237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22469" y="326674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53" y="2042"/>
                </a:lnTo>
                <a:lnTo>
                  <a:pt x="0" y="5242"/>
                </a:lnTo>
                <a:lnTo>
                  <a:pt x="2380" y="5699"/>
                </a:lnTo>
                <a:lnTo>
                  <a:pt x="4773" y="6126"/>
                </a:lnTo>
                <a:lnTo>
                  <a:pt x="6038" y="304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20994" y="32659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904" y="0"/>
                </a:moveTo>
                <a:lnTo>
                  <a:pt x="3462" y="2042"/>
                </a:lnTo>
                <a:lnTo>
                  <a:pt x="0" y="5273"/>
                </a:lnTo>
                <a:lnTo>
                  <a:pt x="2392" y="5699"/>
                </a:lnTo>
                <a:lnTo>
                  <a:pt x="4773" y="6156"/>
                </a:lnTo>
                <a:lnTo>
                  <a:pt x="6047" y="335"/>
                </a:lnTo>
                <a:lnTo>
                  <a:pt x="3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518742" y="3265739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038" y="0"/>
                </a:moveTo>
                <a:lnTo>
                  <a:pt x="4178" y="1920"/>
                </a:lnTo>
                <a:lnTo>
                  <a:pt x="0" y="4663"/>
                </a:lnTo>
                <a:lnTo>
                  <a:pt x="2322" y="5364"/>
                </a:lnTo>
                <a:lnTo>
                  <a:pt x="4645" y="6035"/>
                </a:lnTo>
                <a:lnTo>
                  <a:pt x="7120" y="518"/>
                </a:lnTo>
                <a:lnTo>
                  <a:pt x="503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24567" y="3265860"/>
            <a:ext cx="4940" cy="6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22899" y="3265373"/>
            <a:ext cx="4916" cy="6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20433" y="3265373"/>
            <a:ext cx="5534" cy="618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18730" y="3264946"/>
            <a:ext cx="5525" cy="618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27779" y="3262203"/>
            <a:ext cx="4096" cy="82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526173" y="326199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04" y="0"/>
                </a:moveTo>
                <a:lnTo>
                  <a:pt x="582" y="121"/>
                </a:lnTo>
                <a:lnTo>
                  <a:pt x="701" y="274"/>
                </a:lnTo>
                <a:lnTo>
                  <a:pt x="0" y="4571"/>
                </a:lnTo>
                <a:lnTo>
                  <a:pt x="536" y="5120"/>
                </a:lnTo>
                <a:lnTo>
                  <a:pt x="1060" y="5699"/>
                </a:lnTo>
                <a:lnTo>
                  <a:pt x="987" y="6888"/>
                </a:lnTo>
                <a:lnTo>
                  <a:pt x="4011" y="4328"/>
                </a:lnTo>
                <a:lnTo>
                  <a:pt x="2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524006" y="326189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072" y="0"/>
                </a:moveTo>
                <a:lnTo>
                  <a:pt x="975" y="0"/>
                </a:lnTo>
                <a:lnTo>
                  <a:pt x="1060" y="152"/>
                </a:lnTo>
                <a:lnTo>
                  <a:pt x="0" y="3901"/>
                </a:lnTo>
                <a:lnTo>
                  <a:pt x="438" y="4389"/>
                </a:lnTo>
                <a:lnTo>
                  <a:pt x="868" y="4907"/>
                </a:lnTo>
                <a:lnTo>
                  <a:pt x="679" y="5943"/>
                </a:lnTo>
                <a:lnTo>
                  <a:pt x="2167" y="4907"/>
                </a:lnTo>
                <a:lnTo>
                  <a:pt x="3654" y="3840"/>
                </a:lnTo>
                <a:lnTo>
                  <a:pt x="3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522171" y="326211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776" y="0"/>
                </a:moveTo>
                <a:lnTo>
                  <a:pt x="905" y="30"/>
                </a:lnTo>
                <a:lnTo>
                  <a:pt x="0" y="3322"/>
                </a:lnTo>
                <a:lnTo>
                  <a:pt x="380" y="3779"/>
                </a:lnTo>
                <a:lnTo>
                  <a:pt x="749" y="4206"/>
                </a:lnTo>
                <a:lnTo>
                  <a:pt x="560" y="5120"/>
                </a:lnTo>
                <a:lnTo>
                  <a:pt x="1892" y="4206"/>
                </a:lnTo>
                <a:lnTo>
                  <a:pt x="3227" y="3261"/>
                </a:lnTo>
                <a:lnTo>
                  <a:pt x="27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520564" y="326214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679" y="0"/>
                </a:moveTo>
                <a:lnTo>
                  <a:pt x="987" y="60"/>
                </a:lnTo>
                <a:lnTo>
                  <a:pt x="0" y="2682"/>
                </a:lnTo>
                <a:lnTo>
                  <a:pt x="310" y="3017"/>
                </a:lnTo>
                <a:lnTo>
                  <a:pt x="606" y="3352"/>
                </a:lnTo>
                <a:lnTo>
                  <a:pt x="380" y="4084"/>
                </a:lnTo>
                <a:lnTo>
                  <a:pt x="1642" y="3322"/>
                </a:lnTo>
                <a:lnTo>
                  <a:pt x="2868" y="2560"/>
                </a:lnTo>
                <a:lnTo>
                  <a:pt x="2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26612" y="3261532"/>
            <a:ext cx="3965" cy="700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24399" y="3261532"/>
            <a:ext cx="3617" cy="60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22564" y="3261807"/>
            <a:ext cx="3191" cy="524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20909" y="3261929"/>
            <a:ext cx="2858" cy="414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09622" y="3274791"/>
            <a:ext cx="6440" cy="1222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12887" y="3274060"/>
            <a:ext cx="5891" cy="1322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15599" y="3273297"/>
            <a:ext cx="5894" cy="1325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518349" y="3272048"/>
            <a:ext cx="5062" cy="1164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520016" y="3269640"/>
            <a:ext cx="5096" cy="1161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511744" y="3268878"/>
            <a:ext cx="6845" cy="1286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514600" y="3268360"/>
            <a:ext cx="6857" cy="1286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17468" y="3267842"/>
            <a:ext cx="6848" cy="1286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20516" y="3266775"/>
            <a:ext cx="5894" cy="1127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22530" y="3264519"/>
            <a:ext cx="5903" cy="1127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13850" y="3264001"/>
            <a:ext cx="7689" cy="1243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16825" y="3263696"/>
            <a:ext cx="7680" cy="124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19790" y="3263361"/>
            <a:ext cx="7692" cy="1243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17422" y="326692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1917" y="0"/>
                </a:moveTo>
                <a:lnTo>
                  <a:pt x="0" y="5669"/>
                </a:lnTo>
                <a:lnTo>
                  <a:pt x="2285" y="6492"/>
                </a:lnTo>
                <a:lnTo>
                  <a:pt x="4559" y="7345"/>
                </a:lnTo>
                <a:lnTo>
                  <a:pt x="3236" y="2804"/>
                </a:lnTo>
                <a:lnTo>
                  <a:pt x="3916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519053" y="3267049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1917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804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21302" y="3267598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704" y="0"/>
                </a:moveTo>
                <a:lnTo>
                  <a:pt x="0" y="6035"/>
                </a:lnTo>
                <a:lnTo>
                  <a:pt x="2334" y="6614"/>
                </a:lnTo>
                <a:lnTo>
                  <a:pt x="4666" y="7223"/>
                </a:lnTo>
                <a:lnTo>
                  <a:pt x="2523" y="2743"/>
                </a:lnTo>
                <a:lnTo>
                  <a:pt x="2773" y="640"/>
                </a:lnTo>
                <a:lnTo>
                  <a:pt x="7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515944" y="3265769"/>
            <a:ext cx="5595" cy="73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517623" y="3266226"/>
            <a:ext cx="5595" cy="73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519696" y="3266958"/>
            <a:ext cx="4559" cy="752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521387" y="3267476"/>
            <a:ext cx="4571" cy="752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516230" y="3261929"/>
            <a:ext cx="6168" cy="76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518278" y="326229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3179" y="0"/>
                </a:moveTo>
                <a:lnTo>
                  <a:pt x="0" y="3139"/>
                </a:lnTo>
                <a:lnTo>
                  <a:pt x="1274" y="6888"/>
                </a:lnTo>
                <a:lnTo>
                  <a:pt x="1810" y="5821"/>
                </a:lnTo>
                <a:lnTo>
                  <a:pt x="2548" y="5608"/>
                </a:lnTo>
                <a:lnTo>
                  <a:pt x="3310" y="5425"/>
                </a:lnTo>
                <a:lnTo>
                  <a:pt x="4928" y="1371"/>
                </a:lnTo>
                <a:lnTo>
                  <a:pt x="5084" y="1310"/>
                </a:lnTo>
                <a:lnTo>
                  <a:pt x="31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20744" y="326323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462" y="0"/>
                </a:moveTo>
                <a:lnTo>
                  <a:pt x="0" y="3017"/>
                </a:lnTo>
                <a:lnTo>
                  <a:pt x="713" y="4693"/>
                </a:lnTo>
                <a:lnTo>
                  <a:pt x="1438" y="6370"/>
                </a:lnTo>
                <a:lnTo>
                  <a:pt x="1819" y="5364"/>
                </a:lnTo>
                <a:lnTo>
                  <a:pt x="2450" y="5151"/>
                </a:lnTo>
                <a:lnTo>
                  <a:pt x="3105" y="4937"/>
                </a:lnTo>
                <a:lnTo>
                  <a:pt x="4117" y="1188"/>
                </a:lnTo>
                <a:lnTo>
                  <a:pt x="4273" y="1097"/>
                </a:lnTo>
                <a:lnTo>
                  <a:pt x="246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522850" y="326451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084" y="0"/>
                </a:moveTo>
                <a:lnTo>
                  <a:pt x="0" y="2590"/>
                </a:lnTo>
                <a:lnTo>
                  <a:pt x="691" y="4053"/>
                </a:lnTo>
                <a:lnTo>
                  <a:pt x="1356" y="5516"/>
                </a:lnTo>
                <a:lnTo>
                  <a:pt x="1642" y="4663"/>
                </a:lnTo>
                <a:lnTo>
                  <a:pt x="2203" y="4480"/>
                </a:lnTo>
                <a:lnTo>
                  <a:pt x="2737" y="4297"/>
                </a:lnTo>
                <a:lnTo>
                  <a:pt x="3547" y="1036"/>
                </a:lnTo>
                <a:lnTo>
                  <a:pt x="3678" y="975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524886" y="326543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487" y="0"/>
                </a:moveTo>
                <a:lnTo>
                  <a:pt x="0" y="2103"/>
                </a:lnTo>
                <a:lnTo>
                  <a:pt x="667" y="3383"/>
                </a:lnTo>
                <a:lnTo>
                  <a:pt x="1356" y="4663"/>
                </a:lnTo>
                <a:lnTo>
                  <a:pt x="1536" y="3931"/>
                </a:lnTo>
                <a:lnTo>
                  <a:pt x="1987" y="3840"/>
                </a:lnTo>
                <a:lnTo>
                  <a:pt x="2404" y="3688"/>
                </a:lnTo>
                <a:lnTo>
                  <a:pt x="2798" y="944"/>
                </a:lnTo>
                <a:lnTo>
                  <a:pt x="148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18184" y="3261867"/>
            <a:ext cx="5284" cy="670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20613" y="3262873"/>
            <a:ext cx="4464" cy="621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22707" y="3264215"/>
            <a:ext cx="3833" cy="542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24707" y="3265190"/>
            <a:ext cx="3038" cy="45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22768" y="3276285"/>
            <a:ext cx="6510" cy="1072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20744" y="3274273"/>
            <a:ext cx="6583" cy="118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18803" y="3272231"/>
            <a:ext cx="6583" cy="1188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18221" y="3270097"/>
            <a:ext cx="5916" cy="1030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18016" y="3267141"/>
            <a:ext cx="5919" cy="103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24969" y="3270036"/>
            <a:ext cx="5108" cy="121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22802" y="3268116"/>
            <a:ext cx="5120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520635" y="3266196"/>
            <a:ext cx="5120" cy="121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519623" y="3264093"/>
            <a:ext cx="4632" cy="1060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519053" y="3261136"/>
            <a:ext cx="4629" cy="106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526328" y="3264458"/>
            <a:ext cx="4584" cy="1237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23936" y="3262629"/>
            <a:ext cx="4593" cy="1237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521589" y="3260831"/>
            <a:ext cx="4571" cy="1237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522469" y="326674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53" y="2042"/>
                </a:lnTo>
                <a:lnTo>
                  <a:pt x="0" y="5242"/>
                </a:lnTo>
                <a:lnTo>
                  <a:pt x="2380" y="5699"/>
                </a:lnTo>
                <a:lnTo>
                  <a:pt x="4773" y="6126"/>
                </a:lnTo>
                <a:lnTo>
                  <a:pt x="6038" y="304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20994" y="32659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904" y="0"/>
                </a:moveTo>
                <a:lnTo>
                  <a:pt x="3462" y="2042"/>
                </a:lnTo>
                <a:lnTo>
                  <a:pt x="0" y="5273"/>
                </a:lnTo>
                <a:lnTo>
                  <a:pt x="2392" y="5699"/>
                </a:lnTo>
                <a:lnTo>
                  <a:pt x="4773" y="6156"/>
                </a:lnTo>
                <a:lnTo>
                  <a:pt x="6047" y="335"/>
                </a:lnTo>
                <a:lnTo>
                  <a:pt x="3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18742" y="3265739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038" y="0"/>
                </a:moveTo>
                <a:lnTo>
                  <a:pt x="4178" y="1920"/>
                </a:lnTo>
                <a:lnTo>
                  <a:pt x="0" y="4663"/>
                </a:lnTo>
                <a:lnTo>
                  <a:pt x="2322" y="5364"/>
                </a:lnTo>
                <a:lnTo>
                  <a:pt x="4645" y="6035"/>
                </a:lnTo>
                <a:lnTo>
                  <a:pt x="7120" y="518"/>
                </a:lnTo>
                <a:lnTo>
                  <a:pt x="503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24567" y="3265860"/>
            <a:ext cx="4940" cy="6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522899" y="3265373"/>
            <a:ext cx="4916" cy="6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520433" y="3265373"/>
            <a:ext cx="5534" cy="618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518730" y="3264946"/>
            <a:ext cx="5525" cy="618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527779" y="3262203"/>
            <a:ext cx="4096" cy="82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26173" y="326199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04" y="0"/>
                </a:moveTo>
                <a:lnTo>
                  <a:pt x="582" y="121"/>
                </a:lnTo>
                <a:lnTo>
                  <a:pt x="701" y="274"/>
                </a:lnTo>
                <a:lnTo>
                  <a:pt x="0" y="4571"/>
                </a:lnTo>
                <a:lnTo>
                  <a:pt x="536" y="5120"/>
                </a:lnTo>
                <a:lnTo>
                  <a:pt x="1060" y="5699"/>
                </a:lnTo>
                <a:lnTo>
                  <a:pt x="987" y="6888"/>
                </a:lnTo>
                <a:lnTo>
                  <a:pt x="4011" y="4328"/>
                </a:lnTo>
                <a:lnTo>
                  <a:pt x="2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24006" y="326189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072" y="0"/>
                </a:moveTo>
                <a:lnTo>
                  <a:pt x="975" y="0"/>
                </a:lnTo>
                <a:lnTo>
                  <a:pt x="1060" y="152"/>
                </a:lnTo>
                <a:lnTo>
                  <a:pt x="0" y="3901"/>
                </a:lnTo>
                <a:lnTo>
                  <a:pt x="438" y="4389"/>
                </a:lnTo>
                <a:lnTo>
                  <a:pt x="868" y="4907"/>
                </a:lnTo>
                <a:lnTo>
                  <a:pt x="679" y="5943"/>
                </a:lnTo>
                <a:lnTo>
                  <a:pt x="2167" y="4907"/>
                </a:lnTo>
                <a:lnTo>
                  <a:pt x="3654" y="3840"/>
                </a:lnTo>
                <a:lnTo>
                  <a:pt x="3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22171" y="326211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776" y="0"/>
                </a:moveTo>
                <a:lnTo>
                  <a:pt x="905" y="30"/>
                </a:lnTo>
                <a:lnTo>
                  <a:pt x="0" y="3322"/>
                </a:lnTo>
                <a:lnTo>
                  <a:pt x="380" y="3779"/>
                </a:lnTo>
                <a:lnTo>
                  <a:pt x="749" y="4206"/>
                </a:lnTo>
                <a:lnTo>
                  <a:pt x="560" y="5120"/>
                </a:lnTo>
                <a:lnTo>
                  <a:pt x="1892" y="4206"/>
                </a:lnTo>
                <a:lnTo>
                  <a:pt x="3227" y="3261"/>
                </a:lnTo>
                <a:lnTo>
                  <a:pt x="27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520564" y="326214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679" y="0"/>
                </a:moveTo>
                <a:lnTo>
                  <a:pt x="987" y="60"/>
                </a:lnTo>
                <a:lnTo>
                  <a:pt x="0" y="2682"/>
                </a:lnTo>
                <a:lnTo>
                  <a:pt x="310" y="3017"/>
                </a:lnTo>
                <a:lnTo>
                  <a:pt x="606" y="3352"/>
                </a:lnTo>
                <a:lnTo>
                  <a:pt x="380" y="4084"/>
                </a:lnTo>
                <a:lnTo>
                  <a:pt x="1642" y="3322"/>
                </a:lnTo>
                <a:lnTo>
                  <a:pt x="2868" y="2560"/>
                </a:lnTo>
                <a:lnTo>
                  <a:pt x="2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526612" y="3261532"/>
            <a:ext cx="3965" cy="700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524399" y="3261532"/>
            <a:ext cx="3617" cy="60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522564" y="3261807"/>
            <a:ext cx="3191" cy="524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520909" y="3261929"/>
            <a:ext cx="2858" cy="414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509622" y="3274791"/>
            <a:ext cx="6440" cy="1222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512887" y="3274060"/>
            <a:ext cx="5891" cy="1322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515599" y="3273297"/>
            <a:ext cx="5894" cy="1325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518349" y="3272048"/>
            <a:ext cx="5062" cy="1164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520016" y="3269640"/>
            <a:ext cx="5096" cy="1161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511744" y="3268878"/>
            <a:ext cx="6845" cy="1286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514600" y="3268360"/>
            <a:ext cx="6857" cy="1286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517468" y="3267842"/>
            <a:ext cx="6848" cy="1286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520516" y="3266775"/>
            <a:ext cx="5894" cy="1127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522530" y="3264519"/>
            <a:ext cx="5903" cy="1127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513850" y="3264001"/>
            <a:ext cx="7689" cy="1243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516825" y="3263696"/>
            <a:ext cx="7680" cy="124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519790" y="3263361"/>
            <a:ext cx="7692" cy="1243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517422" y="326692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1917" y="0"/>
                </a:moveTo>
                <a:lnTo>
                  <a:pt x="0" y="5669"/>
                </a:lnTo>
                <a:lnTo>
                  <a:pt x="2285" y="6492"/>
                </a:lnTo>
                <a:lnTo>
                  <a:pt x="4559" y="7345"/>
                </a:lnTo>
                <a:lnTo>
                  <a:pt x="3236" y="2804"/>
                </a:lnTo>
                <a:lnTo>
                  <a:pt x="3916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19053" y="3267049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1917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804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21302" y="3267598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704" y="0"/>
                </a:moveTo>
                <a:lnTo>
                  <a:pt x="0" y="6035"/>
                </a:lnTo>
                <a:lnTo>
                  <a:pt x="2334" y="6614"/>
                </a:lnTo>
                <a:lnTo>
                  <a:pt x="4666" y="7223"/>
                </a:lnTo>
                <a:lnTo>
                  <a:pt x="2523" y="2743"/>
                </a:lnTo>
                <a:lnTo>
                  <a:pt x="2773" y="640"/>
                </a:lnTo>
                <a:lnTo>
                  <a:pt x="7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15944" y="3265769"/>
            <a:ext cx="5595" cy="73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17623" y="3266226"/>
            <a:ext cx="5595" cy="73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519696" y="3266958"/>
            <a:ext cx="4559" cy="752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521387" y="3267476"/>
            <a:ext cx="4571" cy="752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516230" y="3261929"/>
            <a:ext cx="6168" cy="76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518278" y="326229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3179" y="0"/>
                </a:moveTo>
                <a:lnTo>
                  <a:pt x="0" y="3139"/>
                </a:lnTo>
                <a:lnTo>
                  <a:pt x="1274" y="6888"/>
                </a:lnTo>
                <a:lnTo>
                  <a:pt x="1810" y="5821"/>
                </a:lnTo>
                <a:lnTo>
                  <a:pt x="2548" y="5608"/>
                </a:lnTo>
                <a:lnTo>
                  <a:pt x="3310" y="5425"/>
                </a:lnTo>
                <a:lnTo>
                  <a:pt x="4928" y="1371"/>
                </a:lnTo>
                <a:lnTo>
                  <a:pt x="5084" y="1310"/>
                </a:lnTo>
                <a:lnTo>
                  <a:pt x="31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520744" y="326323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462" y="0"/>
                </a:moveTo>
                <a:lnTo>
                  <a:pt x="0" y="3017"/>
                </a:lnTo>
                <a:lnTo>
                  <a:pt x="713" y="4693"/>
                </a:lnTo>
                <a:lnTo>
                  <a:pt x="1438" y="6370"/>
                </a:lnTo>
                <a:lnTo>
                  <a:pt x="1819" y="5364"/>
                </a:lnTo>
                <a:lnTo>
                  <a:pt x="2450" y="5151"/>
                </a:lnTo>
                <a:lnTo>
                  <a:pt x="3105" y="4937"/>
                </a:lnTo>
                <a:lnTo>
                  <a:pt x="4117" y="1188"/>
                </a:lnTo>
                <a:lnTo>
                  <a:pt x="4273" y="1097"/>
                </a:lnTo>
                <a:lnTo>
                  <a:pt x="246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522850" y="326451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084" y="0"/>
                </a:moveTo>
                <a:lnTo>
                  <a:pt x="0" y="2590"/>
                </a:lnTo>
                <a:lnTo>
                  <a:pt x="691" y="4053"/>
                </a:lnTo>
                <a:lnTo>
                  <a:pt x="1356" y="5516"/>
                </a:lnTo>
                <a:lnTo>
                  <a:pt x="1642" y="4663"/>
                </a:lnTo>
                <a:lnTo>
                  <a:pt x="2203" y="4480"/>
                </a:lnTo>
                <a:lnTo>
                  <a:pt x="2737" y="4297"/>
                </a:lnTo>
                <a:lnTo>
                  <a:pt x="3547" y="1036"/>
                </a:lnTo>
                <a:lnTo>
                  <a:pt x="3678" y="975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524886" y="326543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487" y="0"/>
                </a:moveTo>
                <a:lnTo>
                  <a:pt x="0" y="2103"/>
                </a:lnTo>
                <a:lnTo>
                  <a:pt x="667" y="3383"/>
                </a:lnTo>
                <a:lnTo>
                  <a:pt x="1356" y="4663"/>
                </a:lnTo>
                <a:lnTo>
                  <a:pt x="1536" y="3931"/>
                </a:lnTo>
                <a:lnTo>
                  <a:pt x="1987" y="3840"/>
                </a:lnTo>
                <a:lnTo>
                  <a:pt x="2404" y="3688"/>
                </a:lnTo>
                <a:lnTo>
                  <a:pt x="2798" y="944"/>
                </a:lnTo>
                <a:lnTo>
                  <a:pt x="148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518184" y="3261867"/>
            <a:ext cx="5284" cy="670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520613" y="3262873"/>
            <a:ext cx="4464" cy="621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522707" y="3264215"/>
            <a:ext cx="3833" cy="542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524707" y="3265190"/>
            <a:ext cx="3038" cy="45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594491" y="3265799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39" h="10160">
                <a:moveTo>
                  <a:pt x="14883" y="0"/>
                </a:moveTo>
                <a:lnTo>
                  <a:pt x="14633" y="152"/>
                </a:lnTo>
                <a:lnTo>
                  <a:pt x="13822" y="701"/>
                </a:lnTo>
                <a:lnTo>
                  <a:pt x="0" y="9814"/>
                </a:lnTo>
                <a:lnTo>
                  <a:pt x="70" y="9997"/>
                </a:lnTo>
                <a:lnTo>
                  <a:pt x="1786" y="9662"/>
                </a:lnTo>
                <a:lnTo>
                  <a:pt x="14740" y="152"/>
                </a:lnTo>
                <a:lnTo>
                  <a:pt x="14895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595335" y="3265861"/>
            <a:ext cx="14014" cy="1033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595073" y="3265830"/>
            <a:ext cx="14251" cy="950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538664" y="3286831"/>
            <a:ext cx="36801" cy="6281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548079" y="3289086"/>
            <a:ext cx="25400" cy="54610"/>
          </a:xfrm>
          <a:custGeom>
            <a:avLst/>
            <a:gdLst/>
            <a:ahLst/>
            <a:cxnLst/>
            <a:rect l="l" t="t" r="r" b="b"/>
            <a:pathLst>
              <a:path w="25400" h="54610">
                <a:moveTo>
                  <a:pt x="23695" y="0"/>
                </a:moveTo>
                <a:lnTo>
                  <a:pt x="17504" y="5120"/>
                </a:lnTo>
                <a:lnTo>
                  <a:pt x="0" y="37033"/>
                </a:lnTo>
                <a:lnTo>
                  <a:pt x="7656" y="51511"/>
                </a:lnTo>
                <a:lnTo>
                  <a:pt x="10777" y="54162"/>
                </a:lnTo>
                <a:lnTo>
                  <a:pt x="14395" y="44104"/>
                </a:lnTo>
                <a:lnTo>
                  <a:pt x="16361" y="39715"/>
                </a:lnTo>
                <a:lnTo>
                  <a:pt x="16443" y="34625"/>
                </a:lnTo>
                <a:lnTo>
                  <a:pt x="19680" y="29778"/>
                </a:lnTo>
                <a:lnTo>
                  <a:pt x="21360" y="26913"/>
                </a:lnTo>
                <a:lnTo>
                  <a:pt x="22290" y="24749"/>
                </a:lnTo>
                <a:lnTo>
                  <a:pt x="21909" y="19659"/>
                </a:lnTo>
                <a:lnTo>
                  <a:pt x="21659" y="10942"/>
                </a:lnTo>
                <a:lnTo>
                  <a:pt x="24734" y="10942"/>
                </a:lnTo>
                <a:lnTo>
                  <a:pt x="23695" y="0"/>
                </a:lnTo>
                <a:close/>
              </a:path>
              <a:path w="25400" h="54610">
                <a:moveTo>
                  <a:pt x="24734" y="10942"/>
                </a:moveTo>
                <a:lnTo>
                  <a:pt x="21659" y="10942"/>
                </a:lnTo>
                <a:lnTo>
                  <a:pt x="24801" y="11643"/>
                </a:lnTo>
                <a:lnTo>
                  <a:pt x="24734" y="10942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561914" y="3286831"/>
            <a:ext cx="13502" cy="1100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549426" y="3282259"/>
            <a:ext cx="32919" cy="6946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556592" y="3273572"/>
            <a:ext cx="40003" cy="8132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582192" y="3273572"/>
            <a:ext cx="13880" cy="1176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573523" y="3282259"/>
            <a:ext cx="9442" cy="563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527660" y="3328222"/>
            <a:ext cx="54101" cy="2756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530851" y="3328480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19" h="23495">
                <a:moveTo>
                  <a:pt x="12324" y="0"/>
                </a:moveTo>
                <a:lnTo>
                  <a:pt x="3120" y="2295"/>
                </a:lnTo>
                <a:lnTo>
                  <a:pt x="0" y="11507"/>
                </a:lnTo>
                <a:lnTo>
                  <a:pt x="4108" y="16506"/>
                </a:lnTo>
                <a:lnTo>
                  <a:pt x="8202" y="20133"/>
                </a:lnTo>
                <a:lnTo>
                  <a:pt x="12191" y="22663"/>
                </a:lnTo>
                <a:lnTo>
                  <a:pt x="12752" y="23029"/>
                </a:lnTo>
                <a:lnTo>
                  <a:pt x="18013" y="20194"/>
                </a:lnTo>
                <a:lnTo>
                  <a:pt x="20229" y="11965"/>
                </a:lnTo>
                <a:lnTo>
                  <a:pt x="19263" y="10959"/>
                </a:lnTo>
                <a:lnTo>
                  <a:pt x="15681" y="5899"/>
                </a:lnTo>
                <a:lnTo>
                  <a:pt x="13871" y="1358"/>
                </a:lnTo>
                <a:lnTo>
                  <a:pt x="12324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544723" y="3329838"/>
            <a:ext cx="37465" cy="20320"/>
          </a:xfrm>
          <a:custGeom>
            <a:avLst/>
            <a:gdLst/>
            <a:ahLst/>
            <a:cxnLst/>
            <a:rect l="l" t="t" r="r" b="b"/>
            <a:pathLst>
              <a:path w="37464" h="20320">
                <a:moveTo>
                  <a:pt x="0" y="0"/>
                </a:moveTo>
                <a:lnTo>
                  <a:pt x="24240" y="20025"/>
                </a:lnTo>
                <a:lnTo>
                  <a:pt x="25538" y="19903"/>
                </a:lnTo>
                <a:lnTo>
                  <a:pt x="24252" y="19903"/>
                </a:lnTo>
                <a:lnTo>
                  <a:pt x="22265" y="19781"/>
                </a:lnTo>
                <a:lnTo>
                  <a:pt x="20369" y="19354"/>
                </a:lnTo>
                <a:lnTo>
                  <a:pt x="18455" y="18958"/>
                </a:lnTo>
                <a:lnTo>
                  <a:pt x="16620" y="18287"/>
                </a:lnTo>
                <a:lnTo>
                  <a:pt x="2593" y="5242"/>
                </a:lnTo>
                <a:lnTo>
                  <a:pt x="1594" y="3566"/>
                </a:lnTo>
                <a:lnTo>
                  <a:pt x="725" y="1798"/>
                </a:lnTo>
                <a:lnTo>
                  <a:pt x="0" y="0"/>
                </a:lnTo>
                <a:close/>
              </a:path>
              <a:path w="37464" h="20320">
                <a:moveTo>
                  <a:pt x="28710" y="19521"/>
                </a:moveTo>
                <a:lnTo>
                  <a:pt x="26182" y="19720"/>
                </a:lnTo>
                <a:lnTo>
                  <a:pt x="24252" y="19903"/>
                </a:lnTo>
                <a:lnTo>
                  <a:pt x="25538" y="19903"/>
                </a:lnTo>
                <a:lnTo>
                  <a:pt x="28133" y="19659"/>
                </a:lnTo>
                <a:lnTo>
                  <a:pt x="28710" y="19521"/>
                </a:lnTo>
                <a:close/>
              </a:path>
              <a:path w="37464" h="20320">
                <a:moveTo>
                  <a:pt x="35107" y="17057"/>
                </a:moveTo>
                <a:lnTo>
                  <a:pt x="33695" y="17800"/>
                </a:lnTo>
                <a:lnTo>
                  <a:pt x="30050" y="19202"/>
                </a:lnTo>
                <a:lnTo>
                  <a:pt x="28710" y="19521"/>
                </a:lnTo>
                <a:lnTo>
                  <a:pt x="30062" y="19415"/>
                </a:lnTo>
                <a:lnTo>
                  <a:pt x="33790" y="17922"/>
                </a:lnTo>
                <a:lnTo>
                  <a:pt x="35107" y="17057"/>
                </a:lnTo>
                <a:close/>
              </a:path>
              <a:path w="37464" h="20320">
                <a:moveTo>
                  <a:pt x="37039" y="15788"/>
                </a:moveTo>
                <a:lnTo>
                  <a:pt x="35107" y="17057"/>
                </a:lnTo>
                <a:lnTo>
                  <a:pt x="35432" y="16885"/>
                </a:lnTo>
                <a:lnTo>
                  <a:pt x="37039" y="157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598764" y="3279637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407" y="0"/>
                </a:moveTo>
                <a:lnTo>
                  <a:pt x="16157" y="152"/>
                </a:lnTo>
                <a:lnTo>
                  <a:pt x="0" y="10820"/>
                </a:lnTo>
                <a:lnTo>
                  <a:pt x="73" y="11003"/>
                </a:lnTo>
                <a:lnTo>
                  <a:pt x="1978" y="10637"/>
                </a:lnTo>
                <a:lnTo>
                  <a:pt x="16239" y="152"/>
                </a:lnTo>
                <a:lnTo>
                  <a:pt x="16419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599682" y="3279699"/>
            <a:ext cx="15477" cy="1136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599407" y="3279668"/>
            <a:ext cx="15714" cy="1045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537198" y="3302802"/>
            <a:ext cx="40564" cy="69280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537197" y="3306399"/>
            <a:ext cx="34925" cy="64135"/>
          </a:xfrm>
          <a:custGeom>
            <a:avLst/>
            <a:gdLst/>
            <a:ahLst/>
            <a:cxnLst/>
            <a:rect l="l" t="t" r="r" b="b"/>
            <a:pathLst>
              <a:path w="34925" h="64135">
                <a:moveTo>
                  <a:pt x="34744" y="0"/>
                </a:moveTo>
                <a:lnTo>
                  <a:pt x="26121" y="5608"/>
                </a:lnTo>
                <a:lnTo>
                  <a:pt x="0" y="42458"/>
                </a:lnTo>
                <a:lnTo>
                  <a:pt x="8595" y="60563"/>
                </a:lnTo>
                <a:lnTo>
                  <a:pt x="12441" y="64038"/>
                </a:lnTo>
                <a:lnTo>
                  <a:pt x="18181" y="52303"/>
                </a:lnTo>
                <a:lnTo>
                  <a:pt x="21217" y="47183"/>
                </a:lnTo>
                <a:lnTo>
                  <a:pt x="21799" y="41056"/>
                </a:lnTo>
                <a:lnTo>
                  <a:pt x="26538" y="35509"/>
                </a:lnTo>
                <a:lnTo>
                  <a:pt x="29038" y="32217"/>
                </a:lnTo>
                <a:lnTo>
                  <a:pt x="30443" y="29657"/>
                </a:lnTo>
                <a:lnTo>
                  <a:pt x="30502" y="22614"/>
                </a:lnTo>
                <a:lnTo>
                  <a:pt x="33004" y="12860"/>
                </a:lnTo>
                <a:lnTo>
                  <a:pt x="34744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562868" y="3302802"/>
            <a:ext cx="14871" cy="1216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549069" y="3297742"/>
            <a:ext cx="36264" cy="76595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556961" y="3288202"/>
            <a:ext cx="44045" cy="89641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585204" y="3288202"/>
            <a:ext cx="15300" cy="1295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575642" y="3297742"/>
            <a:ext cx="10405" cy="9692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525066" y="3348461"/>
            <a:ext cx="59661" cy="30786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528602" y="3348470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60" h="26035">
                <a:moveTo>
                  <a:pt x="12026" y="0"/>
                </a:moveTo>
                <a:lnTo>
                  <a:pt x="2556" y="3476"/>
                </a:lnTo>
                <a:lnTo>
                  <a:pt x="0" y="12945"/>
                </a:lnTo>
                <a:lnTo>
                  <a:pt x="4535" y="18432"/>
                </a:lnTo>
                <a:lnTo>
                  <a:pt x="9049" y="22455"/>
                </a:lnTo>
                <a:lnTo>
                  <a:pt x="14060" y="25655"/>
                </a:lnTo>
                <a:lnTo>
                  <a:pt x="19869" y="22547"/>
                </a:lnTo>
                <a:lnTo>
                  <a:pt x="22286" y="13463"/>
                </a:lnTo>
                <a:lnTo>
                  <a:pt x="21241" y="12336"/>
                </a:lnTo>
                <a:lnTo>
                  <a:pt x="17300" y="6788"/>
                </a:lnTo>
                <a:lnTo>
                  <a:pt x="15285" y="1790"/>
                </a:lnTo>
                <a:lnTo>
                  <a:pt x="12026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543888" y="3350260"/>
            <a:ext cx="41275" cy="22225"/>
          </a:xfrm>
          <a:custGeom>
            <a:avLst/>
            <a:gdLst/>
            <a:ahLst/>
            <a:cxnLst/>
            <a:rect l="l" t="t" r="r" b="b"/>
            <a:pathLst>
              <a:path w="41275" h="22225">
                <a:moveTo>
                  <a:pt x="0" y="0"/>
                </a:moveTo>
                <a:lnTo>
                  <a:pt x="26743" y="22037"/>
                </a:lnTo>
                <a:lnTo>
                  <a:pt x="28163" y="21915"/>
                </a:lnTo>
                <a:lnTo>
                  <a:pt x="26743" y="21915"/>
                </a:lnTo>
                <a:lnTo>
                  <a:pt x="24563" y="21762"/>
                </a:lnTo>
                <a:lnTo>
                  <a:pt x="2859" y="5760"/>
                </a:lnTo>
                <a:lnTo>
                  <a:pt x="1773" y="3931"/>
                </a:lnTo>
                <a:lnTo>
                  <a:pt x="810" y="1981"/>
                </a:lnTo>
                <a:lnTo>
                  <a:pt x="0" y="0"/>
                </a:lnTo>
                <a:close/>
              </a:path>
              <a:path w="41275" h="22225">
                <a:moveTo>
                  <a:pt x="31524" y="21523"/>
                </a:moveTo>
                <a:lnTo>
                  <a:pt x="26743" y="21915"/>
                </a:lnTo>
                <a:lnTo>
                  <a:pt x="28163" y="21915"/>
                </a:lnTo>
                <a:lnTo>
                  <a:pt x="28873" y="21854"/>
                </a:lnTo>
                <a:lnTo>
                  <a:pt x="31016" y="21640"/>
                </a:lnTo>
                <a:lnTo>
                  <a:pt x="31524" y="21523"/>
                </a:lnTo>
                <a:close/>
              </a:path>
              <a:path w="41275" h="22225">
                <a:moveTo>
                  <a:pt x="38953" y="18617"/>
                </a:moveTo>
                <a:lnTo>
                  <a:pt x="37161" y="19598"/>
                </a:lnTo>
                <a:lnTo>
                  <a:pt x="35149" y="20391"/>
                </a:lnTo>
                <a:lnTo>
                  <a:pt x="33134" y="21153"/>
                </a:lnTo>
                <a:lnTo>
                  <a:pt x="31524" y="21523"/>
                </a:lnTo>
                <a:lnTo>
                  <a:pt x="33146" y="21396"/>
                </a:lnTo>
                <a:lnTo>
                  <a:pt x="37280" y="19720"/>
                </a:lnTo>
                <a:lnTo>
                  <a:pt x="38953" y="18617"/>
                </a:lnTo>
                <a:close/>
              </a:path>
              <a:path w="41275" h="22225">
                <a:moveTo>
                  <a:pt x="40840" y="17373"/>
                </a:moveTo>
                <a:lnTo>
                  <a:pt x="38953" y="18617"/>
                </a:lnTo>
                <a:lnTo>
                  <a:pt x="40840" y="1737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450412" y="3265799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39" h="10160">
                <a:moveTo>
                  <a:pt x="12" y="0"/>
                </a:moveTo>
                <a:lnTo>
                  <a:pt x="192" y="152"/>
                </a:lnTo>
                <a:lnTo>
                  <a:pt x="13121" y="9662"/>
                </a:lnTo>
                <a:lnTo>
                  <a:pt x="14825" y="9997"/>
                </a:lnTo>
                <a:lnTo>
                  <a:pt x="14919" y="9814"/>
                </a:lnTo>
                <a:lnTo>
                  <a:pt x="131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450461" y="3265861"/>
            <a:ext cx="14037" cy="10331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450486" y="3265830"/>
            <a:ext cx="14251" cy="950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482390" y="3286831"/>
            <a:ext cx="38768" cy="62818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486979" y="3289787"/>
            <a:ext cx="23495" cy="43815"/>
          </a:xfrm>
          <a:custGeom>
            <a:avLst/>
            <a:gdLst/>
            <a:ahLst/>
            <a:cxnLst/>
            <a:rect l="l" t="t" r="r" b="b"/>
            <a:pathLst>
              <a:path w="23494" h="43814">
                <a:moveTo>
                  <a:pt x="9753" y="8778"/>
                </a:moveTo>
                <a:lnTo>
                  <a:pt x="3011" y="8778"/>
                </a:lnTo>
                <a:lnTo>
                  <a:pt x="2523" y="15636"/>
                </a:lnTo>
                <a:lnTo>
                  <a:pt x="1999" y="19598"/>
                </a:lnTo>
                <a:lnTo>
                  <a:pt x="2819" y="21366"/>
                </a:lnTo>
                <a:lnTo>
                  <a:pt x="4343" y="23743"/>
                </a:lnTo>
                <a:lnTo>
                  <a:pt x="7296" y="27767"/>
                </a:lnTo>
                <a:lnTo>
                  <a:pt x="7202" y="31790"/>
                </a:lnTo>
                <a:lnTo>
                  <a:pt x="8951" y="35387"/>
                </a:lnTo>
                <a:lnTo>
                  <a:pt x="12131" y="43525"/>
                </a:lnTo>
                <a:lnTo>
                  <a:pt x="15179" y="41635"/>
                </a:lnTo>
                <a:lnTo>
                  <a:pt x="22905" y="30723"/>
                </a:lnTo>
                <a:lnTo>
                  <a:pt x="9753" y="8778"/>
                </a:lnTo>
                <a:close/>
              </a:path>
              <a:path w="23494" h="43814">
                <a:moveTo>
                  <a:pt x="1392" y="0"/>
                </a:moveTo>
                <a:lnTo>
                  <a:pt x="0" y="9083"/>
                </a:lnTo>
                <a:lnTo>
                  <a:pt x="3011" y="8778"/>
                </a:lnTo>
                <a:lnTo>
                  <a:pt x="9753" y="8778"/>
                </a:lnTo>
                <a:lnTo>
                  <a:pt x="7141" y="4419"/>
                </a:lnTo>
                <a:lnTo>
                  <a:pt x="1392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484394" y="3286831"/>
            <a:ext cx="13490" cy="11002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476185" y="3282259"/>
            <a:ext cx="34199" cy="6946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463247" y="3273572"/>
            <a:ext cx="39970" cy="81320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463738" y="3273572"/>
            <a:ext cx="13892" cy="11764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476856" y="3282259"/>
            <a:ext cx="9442" cy="8747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478049" y="3328222"/>
            <a:ext cx="54100" cy="2801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508741" y="3328481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19" h="23495">
                <a:moveTo>
                  <a:pt x="7904" y="0"/>
                </a:moveTo>
                <a:lnTo>
                  <a:pt x="6358" y="1356"/>
                </a:lnTo>
                <a:lnTo>
                  <a:pt x="4547" y="5898"/>
                </a:lnTo>
                <a:lnTo>
                  <a:pt x="954" y="10957"/>
                </a:lnTo>
                <a:lnTo>
                  <a:pt x="0" y="11963"/>
                </a:lnTo>
                <a:lnTo>
                  <a:pt x="2191" y="20193"/>
                </a:lnTo>
                <a:lnTo>
                  <a:pt x="7464" y="23027"/>
                </a:lnTo>
                <a:lnTo>
                  <a:pt x="8025" y="22662"/>
                </a:lnTo>
                <a:lnTo>
                  <a:pt x="12024" y="20132"/>
                </a:lnTo>
                <a:lnTo>
                  <a:pt x="16120" y="16505"/>
                </a:lnTo>
                <a:lnTo>
                  <a:pt x="20217" y="11506"/>
                </a:lnTo>
                <a:lnTo>
                  <a:pt x="17102" y="2291"/>
                </a:lnTo>
                <a:lnTo>
                  <a:pt x="7904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478048" y="3329838"/>
            <a:ext cx="37465" cy="20320"/>
          </a:xfrm>
          <a:custGeom>
            <a:avLst/>
            <a:gdLst/>
            <a:ahLst/>
            <a:cxnLst/>
            <a:rect l="l" t="t" r="r" b="b"/>
            <a:pathLst>
              <a:path w="37464" h="20320">
                <a:moveTo>
                  <a:pt x="8350" y="19523"/>
                </a:moveTo>
                <a:lnTo>
                  <a:pt x="8918" y="19659"/>
                </a:lnTo>
                <a:lnTo>
                  <a:pt x="12810" y="20025"/>
                </a:lnTo>
                <a:lnTo>
                  <a:pt x="14785" y="19903"/>
                </a:lnTo>
                <a:lnTo>
                  <a:pt x="12810" y="19903"/>
                </a:lnTo>
                <a:lnTo>
                  <a:pt x="10869" y="19720"/>
                </a:lnTo>
                <a:lnTo>
                  <a:pt x="8350" y="19523"/>
                </a:lnTo>
                <a:close/>
              </a:path>
              <a:path w="37464" h="20320">
                <a:moveTo>
                  <a:pt x="37051" y="0"/>
                </a:moveTo>
                <a:lnTo>
                  <a:pt x="36286" y="1828"/>
                </a:lnTo>
                <a:lnTo>
                  <a:pt x="35427" y="3596"/>
                </a:lnTo>
                <a:lnTo>
                  <a:pt x="34457" y="5242"/>
                </a:lnTo>
                <a:lnTo>
                  <a:pt x="33479" y="6918"/>
                </a:lnTo>
                <a:lnTo>
                  <a:pt x="16669" y="19354"/>
                </a:lnTo>
                <a:lnTo>
                  <a:pt x="14752" y="19781"/>
                </a:lnTo>
                <a:lnTo>
                  <a:pt x="12810" y="19903"/>
                </a:lnTo>
                <a:lnTo>
                  <a:pt x="14785" y="19903"/>
                </a:lnTo>
                <a:lnTo>
                  <a:pt x="36350" y="1798"/>
                </a:lnTo>
                <a:lnTo>
                  <a:pt x="37051" y="0"/>
                </a:lnTo>
                <a:close/>
              </a:path>
              <a:path w="37464" h="20320">
                <a:moveTo>
                  <a:pt x="1890" y="17030"/>
                </a:moveTo>
                <a:lnTo>
                  <a:pt x="3249" y="17922"/>
                </a:lnTo>
                <a:lnTo>
                  <a:pt x="6976" y="19415"/>
                </a:lnTo>
                <a:lnTo>
                  <a:pt x="8350" y="19523"/>
                </a:lnTo>
                <a:lnTo>
                  <a:pt x="7013" y="19202"/>
                </a:lnTo>
                <a:lnTo>
                  <a:pt x="3343" y="17800"/>
                </a:lnTo>
                <a:lnTo>
                  <a:pt x="1890" y="17030"/>
                </a:lnTo>
                <a:close/>
              </a:path>
              <a:path w="37464" h="20320">
                <a:moveTo>
                  <a:pt x="0" y="15788"/>
                </a:moveTo>
                <a:lnTo>
                  <a:pt x="1618" y="16885"/>
                </a:lnTo>
                <a:lnTo>
                  <a:pt x="1890" y="17030"/>
                </a:lnTo>
                <a:lnTo>
                  <a:pt x="0" y="157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444614" y="3279637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36" y="0"/>
                </a:moveTo>
                <a:lnTo>
                  <a:pt x="201" y="152"/>
                </a:lnTo>
                <a:lnTo>
                  <a:pt x="14465" y="10637"/>
                </a:lnTo>
                <a:lnTo>
                  <a:pt x="16358" y="11003"/>
                </a:lnTo>
                <a:lnTo>
                  <a:pt x="16431" y="10820"/>
                </a:lnTo>
                <a:lnTo>
                  <a:pt x="1191" y="761"/>
                </a:lnTo>
                <a:lnTo>
                  <a:pt x="286" y="152"/>
                </a:lnTo>
                <a:lnTo>
                  <a:pt x="143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444664" y="3279699"/>
            <a:ext cx="15476" cy="1136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444688" y="3279668"/>
            <a:ext cx="15726" cy="10453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79733" y="3302802"/>
            <a:ext cx="42879" cy="69280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487881" y="3306399"/>
            <a:ext cx="34925" cy="64135"/>
          </a:xfrm>
          <a:custGeom>
            <a:avLst/>
            <a:gdLst/>
            <a:ahLst/>
            <a:cxnLst/>
            <a:rect l="l" t="t" r="r" b="b"/>
            <a:pathLst>
              <a:path w="34925" h="64135">
                <a:moveTo>
                  <a:pt x="0" y="0"/>
                </a:moveTo>
                <a:lnTo>
                  <a:pt x="1734" y="12858"/>
                </a:lnTo>
                <a:lnTo>
                  <a:pt x="4241" y="22609"/>
                </a:lnTo>
                <a:lnTo>
                  <a:pt x="4300" y="29657"/>
                </a:lnTo>
                <a:lnTo>
                  <a:pt x="5702" y="32217"/>
                </a:lnTo>
                <a:lnTo>
                  <a:pt x="8217" y="35509"/>
                </a:lnTo>
                <a:lnTo>
                  <a:pt x="12932" y="41056"/>
                </a:lnTo>
                <a:lnTo>
                  <a:pt x="13539" y="47183"/>
                </a:lnTo>
                <a:lnTo>
                  <a:pt x="16562" y="52303"/>
                </a:lnTo>
                <a:lnTo>
                  <a:pt x="22314" y="64038"/>
                </a:lnTo>
                <a:lnTo>
                  <a:pt x="26136" y="60563"/>
                </a:lnTo>
                <a:lnTo>
                  <a:pt x="34731" y="42458"/>
                </a:lnTo>
                <a:lnTo>
                  <a:pt x="8610" y="5608"/>
                </a:lnTo>
                <a:lnTo>
                  <a:pt x="0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82071" y="3302802"/>
            <a:ext cx="14883" cy="12161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472894" y="3297742"/>
            <a:ext cx="37834" cy="76595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458825" y="3288202"/>
            <a:ext cx="44011" cy="89641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459294" y="3288202"/>
            <a:ext cx="15325" cy="12953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473750" y="3297742"/>
            <a:ext cx="10417" cy="9692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75083" y="3348461"/>
            <a:ext cx="59660" cy="3060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508909" y="3348470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60" h="26035">
                <a:moveTo>
                  <a:pt x="10271" y="0"/>
                </a:moveTo>
                <a:lnTo>
                  <a:pt x="7013" y="1789"/>
                </a:lnTo>
                <a:lnTo>
                  <a:pt x="5010" y="6788"/>
                </a:lnTo>
                <a:lnTo>
                  <a:pt x="1057" y="12335"/>
                </a:lnTo>
                <a:lnTo>
                  <a:pt x="0" y="13463"/>
                </a:lnTo>
                <a:lnTo>
                  <a:pt x="2441" y="22546"/>
                </a:lnTo>
                <a:lnTo>
                  <a:pt x="8250" y="25655"/>
                </a:lnTo>
                <a:lnTo>
                  <a:pt x="8857" y="25259"/>
                </a:lnTo>
                <a:lnTo>
                  <a:pt x="13274" y="22455"/>
                </a:lnTo>
                <a:lnTo>
                  <a:pt x="17775" y="18431"/>
                </a:lnTo>
                <a:lnTo>
                  <a:pt x="22311" y="12945"/>
                </a:lnTo>
                <a:lnTo>
                  <a:pt x="19745" y="3473"/>
                </a:lnTo>
                <a:lnTo>
                  <a:pt x="10271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75082" y="3350260"/>
            <a:ext cx="41275" cy="22225"/>
          </a:xfrm>
          <a:custGeom>
            <a:avLst/>
            <a:gdLst/>
            <a:ahLst/>
            <a:cxnLst/>
            <a:rect l="l" t="t" r="r" b="b"/>
            <a:pathLst>
              <a:path w="41275" h="22225">
                <a:moveTo>
                  <a:pt x="9311" y="21523"/>
                </a:moveTo>
                <a:lnTo>
                  <a:pt x="9823" y="21640"/>
                </a:lnTo>
                <a:lnTo>
                  <a:pt x="11978" y="21854"/>
                </a:lnTo>
                <a:lnTo>
                  <a:pt x="14109" y="22037"/>
                </a:lnTo>
                <a:lnTo>
                  <a:pt x="15852" y="21915"/>
                </a:lnTo>
                <a:lnTo>
                  <a:pt x="14109" y="21915"/>
                </a:lnTo>
                <a:lnTo>
                  <a:pt x="9311" y="21523"/>
                </a:lnTo>
                <a:close/>
              </a:path>
              <a:path w="41275" h="22225">
                <a:moveTo>
                  <a:pt x="40840" y="0"/>
                </a:moveTo>
                <a:lnTo>
                  <a:pt x="40026" y="2011"/>
                </a:lnTo>
                <a:lnTo>
                  <a:pt x="39087" y="3931"/>
                </a:lnTo>
                <a:lnTo>
                  <a:pt x="37981" y="5760"/>
                </a:lnTo>
                <a:lnTo>
                  <a:pt x="36899" y="7619"/>
                </a:lnTo>
                <a:lnTo>
                  <a:pt x="35670" y="9387"/>
                </a:lnTo>
                <a:lnTo>
                  <a:pt x="34302" y="11033"/>
                </a:lnTo>
                <a:lnTo>
                  <a:pt x="31577" y="14356"/>
                </a:lnTo>
                <a:lnTo>
                  <a:pt x="14109" y="21915"/>
                </a:lnTo>
                <a:lnTo>
                  <a:pt x="15852" y="21915"/>
                </a:lnTo>
                <a:lnTo>
                  <a:pt x="34384" y="11125"/>
                </a:lnTo>
                <a:lnTo>
                  <a:pt x="35768" y="9448"/>
                </a:lnTo>
                <a:lnTo>
                  <a:pt x="36981" y="7680"/>
                </a:lnTo>
                <a:lnTo>
                  <a:pt x="38063" y="5821"/>
                </a:lnTo>
                <a:lnTo>
                  <a:pt x="39136" y="3931"/>
                </a:lnTo>
                <a:lnTo>
                  <a:pt x="40065" y="1981"/>
                </a:lnTo>
                <a:lnTo>
                  <a:pt x="40840" y="0"/>
                </a:lnTo>
                <a:close/>
              </a:path>
              <a:path w="41275" h="22225">
                <a:moveTo>
                  <a:pt x="2019" y="18695"/>
                </a:moveTo>
                <a:lnTo>
                  <a:pt x="3584" y="19720"/>
                </a:lnTo>
                <a:lnTo>
                  <a:pt x="7693" y="21396"/>
                </a:lnTo>
                <a:lnTo>
                  <a:pt x="9311" y="21523"/>
                </a:lnTo>
                <a:lnTo>
                  <a:pt x="7693" y="21153"/>
                </a:lnTo>
                <a:lnTo>
                  <a:pt x="5690" y="20391"/>
                </a:lnTo>
                <a:lnTo>
                  <a:pt x="3678" y="19598"/>
                </a:lnTo>
                <a:lnTo>
                  <a:pt x="2019" y="18695"/>
                </a:lnTo>
                <a:close/>
              </a:path>
              <a:path w="41275" h="22225">
                <a:moveTo>
                  <a:pt x="0" y="17373"/>
                </a:moveTo>
                <a:lnTo>
                  <a:pt x="1773" y="18562"/>
                </a:lnTo>
                <a:lnTo>
                  <a:pt x="2019" y="18695"/>
                </a:lnTo>
                <a:lnTo>
                  <a:pt x="0" y="1737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523363" y="3370620"/>
            <a:ext cx="13191" cy="3316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533186" y="3396833"/>
            <a:ext cx="2642" cy="4753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31556" y="3366322"/>
            <a:ext cx="10926" cy="32489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36018" y="3387780"/>
            <a:ext cx="5644" cy="8747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31793" y="3363671"/>
            <a:ext cx="15642" cy="28925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23542" y="3396833"/>
            <a:ext cx="2654" cy="4754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16898" y="3366323"/>
            <a:ext cx="10917" cy="32490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17709" y="3387780"/>
            <a:ext cx="5629" cy="8747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11945" y="3363671"/>
            <a:ext cx="15645" cy="28924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19885" y="3367572"/>
            <a:ext cx="19685" cy="17145"/>
          </a:xfrm>
          <a:custGeom>
            <a:avLst/>
            <a:gdLst/>
            <a:ahLst/>
            <a:cxnLst/>
            <a:rect l="l" t="t" r="r" b="b"/>
            <a:pathLst>
              <a:path w="19685" h="17145">
                <a:moveTo>
                  <a:pt x="17218" y="0"/>
                </a:moveTo>
                <a:lnTo>
                  <a:pt x="1609" y="1615"/>
                </a:lnTo>
                <a:lnTo>
                  <a:pt x="0" y="6797"/>
                </a:lnTo>
                <a:lnTo>
                  <a:pt x="4453" y="7924"/>
                </a:lnTo>
                <a:lnTo>
                  <a:pt x="5145" y="11125"/>
                </a:lnTo>
                <a:lnTo>
                  <a:pt x="4882" y="13014"/>
                </a:lnTo>
                <a:lnTo>
                  <a:pt x="5800" y="13380"/>
                </a:lnTo>
                <a:lnTo>
                  <a:pt x="6989" y="13807"/>
                </a:lnTo>
                <a:lnTo>
                  <a:pt x="8324" y="16946"/>
                </a:lnTo>
                <a:lnTo>
                  <a:pt x="12039" y="15300"/>
                </a:lnTo>
                <a:lnTo>
                  <a:pt x="12539" y="13807"/>
                </a:lnTo>
                <a:lnTo>
                  <a:pt x="13563" y="13502"/>
                </a:lnTo>
                <a:lnTo>
                  <a:pt x="14502" y="13502"/>
                </a:lnTo>
                <a:lnTo>
                  <a:pt x="15133" y="11795"/>
                </a:lnTo>
                <a:lnTo>
                  <a:pt x="15121" y="9022"/>
                </a:lnTo>
                <a:lnTo>
                  <a:pt x="17254" y="7711"/>
                </a:lnTo>
                <a:lnTo>
                  <a:pt x="19491" y="6797"/>
                </a:lnTo>
                <a:lnTo>
                  <a:pt x="18812" y="3870"/>
                </a:lnTo>
                <a:lnTo>
                  <a:pt x="17218" y="0"/>
                </a:lnTo>
                <a:close/>
              </a:path>
            </a:pathLst>
          </a:custGeom>
          <a:solidFill>
            <a:srgbClr val="6051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499860" y="3341816"/>
            <a:ext cx="60091" cy="33741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00527" y="3341908"/>
            <a:ext cx="52008" cy="2435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00527" y="3341542"/>
            <a:ext cx="52008" cy="24597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521064" y="3351052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4" h="3175">
                <a:moveTo>
                  <a:pt x="4654" y="0"/>
                </a:moveTo>
                <a:lnTo>
                  <a:pt x="0" y="0"/>
                </a:lnTo>
                <a:lnTo>
                  <a:pt x="454" y="1432"/>
                </a:lnTo>
                <a:lnTo>
                  <a:pt x="1618" y="1432"/>
                </a:lnTo>
                <a:lnTo>
                  <a:pt x="2880" y="2865"/>
                </a:lnTo>
                <a:lnTo>
                  <a:pt x="15383" y="2865"/>
                </a:lnTo>
                <a:lnTo>
                  <a:pt x="16655" y="1463"/>
                </a:lnTo>
                <a:lnTo>
                  <a:pt x="6513" y="1463"/>
                </a:lnTo>
                <a:lnTo>
                  <a:pt x="5132" y="1219"/>
                </a:lnTo>
                <a:lnTo>
                  <a:pt x="4654" y="0"/>
                </a:lnTo>
                <a:close/>
              </a:path>
              <a:path w="17144" h="3175">
                <a:moveTo>
                  <a:pt x="16931" y="1158"/>
                </a:moveTo>
                <a:lnTo>
                  <a:pt x="6513" y="1463"/>
                </a:lnTo>
                <a:lnTo>
                  <a:pt x="16655" y="1463"/>
                </a:lnTo>
                <a:lnTo>
                  <a:pt x="16931" y="115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532912" y="334809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25" y="0"/>
                </a:moveTo>
                <a:lnTo>
                  <a:pt x="12" y="60"/>
                </a:lnTo>
                <a:lnTo>
                  <a:pt x="3986" y="4358"/>
                </a:lnTo>
                <a:lnTo>
                  <a:pt x="4142" y="4328"/>
                </a:lnTo>
                <a:lnTo>
                  <a:pt x="4178" y="4175"/>
                </a:lnTo>
                <a:lnTo>
                  <a:pt x="225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526935" y="3348797"/>
            <a:ext cx="7620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501" y="0"/>
                </a:lnTo>
              </a:path>
            </a:pathLst>
          </a:custGeom>
          <a:ln w="9865">
            <a:solidFill>
              <a:srgbClr val="1015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521482" y="334590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403" y="0"/>
                </a:moveTo>
                <a:lnTo>
                  <a:pt x="6272" y="60"/>
                </a:lnTo>
                <a:lnTo>
                  <a:pt x="45" y="5273"/>
                </a:lnTo>
                <a:lnTo>
                  <a:pt x="0" y="5425"/>
                </a:lnTo>
                <a:lnTo>
                  <a:pt x="167" y="5547"/>
                </a:lnTo>
                <a:lnTo>
                  <a:pt x="6440" y="243"/>
                </a:lnTo>
                <a:lnTo>
                  <a:pt x="6403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528971" y="3348909"/>
            <a:ext cx="3619" cy="2143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525243" y="3348909"/>
            <a:ext cx="3274" cy="2143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533269" y="3348909"/>
            <a:ext cx="3262" cy="2143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532924" y="33448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0" y="701"/>
                </a:lnTo>
                <a:lnTo>
                  <a:pt x="1249" y="701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529364" y="33448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0" y="701"/>
                </a:lnTo>
                <a:lnTo>
                  <a:pt x="1274" y="701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31281" y="3345929"/>
            <a:ext cx="3274" cy="2166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527352" y="3345929"/>
            <a:ext cx="3274" cy="2166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522911" y="3364615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2188" y="213"/>
                </a:moveTo>
                <a:lnTo>
                  <a:pt x="0" y="213"/>
                </a:lnTo>
                <a:lnTo>
                  <a:pt x="987" y="1676"/>
                </a:lnTo>
                <a:lnTo>
                  <a:pt x="2499" y="2651"/>
                </a:lnTo>
                <a:lnTo>
                  <a:pt x="12073" y="2651"/>
                </a:lnTo>
                <a:lnTo>
                  <a:pt x="14023" y="1371"/>
                </a:lnTo>
                <a:lnTo>
                  <a:pt x="12594" y="1371"/>
                </a:lnTo>
                <a:lnTo>
                  <a:pt x="2987" y="1188"/>
                </a:lnTo>
                <a:lnTo>
                  <a:pt x="2188" y="213"/>
                </a:lnTo>
                <a:close/>
              </a:path>
              <a:path w="14605" h="3175">
                <a:moveTo>
                  <a:pt x="14511" y="0"/>
                </a:moveTo>
                <a:lnTo>
                  <a:pt x="12594" y="213"/>
                </a:lnTo>
                <a:lnTo>
                  <a:pt x="12594" y="1371"/>
                </a:lnTo>
                <a:lnTo>
                  <a:pt x="14023" y="1371"/>
                </a:lnTo>
                <a:lnTo>
                  <a:pt x="14511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526481" y="3363534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371" y="0"/>
                </a:lnTo>
              </a:path>
            </a:pathLst>
          </a:custGeom>
          <a:ln w="8188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526078" y="3361516"/>
            <a:ext cx="2666" cy="215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529327" y="3361516"/>
            <a:ext cx="2678" cy="215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532613" y="3361516"/>
            <a:ext cx="2678" cy="2155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492858" y="3313988"/>
            <a:ext cx="74556" cy="27431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522564" y="3328284"/>
            <a:ext cx="19860" cy="7833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526447" y="3321944"/>
            <a:ext cx="6821" cy="19872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527435" y="3321944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4788" y="10759"/>
                </a:moveTo>
                <a:lnTo>
                  <a:pt x="2987" y="10759"/>
                </a:lnTo>
                <a:lnTo>
                  <a:pt x="2269" y="10854"/>
                </a:lnTo>
                <a:lnTo>
                  <a:pt x="5166" y="12496"/>
                </a:lnTo>
                <a:lnTo>
                  <a:pt x="4788" y="10759"/>
                </a:lnTo>
                <a:close/>
              </a:path>
              <a:path w="5714" h="12700">
                <a:moveTo>
                  <a:pt x="2474" y="0"/>
                </a:moveTo>
                <a:lnTo>
                  <a:pt x="225" y="10088"/>
                </a:lnTo>
                <a:lnTo>
                  <a:pt x="0" y="11155"/>
                </a:lnTo>
                <a:lnTo>
                  <a:pt x="2269" y="10854"/>
                </a:lnTo>
                <a:lnTo>
                  <a:pt x="2987" y="10759"/>
                </a:lnTo>
                <a:lnTo>
                  <a:pt x="4788" y="10759"/>
                </a:lnTo>
                <a:lnTo>
                  <a:pt x="2474" y="0"/>
                </a:lnTo>
                <a:close/>
              </a:path>
              <a:path w="5714" h="12700">
                <a:moveTo>
                  <a:pt x="2987" y="10759"/>
                </a:moveTo>
                <a:lnTo>
                  <a:pt x="2154" y="10789"/>
                </a:lnTo>
                <a:lnTo>
                  <a:pt x="2987" y="10759"/>
                </a:lnTo>
                <a:close/>
              </a:path>
            </a:pathLst>
          </a:custGeom>
          <a:solidFill>
            <a:srgbClr val="6469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522564" y="3319017"/>
            <a:ext cx="18111" cy="19080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490073" y="3277674"/>
            <a:ext cx="80094" cy="96733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491468" y="3279394"/>
            <a:ext cx="77417" cy="35173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544019" y="3270524"/>
            <a:ext cx="917" cy="1858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544366" y="327052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569" y="0"/>
                </a:moveTo>
                <a:lnTo>
                  <a:pt x="0" y="426"/>
                </a:lnTo>
                <a:lnTo>
                  <a:pt x="118" y="1889"/>
                </a:lnTo>
                <a:lnTo>
                  <a:pt x="463" y="1797"/>
                </a:lnTo>
                <a:lnTo>
                  <a:pt x="332" y="1097"/>
                </a:lnTo>
                <a:lnTo>
                  <a:pt x="368" y="792"/>
                </a:lnTo>
                <a:lnTo>
                  <a:pt x="380" y="212"/>
                </a:lnTo>
                <a:lnTo>
                  <a:pt x="56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543711" y="3271896"/>
            <a:ext cx="1868" cy="3413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541187" y="3271560"/>
            <a:ext cx="904" cy="1858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541520" y="3271560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572" y="0"/>
                </a:moveTo>
                <a:lnTo>
                  <a:pt x="0" y="426"/>
                </a:lnTo>
                <a:lnTo>
                  <a:pt x="118" y="1889"/>
                </a:lnTo>
                <a:lnTo>
                  <a:pt x="475" y="1797"/>
                </a:lnTo>
                <a:lnTo>
                  <a:pt x="344" y="1097"/>
                </a:lnTo>
                <a:lnTo>
                  <a:pt x="393" y="761"/>
                </a:lnTo>
                <a:lnTo>
                  <a:pt x="393" y="212"/>
                </a:lnTo>
                <a:lnTo>
                  <a:pt x="57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540889" y="3272932"/>
            <a:ext cx="1855" cy="3413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546116" y="3279942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524" y="0"/>
                </a:moveTo>
                <a:lnTo>
                  <a:pt x="0" y="91"/>
                </a:lnTo>
                <a:lnTo>
                  <a:pt x="131" y="1676"/>
                </a:lnTo>
                <a:lnTo>
                  <a:pt x="1105" y="1706"/>
                </a:lnTo>
                <a:lnTo>
                  <a:pt x="880" y="1523"/>
                </a:lnTo>
                <a:lnTo>
                  <a:pt x="700" y="1005"/>
                </a:lnTo>
                <a:lnTo>
                  <a:pt x="606" y="701"/>
                </a:lnTo>
                <a:lnTo>
                  <a:pt x="5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546271" y="3279942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368" y="0"/>
                </a:moveTo>
                <a:lnTo>
                  <a:pt x="0" y="0"/>
                </a:lnTo>
                <a:lnTo>
                  <a:pt x="283" y="1462"/>
                </a:lnTo>
                <a:lnTo>
                  <a:pt x="950" y="1706"/>
                </a:lnTo>
                <a:lnTo>
                  <a:pt x="725" y="1523"/>
                </a:lnTo>
                <a:lnTo>
                  <a:pt x="545" y="1005"/>
                </a:lnTo>
                <a:lnTo>
                  <a:pt x="450" y="701"/>
                </a:lnTo>
                <a:lnTo>
                  <a:pt x="36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545031" y="3277321"/>
            <a:ext cx="2465" cy="3108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548009" y="32701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810" y="0"/>
                </a:moveTo>
                <a:lnTo>
                  <a:pt x="0" y="91"/>
                </a:lnTo>
                <a:lnTo>
                  <a:pt x="57" y="1371"/>
                </a:lnTo>
                <a:lnTo>
                  <a:pt x="511" y="1401"/>
                </a:lnTo>
                <a:lnTo>
                  <a:pt x="487" y="853"/>
                </a:lnTo>
                <a:lnTo>
                  <a:pt x="643" y="152"/>
                </a:lnTo>
                <a:lnTo>
                  <a:pt x="81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548210" y="327015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609" y="0"/>
                </a:moveTo>
                <a:lnTo>
                  <a:pt x="73" y="243"/>
                </a:lnTo>
                <a:lnTo>
                  <a:pt x="0" y="1401"/>
                </a:lnTo>
                <a:lnTo>
                  <a:pt x="310" y="1401"/>
                </a:lnTo>
                <a:lnTo>
                  <a:pt x="286" y="853"/>
                </a:lnTo>
                <a:lnTo>
                  <a:pt x="441" y="152"/>
                </a:lnTo>
                <a:lnTo>
                  <a:pt x="60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547497" y="3271225"/>
            <a:ext cx="1725" cy="2560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514268" y="3282259"/>
            <a:ext cx="1285" cy="164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514268" y="3282259"/>
            <a:ext cx="1142" cy="164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514194" y="3283417"/>
            <a:ext cx="2727" cy="3139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517291" y="3282137"/>
            <a:ext cx="1286" cy="1676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517292" y="3282167"/>
            <a:ext cx="1129" cy="164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517197" y="3283295"/>
            <a:ext cx="2736" cy="3139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510540" y="328335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56" y="0"/>
                </a:moveTo>
                <a:lnTo>
                  <a:pt x="0" y="30"/>
                </a:lnTo>
                <a:lnTo>
                  <a:pt x="225" y="152"/>
                </a:lnTo>
                <a:lnTo>
                  <a:pt x="594" y="700"/>
                </a:lnTo>
                <a:lnTo>
                  <a:pt x="798" y="1249"/>
                </a:lnTo>
                <a:lnTo>
                  <a:pt x="1203" y="1036"/>
                </a:lnTo>
                <a:lnTo>
                  <a:pt x="85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510540" y="32833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225" y="121"/>
                </a:lnTo>
                <a:lnTo>
                  <a:pt x="593" y="670"/>
                </a:lnTo>
                <a:lnTo>
                  <a:pt x="798" y="1218"/>
                </a:lnTo>
                <a:lnTo>
                  <a:pt x="1081" y="1127"/>
                </a:lnTo>
                <a:lnTo>
                  <a:pt x="593" y="60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510634" y="3284118"/>
            <a:ext cx="2502" cy="2407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491322" y="3279058"/>
            <a:ext cx="77470" cy="12700"/>
          </a:xfrm>
          <a:custGeom>
            <a:avLst/>
            <a:gdLst/>
            <a:ahLst/>
            <a:cxnLst/>
            <a:rect l="l" t="t" r="r" b="b"/>
            <a:pathLst>
              <a:path w="77469" h="12700">
                <a:moveTo>
                  <a:pt x="76318" y="0"/>
                </a:moveTo>
                <a:lnTo>
                  <a:pt x="74249" y="0"/>
                </a:lnTo>
                <a:lnTo>
                  <a:pt x="77391" y="335"/>
                </a:lnTo>
                <a:lnTo>
                  <a:pt x="75306" y="335"/>
                </a:lnTo>
                <a:lnTo>
                  <a:pt x="63480" y="7626"/>
                </a:lnTo>
                <a:lnTo>
                  <a:pt x="50592" y="7117"/>
                </a:lnTo>
                <a:lnTo>
                  <a:pt x="41028" y="3892"/>
                </a:lnTo>
                <a:lnTo>
                  <a:pt x="24661" y="11010"/>
                </a:lnTo>
                <a:lnTo>
                  <a:pt x="15220" y="12581"/>
                </a:lnTo>
                <a:lnTo>
                  <a:pt x="8400" y="8214"/>
                </a:lnTo>
                <a:lnTo>
                  <a:pt x="0" y="335"/>
                </a:lnTo>
              </a:path>
            </a:pathLst>
          </a:custGeom>
          <a:ln w="3175">
            <a:solidFill>
              <a:srgbClr val="B68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491467" y="3278692"/>
            <a:ext cx="77470" cy="97155"/>
          </a:xfrm>
          <a:custGeom>
            <a:avLst/>
            <a:gdLst/>
            <a:ahLst/>
            <a:cxnLst/>
            <a:rect l="l" t="t" r="r" b="b"/>
            <a:pathLst>
              <a:path w="77469" h="97154">
                <a:moveTo>
                  <a:pt x="39204" y="96286"/>
                </a:moveTo>
                <a:lnTo>
                  <a:pt x="68360" y="64208"/>
                </a:lnTo>
                <a:lnTo>
                  <a:pt x="77095" y="16100"/>
                </a:lnTo>
                <a:lnTo>
                  <a:pt x="76963" y="3696"/>
                </a:lnTo>
                <a:lnTo>
                  <a:pt x="74829" y="0"/>
                </a:lnTo>
                <a:lnTo>
                  <a:pt x="63900" y="7106"/>
                </a:lnTo>
                <a:lnTo>
                  <a:pt x="51808" y="7107"/>
                </a:lnTo>
                <a:lnTo>
                  <a:pt x="42110" y="4155"/>
                </a:lnTo>
                <a:lnTo>
                  <a:pt x="39707" y="3108"/>
                </a:lnTo>
                <a:lnTo>
                  <a:pt x="38884" y="2682"/>
                </a:lnTo>
                <a:lnTo>
                  <a:pt x="38528" y="2499"/>
                </a:lnTo>
                <a:lnTo>
                  <a:pt x="38290" y="2651"/>
                </a:lnTo>
                <a:lnTo>
                  <a:pt x="37528" y="3047"/>
                </a:lnTo>
                <a:lnTo>
                  <a:pt x="29798" y="6023"/>
                </a:lnTo>
                <a:lnTo>
                  <a:pt x="18096" y="7739"/>
                </a:lnTo>
                <a:lnTo>
                  <a:pt x="6121" y="3866"/>
                </a:lnTo>
                <a:lnTo>
                  <a:pt x="178" y="0"/>
                </a:lnTo>
                <a:lnTo>
                  <a:pt x="0" y="12407"/>
                </a:lnTo>
                <a:lnTo>
                  <a:pt x="7176" y="60778"/>
                </a:lnTo>
                <a:lnTo>
                  <a:pt x="33717" y="93341"/>
                </a:lnTo>
                <a:lnTo>
                  <a:pt x="38159" y="96499"/>
                </a:lnTo>
                <a:lnTo>
                  <a:pt x="38528" y="96773"/>
                </a:lnTo>
                <a:lnTo>
                  <a:pt x="38909" y="96499"/>
                </a:lnTo>
                <a:lnTo>
                  <a:pt x="39204" y="96286"/>
                </a:lnTo>
                <a:close/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491810" y="3313845"/>
            <a:ext cx="76835" cy="0"/>
          </a:xfrm>
          <a:custGeom>
            <a:avLst/>
            <a:gdLst/>
            <a:ahLst/>
            <a:cxnLst/>
            <a:rect l="l" t="t" r="r" b="b"/>
            <a:pathLst>
              <a:path w="76835">
                <a:moveTo>
                  <a:pt x="0" y="0"/>
                </a:moveTo>
                <a:lnTo>
                  <a:pt x="76366" y="0"/>
                </a:lnTo>
              </a:path>
            </a:pathLst>
          </a:custGeom>
          <a:ln w="3508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499753" y="3341807"/>
            <a:ext cx="61594" cy="0"/>
          </a:xfrm>
          <a:custGeom>
            <a:avLst/>
            <a:gdLst/>
            <a:ahLst/>
            <a:cxnLst/>
            <a:rect l="l" t="t" r="r" b="b"/>
            <a:pathLst>
              <a:path w="61594">
                <a:moveTo>
                  <a:pt x="0" y="0"/>
                </a:moveTo>
                <a:lnTo>
                  <a:pt x="61067" y="0"/>
                </a:lnTo>
              </a:path>
            </a:pathLst>
          </a:custGeom>
          <a:ln w="3484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490048" y="3276498"/>
            <a:ext cx="40005" cy="100965"/>
          </a:xfrm>
          <a:custGeom>
            <a:avLst/>
            <a:gdLst/>
            <a:ahLst/>
            <a:cxnLst/>
            <a:rect l="l" t="t" r="r" b="b"/>
            <a:pathLst>
              <a:path w="40005" h="100964">
                <a:moveTo>
                  <a:pt x="4009" y="53925"/>
                </a:moveTo>
                <a:lnTo>
                  <a:pt x="24932" y="88879"/>
                </a:lnTo>
                <a:lnTo>
                  <a:pt x="39959" y="100644"/>
                </a:lnTo>
                <a:lnTo>
                  <a:pt x="36006" y="97993"/>
                </a:lnTo>
                <a:lnTo>
                  <a:pt x="32171" y="95097"/>
                </a:lnTo>
                <a:lnTo>
                  <a:pt x="10537" y="69921"/>
                </a:lnTo>
                <a:lnTo>
                  <a:pt x="8238" y="65745"/>
                </a:lnTo>
                <a:lnTo>
                  <a:pt x="6358" y="61356"/>
                </a:lnTo>
                <a:lnTo>
                  <a:pt x="4009" y="53925"/>
                </a:lnTo>
                <a:close/>
              </a:path>
              <a:path w="40005" h="100964">
                <a:moveTo>
                  <a:pt x="3917" y="53546"/>
                </a:moveTo>
                <a:lnTo>
                  <a:pt x="3970" y="53802"/>
                </a:lnTo>
                <a:lnTo>
                  <a:pt x="3917" y="53546"/>
                </a:lnTo>
                <a:close/>
              </a:path>
              <a:path w="40005" h="100964">
                <a:moveTo>
                  <a:pt x="179" y="26116"/>
                </a:moveTo>
                <a:lnTo>
                  <a:pt x="304" y="31841"/>
                </a:lnTo>
                <a:lnTo>
                  <a:pt x="1712" y="44493"/>
                </a:lnTo>
                <a:lnTo>
                  <a:pt x="3917" y="53546"/>
                </a:lnTo>
                <a:lnTo>
                  <a:pt x="1373" y="41347"/>
                </a:lnTo>
                <a:lnTo>
                  <a:pt x="286" y="28651"/>
                </a:lnTo>
                <a:lnTo>
                  <a:pt x="179" y="26116"/>
                </a:lnTo>
                <a:close/>
              </a:path>
              <a:path w="40005" h="100964">
                <a:moveTo>
                  <a:pt x="71" y="21199"/>
                </a:moveTo>
                <a:lnTo>
                  <a:pt x="85" y="23896"/>
                </a:lnTo>
                <a:lnTo>
                  <a:pt x="179" y="26116"/>
                </a:lnTo>
                <a:lnTo>
                  <a:pt x="71" y="21199"/>
                </a:lnTo>
                <a:close/>
              </a:path>
              <a:path w="40005" h="100964">
                <a:moveTo>
                  <a:pt x="298" y="0"/>
                </a:moveTo>
                <a:lnTo>
                  <a:pt x="142" y="5831"/>
                </a:lnTo>
                <a:lnTo>
                  <a:pt x="0" y="17925"/>
                </a:lnTo>
                <a:lnTo>
                  <a:pt x="71" y="21199"/>
                </a:lnTo>
                <a:lnTo>
                  <a:pt x="66" y="17925"/>
                </a:lnTo>
                <a:lnTo>
                  <a:pt x="106" y="9570"/>
                </a:lnTo>
                <a:lnTo>
                  <a:pt x="192" y="4785"/>
                </a:lnTo>
                <a:lnTo>
                  <a:pt x="304" y="670"/>
                </a:lnTo>
                <a:lnTo>
                  <a:pt x="298" y="0"/>
                </a:lnTo>
                <a:close/>
              </a:path>
              <a:path w="40005" h="100964">
                <a:moveTo>
                  <a:pt x="1036" y="60"/>
                </a:moveTo>
                <a:lnTo>
                  <a:pt x="1216" y="121"/>
                </a:lnTo>
                <a:lnTo>
                  <a:pt x="1359" y="182"/>
                </a:lnTo>
                <a:lnTo>
                  <a:pt x="1478" y="335"/>
                </a:lnTo>
                <a:lnTo>
                  <a:pt x="1380" y="182"/>
                </a:lnTo>
                <a:lnTo>
                  <a:pt x="1216" y="91"/>
                </a:lnTo>
                <a:lnTo>
                  <a:pt x="1036" y="60"/>
                </a:lnTo>
                <a:close/>
              </a:path>
              <a:path w="40005" h="100964">
                <a:moveTo>
                  <a:pt x="487" y="0"/>
                </a:moveTo>
                <a:lnTo>
                  <a:pt x="323" y="2"/>
                </a:lnTo>
                <a:lnTo>
                  <a:pt x="1036" y="60"/>
                </a:lnTo>
                <a:lnTo>
                  <a:pt x="4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493919" y="3277047"/>
            <a:ext cx="34925" cy="8255"/>
          </a:xfrm>
          <a:custGeom>
            <a:avLst/>
            <a:gdLst/>
            <a:ahLst/>
            <a:cxnLst/>
            <a:rect l="l" t="t" r="r" b="b"/>
            <a:pathLst>
              <a:path w="34925" h="8254">
                <a:moveTo>
                  <a:pt x="5353" y="5080"/>
                </a:moveTo>
                <a:lnTo>
                  <a:pt x="6071" y="5516"/>
                </a:lnTo>
                <a:lnTo>
                  <a:pt x="10594" y="7619"/>
                </a:lnTo>
                <a:lnTo>
                  <a:pt x="13917" y="8168"/>
                </a:lnTo>
                <a:lnTo>
                  <a:pt x="20513" y="8046"/>
                </a:lnTo>
                <a:lnTo>
                  <a:pt x="20677" y="8016"/>
                </a:lnTo>
                <a:lnTo>
                  <a:pt x="13941" y="8016"/>
                </a:lnTo>
                <a:lnTo>
                  <a:pt x="10631" y="7467"/>
                </a:lnTo>
                <a:lnTo>
                  <a:pt x="5353" y="5080"/>
                </a:lnTo>
                <a:close/>
              </a:path>
              <a:path w="34925" h="8254">
                <a:moveTo>
                  <a:pt x="34580" y="3417"/>
                </a:moveTo>
                <a:lnTo>
                  <a:pt x="33086" y="4084"/>
                </a:lnTo>
                <a:lnTo>
                  <a:pt x="31562" y="4693"/>
                </a:lnTo>
                <a:lnTo>
                  <a:pt x="30050" y="5333"/>
                </a:lnTo>
                <a:lnTo>
                  <a:pt x="28492" y="5882"/>
                </a:lnTo>
                <a:lnTo>
                  <a:pt x="23777" y="7284"/>
                </a:lnTo>
                <a:lnTo>
                  <a:pt x="20500" y="7894"/>
                </a:lnTo>
                <a:lnTo>
                  <a:pt x="17227" y="7924"/>
                </a:lnTo>
                <a:lnTo>
                  <a:pt x="13941" y="8016"/>
                </a:lnTo>
                <a:lnTo>
                  <a:pt x="20677" y="8016"/>
                </a:lnTo>
                <a:lnTo>
                  <a:pt x="23798" y="7437"/>
                </a:lnTo>
                <a:lnTo>
                  <a:pt x="26944" y="6461"/>
                </a:lnTo>
                <a:lnTo>
                  <a:pt x="30098" y="5516"/>
                </a:lnTo>
                <a:lnTo>
                  <a:pt x="33146" y="4206"/>
                </a:lnTo>
                <a:lnTo>
                  <a:pt x="34580" y="3417"/>
                </a:lnTo>
                <a:close/>
              </a:path>
              <a:path w="34925" h="8254">
                <a:moveTo>
                  <a:pt x="1217" y="1558"/>
                </a:moveTo>
                <a:lnTo>
                  <a:pt x="2023" y="2590"/>
                </a:lnTo>
                <a:lnTo>
                  <a:pt x="4629" y="4754"/>
                </a:lnTo>
                <a:lnTo>
                  <a:pt x="5353" y="5080"/>
                </a:lnTo>
                <a:lnTo>
                  <a:pt x="4666" y="4663"/>
                </a:lnTo>
                <a:lnTo>
                  <a:pt x="2118" y="2529"/>
                </a:lnTo>
                <a:lnTo>
                  <a:pt x="1217" y="1558"/>
                </a:lnTo>
                <a:close/>
              </a:path>
              <a:path w="34925" h="8254">
                <a:moveTo>
                  <a:pt x="0" y="0"/>
                </a:moveTo>
                <a:lnTo>
                  <a:pt x="987" y="1310"/>
                </a:lnTo>
                <a:lnTo>
                  <a:pt x="1217" y="155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530007" y="3277047"/>
            <a:ext cx="36830" cy="8255"/>
          </a:xfrm>
          <a:custGeom>
            <a:avLst/>
            <a:gdLst/>
            <a:ahLst/>
            <a:cxnLst/>
            <a:rect l="l" t="t" r="r" b="b"/>
            <a:pathLst>
              <a:path w="36830" h="8254">
                <a:moveTo>
                  <a:pt x="0" y="2621"/>
                </a:moveTo>
                <a:lnTo>
                  <a:pt x="22372" y="8199"/>
                </a:lnTo>
                <a:lnTo>
                  <a:pt x="23174" y="8046"/>
                </a:lnTo>
                <a:lnTo>
                  <a:pt x="22347" y="8046"/>
                </a:lnTo>
                <a:lnTo>
                  <a:pt x="15715" y="7955"/>
                </a:lnTo>
                <a:lnTo>
                  <a:pt x="1487" y="3383"/>
                </a:lnTo>
                <a:lnTo>
                  <a:pt x="0" y="2621"/>
                </a:lnTo>
                <a:close/>
              </a:path>
              <a:path w="36830" h="8254">
                <a:moveTo>
                  <a:pt x="31015" y="4964"/>
                </a:moveTo>
                <a:lnTo>
                  <a:pt x="25703" y="7437"/>
                </a:lnTo>
                <a:lnTo>
                  <a:pt x="22347" y="8046"/>
                </a:lnTo>
                <a:lnTo>
                  <a:pt x="23174" y="8046"/>
                </a:lnTo>
                <a:lnTo>
                  <a:pt x="25740" y="7559"/>
                </a:lnTo>
                <a:lnTo>
                  <a:pt x="28763" y="6126"/>
                </a:lnTo>
                <a:lnTo>
                  <a:pt x="30275" y="5425"/>
                </a:lnTo>
                <a:lnTo>
                  <a:pt x="31015" y="4964"/>
                </a:lnTo>
                <a:close/>
              </a:path>
              <a:path w="36830" h="8254">
                <a:moveTo>
                  <a:pt x="35064" y="1714"/>
                </a:moveTo>
                <a:lnTo>
                  <a:pt x="34302" y="2468"/>
                </a:lnTo>
                <a:lnTo>
                  <a:pt x="33003" y="3474"/>
                </a:lnTo>
                <a:lnTo>
                  <a:pt x="31693" y="4541"/>
                </a:lnTo>
                <a:lnTo>
                  <a:pt x="31015" y="4964"/>
                </a:lnTo>
                <a:lnTo>
                  <a:pt x="31729" y="4632"/>
                </a:lnTo>
                <a:lnTo>
                  <a:pt x="34372" y="2499"/>
                </a:lnTo>
                <a:lnTo>
                  <a:pt x="35064" y="1714"/>
                </a:lnTo>
                <a:close/>
              </a:path>
              <a:path w="36830" h="8254">
                <a:moveTo>
                  <a:pt x="36575" y="0"/>
                </a:moveTo>
                <a:lnTo>
                  <a:pt x="35064" y="1714"/>
                </a:lnTo>
                <a:lnTo>
                  <a:pt x="35503" y="1280"/>
                </a:lnTo>
                <a:lnTo>
                  <a:pt x="3657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530007" y="3277168"/>
            <a:ext cx="40005" cy="100330"/>
          </a:xfrm>
          <a:custGeom>
            <a:avLst/>
            <a:gdLst/>
            <a:ahLst/>
            <a:cxnLst/>
            <a:rect l="l" t="t" r="r" b="b"/>
            <a:pathLst>
              <a:path w="40005" h="100329">
                <a:moveTo>
                  <a:pt x="27707" y="72074"/>
                </a:moveTo>
                <a:lnTo>
                  <a:pt x="0" y="100035"/>
                </a:lnTo>
                <a:lnTo>
                  <a:pt x="7653" y="94548"/>
                </a:lnTo>
                <a:lnTo>
                  <a:pt x="14871" y="88483"/>
                </a:lnTo>
                <a:lnTo>
                  <a:pt x="18275" y="85222"/>
                </a:lnTo>
                <a:lnTo>
                  <a:pt x="22993" y="79452"/>
                </a:lnTo>
                <a:lnTo>
                  <a:pt x="27707" y="72074"/>
                </a:lnTo>
                <a:close/>
              </a:path>
              <a:path w="40005" h="100329">
                <a:moveTo>
                  <a:pt x="28586" y="70699"/>
                </a:moveTo>
                <a:lnTo>
                  <a:pt x="27707" y="72074"/>
                </a:lnTo>
                <a:lnTo>
                  <a:pt x="28439" y="71015"/>
                </a:lnTo>
                <a:lnTo>
                  <a:pt x="28586" y="70699"/>
                </a:lnTo>
                <a:close/>
              </a:path>
              <a:path w="40005" h="100329">
                <a:moveTo>
                  <a:pt x="33730" y="59619"/>
                </a:moveTo>
                <a:lnTo>
                  <a:pt x="28586" y="70699"/>
                </a:lnTo>
                <a:lnTo>
                  <a:pt x="29862" y="68701"/>
                </a:lnTo>
                <a:lnTo>
                  <a:pt x="33730" y="59619"/>
                </a:lnTo>
                <a:close/>
              </a:path>
              <a:path w="40005" h="100329">
                <a:moveTo>
                  <a:pt x="33827" y="59391"/>
                </a:moveTo>
                <a:lnTo>
                  <a:pt x="33730" y="59619"/>
                </a:lnTo>
                <a:lnTo>
                  <a:pt x="33815" y="59435"/>
                </a:lnTo>
                <a:close/>
              </a:path>
              <a:path w="40005" h="100329">
                <a:moveTo>
                  <a:pt x="39725" y="21737"/>
                </a:moveTo>
                <a:lnTo>
                  <a:pt x="39669" y="24444"/>
                </a:lnTo>
                <a:lnTo>
                  <a:pt x="39050" y="34091"/>
                </a:lnTo>
                <a:lnTo>
                  <a:pt x="37363" y="46128"/>
                </a:lnTo>
                <a:lnTo>
                  <a:pt x="33827" y="59391"/>
                </a:lnTo>
                <a:lnTo>
                  <a:pt x="34859" y="56967"/>
                </a:lnTo>
                <a:lnTo>
                  <a:pt x="39660" y="26298"/>
                </a:lnTo>
                <a:lnTo>
                  <a:pt x="39725" y="21737"/>
                </a:lnTo>
                <a:close/>
              </a:path>
              <a:path w="40005" h="100329">
                <a:moveTo>
                  <a:pt x="39767" y="18875"/>
                </a:moveTo>
                <a:lnTo>
                  <a:pt x="39725" y="21737"/>
                </a:lnTo>
                <a:lnTo>
                  <a:pt x="39767" y="19751"/>
                </a:lnTo>
                <a:lnTo>
                  <a:pt x="39767" y="18875"/>
                </a:lnTo>
                <a:close/>
              </a:path>
              <a:path w="40005" h="100329">
                <a:moveTo>
                  <a:pt x="39767" y="10440"/>
                </a:moveTo>
                <a:lnTo>
                  <a:pt x="39767" y="18875"/>
                </a:lnTo>
                <a:lnTo>
                  <a:pt x="39843" y="13606"/>
                </a:lnTo>
                <a:lnTo>
                  <a:pt x="39767" y="10440"/>
                </a:lnTo>
                <a:close/>
              </a:path>
              <a:path w="40005" h="100329">
                <a:moveTo>
                  <a:pt x="39584" y="2841"/>
                </a:moveTo>
                <a:lnTo>
                  <a:pt x="39767" y="10440"/>
                </a:lnTo>
                <a:lnTo>
                  <a:pt x="39669" y="5638"/>
                </a:lnTo>
                <a:lnTo>
                  <a:pt x="39584" y="2841"/>
                </a:lnTo>
                <a:close/>
              </a:path>
              <a:path w="40005" h="100329">
                <a:moveTo>
                  <a:pt x="39538" y="914"/>
                </a:moveTo>
                <a:lnTo>
                  <a:pt x="39584" y="2841"/>
                </a:lnTo>
                <a:lnTo>
                  <a:pt x="39538" y="914"/>
                </a:lnTo>
                <a:close/>
              </a:path>
              <a:path w="40005" h="100329">
                <a:moveTo>
                  <a:pt x="38395" y="0"/>
                </a:moveTo>
                <a:lnTo>
                  <a:pt x="38669" y="426"/>
                </a:lnTo>
                <a:lnTo>
                  <a:pt x="39038" y="792"/>
                </a:lnTo>
                <a:lnTo>
                  <a:pt x="39526" y="914"/>
                </a:lnTo>
                <a:lnTo>
                  <a:pt x="39050" y="761"/>
                </a:lnTo>
                <a:lnTo>
                  <a:pt x="38682" y="426"/>
                </a:lnTo>
                <a:lnTo>
                  <a:pt x="3839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490097" y="3279150"/>
            <a:ext cx="10441" cy="6705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559497" y="3279140"/>
            <a:ext cx="10370" cy="6715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525517" y="3281205"/>
            <a:ext cx="3559" cy="4862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516172" y="3240653"/>
            <a:ext cx="23883" cy="35478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533805" y="3262203"/>
            <a:ext cx="1917" cy="4724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532531" y="3263300"/>
            <a:ext cx="1798" cy="4785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530995" y="3264398"/>
            <a:ext cx="1773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529590" y="3264977"/>
            <a:ext cx="1507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528234" y="3264641"/>
            <a:ext cx="1507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526472" y="3264763"/>
            <a:ext cx="1515" cy="4754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525113" y="3263727"/>
            <a:ext cx="1505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523600" y="3262508"/>
            <a:ext cx="2023" cy="4663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522720" y="3260679"/>
            <a:ext cx="2227" cy="4541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533805" y="3259459"/>
            <a:ext cx="1917" cy="4693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532531" y="3260526"/>
            <a:ext cx="1798" cy="475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530995" y="3261654"/>
            <a:ext cx="1773" cy="475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529590" y="3262203"/>
            <a:ext cx="1498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528234" y="3261867"/>
            <a:ext cx="1500" cy="4785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526473" y="3261990"/>
            <a:ext cx="1515" cy="4785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25113" y="3260953"/>
            <a:ext cx="1505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23600" y="3259734"/>
            <a:ext cx="2023" cy="4663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22720" y="3257905"/>
            <a:ext cx="2227" cy="4541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519684" y="3267964"/>
            <a:ext cx="2273" cy="5120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522076" y="3266561"/>
            <a:ext cx="2572" cy="5943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520376" y="3264275"/>
            <a:ext cx="2557" cy="594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523923" y="3264275"/>
            <a:ext cx="2557" cy="597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522207" y="3262294"/>
            <a:ext cx="2535" cy="6004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519041" y="3262477"/>
            <a:ext cx="2441" cy="5150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520589" y="3260344"/>
            <a:ext cx="2249" cy="4724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520635" y="3257448"/>
            <a:ext cx="2264" cy="4724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520921" y="3255284"/>
            <a:ext cx="2240" cy="4724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522326" y="3257265"/>
            <a:ext cx="3142" cy="597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524386" y="3260161"/>
            <a:ext cx="2694" cy="597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536329" y="3267720"/>
            <a:ext cx="2904" cy="5150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533412" y="3267019"/>
            <a:ext cx="3309" cy="5943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534473" y="3264367"/>
            <a:ext cx="3306" cy="597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531053" y="3265281"/>
            <a:ext cx="3322" cy="594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532208" y="3262965"/>
            <a:ext cx="3322" cy="594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535174" y="3262416"/>
            <a:ext cx="3309" cy="478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532994" y="3260801"/>
            <a:ext cx="2892" cy="4602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533162" y="3256290"/>
            <a:ext cx="3867" cy="5729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530257" y="3258271"/>
            <a:ext cx="3855" cy="5729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529422" y="3261471"/>
            <a:ext cx="3489" cy="5882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533244" y="3257783"/>
            <a:ext cx="2179" cy="4724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531339" y="3258880"/>
            <a:ext cx="2179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529642" y="3259459"/>
            <a:ext cx="1842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527965" y="3259124"/>
            <a:ext cx="1832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525809" y="3259216"/>
            <a:ext cx="1845" cy="4785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524109" y="3258210"/>
            <a:ext cx="1862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534780" y="3254613"/>
            <a:ext cx="2368" cy="4724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533244" y="3255710"/>
            <a:ext cx="2179" cy="4754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531339" y="3256838"/>
            <a:ext cx="2179" cy="472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529642" y="3257356"/>
            <a:ext cx="1831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527965" y="3257052"/>
            <a:ext cx="1842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525809" y="3257143"/>
            <a:ext cx="1855" cy="4754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524109" y="3256137"/>
            <a:ext cx="1863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522649" y="3255345"/>
            <a:ext cx="2462" cy="4663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521756" y="325308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087" y="0"/>
                </a:moveTo>
                <a:lnTo>
                  <a:pt x="451" y="700"/>
                </a:lnTo>
                <a:lnTo>
                  <a:pt x="0" y="1706"/>
                </a:lnTo>
                <a:lnTo>
                  <a:pt x="1606" y="2621"/>
                </a:lnTo>
                <a:lnTo>
                  <a:pt x="2118" y="1432"/>
                </a:lnTo>
                <a:lnTo>
                  <a:pt x="2166" y="274"/>
                </a:lnTo>
                <a:lnTo>
                  <a:pt x="1712" y="30"/>
                </a:lnTo>
                <a:lnTo>
                  <a:pt x="108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533842" y="3252937"/>
            <a:ext cx="2487" cy="475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534936" y="3251779"/>
            <a:ext cx="2487" cy="4785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531696" y="3254065"/>
            <a:ext cx="2477" cy="4754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529756" y="3254613"/>
            <a:ext cx="2096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527898" y="3254278"/>
            <a:ext cx="2085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525444" y="3254400"/>
            <a:ext cx="2086" cy="475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523528" y="3253364"/>
            <a:ext cx="2085" cy="4754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521458" y="3252114"/>
            <a:ext cx="2797" cy="469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520208" y="3250316"/>
            <a:ext cx="3093" cy="4541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535292" y="3248761"/>
            <a:ext cx="2523" cy="4724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533637" y="3249828"/>
            <a:ext cx="2322" cy="4785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531601" y="3250925"/>
            <a:ext cx="2310" cy="4785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529766" y="3251505"/>
            <a:ext cx="1980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528003" y="3251169"/>
            <a:ext cx="1960" cy="4754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525692" y="3251291"/>
            <a:ext cx="1981" cy="4754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523906" y="3250255"/>
            <a:ext cx="1946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521994" y="3249035"/>
            <a:ext cx="2572" cy="4663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520766" y="3247207"/>
            <a:ext cx="2916" cy="4541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535292" y="3245987"/>
            <a:ext cx="2523" cy="472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533637" y="3247054"/>
            <a:ext cx="2322" cy="4785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531601" y="3248152"/>
            <a:ext cx="2310" cy="4785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529766" y="3248731"/>
            <a:ext cx="1980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528003" y="3248395"/>
            <a:ext cx="1960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525692" y="3248517"/>
            <a:ext cx="1982" cy="4754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523896" y="3247481"/>
            <a:ext cx="1956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521994" y="3246262"/>
            <a:ext cx="2572" cy="4663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520766" y="3244463"/>
            <a:ext cx="2916" cy="4510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536365" y="3271164"/>
            <a:ext cx="9165" cy="8717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543543" y="32781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463" y="0"/>
                </a:moveTo>
                <a:lnTo>
                  <a:pt x="0" y="761"/>
                </a:lnTo>
                <a:lnTo>
                  <a:pt x="286" y="1005"/>
                </a:lnTo>
                <a:lnTo>
                  <a:pt x="463" y="1188"/>
                </a:lnTo>
                <a:lnTo>
                  <a:pt x="630" y="1310"/>
                </a:lnTo>
                <a:lnTo>
                  <a:pt x="1085" y="1767"/>
                </a:lnTo>
                <a:lnTo>
                  <a:pt x="1572" y="2225"/>
                </a:lnTo>
                <a:lnTo>
                  <a:pt x="1691" y="1767"/>
                </a:lnTo>
                <a:lnTo>
                  <a:pt x="1965" y="1523"/>
                </a:lnTo>
                <a:lnTo>
                  <a:pt x="2215" y="1310"/>
                </a:lnTo>
                <a:lnTo>
                  <a:pt x="2258" y="792"/>
                </a:lnTo>
                <a:lnTo>
                  <a:pt x="1691" y="792"/>
                </a:lnTo>
                <a:lnTo>
                  <a:pt x="905" y="304"/>
                </a:lnTo>
                <a:lnTo>
                  <a:pt x="463" y="0"/>
                </a:lnTo>
                <a:close/>
              </a:path>
              <a:path w="2539" h="2539">
                <a:moveTo>
                  <a:pt x="2242" y="1310"/>
                </a:moveTo>
                <a:lnTo>
                  <a:pt x="2237" y="1463"/>
                </a:lnTo>
                <a:lnTo>
                  <a:pt x="2242" y="1310"/>
                </a:lnTo>
                <a:close/>
              </a:path>
              <a:path w="2539" h="2539">
                <a:moveTo>
                  <a:pt x="2261" y="701"/>
                </a:moveTo>
                <a:lnTo>
                  <a:pt x="1691" y="792"/>
                </a:lnTo>
                <a:lnTo>
                  <a:pt x="2258" y="792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543453" y="3278205"/>
            <a:ext cx="2269" cy="2102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542995" y="32776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405" y="0"/>
                </a:moveTo>
                <a:lnTo>
                  <a:pt x="0" y="822"/>
                </a:lnTo>
                <a:lnTo>
                  <a:pt x="274" y="1036"/>
                </a:lnTo>
                <a:lnTo>
                  <a:pt x="454" y="1188"/>
                </a:lnTo>
                <a:lnTo>
                  <a:pt x="621" y="1280"/>
                </a:lnTo>
                <a:lnTo>
                  <a:pt x="1072" y="1676"/>
                </a:lnTo>
                <a:lnTo>
                  <a:pt x="1536" y="2072"/>
                </a:lnTo>
                <a:lnTo>
                  <a:pt x="1655" y="1584"/>
                </a:lnTo>
                <a:lnTo>
                  <a:pt x="2145" y="1097"/>
                </a:lnTo>
                <a:lnTo>
                  <a:pt x="2167" y="640"/>
                </a:lnTo>
                <a:lnTo>
                  <a:pt x="1609" y="640"/>
                </a:lnTo>
                <a:lnTo>
                  <a:pt x="835" y="243"/>
                </a:lnTo>
                <a:lnTo>
                  <a:pt x="405" y="0"/>
                </a:lnTo>
                <a:close/>
              </a:path>
              <a:path w="2539" h="2539">
                <a:moveTo>
                  <a:pt x="2167" y="1097"/>
                </a:moveTo>
                <a:lnTo>
                  <a:pt x="2167" y="1249"/>
                </a:lnTo>
                <a:lnTo>
                  <a:pt x="2167" y="1097"/>
                </a:lnTo>
                <a:close/>
              </a:path>
              <a:path w="2539" h="2539">
                <a:moveTo>
                  <a:pt x="2167" y="487"/>
                </a:moveTo>
                <a:lnTo>
                  <a:pt x="1609" y="640"/>
                </a:lnTo>
                <a:lnTo>
                  <a:pt x="2167" y="640"/>
                </a:lnTo>
                <a:lnTo>
                  <a:pt x="2167" y="48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542781" y="3277717"/>
            <a:ext cx="2334" cy="1980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542163" y="32768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475" y="0"/>
                </a:moveTo>
                <a:lnTo>
                  <a:pt x="0" y="731"/>
                </a:lnTo>
                <a:lnTo>
                  <a:pt x="274" y="1005"/>
                </a:lnTo>
                <a:lnTo>
                  <a:pt x="441" y="1188"/>
                </a:lnTo>
                <a:lnTo>
                  <a:pt x="618" y="1341"/>
                </a:lnTo>
                <a:lnTo>
                  <a:pt x="1560" y="2346"/>
                </a:lnTo>
                <a:lnTo>
                  <a:pt x="1725" y="1889"/>
                </a:lnTo>
                <a:lnTo>
                  <a:pt x="1987" y="1706"/>
                </a:lnTo>
                <a:lnTo>
                  <a:pt x="2273" y="1493"/>
                </a:lnTo>
                <a:lnTo>
                  <a:pt x="2309" y="1188"/>
                </a:lnTo>
                <a:lnTo>
                  <a:pt x="2343" y="914"/>
                </a:lnTo>
                <a:lnTo>
                  <a:pt x="1737" y="914"/>
                </a:lnTo>
                <a:lnTo>
                  <a:pt x="929" y="335"/>
                </a:lnTo>
                <a:lnTo>
                  <a:pt x="475" y="0"/>
                </a:lnTo>
                <a:close/>
              </a:path>
              <a:path w="2539" h="2539">
                <a:moveTo>
                  <a:pt x="2291" y="1493"/>
                </a:moveTo>
                <a:lnTo>
                  <a:pt x="2285" y="1645"/>
                </a:lnTo>
                <a:lnTo>
                  <a:pt x="2291" y="1493"/>
                </a:lnTo>
                <a:close/>
              </a:path>
              <a:path w="2539" h="2539">
                <a:moveTo>
                  <a:pt x="2346" y="883"/>
                </a:moveTo>
                <a:lnTo>
                  <a:pt x="1737" y="914"/>
                </a:lnTo>
                <a:lnTo>
                  <a:pt x="2343" y="91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541971" y="3276833"/>
            <a:ext cx="2429" cy="2285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541580" y="327601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664" y="0"/>
                </a:moveTo>
                <a:lnTo>
                  <a:pt x="0" y="701"/>
                </a:lnTo>
                <a:lnTo>
                  <a:pt x="368" y="1249"/>
                </a:lnTo>
                <a:lnTo>
                  <a:pt x="521" y="1432"/>
                </a:lnTo>
                <a:lnTo>
                  <a:pt x="914" y="1981"/>
                </a:lnTo>
                <a:lnTo>
                  <a:pt x="1295" y="2560"/>
                </a:lnTo>
                <a:lnTo>
                  <a:pt x="1557" y="2103"/>
                </a:lnTo>
                <a:lnTo>
                  <a:pt x="1880" y="1920"/>
                </a:lnTo>
                <a:lnTo>
                  <a:pt x="2225" y="1737"/>
                </a:lnTo>
                <a:lnTo>
                  <a:pt x="2404" y="1097"/>
                </a:lnTo>
                <a:lnTo>
                  <a:pt x="1761" y="1036"/>
                </a:lnTo>
                <a:lnTo>
                  <a:pt x="1057" y="396"/>
                </a:lnTo>
                <a:lnTo>
                  <a:pt x="664" y="0"/>
                </a:lnTo>
                <a:close/>
              </a:path>
              <a:path w="2539" h="3175">
                <a:moveTo>
                  <a:pt x="2235" y="1737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541413" y="3276041"/>
            <a:ext cx="2499" cy="246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540818" y="32752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664" y="0"/>
                </a:moveTo>
                <a:lnTo>
                  <a:pt x="0" y="701"/>
                </a:lnTo>
                <a:lnTo>
                  <a:pt x="287" y="1097"/>
                </a:lnTo>
                <a:lnTo>
                  <a:pt x="380" y="1249"/>
                </a:lnTo>
                <a:lnTo>
                  <a:pt x="533" y="1402"/>
                </a:lnTo>
                <a:lnTo>
                  <a:pt x="1295" y="2529"/>
                </a:lnTo>
                <a:lnTo>
                  <a:pt x="1569" y="2103"/>
                </a:lnTo>
                <a:lnTo>
                  <a:pt x="1892" y="1920"/>
                </a:lnTo>
                <a:lnTo>
                  <a:pt x="2225" y="1706"/>
                </a:lnTo>
                <a:lnTo>
                  <a:pt x="2426" y="1097"/>
                </a:lnTo>
                <a:lnTo>
                  <a:pt x="1786" y="1066"/>
                </a:lnTo>
                <a:lnTo>
                  <a:pt x="1069" y="396"/>
                </a:lnTo>
                <a:lnTo>
                  <a:pt x="664" y="0"/>
                </a:lnTo>
                <a:close/>
              </a:path>
              <a:path w="2539" h="2539">
                <a:moveTo>
                  <a:pt x="2260" y="1706"/>
                </a:moveTo>
                <a:lnTo>
                  <a:pt x="2212" y="1889"/>
                </a:lnTo>
                <a:lnTo>
                  <a:pt x="2260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540651" y="3275248"/>
            <a:ext cx="2523" cy="2499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540197" y="3274547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630" y="0"/>
                </a:moveTo>
                <a:lnTo>
                  <a:pt x="0" y="701"/>
                </a:lnTo>
                <a:lnTo>
                  <a:pt x="347" y="1249"/>
                </a:lnTo>
                <a:lnTo>
                  <a:pt x="502" y="1432"/>
                </a:lnTo>
                <a:lnTo>
                  <a:pt x="893" y="2011"/>
                </a:lnTo>
                <a:lnTo>
                  <a:pt x="1274" y="2560"/>
                </a:lnTo>
                <a:lnTo>
                  <a:pt x="1548" y="2103"/>
                </a:lnTo>
                <a:lnTo>
                  <a:pt x="2179" y="1737"/>
                </a:lnTo>
                <a:lnTo>
                  <a:pt x="2290" y="1432"/>
                </a:lnTo>
                <a:lnTo>
                  <a:pt x="2383" y="1097"/>
                </a:lnTo>
                <a:lnTo>
                  <a:pt x="1752" y="1066"/>
                </a:lnTo>
                <a:lnTo>
                  <a:pt x="1011" y="396"/>
                </a:lnTo>
                <a:lnTo>
                  <a:pt x="630" y="0"/>
                </a:lnTo>
                <a:close/>
              </a:path>
              <a:path w="2539" h="3175">
                <a:moveTo>
                  <a:pt x="2214" y="1737"/>
                </a:moveTo>
                <a:lnTo>
                  <a:pt x="2179" y="1889"/>
                </a:lnTo>
                <a:lnTo>
                  <a:pt x="2214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540008" y="3274608"/>
            <a:ext cx="2474" cy="243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539532" y="327384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688" y="0"/>
                </a:moveTo>
                <a:lnTo>
                  <a:pt x="0" y="731"/>
                </a:lnTo>
                <a:lnTo>
                  <a:pt x="258" y="1097"/>
                </a:lnTo>
                <a:lnTo>
                  <a:pt x="380" y="1280"/>
                </a:lnTo>
                <a:lnTo>
                  <a:pt x="533" y="1463"/>
                </a:lnTo>
                <a:lnTo>
                  <a:pt x="1295" y="2590"/>
                </a:lnTo>
                <a:lnTo>
                  <a:pt x="1569" y="2133"/>
                </a:lnTo>
                <a:lnTo>
                  <a:pt x="1904" y="1950"/>
                </a:lnTo>
                <a:lnTo>
                  <a:pt x="2237" y="1737"/>
                </a:lnTo>
                <a:lnTo>
                  <a:pt x="2346" y="1463"/>
                </a:lnTo>
                <a:lnTo>
                  <a:pt x="2438" y="1097"/>
                </a:lnTo>
                <a:lnTo>
                  <a:pt x="1807" y="1066"/>
                </a:lnTo>
                <a:lnTo>
                  <a:pt x="1094" y="396"/>
                </a:lnTo>
                <a:lnTo>
                  <a:pt x="688" y="0"/>
                </a:lnTo>
                <a:close/>
              </a:path>
              <a:path w="2539" h="3175">
                <a:moveTo>
                  <a:pt x="2269" y="1737"/>
                </a:moveTo>
                <a:lnTo>
                  <a:pt x="2225" y="1889"/>
                </a:lnTo>
                <a:lnTo>
                  <a:pt x="2269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539365" y="3273907"/>
            <a:ext cx="2547" cy="2499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538913" y="327314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701" y="0"/>
                </a:moveTo>
                <a:lnTo>
                  <a:pt x="0" y="731"/>
                </a:lnTo>
                <a:lnTo>
                  <a:pt x="249" y="1066"/>
                </a:lnTo>
                <a:lnTo>
                  <a:pt x="380" y="1280"/>
                </a:lnTo>
                <a:lnTo>
                  <a:pt x="533" y="1463"/>
                </a:lnTo>
                <a:lnTo>
                  <a:pt x="926" y="2011"/>
                </a:lnTo>
                <a:lnTo>
                  <a:pt x="1295" y="2590"/>
                </a:lnTo>
                <a:lnTo>
                  <a:pt x="1581" y="2103"/>
                </a:lnTo>
                <a:lnTo>
                  <a:pt x="2261" y="1737"/>
                </a:lnTo>
                <a:lnTo>
                  <a:pt x="2371" y="1463"/>
                </a:lnTo>
                <a:lnTo>
                  <a:pt x="2474" y="1066"/>
                </a:lnTo>
                <a:lnTo>
                  <a:pt x="1831" y="1066"/>
                </a:lnTo>
                <a:lnTo>
                  <a:pt x="1094" y="365"/>
                </a:lnTo>
                <a:lnTo>
                  <a:pt x="701" y="0"/>
                </a:lnTo>
                <a:close/>
              </a:path>
              <a:path w="2539" h="3175">
                <a:moveTo>
                  <a:pt x="2293" y="1737"/>
                </a:moveTo>
                <a:lnTo>
                  <a:pt x="2249" y="1889"/>
                </a:lnTo>
                <a:lnTo>
                  <a:pt x="2293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538770" y="3273176"/>
            <a:ext cx="2535" cy="2529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538209" y="327247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13" y="0"/>
                </a:moveTo>
                <a:lnTo>
                  <a:pt x="0" y="883"/>
                </a:lnTo>
                <a:lnTo>
                  <a:pt x="249" y="1188"/>
                </a:lnTo>
                <a:lnTo>
                  <a:pt x="405" y="1402"/>
                </a:lnTo>
                <a:lnTo>
                  <a:pt x="573" y="1554"/>
                </a:lnTo>
                <a:lnTo>
                  <a:pt x="1405" y="2651"/>
                </a:lnTo>
                <a:lnTo>
                  <a:pt x="1703" y="2133"/>
                </a:lnTo>
                <a:lnTo>
                  <a:pt x="2048" y="1859"/>
                </a:lnTo>
                <a:lnTo>
                  <a:pt x="2404" y="1615"/>
                </a:lnTo>
                <a:lnTo>
                  <a:pt x="2593" y="975"/>
                </a:lnTo>
                <a:lnTo>
                  <a:pt x="1917" y="975"/>
                </a:lnTo>
                <a:lnTo>
                  <a:pt x="1142" y="365"/>
                </a:lnTo>
                <a:lnTo>
                  <a:pt x="713" y="0"/>
                </a:lnTo>
                <a:close/>
              </a:path>
              <a:path w="3175" h="3175">
                <a:moveTo>
                  <a:pt x="2422" y="1615"/>
                </a:moveTo>
                <a:lnTo>
                  <a:pt x="2380" y="1767"/>
                </a:lnTo>
                <a:lnTo>
                  <a:pt x="2422" y="1615"/>
                </a:lnTo>
                <a:close/>
              </a:path>
              <a:path w="3175" h="3175">
                <a:moveTo>
                  <a:pt x="2609" y="914"/>
                </a:moveTo>
                <a:lnTo>
                  <a:pt x="1917" y="975"/>
                </a:lnTo>
                <a:lnTo>
                  <a:pt x="2593" y="97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538020" y="3272535"/>
            <a:ext cx="2694" cy="2529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537554" y="327183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28" y="0"/>
                </a:moveTo>
                <a:lnTo>
                  <a:pt x="0" y="853"/>
                </a:lnTo>
                <a:lnTo>
                  <a:pt x="237" y="1158"/>
                </a:lnTo>
                <a:lnTo>
                  <a:pt x="393" y="1371"/>
                </a:lnTo>
                <a:lnTo>
                  <a:pt x="573" y="1554"/>
                </a:lnTo>
                <a:lnTo>
                  <a:pt x="978" y="2103"/>
                </a:lnTo>
                <a:lnTo>
                  <a:pt x="1392" y="2651"/>
                </a:lnTo>
                <a:lnTo>
                  <a:pt x="1691" y="2103"/>
                </a:lnTo>
                <a:lnTo>
                  <a:pt x="2036" y="1859"/>
                </a:lnTo>
                <a:lnTo>
                  <a:pt x="2392" y="1584"/>
                </a:lnTo>
                <a:lnTo>
                  <a:pt x="2478" y="1371"/>
                </a:lnTo>
                <a:lnTo>
                  <a:pt x="2582" y="944"/>
                </a:lnTo>
                <a:lnTo>
                  <a:pt x="1917" y="944"/>
                </a:lnTo>
                <a:lnTo>
                  <a:pt x="1130" y="335"/>
                </a:lnTo>
                <a:lnTo>
                  <a:pt x="728" y="0"/>
                </a:lnTo>
                <a:close/>
              </a:path>
              <a:path w="3175" h="3175">
                <a:moveTo>
                  <a:pt x="2420" y="1584"/>
                </a:moveTo>
                <a:lnTo>
                  <a:pt x="2371" y="1767"/>
                </a:lnTo>
                <a:lnTo>
                  <a:pt x="2420" y="1584"/>
                </a:lnTo>
                <a:close/>
              </a:path>
              <a:path w="3175" h="3175">
                <a:moveTo>
                  <a:pt x="2596" y="883"/>
                </a:moveTo>
                <a:lnTo>
                  <a:pt x="1917" y="944"/>
                </a:lnTo>
                <a:lnTo>
                  <a:pt x="2582" y="94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537353" y="3271896"/>
            <a:ext cx="2718" cy="2529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536923" y="327116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643" y="0"/>
                </a:moveTo>
                <a:lnTo>
                  <a:pt x="0" y="853"/>
                </a:lnTo>
                <a:lnTo>
                  <a:pt x="249" y="1158"/>
                </a:lnTo>
                <a:lnTo>
                  <a:pt x="405" y="1371"/>
                </a:lnTo>
                <a:lnTo>
                  <a:pt x="585" y="1523"/>
                </a:lnTo>
                <a:lnTo>
                  <a:pt x="1023" y="2103"/>
                </a:lnTo>
                <a:lnTo>
                  <a:pt x="1429" y="2621"/>
                </a:lnTo>
                <a:lnTo>
                  <a:pt x="1691" y="2103"/>
                </a:lnTo>
                <a:lnTo>
                  <a:pt x="2011" y="1859"/>
                </a:lnTo>
                <a:lnTo>
                  <a:pt x="2346" y="1615"/>
                </a:lnTo>
                <a:lnTo>
                  <a:pt x="2411" y="1371"/>
                </a:lnTo>
                <a:lnTo>
                  <a:pt x="2504" y="975"/>
                </a:lnTo>
                <a:lnTo>
                  <a:pt x="1859" y="975"/>
                </a:lnTo>
                <a:lnTo>
                  <a:pt x="1072" y="396"/>
                </a:lnTo>
                <a:lnTo>
                  <a:pt x="643" y="0"/>
                </a:lnTo>
                <a:close/>
              </a:path>
              <a:path w="2539" h="3175">
                <a:moveTo>
                  <a:pt x="2373" y="1615"/>
                </a:moveTo>
                <a:lnTo>
                  <a:pt x="2346" y="1798"/>
                </a:lnTo>
                <a:lnTo>
                  <a:pt x="2373" y="1615"/>
                </a:lnTo>
                <a:close/>
              </a:path>
              <a:path w="2539" h="3175">
                <a:moveTo>
                  <a:pt x="2511" y="944"/>
                </a:moveTo>
                <a:lnTo>
                  <a:pt x="1859" y="975"/>
                </a:lnTo>
                <a:lnTo>
                  <a:pt x="2504" y="97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536722" y="3271255"/>
            <a:ext cx="2629" cy="246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536865" y="3270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569" y="0"/>
                </a:moveTo>
                <a:lnTo>
                  <a:pt x="249" y="487"/>
                </a:lnTo>
                <a:lnTo>
                  <a:pt x="380" y="731"/>
                </a:lnTo>
                <a:lnTo>
                  <a:pt x="0" y="1158"/>
                </a:lnTo>
                <a:lnTo>
                  <a:pt x="427" y="1737"/>
                </a:lnTo>
                <a:lnTo>
                  <a:pt x="795" y="2255"/>
                </a:lnTo>
                <a:lnTo>
                  <a:pt x="1082" y="1737"/>
                </a:lnTo>
                <a:lnTo>
                  <a:pt x="1438" y="1523"/>
                </a:lnTo>
                <a:lnTo>
                  <a:pt x="1798" y="1280"/>
                </a:lnTo>
                <a:lnTo>
                  <a:pt x="1880" y="1066"/>
                </a:lnTo>
                <a:lnTo>
                  <a:pt x="1995" y="640"/>
                </a:lnTo>
                <a:lnTo>
                  <a:pt x="1331" y="640"/>
                </a:lnTo>
                <a:lnTo>
                  <a:pt x="569" y="0"/>
                </a:lnTo>
                <a:close/>
              </a:path>
              <a:path w="2539" h="2539">
                <a:moveTo>
                  <a:pt x="1829" y="1280"/>
                </a:moveTo>
                <a:lnTo>
                  <a:pt x="1786" y="1463"/>
                </a:lnTo>
                <a:lnTo>
                  <a:pt x="1829" y="1280"/>
                </a:lnTo>
                <a:close/>
              </a:path>
              <a:path w="2539" h="2539">
                <a:moveTo>
                  <a:pt x="2011" y="579"/>
                </a:moveTo>
                <a:lnTo>
                  <a:pt x="1331" y="640"/>
                </a:lnTo>
                <a:lnTo>
                  <a:pt x="1995" y="64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536698" y="3270798"/>
            <a:ext cx="2084" cy="2255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536758" y="327064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26" y="0"/>
                </a:moveTo>
                <a:lnTo>
                  <a:pt x="259" y="518"/>
                </a:lnTo>
                <a:lnTo>
                  <a:pt x="0" y="1280"/>
                </a:lnTo>
                <a:lnTo>
                  <a:pt x="426" y="1737"/>
                </a:lnTo>
                <a:lnTo>
                  <a:pt x="664" y="1280"/>
                </a:lnTo>
                <a:lnTo>
                  <a:pt x="963" y="1005"/>
                </a:lnTo>
                <a:lnTo>
                  <a:pt x="1249" y="731"/>
                </a:lnTo>
                <a:lnTo>
                  <a:pt x="1410" y="335"/>
                </a:lnTo>
                <a:lnTo>
                  <a:pt x="963" y="335"/>
                </a:lnTo>
                <a:lnTo>
                  <a:pt x="426" y="0"/>
                </a:lnTo>
                <a:close/>
              </a:path>
              <a:path w="1905" h="1904">
                <a:moveTo>
                  <a:pt x="1268" y="731"/>
                </a:moveTo>
                <a:close/>
              </a:path>
              <a:path w="1905" h="1904">
                <a:moveTo>
                  <a:pt x="1487" y="121"/>
                </a:moveTo>
                <a:lnTo>
                  <a:pt x="963" y="335"/>
                </a:lnTo>
                <a:lnTo>
                  <a:pt x="1410" y="335"/>
                </a:lnTo>
                <a:lnTo>
                  <a:pt x="1487" y="12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536722" y="32705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332" y="0"/>
                </a:moveTo>
                <a:lnTo>
                  <a:pt x="0" y="30"/>
                </a:lnTo>
                <a:lnTo>
                  <a:pt x="20" y="182"/>
                </a:lnTo>
                <a:lnTo>
                  <a:pt x="43" y="609"/>
                </a:lnTo>
                <a:lnTo>
                  <a:pt x="106" y="1462"/>
                </a:lnTo>
                <a:lnTo>
                  <a:pt x="393" y="1828"/>
                </a:lnTo>
                <a:lnTo>
                  <a:pt x="667" y="1340"/>
                </a:lnTo>
                <a:lnTo>
                  <a:pt x="1235" y="816"/>
                </a:lnTo>
                <a:lnTo>
                  <a:pt x="1331" y="609"/>
                </a:lnTo>
                <a:lnTo>
                  <a:pt x="1423" y="335"/>
                </a:lnTo>
                <a:lnTo>
                  <a:pt x="916" y="335"/>
                </a:lnTo>
                <a:lnTo>
                  <a:pt x="332" y="0"/>
                </a:lnTo>
                <a:close/>
              </a:path>
              <a:path w="1905" h="1904">
                <a:moveTo>
                  <a:pt x="1475" y="182"/>
                </a:moveTo>
                <a:lnTo>
                  <a:pt x="918" y="335"/>
                </a:lnTo>
                <a:lnTo>
                  <a:pt x="1424" y="335"/>
                </a:lnTo>
                <a:lnTo>
                  <a:pt x="1475" y="18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568714" y="3263331"/>
            <a:ext cx="12335" cy="13075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532327" y="3272752"/>
            <a:ext cx="46990" cy="12700"/>
          </a:xfrm>
          <a:custGeom>
            <a:avLst/>
            <a:gdLst/>
            <a:ahLst/>
            <a:cxnLst/>
            <a:rect l="l" t="t" r="r" b="b"/>
            <a:pathLst>
              <a:path w="46989" h="12700">
                <a:moveTo>
                  <a:pt x="45815" y="5483"/>
                </a:moveTo>
                <a:lnTo>
                  <a:pt x="12646" y="5483"/>
                </a:lnTo>
                <a:lnTo>
                  <a:pt x="26493" y="8165"/>
                </a:lnTo>
                <a:lnTo>
                  <a:pt x="34018" y="10147"/>
                </a:lnTo>
                <a:lnTo>
                  <a:pt x="39233" y="12311"/>
                </a:lnTo>
                <a:lnTo>
                  <a:pt x="44793" y="8653"/>
                </a:lnTo>
                <a:lnTo>
                  <a:pt x="45815" y="5483"/>
                </a:lnTo>
                <a:close/>
              </a:path>
              <a:path w="46989" h="12700">
                <a:moveTo>
                  <a:pt x="15576" y="0"/>
                </a:moveTo>
                <a:lnTo>
                  <a:pt x="4487" y="4176"/>
                </a:lnTo>
                <a:lnTo>
                  <a:pt x="99" y="7802"/>
                </a:lnTo>
                <a:lnTo>
                  <a:pt x="3227" y="9415"/>
                </a:lnTo>
                <a:lnTo>
                  <a:pt x="4907" y="9964"/>
                </a:lnTo>
                <a:lnTo>
                  <a:pt x="12646" y="5483"/>
                </a:lnTo>
                <a:lnTo>
                  <a:pt x="45815" y="5483"/>
                </a:lnTo>
                <a:lnTo>
                  <a:pt x="45982" y="4965"/>
                </a:lnTo>
                <a:lnTo>
                  <a:pt x="46204" y="4008"/>
                </a:lnTo>
                <a:lnTo>
                  <a:pt x="41068" y="4008"/>
                </a:lnTo>
                <a:lnTo>
                  <a:pt x="33872" y="1786"/>
                </a:lnTo>
                <a:lnTo>
                  <a:pt x="15576" y="0"/>
                </a:lnTo>
                <a:close/>
              </a:path>
              <a:path w="46989" h="12700">
                <a:moveTo>
                  <a:pt x="46555" y="2496"/>
                </a:moveTo>
                <a:lnTo>
                  <a:pt x="41068" y="4008"/>
                </a:lnTo>
                <a:lnTo>
                  <a:pt x="46204" y="4008"/>
                </a:lnTo>
                <a:lnTo>
                  <a:pt x="46555" y="2496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531864" y="3271377"/>
            <a:ext cx="48243" cy="13624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531994" y="3270951"/>
            <a:ext cx="48260" cy="9525"/>
          </a:xfrm>
          <a:custGeom>
            <a:avLst/>
            <a:gdLst/>
            <a:ahLst/>
            <a:cxnLst/>
            <a:rect l="l" t="t" r="r" b="b"/>
            <a:pathLst>
              <a:path w="48260" h="9525">
                <a:moveTo>
                  <a:pt x="18979" y="0"/>
                </a:moveTo>
                <a:lnTo>
                  <a:pt x="14572" y="548"/>
                </a:lnTo>
                <a:lnTo>
                  <a:pt x="10524" y="2194"/>
                </a:lnTo>
                <a:lnTo>
                  <a:pt x="6501" y="3749"/>
                </a:lnTo>
                <a:lnTo>
                  <a:pt x="2892" y="6309"/>
                </a:lnTo>
                <a:lnTo>
                  <a:pt x="0" y="9479"/>
                </a:lnTo>
                <a:lnTo>
                  <a:pt x="1523" y="7955"/>
                </a:lnTo>
                <a:lnTo>
                  <a:pt x="3142" y="6553"/>
                </a:lnTo>
                <a:lnTo>
                  <a:pt x="18979" y="182"/>
                </a:lnTo>
                <a:lnTo>
                  <a:pt x="20811" y="182"/>
                </a:lnTo>
                <a:lnTo>
                  <a:pt x="18979" y="0"/>
                </a:lnTo>
                <a:close/>
              </a:path>
              <a:path w="48260" h="9525">
                <a:moveTo>
                  <a:pt x="20811" y="182"/>
                </a:moveTo>
                <a:lnTo>
                  <a:pt x="18979" y="182"/>
                </a:lnTo>
                <a:lnTo>
                  <a:pt x="25383" y="701"/>
                </a:lnTo>
                <a:lnTo>
                  <a:pt x="27526" y="1097"/>
                </a:lnTo>
                <a:lnTo>
                  <a:pt x="29599" y="1706"/>
                </a:lnTo>
                <a:lnTo>
                  <a:pt x="33707" y="2956"/>
                </a:lnTo>
                <a:lnTo>
                  <a:pt x="35826" y="3383"/>
                </a:lnTo>
                <a:lnTo>
                  <a:pt x="37944" y="3779"/>
                </a:lnTo>
                <a:lnTo>
                  <a:pt x="40111" y="4023"/>
                </a:lnTo>
                <a:lnTo>
                  <a:pt x="42271" y="3901"/>
                </a:lnTo>
                <a:lnTo>
                  <a:pt x="40111" y="3901"/>
                </a:lnTo>
                <a:lnTo>
                  <a:pt x="37981" y="3627"/>
                </a:lnTo>
                <a:lnTo>
                  <a:pt x="33729" y="2834"/>
                </a:lnTo>
                <a:lnTo>
                  <a:pt x="31659" y="2255"/>
                </a:lnTo>
                <a:lnTo>
                  <a:pt x="27526" y="1036"/>
                </a:lnTo>
                <a:lnTo>
                  <a:pt x="25420" y="609"/>
                </a:lnTo>
                <a:lnTo>
                  <a:pt x="23253" y="426"/>
                </a:lnTo>
                <a:lnTo>
                  <a:pt x="20811" y="182"/>
                </a:lnTo>
                <a:close/>
              </a:path>
              <a:path w="48260" h="9525">
                <a:moveTo>
                  <a:pt x="48112" y="1554"/>
                </a:moveTo>
                <a:lnTo>
                  <a:pt x="47780" y="2011"/>
                </a:lnTo>
                <a:lnTo>
                  <a:pt x="47338" y="2316"/>
                </a:lnTo>
                <a:lnTo>
                  <a:pt x="40111" y="3901"/>
                </a:lnTo>
                <a:lnTo>
                  <a:pt x="42271" y="3901"/>
                </a:lnTo>
                <a:lnTo>
                  <a:pt x="43351" y="3840"/>
                </a:lnTo>
                <a:lnTo>
                  <a:pt x="44409" y="3688"/>
                </a:lnTo>
                <a:lnTo>
                  <a:pt x="45445" y="3322"/>
                </a:lnTo>
                <a:lnTo>
                  <a:pt x="45945" y="3169"/>
                </a:lnTo>
                <a:lnTo>
                  <a:pt x="46457" y="2926"/>
                </a:lnTo>
                <a:lnTo>
                  <a:pt x="46911" y="2621"/>
                </a:lnTo>
                <a:lnTo>
                  <a:pt x="47362" y="2346"/>
                </a:lnTo>
                <a:lnTo>
                  <a:pt x="47804" y="2011"/>
                </a:lnTo>
                <a:lnTo>
                  <a:pt x="48112" y="1554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479441" y="3263270"/>
            <a:ext cx="12347" cy="13136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481620" y="3272628"/>
            <a:ext cx="46990" cy="12700"/>
          </a:xfrm>
          <a:custGeom>
            <a:avLst/>
            <a:gdLst/>
            <a:ahLst/>
            <a:cxnLst/>
            <a:rect l="l" t="t" r="r" b="b"/>
            <a:pathLst>
              <a:path w="46989" h="12700">
                <a:moveTo>
                  <a:pt x="0" y="2498"/>
                </a:moveTo>
                <a:lnTo>
                  <a:pt x="569" y="4967"/>
                </a:lnTo>
                <a:lnTo>
                  <a:pt x="1761" y="8655"/>
                </a:lnTo>
                <a:lnTo>
                  <a:pt x="7333" y="12312"/>
                </a:lnTo>
                <a:lnTo>
                  <a:pt x="12524" y="10148"/>
                </a:lnTo>
                <a:lnTo>
                  <a:pt x="20074" y="8137"/>
                </a:lnTo>
                <a:lnTo>
                  <a:pt x="33921" y="5485"/>
                </a:lnTo>
                <a:lnTo>
                  <a:pt x="43654" y="5485"/>
                </a:lnTo>
                <a:lnTo>
                  <a:pt x="42083" y="4183"/>
                </a:lnTo>
                <a:lnTo>
                  <a:pt x="41596" y="3999"/>
                </a:lnTo>
                <a:lnTo>
                  <a:pt x="5497" y="3999"/>
                </a:lnTo>
                <a:lnTo>
                  <a:pt x="0" y="2498"/>
                </a:lnTo>
                <a:close/>
              </a:path>
              <a:path w="46989" h="12700">
                <a:moveTo>
                  <a:pt x="43654" y="5485"/>
                </a:moveTo>
                <a:lnTo>
                  <a:pt x="33921" y="5485"/>
                </a:lnTo>
                <a:lnTo>
                  <a:pt x="41660" y="9965"/>
                </a:lnTo>
                <a:lnTo>
                  <a:pt x="41943" y="9905"/>
                </a:lnTo>
                <a:lnTo>
                  <a:pt x="46552" y="7893"/>
                </a:lnTo>
                <a:lnTo>
                  <a:pt x="43654" y="5485"/>
                </a:lnTo>
                <a:close/>
              </a:path>
              <a:path w="46989" h="12700">
                <a:moveTo>
                  <a:pt x="30997" y="0"/>
                </a:moveTo>
                <a:lnTo>
                  <a:pt x="12698" y="1778"/>
                </a:lnTo>
                <a:lnTo>
                  <a:pt x="5497" y="3999"/>
                </a:lnTo>
                <a:lnTo>
                  <a:pt x="41596" y="3999"/>
                </a:lnTo>
                <a:lnTo>
                  <a:pt x="30997" y="0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480416" y="3271255"/>
            <a:ext cx="48161" cy="13624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480392" y="3270890"/>
            <a:ext cx="48260" cy="9525"/>
          </a:xfrm>
          <a:custGeom>
            <a:avLst/>
            <a:gdLst/>
            <a:ahLst/>
            <a:cxnLst/>
            <a:rect l="l" t="t" r="r" b="b"/>
            <a:pathLst>
              <a:path w="48260" h="9525">
                <a:moveTo>
                  <a:pt x="30571" y="182"/>
                </a:moveTo>
                <a:lnTo>
                  <a:pt x="29184" y="182"/>
                </a:lnTo>
                <a:lnTo>
                  <a:pt x="33540" y="761"/>
                </a:lnTo>
                <a:lnTo>
                  <a:pt x="39553" y="3139"/>
                </a:lnTo>
                <a:lnTo>
                  <a:pt x="41471" y="4145"/>
                </a:lnTo>
                <a:lnTo>
                  <a:pt x="45018" y="6553"/>
                </a:lnTo>
                <a:lnTo>
                  <a:pt x="46649" y="7985"/>
                </a:lnTo>
                <a:lnTo>
                  <a:pt x="48173" y="9509"/>
                </a:lnTo>
                <a:lnTo>
                  <a:pt x="45268" y="6309"/>
                </a:lnTo>
                <a:lnTo>
                  <a:pt x="41647" y="3779"/>
                </a:lnTo>
                <a:lnTo>
                  <a:pt x="33576" y="579"/>
                </a:lnTo>
                <a:lnTo>
                  <a:pt x="30571" y="182"/>
                </a:lnTo>
                <a:close/>
              </a:path>
              <a:path w="48260" h="9525">
                <a:moveTo>
                  <a:pt x="12" y="1554"/>
                </a:moveTo>
                <a:lnTo>
                  <a:pt x="310" y="2042"/>
                </a:lnTo>
                <a:lnTo>
                  <a:pt x="2679" y="3322"/>
                </a:lnTo>
                <a:lnTo>
                  <a:pt x="3703" y="3688"/>
                </a:lnTo>
                <a:lnTo>
                  <a:pt x="4776" y="3840"/>
                </a:lnTo>
                <a:lnTo>
                  <a:pt x="5858" y="3901"/>
                </a:lnTo>
                <a:lnTo>
                  <a:pt x="8013" y="4053"/>
                </a:lnTo>
                <a:lnTo>
                  <a:pt x="9382" y="3901"/>
                </a:lnTo>
                <a:lnTo>
                  <a:pt x="8013" y="3901"/>
                </a:lnTo>
                <a:lnTo>
                  <a:pt x="5858" y="3809"/>
                </a:lnTo>
                <a:lnTo>
                  <a:pt x="4788" y="3749"/>
                </a:lnTo>
                <a:lnTo>
                  <a:pt x="3727" y="3596"/>
                </a:lnTo>
                <a:lnTo>
                  <a:pt x="2691" y="3230"/>
                </a:lnTo>
                <a:lnTo>
                  <a:pt x="2203" y="3078"/>
                </a:lnTo>
                <a:lnTo>
                  <a:pt x="1691" y="2865"/>
                </a:lnTo>
                <a:lnTo>
                  <a:pt x="1240" y="2621"/>
                </a:lnTo>
                <a:lnTo>
                  <a:pt x="335" y="2011"/>
                </a:lnTo>
                <a:lnTo>
                  <a:pt x="12" y="1554"/>
                </a:lnTo>
                <a:close/>
              </a:path>
              <a:path w="48260" h="9525">
                <a:moveTo>
                  <a:pt x="29184" y="0"/>
                </a:moveTo>
                <a:lnTo>
                  <a:pt x="24896" y="426"/>
                </a:lnTo>
                <a:lnTo>
                  <a:pt x="22728" y="609"/>
                </a:lnTo>
                <a:lnTo>
                  <a:pt x="20610" y="1066"/>
                </a:lnTo>
                <a:lnTo>
                  <a:pt x="18525" y="1645"/>
                </a:lnTo>
                <a:lnTo>
                  <a:pt x="16468" y="2255"/>
                </a:lnTo>
                <a:lnTo>
                  <a:pt x="14395" y="2834"/>
                </a:lnTo>
                <a:lnTo>
                  <a:pt x="10155" y="3627"/>
                </a:lnTo>
                <a:lnTo>
                  <a:pt x="8013" y="3901"/>
                </a:lnTo>
                <a:lnTo>
                  <a:pt x="9382" y="3901"/>
                </a:lnTo>
                <a:lnTo>
                  <a:pt x="17513" y="1981"/>
                </a:lnTo>
                <a:lnTo>
                  <a:pt x="20610" y="1097"/>
                </a:lnTo>
                <a:lnTo>
                  <a:pt x="22753" y="701"/>
                </a:lnTo>
                <a:lnTo>
                  <a:pt x="29184" y="182"/>
                </a:lnTo>
                <a:lnTo>
                  <a:pt x="30571" y="182"/>
                </a:lnTo>
                <a:lnTo>
                  <a:pt x="29184" y="0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488585" y="327561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1661" y="487"/>
                </a:moveTo>
                <a:lnTo>
                  <a:pt x="405" y="487"/>
                </a:lnTo>
                <a:lnTo>
                  <a:pt x="548" y="548"/>
                </a:lnTo>
                <a:lnTo>
                  <a:pt x="725" y="731"/>
                </a:lnTo>
                <a:lnTo>
                  <a:pt x="774" y="1005"/>
                </a:lnTo>
                <a:lnTo>
                  <a:pt x="798" y="6126"/>
                </a:lnTo>
                <a:lnTo>
                  <a:pt x="655" y="6431"/>
                </a:lnTo>
                <a:lnTo>
                  <a:pt x="487" y="6522"/>
                </a:lnTo>
                <a:lnTo>
                  <a:pt x="274" y="6583"/>
                </a:lnTo>
                <a:lnTo>
                  <a:pt x="82" y="6614"/>
                </a:lnTo>
                <a:lnTo>
                  <a:pt x="82" y="6766"/>
                </a:lnTo>
                <a:lnTo>
                  <a:pt x="4203" y="6126"/>
                </a:lnTo>
                <a:lnTo>
                  <a:pt x="1798" y="6065"/>
                </a:lnTo>
                <a:lnTo>
                  <a:pt x="1655" y="5943"/>
                </a:lnTo>
                <a:lnTo>
                  <a:pt x="1569" y="5394"/>
                </a:lnTo>
                <a:lnTo>
                  <a:pt x="1560" y="4328"/>
                </a:lnTo>
                <a:lnTo>
                  <a:pt x="1583" y="670"/>
                </a:lnTo>
                <a:lnTo>
                  <a:pt x="1661" y="487"/>
                </a:lnTo>
                <a:close/>
              </a:path>
              <a:path w="5080" h="6985">
                <a:moveTo>
                  <a:pt x="4629" y="4328"/>
                </a:moveTo>
                <a:lnTo>
                  <a:pt x="4498" y="4328"/>
                </a:lnTo>
                <a:lnTo>
                  <a:pt x="4358" y="4724"/>
                </a:lnTo>
                <a:lnTo>
                  <a:pt x="4227" y="5029"/>
                </a:lnTo>
                <a:lnTo>
                  <a:pt x="4108" y="5242"/>
                </a:lnTo>
                <a:lnTo>
                  <a:pt x="3965" y="5455"/>
                </a:lnTo>
                <a:lnTo>
                  <a:pt x="3809" y="5608"/>
                </a:lnTo>
                <a:lnTo>
                  <a:pt x="3654" y="5699"/>
                </a:lnTo>
                <a:lnTo>
                  <a:pt x="3486" y="5821"/>
                </a:lnTo>
                <a:lnTo>
                  <a:pt x="3191" y="5882"/>
                </a:lnTo>
                <a:lnTo>
                  <a:pt x="2392" y="6004"/>
                </a:lnTo>
                <a:lnTo>
                  <a:pt x="2060" y="6065"/>
                </a:lnTo>
                <a:lnTo>
                  <a:pt x="4217" y="6065"/>
                </a:lnTo>
                <a:lnTo>
                  <a:pt x="4629" y="4328"/>
                </a:lnTo>
                <a:close/>
              </a:path>
              <a:path w="5080" h="6985">
                <a:moveTo>
                  <a:pt x="2404" y="0"/>
                </a:moveTo>
                <a:lnTo>
                  <a:pt x="0" y="396"/>
                </a:lnTo>
                <a:lnTo>
                  <a:pt x="12" y="548"/>
                </a:lnTo>
                <a:lnTo>
                  <a:pt x="405" y="487"/>
                </a:lnTo>
                <a:lnTo>
                  <a:pt x="1661" y="487"/>
                </a:lnTo>
                <a:lnTo>
                  <a:pt x="2130" y="213"/>
                </a:lnTo>
                <a:lnTo>
                  <a:pt x="2417" y="182"/>
                </a:lnTo>
                <a:lnTo>
                  <a:pt x="2404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493472" y="3275157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040" y="0"/>
                </a:moveTo>
                <a:lnTo>
                  <a:pt x="815" y="91"/>
                </a:lnTo>
                <a:lnTo>
                  <a:pt x="623" y="274"/>
                </a:lnTo>
                <a:lnTo>
                  <a:pt x="528" y="792"/>
                </a:lnTo>
                <a:lnTo>
                  <a:pt x="934" y="914"/>
                </a:lnTo>
                <a:lnTo>
                  <a:pt x="1339" y="213"/>
                </a:lnTo>
                <a:lnTo>
                  <a:pt x="1126" y="30"/>
                </a:lnTo>
                <a:close/>
              </a:path>
              <a:path w="1905" h="6350">
                <a:moveTo>
                  <a:pt x="1269" y="2834"/>
                </a:moveTo>
                <a:lnTo>
                  <a:pt x="504" y="2834"/>
                </a:lnTo>
                <a:lnTo>
                  <a:pt x="565" y="3108"/>
                </a:lnTo>
                <a:lnTo>
                  <a:pt x="580" y="5608"/>
                </a:lnTo>
                <a:lnTo>
                  <a:pt x="553" y="5760"/>
                </a:lnTo>
                <a:lnTo>
                  <a:pt x="470" y="5913"/>
                </a:lnTo>
                <a:lnTo>
                  <a:pt x="339" y="6035"/>
                </a:lnTo>
                <a:lnTo>
                  <a:pt x="53" y="6156"/>
                </a:lnTo>
                <a:lnTo>
                  <a:pt x="53" y="6309"/>
                </a:lnTo>
                <a:lnTo>
                  <a:pt x="1851" y="5699"/>
                </a:lnTo>
                <a:lnTo>
                  <a:pt x="1421" y="5608"/>
                </a:lnTo>
                <a:lnTo>
                  <a:pt x="1315" y="5425"/>
                </a:lnTo>
                <a:lnTo>
                  <a:pt x="1278" y="5242"/>
                </a:lnTo>
                <a:lnTo>
                  <a:pt x="1269" y="2834"/>
                </a:lnTo>
                <a:close/>
              </a:path>
              <a:path w="1905" h="6350">
                <a:moveTo>
                  <a:pt x="1851" y="5516"/>
                </a:moveTo>
                <a:lnTo>
                  <a:pt x="1671" y="5608"/>
                </a:lnTo>
                <a:lnTo>
                  <a:pt x="1851" y="5608"/>
                </a:lnTo>
                <a:close/>
              </a:path>
              <a:path w="1905" h="6350">
                <a:moveTo>
                  <a:pt x="1266" y="1950"/>
                </a:moveTo>
                <a:lnTo>
                  <a:pt x="1101" y="2011"/>
                </a:lnTo>
                <a:lnTo>
                  <a:pt x="11" y="2834"/>
                </a:lnTo>
                <a:lnTo>
                  <a:pt x="28" y="2987"/>
                </a:lnTo>
                <a:lnTo>
                  <a:pt x="220" y="2834"/>
                </a:lnTo>
                <a:lnTo>
                  <a:pt x="1269" y="2834"/>
                </a:lnTo>
                <a:lnTo>
                  <a:pt x="1266" y="195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495586" y="327470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1376" y="975"/>
                </a:moveTo>
                <a:lnTo>
                  <a:pt x="582" y="975"/>
                </a:lnTo>
                <a:lnTo>
                  <a:pt x="648" y="2590"/>
                </a:lnTo>
                <a:lnTo>
                  <a:pt x="618" y="5760"/>
                </a:lnTo>
                <a:lnTo>
                  <a:pt x="868" y="5821"/>
                </a:lnTo>
                <a:lnTo>
                  <a:pt x="1094" y="5852"/>
                </a:lnTo>
                <a:lnTo>
                  <a:pt x="1331" y="5821"/>
                </a:lnTo>
                <a:lnTo>
                  <a:pt x="1594" y="5821"/>
                </a:lnTo>
                <a:lnTo>
                  <a:pt x="1807" y="5760"/>
                </a:lnTo>
                <a:lnTo>
                  <a:pt x="2048" y="5669"/>
                </a:lnTo>
                <a:lnTo>
                  <a:pt x="2535" y="5455"/>
                </a:lnTo>
                <a:lnTo>
                  <a:pt x="1938" y="5394"/>
                </a:lnTo>
                <a:lnTo>
                  <a:pt x="1618" y="5364"/>
                </a:lnTo>
                <a:lnTo>
                  <a:pt x="1331" y="5242"/>
                </a:lnTo>
                <a:lnTo>
                  <a:pt x="1368" y="2987"/>
                </a:lnTo>
                <a:lnTo>
                  <a:pt x="1523" y="2773"/>
                </a:lnTo>
                <a:lnTo>
                  <a:pt x="1368" y="2743"/>
                </a:lnTo>
                <a:lnTo>
                  <a:pt x="1376" y="975"/>
                </a:lnTo>
                <a:close/>
              </a:path>
              <a:path w="4444" h="6350">
                <a:moveTo>
                  <a:pt x="4070" y="2072"/>
                </a:moveTo>
                <a:lnTo>
                  <a:pt x="2535" y="2072"/>
                </a:lnTo>
                <a:lnTo>
                  <a:pt x="2798" y="2103"/>
                </a:lnTo>
                <a:lnTo>
                  <a:pt x="3011" y="2285"/>
                </a:lnTo>
                <a:lnTo>
                  <a:pt x="3236" y="2468"/>
                </a:lnTo>
                <a:lnTo>
                  <a:pt x="3343" y="2743"/>
                </a:lnTo>
                <a:lnTo>
                  <a:pt x="3331" y="3779"/>
                </a:lnTo>
                <a:lnTo>
                  <a:pt x="2081" y="5333"/>
                </a:lnTo>
                <a:lnTo>
                  <a:pt x="1938" y="5394"/>
                </a:lnTo>
                <a:lnTo>
                  <a:pt x="2615" y="5394"/>
                </a:lnTo>
                <a:lnTo>
                  <a:pt x="2974" y="5120"/>
                </a:lnTo>
                <a:lnTo>
                  <a:pt x="3380" y="4632"/>
                </a:lnTo>
                <a:lnTo>
                  <a:pt x="3855" y="4023"/>
                </a:lnTo>
                <a:lnTo>
                  <a:pt x="4093" y="3383"/>
                </a:lnTo>
                <a:lnTo>
                  <a:pt x="4070" y="2072"/>
                </a:lnTo>
                <a:close/>
              </a:path>
              <a:path w="4444" h="6350">
                <a:moveTo>
                  <a:pt x="2999" y="1310"/>
                </a:moveTo>
                <a:lnTo>
                  <a:pt x="2593" y="1493"/>
                </a:lnTo>
                <a:lnTo>
                  <a:pt x="2154" y="1645"/>
                </a:lnTo>
                <a:lnTo>
                  <a:pt x="1749" y="2072"/>
                </a:lnTo>
                <a:lnTo>
                  <a:pt x="1368" y="2743"/>
                </a:lnTo>
                <a:lnTo>
                  <a:pt x="1551" y="2743"/>
                </a:lnTo>
                <a:lnTo>
                  <a:pt x="1688" y="2590"/>
                </a:lnTo>
                <a:lnTo>
                  <a:pt x="1828" y="2468"/>
                </a:lnTo>
                <a:lnTo>
                  <a:pt x="2093" y="2255"/>
                </a:lnTo>
                <a:lnTo>
                  <a:pt x="2249" y="2194"/>
                </a:lnTo>
                <a:lnTo>
                  <a:pt x="2535" y="2072"/>
                </a:lnTo>
                <a:lnTo>
                  <a:pt x="4070" y="2072"/>
                </a:lnTo>
                <a:lnTo>
                  <a:pt x="3953" y="1767"/>
                </a:lnTo>
                <a:lnTo>
                  <a:pt x="3666" y="1554"/>
                </a:lnTo>
                <a:lnTo>
                  <a:pt x="3355" y="1341"/>
                </a:lnTo>
                <a:lnTo>
                  <a:pt x="2999" y="1310"/>
                </a:lnTo>
                <a:close/>
              </a:path>
              <a:path w="4444" h="6350">
                <a:moveTo>
                  <a:pt x="1380" y="0"/>
                </a:moveTo>
                <a:lnTo>
                  <a:pt x="1188" y="91"/>
                </a:lnTo>
                <a:lnTo>
                  <a:pt x="0" y="1036"/>
                </a:lnTo>
                <a:lnTo>
                  <a:pt x="176" y="1066"/>
                </a:lnTo>
                <a:lnTo>
                  <a:pt x="1376" y="975"/>
                </a:lnTo>
                <a:lnTo>
                  <a:pt x="1380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500396" y="3274578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453" y="0"/>
                </a:moveTo>
                <a:lnTo>
                  <a:pt x="0" y="3566"/>
                </a:lnTo>
                <a:lnTo>
                  <a:pt x="167" y="4023"/>
                </a:lnTo>
                <a:lnTo>
                  <a:pt x="536" y="4328"/>
                </a:lnTo>
                <a:lnTo>
                  <a:pt x="917" y="4663"/>
                </a:lnTo>
                <a:lnTo>
                  <a:pt x="2978" y="3870"/>
                </a:lnTo>
                <a:lnTo>
                  <a:pt x="1798" y="3870"/>
                </a:lnTo>
                <a:lnTo>
                  <a:pt x="1429" y="3779"/>
                </a:lnTo>
                <a:lnTo>
                  <a:pt x="807" y="3230"/>
                </a:lnTo>
                <a:lnTo>
                  <a:pt x="687" y="2865"/>
                </a:lnTo>
                <a:lnTo>
                  <a:pt x="667" y="2164"/>
                </a:lnTo>
                <a:lnTo>
                  <a:pt x="1765" y="1889"/>
                </a:lnTo>
                <a:lnTo>
                  <a:pt x="667" y="1889"/>
                </a:lnTo>
                <a:lnTo>
                  <a:pt x="2036" y="487"/>
                </a:lnTo>
                <a:lnTo>
                  <a:pt x="3421" y="487"/>
                </a:lnTo>
                <a:lnTo>
                  <a:pt x="3154" y="304"/>
                </a:lnTo>
                <a:lnTo>
                  <a:pt x="2855" y="60"/>
                </a:lnTo>
                <a:lnTo>
                  <a:pt x="2453" y="0"/>
                </a:lnTo>
                <a:close/>
              </a:path>
              <a:path w="3810" h="5079">
                <a:moveTo>
                  <a:pt x="3465" y="2468"/>
                </a:moveTo>
                <a:lnTo>
                  <a:pt x="3322" y="2865"/>
                </a:lnTo>
                <a:lnTo>
                  <a:pt x="3142" y="3169"/>
                </a:lnTo>
                <a:lnTo>
                  <a:pt x="2912" y="3383"/>
                </a:lnTo>
                <a:lnTo>
                  <a:pt x="2737" y="3566"/>
                </a:lnTo>
                <a:lnTo>
                  <a:pt x="2499" y="3718"/>
                </a:lnTo>
                <a:lnTo>
                  <a:pt x="1798" y="3870"/>
                </a:lnTo>
                <a:lnTo>
                  <a:pt x="2978" y="3870"/>
                </a:lnTo>
                <a:lnTo>
                  <a:pt x="3346" y="3383"/>
                </a:lnTo>
                <a:lnTo>
                  <a:pt x="3523" y="2956"/>
                </a:lnTo>
                <a:lnTo>
                  <a:pt x="3596" y="2529"/>
                </a:lnTo>
                <a:lnTo>
                  <a:pt x="3465" y="2468"/>
                </a:lnTo>
                <a:close/>
              </a:path>
              <a:path w="3810" h="5079">
                <a:moveTo>
                  <a:pt x="3421" y="487"/>
                </a:moveTo>
                <a:lnTo>
                  <a:pt x="2036" y="487"/>
                </a:lnTo>
                <a:lnTo>
                  <a:pt x="2343" y="609"/>
                </a:lnTo>
                <a:lnTo>
                  <a:pt x="2584" y="944"/>
                </a:lnTo>
                <a:lnTo>
                  <a:pt x="2618" y="1127"/>
                </a:lnTo>
                <a:lnTo>
                  <a:pt x="2630" y="1402"/>
                </a:lnTo>
                <a:lnTo>
                  <a:pt x="667" y="1889"/>
                </a:lnTo>
                <a:lnTo>
                  <a:pt x="1765" y="1889"/>
                </a:lnTo>
                <a:lnTo>
                  <a:pt x="3596" y="1432"/>
                </a:lnTo>
                <a:lnTo>
                  <a:pt x="3596" y="914"/>
                </a:lnTo>
                <a:lnTo>
                  <a:pt x="3465" y="51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504504" y="3274395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523" y="579"/>
                </a:moveTo>
                <a:lnTo>
                  <a:pt x="451" y="579"/>
                </a:lnTo>
                <a:lnTo>
                  <a:pt x="582" y="640"/>
                </a:lnTo>
                <a:lnTo>
                  <a:pt x="713" y="3596"/>
                </a:lnTo>
                <a:lnTo>
                  <a:pt x="664" y="3749"/>
                </a:lnTo>
                <a:lnTo>
                  <a:pt x="426" y="3931"/>
                </a:lnTo>
                <a:lnTo>
                  <a:pt x="33" y="3962"/>
                </a:lnTo>
                <a:lnTo>
                  <a:pt x="33" y="4114"/>
                </a:lnTo>
                <a:lnTo>
                  <a:pt x="2273" y="4114"/>
                </a:lnTo>
                <a:lnTo>
                  <a:pt x="2273" y="3962"/>
                </a:lnTo>
                <a:lnTo>
                  <a:pt x="1914" y="3931"/>
                </a:lnTo>
                <a:lnTo>
                  <a:pt x="1712" y="3840"/>
                </a:lnTo>
                <a:lnTo>
                  <a:pt x="1545" y="3596"/>
                </a:lnTo>
                <a:lnTo>
                  <a:pt x="1523" y="1249"/>
                </a:lnTo>
                <a:lnTo>
                  <a:pt x="1664" y="1005"/>
                </a:lnTo>
                <a:lnTo>
                  <a:pt x="1523" y="914"/>
                </a:lnTo>
                <a:lnTo>
                  <a:pt x="1523" y="579"/>
                </a:lnTo>
                <a:close/>
              </a:path>
              <a:path w="3810" h="4445">
                <a:moveTo>
                  <a:pt x="2807" y="0"/>
                </a:moveTo>
                <a:lnTo>
                  <a:pt x="2261" y="0"/>
                </a:lnTo>
                <a:lnTo>
                  <a:pt x="1880" y="304"/>
                </a:lnTo>
                <a:lnTo>
                  <a:pt x="1523" y="914"/>
                </a:lnTo>
                <a:lnTo>
                  <a:pt x="1725" y="914"/>
                </a:lnTo>
                <a:lnTo>
                  <a:pt x="1962" y="701"/>
                </a:lnTo>
                <a:lnTo>
                  <a:pt x="2093" y="579"/>
                </a:lnTo>
                <a:lnTo>
                  <a:pt x="3236" y="579"/>
                </a:lnTo>
                <a:lnTo>
                  <a:pt x="3236" y="365"/>
                </a:lnTo>
                <a:lnTo>
                  <a:pt x="3069" y="152"/>
                </a:lnTo>
                <a:lnTo>
                  <a:pt x="2807" y="0"/>
                </a:lnTo>
                <a:close/>
              </a:path>
              <a:path w="3810" h="4445">
                <a:moveTo>
                  <a:pt x="3236" y="579"/>
                </a:moveTo>
                <a:lnTo>
                  <a:pt x="2212" y="579"/>
                </a:lnTo>
                <a:lnTo>
                  <a:pt x="2450" y="761"/>
                </a:lnTo>
                <a:lnTo>
                  <a:pt x="2581" y="853"/>
                </a:lnTo>
                <a:lnTo>
                  <a:pt x="2712" y="914"/>
                </a:lnTo>
                <a:lnTo>
                  <a:pt x="2926" y="914"/>
                </a:lnTo>
                <a:lnTo>
                  <a:pt x="3118" y="792"/>
                </a:lnTo>
                <a:lnTo>
                  <a:pt x="3220" y="640"/>
                </a:lnTo>
                <a:close/>
              </a:path>
              <a:path w="3810" h="4445">
                <a:moveTo>
                  <a:pt x="1523" y="0"/>
                </a:moveTo>
                <a:lnTo>
                  <a:pt x="1307" y="0"/>
                </a:lnTo>
                <a:lnTo>
                  <a:pt x="0" y="487"/>
                </a:lnTo>
                <a:lnTo>
                  <a:pt x="33" y="640"/>
                </a:lnTo>
                <a:lnTo>
                  <a:pt x="451" y="579"/>
                </a:lnTo>
                <a:lnTo>
                  <a:pt x="1523" y="579"/>
                </a:lnTo>
                <a:lnTo>
                  <a:pt x="1523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508062" y="327329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536" y="1523"/>
                </a:moveTo>
                <a:lnTo>
                  <a:pt x="716" y="1523"/>
                </a:lnTo>
                <a:lnTo>
                  <a:pt x="722" y="4297"/>
                </a:lnTo>
                <a:lnTo>
                  <a:pt x="1155" y="4876"/>
                </a:lnTo>
                <a:lnTo>
                  <a:pt x="1453" y="4998"/>
                </a:lnTo>
                <a:lnTo>
                  <a:pt x="1822" y="4998"/>
                </a:lnTo>
                <a:lnTo>
                  <a:pt x="2036" y="4907"/>
                </a:lnTo>
                <a:lnTo>
                  <a:pt x="2252" y="4785"/>
                </a:lnTo>
                <a:lnTo>
                  <a:pt x="2453" y="4663"/>
                </a:lnTo>
                <a:lnTo>
                  <a:pt x="2573" y="4511"/>
                </a:lnTo>
                <a:lnTo>
                  <a:pt x="2215" y="4511"/>
                </a:lnTo>
                <a:lnTo>
                  <a:pt x="1752" y="4480"/>
                </a:lnTo>
                <a:lnTo>
                  <a:pt x="1584" y="4328"/>
                </a:lnTo>
                <a:lnTo>
                  <a:pt x="1544" y="4175"/>
                </a:lnTo>
                <a:lnTo>
                  <a:pt x="1536" y="1523"/>
                </a:lnTo>
                <a:close/>
              </a:path>
              <a:path w="3175" h="5079">
                <a:moveTo>
                  <a:pt x="2727" y="4175"/>
                </a:moveTo>
                <a:lnTo>
                  <a:pt x="2538" y="4175"/>
                </a:lnTo>
                <a:lnTo>
                  <a:pt x="2417" y="4389"/>
                </a:lnTo>
                <a:lnTo>
                  <a:pt x="2215" y="4511"/>
                </a:lnTo>
                <a:lnTo>
                  <a:pt x="2573" y="4511"/>
                </a:lnTo>
                <a:lnTo>
                  <a:pt x="2727" y="4175"/>
                </a:lnTo>
                <a:close/>
              </a:path>
              <a:path w="3175" h="5079">
                <a:moveTo>
                  <a:pt x="1536" y="0"/>
                </a:moveTo>
                <a:lnTo>
                  <a:pt x="1383" y="0"/>
                </a:lnTo>
                <a:lnTo>
                  <a:pt x="1155" y="487"/>
                </a:lnTo>
                <a:lnTo>
                  <a:pt x="752" y="944"/>
                </a:lnTo>
                <a:lnTo>
                  <a:pt x="548" y="1097"/>
                </a:lnTo>
                <a:lnTo>
                  <a:pt x="371" y="1219"/>
                </a:lnTo>
                <a:lnTo>
                  <a:pt x="179" y="1310"/>
                </a:lnTo>
                <a:lnTo>
                  <a:pt x="0" y="1371"/>
                </a:lnTo>
                <a:lnTo>
                  <a:pt x="0" y="1523"/>
                </a:lnTo>
                <a:lnTo>
                  <a:pt x="2596" y="1523"/>
                </a:lnTo>
                <a:lnTo>
                  <a:pt x="2596" y="1249"/>
                </a:lnTo>
                <a:lnTo>
                  <a:pt x="1536" y="1249"/>
                </a:lnTo>
                <a:lnTo>
                  <a:pt x="153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511265" y="327454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371" y="243"/>
                </a:moveTo>
                <a:lnTo>
                  <a:pt x="1536" y="243"/>
                </a:lnTo>
                <a:lnTo>
                  <a:pt x="1703" y="335"/>
                </a:lnTo>
                <a:lnTo>
                  <a:pt x="1929" y="579"/>
                </a:lnTo>
                <a:lnTo>
                  <a:pt x="1978" y="1310"/>
                </a:lnTo>
                <a:lnTo>
                  <a:pt x="1359" y="1554"/>
                </a:lnTo>
                <a:lnTo>
                  <a:pt x="929" y="1767"/>
                </a:lnTo>
                <a:lnTo>
                  <a:pt x="393" y="2072"/>
                </a:lnTo>
                <a:lnTo>
                  <a:pt x="204" y="2225"/>
                </a:lnTo>
                <a:lnTo>
                  <a:pt x="97" y="2438"/>
                </a:lnTo>
                <a:lnTo>
                  <a:pt x="0" y="3230"/>
                </a:lnTo>
                <a:lnTo>
                  <a:pt x="60" y="3383"/>
                </a:lnTo>
                <a:lnTo>
                  <a:pt x="225" y="3535"/>
                </a:lnTo>
                <a:lnTo>
                  <a:pt x="393" y="3749"/>
                </a:lnTo>
                <a:lnTo>
                  <a:pt x="597" y="3809"/>
                </a:lnTo>
                <a:lnTo>
                  <a:pt x="1155" y="3779"/>
                </a:lnTo>
                <a:lnTo>
                  <a:pt x="1380" y="3688"/>
                </a:lnTo>
                <a:lnTo>
                  <a:pt x="1791" y="3352"/>
                </a:lnTo>
                <a:lnTo>
                  <a:pt x="1048" y="3352"/>
                </a:lnTo>
                <a:lnTo>
                  <a:pt x="810" y="3169"/>
                </a:lnTo>
                <a:lnTo>
                  <a:pt x="667" y="2956"/>
                </a:lnTo>
                <a:lnTo>
                  <a:pt x="679" y="2407"/>
                </a:lnTo>
                <a:lnTo>
                  <a:pt x="1978" y="1584"/>
                </a:lnTo>
                <a:lnTo>
                  <a:pt x="2653" y="1584"/>
                </a:lnTo>
                <a:lnTo>
                  <a:pt x="2630" y="822"/>
                </a:lnTo>
                <a:lnTo>
                  <a:pt x="2609" y="670"/>
                </a:lnTo>
                <a:lnTo>
                  <a:pt x="2490" y="365"/>
                </a:lnTo>
                <a:close/>
              </a:path>
              <a:path w="3810" h="3810">
                <a:moveTo>
                  <a:pt x="2679" y="3200"/>
                </a:moveTo>
                <a:lnTo>
                  <a:pt x="1978" y="3200"/>
                </a:lnTo>
                <a:lnTo>
                  <a:pt x="1987" y="3383"/>
                </a:lnTo>
                <a:lnTo>
                  <a:pt x="2285" y="3809"/>
                </a:lnTo>
                <a:lnTo>
                  <a:pt x="2679" y="3809"/>
                </a:lnTo>
                <a:lnTo>
                  <a:pt x="2965" y="3596"/>
                </a:lnTo>
                <a:lnTo>
                  <a:pt x="3195" y="3291"/>
                </a:lnTo>
                <a:lnTo>
                  <a:pt x="2715" y="3291"/>
                </a:lnTo>
                <a:close/>
              </a:path>
              <a:path w="3810" h="3810">
                <a:moveTo>
                  <a:pt x="2653" y="1584"/>
                </a:moveTo>
                <a:lnTo>
                  <a:pt x="1978" y="1584"/>
                </a:lnTo>
                <a:lnTo>
                  <a:pt x="1978" y="2956"/>
                </a:lnTo>
                <a:lnTo>
                  <a:pt x="1655" y="3200"/>
                </a:lnTo>
                <a:lnTo>
                  <a:pt x="1392" y="3352"/>
                </a:lnTo>
                <a:lnTo>
                  <a:pt x="1791" y="3352"/>
                </a:lnTo>
                <a:lnTo>
                  <a:pt x="1978" y="3200"/>
                </a:lnTo>
                <a:lnTo>
                  <a:pt x="2679" y="3200"/>
                </a:lnTo>
                <a:lnTo>
                  <a:pt x="2653" y="1584"/>
                </a:lnTo>
                <a:close/>
              </a:path>
              <a:path w="3810" h="3810">
                <a:moveTo>
                  <a:pt x="3264" y="2987"/>
                </a:moveTo>
                <a:lnTo>
                  <a:pt x="3084" y="3169"/>
                </a:lnTo>
                <a:lnTo>
                  <a:pt x="2929" y="3291"/>
                </a:lnTo>
                <a:lnTo>
                  <a:pt x="3195" y="3291"/>
                </a:lnTo>
                <a:lnTo>
                  <a:pt x="3264" y="2987"/>
                </a:lnTo>
                <a:close/>
              </a:path>
              <a:path w="3810" h="3810">
                <a:moveTo>
                  <a:pt x="1749" y="0"/>
                </a:moveTo>
                <a:lnTo>
                  <a:pt x="1024" y="0"/>
                </a:lnTo>
                <a:lnTo>
                  <a:pt x="704" y="91"/>
                </a:lnTo>
                <a:lnTo>
                  <a:pt x="466" y="274"/>
                </a:lnTo>
                <a:lnTo>
                  <a:pt x="237" y="487"/>
                </a:lnTo>
                <a:lnTo>
                  <a:pt x="106" y="670"/>
                </a:lnTo>
                <a:lnTo>
                  <a:pt x="106" y="1036"/>
                </a:lnTo>
                <a:lnTo>
                  <a:pt x="216" y="1188"/>
                </a:lnTo>
                <a:lnTo>
                  <a:pt x="356" y="1310"/>
                </a:lnTo>
                <a:lnTo>
                  <a:pt x="548" y="1310"/>
                </a:lnTo>
                <a:lnTo>
                  <a:pt x="679" y="1188"/>
                </a:lnTo>
                <a:lnTo>
                  <a:pt x="774" y="548"/>
                </a:lnTo>
                <a:lnTo>
                  <a:pt x="929" y="365"/>
                </a:lnTo>
                <a:lnTo>
                  <a:pt x="1536" y="243"/>
                </a:lnTo>
                <a:lnTo>
                  <a:pt x="2371" y="243"/>
                </a:lnTo>
                <a:lnTo>
                  <a:pt x="2228" y="152"/>
                </a:lnTo>
                <a:lnTo>
                  <a:pt x="2011" y="60"/>
                </a:lnTo>
                <a:lnTo>
                  <a:pt x="1749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514801" y="327384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1773" y="1767"/>
                </a:moveTo>
                <a:lnTo>
                  <a:pt x="1060" y="1767"/>
                </a:lnTo>
                <a:lnTo>
                  <a:pt x="704" y="1950"/>
                </a:lnTo>
                <a:lnTo>
                  <a:pt x="131" y="2773"/>
                </a:lnTo>
                <a:lnTo>
                  <a:pt x="0" y="3200"/>
                </a:lnTo>
                <a:lnTo>
                  <a:pt x="27" y="4267"/>
                </a:lnTo>
                <a:lnTo>
                  <a:pt x="118" y="4571"/>
                </a:lnTo>
                <a:lnTo>
                  <a:pt x="393" y="4876"/>
                </a:lnTo>
                <a:lnTo>
                  <a:pt x="630" y="5181"/>
                </a:lnTo>
                <a:lnTo>
                  <a:pt x="917" y="5333"/>
                </a:lnTo>
                <a:lnTo>
                  <a:pt x="1597" y="5303"/>
                </a:lnTo>
                <a:lnTo>
                  <a:pt x="1752" y="5242"/>
                </a:lnTo>
                <a:lnTo>
                  <a:pt x="2023" y="5029"/>
                </a:lnTo>
                <a:lnTo>
                  <a:pt x="1347" y="4937"/>
                </a:lnTo>
                <a:lnTo>
                  <a:pt x="1133" y="4815"/>
                </a:lnTo>
                <a:lnTo>
                  <a:pt x="905" y="4541"/>
                </a:lnTo>
                <a:lnTo>
                  <a:pt x="716" y="4267"/>
                </a:lnTo>
                <a:lnTo>
                  <a:pt x="621" y="3901"/>
                </a:lnTo>
                <a:lnTo>
                  <a:pt x="621" y="2895"/>
                </a:lnTo>
                <a:lnTo>
                  <a:pt x="716" y="2529"/>
                </a:lnTo>
                <a:lnTo>
                  <a:pt x="1097" y="2072"/>
                </a:lnTo>
                <a:lnTo>
                  <a:pt x="1261" y="1981"/>
                </a:lnTo>
                <a:lnTo>
                  <a:pt x="2124" y="1981"/>
                </a:lnTo>
                <a:lnTo>
                  <a:pt x="1990" y="1859"/>
                </a:lnTo>
                <a:lnTo>
                  <a:pt x="1773" y="1767"/>
                </a:lnTo>
                <a:close/>
              </a:path>
              <a:path w="3810" h="5714">
                <a:moveTo>
                  <a:pt x="3240" y="4785"/>
                </a:moveTo>
                <a:lnTo>
                  <a:pt x="2191" y="4846"/>
                </a:lnTo>
                <a:lnTo>
                  <a:pt x="2191" y="5333"/>
                </a:lnTo>
                <a:lnTo>
                  <a:pt x="2346" y="5333"/>
                </a:lnTo>
                <a:lnTo>
                  <a:pt x="3264" y="4937"/>
                </a:lnTo>
                <a:lnTo>
                  <a:pt x="3240" y="4785"/>
                </a:lnTo>
                <a:close/>
              </a:path>
              <a:path w="3810" h="5714">
                <a:moveTo>
                  <a:pt x="2124" y="1981"/>
                </a:moveTo>
                <a:lnTo>
                  <a:pt x="1261" y="1981"/>
                </a:lnTo>
                <a:lnTo>
                  <a:pt x="1667" y="2011"/>
                </a:lnTo>
                <a:lnTo>
                  <a:pt x="1798" y="2072"/>
                </a:lnTo>
                <a:lnTo>
                  <a:pt x="2191" y="4602"/>
                </a:lnTo>
                <a:lnTo>
                  <a:pt x="1990" y="4815"/>
                </a:lnTo>
                <a:lnTo>
                  <a:pt x="1798" y="4937"/>
                </a:lnTo>
                <a:lnTo>
                  <a:pt x="2107" y="4937"/>
                </a:lnTo>
                <a:lnTo>
                  <a:pt x="2895" y="4846"/>
                </a:lnTo>
                <a:lnTo>
                  <a:pt x="2780" y="3901"/>
                </a:lnTo>
                <a:lnTo>
                  <a:pt x="2766" y="2042"/>
                </a:lnTo>
                <a:lnTo>
                  <a:pt x="2191" y="2042"/>
                </a:lnTo>
                <a:close/>
              </a:path>
              <a:path w="3810" h="5714">
                <a:moveTo>
                  <a:pt x="2755" y="487"/>
                </a:moveTo>
                <a:lnTo>
                  <a:pt x="2023" y="487"/>
                </a:lnTo>
                <a:lnTo>
                  <a:pt x="2154" y="701"/>
                </a:lnTo>
                <a:lnTo>
                  <a:pt x="2191" y="2042"/>
                </a:lnTo>
                <a:lnTo>
                  <a:pt x="2766" y="2042"/>
                </a:lnTo>
                <a:lnTo>
                  <a:pt x="2755" y="487"/>
                </a:lnTo>
                <a:close/>
              </a:path>
              <a:path w="3810" h="5714">
                <a:moveTo>
                  <a:pt x="2752" y="0"/>
                </a:moveTo>
                <a:lnTo>
                  <a:pt x="2584" y="0"/>
                </a:lnTo>
                <a:lnTo>
                  <a:pt x="1655" y="396"/>
                </a:lnTo>
                <a:lnTo>
                  <a:pt x="1703" y="548"/>
                </a:lnTo>
                <a:lnTo>
                  <a:pt x="2755" y="487"/>
                </a:lnTo>
                <a:lnTo>
                  <a:pt x="2752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538922" y="327448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1786" y="609"/>
                </a:moveTo>
                <a:lnTo>
                  <a:pt x="0" y="1097"/>
                </a:lnTo>
                <a:lnTo>
                  <a:pt x="252" y="1219"/>
                </a:lnTo>
                <a:lnTo>
                  <a:pt x="429" y="1310"/>
                </a:lnTo>
                <a:lnTo>
                  <a:pt x="585" y="1493"/>
                </a:lnTo>
                <a:lnTo>
                  <a:pt x="704" y="1645"/>
                </a:lnTo>
                <a:lnTo>
                  <a:pt x="2191" y="4023"/>
                </a:lnTo>
                <a:lnTo>
                  <a:pt x="1929" y="4724"/>
                </a:lnTo>
                <a:lnTo>
                  <a:pt x="1847" y="4998"/>
                </a:lnTo>
                <a:lnTo>
                  <a:pt x="1740" y="5181"/>
                </a:lnTo>
                <a:lnTo>
                  <a:pt x="1560" y="5394"/>
                </a:lnTo>
                <a:lnTo>
                  <a:pt x="774" y="5486"/>
                </a:lnTo>
                <a:lnTo>
                  <a:pt x="548" y="5547"/>
                </a:lnTo>
                <a:lnTo>
                  <a:pt x="393" y="5730"/>
                </a:lnTo>
                <a:lnTo>
                  <a:pt x="371" y="6065"/>
                </a:lnTo>
                <a:lnTo>
                  <a:pt x="633" y="6278"/>
                </a:lnTo>
                <a:lnTo>
                  <a:pt x="941" y="6248"/>
                </a:lnTo>
                <a:lnTo>
                  <a:pt x="1167" y="6187"/>
                </a:lnTo>
                <a:lnTo>
                  <a:pt x="1405" y="6035"/>
                </a:lnTo>
                <a:lnTo>
                  <a:pt x="1633" y="5791"/>
                </a:lnTo>
                <a:lnTo>
                  <a:pt x="1895" y="5547"/>
                </a:lnTo>
                <a:lnTo>
                  <a:pt x="2072" y="5242"/>
                </a:lnTo>
                <a:lnTo>
                  <a:pt x="2203" y="4846"/>
                </a:lnTo>
                <a:lnTo>
                  <a:pt x="2831" y="3108"/>
                </a:lnTo>
                <a:lnTo>
                  <a:pt x="2502" y="3108"/>
                </a:lnTo>
                <a:lnTo>
                  <a:pt x="1502" y="1523"/>
                </a:lnTo>
                <a:lnTo>
                  <a:pt x="1383" y="1371"/>
                </a:lnTo>
                <a:lnTo>
                  <a:pt x="1359" y="1005"/>
                </a:lnTo>
                <a:lnTo>
                  <a:pt x="1478" y="853"/>
                </a:lnTo>
                <a:lnTo>
                  <a:pt x="1786" y="761"/>
                </a:lnTo>
                <a:lnTo>
                  <a:pt x="1786" y="609"/>
                </a:lnTo>
                <a:close/>
              </a:path>
              <a:path w="4444" h="6350">
                <a:moveTo>
                  <a:pt x="3842" y="426"/>
                </a:moveTo>
                <a:lnTo>
                  <a:pt x="3215" y="426"/>
                </a:lnTo>
                <a:lnTo>
                  <a:pt x="3332" y="761"/>
                </a:lnTo>
                <a:lnTo>
                  <a:pt x="3256" y="1005"/>
                </a:lnTo>
                <a:lnTo>
                  <a:pt x="2502" y="3108"/>
                </a:lnTo>
                <a:lnTo>
                  <a:pt x="2831" y="3108"/>
                </a:lnTo>
                <a:lnTo>
                  <a:pt x="3676" y="761"/>
                </a:lnTo>
                <a:lnTo>
                  <a:pt x="3764" y="548"/>
                </a:lnTo>
                <a:close/>
              </a:path>
              <a:path w="4444" h="6350">
                <a:moveTo>
                  <a:pt x="4215" y="0"/>
                </a:moveTo>
                <a:lnTo>
                  <a:pt x="2941" y="335"/>
                </a:lnTo>
                <a:lnTo>
                  <a:pt x="3215" y="426"/>
                </a:lnTo>
                <a:lnTo>
                  <a:pt x="3842" y="426"/>
                </a:lnTo>
                <a:lnTo>
                  <a:pt x="3977" y="274"/>
                </a:lnTo>
                <a:lnTo>
                  <a:pt x="4215" y="152"/>
                </a:lnTo>
                <a:lnTo>
                  <a:pt x="4215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548758" y="327274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3523" y="0"/>
                </a:moveTo>
                <a:lnTo>
                  <a:pt x="2072" y="0"/>
                </a:lnTo>
                <a:lnTo>
                  <a:pt x="1441" y="274"/>
                </a:lnTo>
                <a:lnTo>
                  <a:pt x="323" y="1371"/>
                </a:lnTo>
                <a:lnTo>
                  <a:pt x="0" y="2133"/>
                </a:lnTo>
                <a:lnTo>
                  <a:pt x="11" y="4023"/>
                </a:lnTo>
                <a:lnTo>
                  <a:pt x="274" y="4724"/>
                </a:lnTo>
                <a:lnTo>
                  <a:pt x="786" y="5333"/>
                </a:lnTo>
                <a:lnTo>
                  <a:pt x="1322" y="5882"/>
                </a:lnTo>
                <a:lnTo>
                  <a:pt x="1975" y="6187"/>
                </a:lnTo>
                <a:lnTo>
                  <a:pt x="3489" y="6187"/>
                </a:lnTo>
                <a:lnTo>
                  <a:pt x="4133" y="5882"/>
                </a:lnTo>
                <a:lnTo>
                  <a:pt x="2228" y="5882"/>
                </a:lnTo>
                <a:lnTo>
                  <a:pt x="1834" y="5669"/>
                </a:lnTo>
                <a:lnTo>
                  <a:pt x="1512" y="5242"/>
                </a:lnTo>
                <a:lnTo>
                  <a:pt x="1155" y="4785"/>
                </a:lnTo>
                <a:lnTo>
                  <a:pt x="978" y="4114"/>
                </a:lnTo>
                <a:lnTo>
                  <a:pt x="954" y="2133"/>
                </a:lnTo>
                <a:lnTo>
                  <a:pt x="1130" y="1402"/>
                </a:lnTo>
                <a:lnTo>
                  <a:pt x="1546" y="883"/>
                </a:lnTo>
                <a:lnTo>
                  <a:pt x="1822" y="518"/>
                </a:lnTo>
                <a:lnTo>
                  <a:pt x="2228" y="335"/>
                </a:lnTo>
                <a:lnTo>
                  <a:pt x="4182" y="335"/>
                </a:lnTo>
                <a:lnTo>
                  <a:pt x="3523" y="0"/>
                </a:lnTo>
                <a:close/>
              </a:path>
              <a:path w="5714" h="6350">
                <a:moveTo>
                  <a:pt x="4182" y="335"/>
                </a:moveTo>
                <a:lnTo>
                  <a:pt x="3249" y="335"/>
                </a:lnTo>
                <a:lnTo>
                  <a:pt x="3666" y="518"/>
                </a:lnTo>
                <a:lnTo>
                  <a:pt x="3965" y="914"/>
                </a:lnTo>
                <a:lnTo>
                  <a:pt x="4324" y="1402"/>
                </a:lnTo>
                <a:lnTo>
                  <a:pt x="4509" y="2133"/>
                </a:lnTo>
                <a:lnTo>
                  <a:pt x="4523" y="4114"/>
                </a:lnTo>
                <a:lnTo>
                  <a:pt x="4358" y="4785"/>
                </a:lnTo>
                <a:lnTo>
                  <a:pt x="3949" y="5333"/>
                </a:lnTo>
                <a:lnTo>
                  <a:pt x="3678" y="5669"/>
                </a:lnTo>
                <a:lnTo>
                  <a:pt x="3249" y="5882"/>
                </a:lnTo>
                <a:lnTo>
                  <a:pt x="4133" y="5882"/>
                </a:lnTo>
                <a:lnTo>
                  <a:pt x="4721" y="5242"/>
                </a:lnTo>
                <a:lnTo>
                  <a:pt x="5215" y="4693"/>
                </a:lnTo>
                <a:lnTo>
                  <a:pt x="5455" y="4023"/>
                </a:lnTo>
                <a:lnTo>
                  <a:pt x="5455" y="2133"/>
                </a:lnTo>
                <a:lnTo>
                  <a:pt x="5215" y="1463"/>
                </a:lnTo>
                <a:lnTo>
                  <a:pt x="4678" y="883"/>
                </a:lnTo>
                <a:lnTo>
                  <a:pt x="4182" y="3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554641" y="327485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3870"/>
                </a:moveTo>
                <a:lnTo>
                  <a:pt x="0" y="4023"/>
                </a:lnTo>
                <a:lnTo>
                  <a:pt x="1962" y="4389"/>
                </a:lnTo>
                <a:lnTo>
                  <a:pt x="1962" y="4236"/>
                </a:lnTo>
                <a:lnTo>
                  <a:pt x="1773" y="4206"/>
                </a:lnTo>
                <a:lnTo>
                  <a:pt x="1642" y="4145"/>
                </a:lnTo>
                <a:lnTo>
                  <a:pt x="1475" y="4023"/>
                </a:lnTo>
                <a:lnTo>
                  <a:pt x="344" y="3901"/>
                </a:lnTo>
                <a:lnTo>
                  <a:pt x="0" y="3870"/>
                </a:lnTo>
                <a:close/>
              </a:path>
              <a:path w="3175" h="4445">
                <a:moveTo>
                  <a:pt x="1319" y="396"/>
                </a:moveTo>
                <a:lnTo>
                  <a:pt x="262" y="396"/>
                </a:lnTo>
                <a:lnTo>
                  <a:pt x="426" y="457"/>
                </a:lnTo>
                <a:lnTo>
                  <a:pt x="594" y="640"/>
                </a:lnTo>
                <a:lnTo>
                  <a:pt x="643" y="1615"/>
                </a:lnTo>
                <a:lnTo>
                  <a:pt x="596" y="3535"/>
                </a:lnTo>
                <a:lnTo>
                  <a:pt x="566" y="3718"/>
                </a:lnTo>
                <a:lnTo>
                  <a:pt x="344" y="3901"/>
                </a:lnTo>
                <a:lnTo>
                  <a:pt x="1395" y="3901"/>
                </a:lnTo>
                <a:lnTo>
                  <a:pt x="1319" y="3718"/>
                </a:lnTo>
                <a:lnTo>
                  <a:pt x="1307" y="1341"/>
                </a:lnTo>
                <a:lnTo>
                  <a:pt x="1463" y="1066"/>
                </a:lnTo>
                <a:lnTo>
                  <a:pt x="1319" y="944"/>
                </a:lnTo>
                <a:lnTo>
                  <a:pt x="1319" y="396"/>
                </a:lnTo>
                <a:close/>
              </a:path>
              <a:path w="3175" h="4445">
                <a:moveTo>
                  <a:pt x="2804" y="761"/>
                </a:moveTo>
                <a:lnTo>
                  <a:pt x="1917" y="761"/>
                </a:lnTo>
                <a:lnTo>
                  <a:pt x="2118" y="944"/>
                </a:lnTo>
                <a:lnTo>
                  <a:pt x="2249" y="1066"/>
                </a:lnTo>
                <a:lnTo>
                  <a:pt x="2630" y="1158"/>
                </a:lnTo>
                <a:lnTo>
                  <a:pt x="2785" y="1036"/>
                </a:lnTo>
                <a:lnTo>
                  <a:pt x="2804" y="761"/>
                </a:lnTo>
                <a:close/>
              </a:path>
              <a:path w="3175" h="4445">
                <a:moveTo>
                  <a:pt x="1975" y="152"/>
                </a:moveTo>
                <a:lnTo>
                  <a:pt x="1642" y="396"/>
                </a:lnTo>
                <a:lnTo>
                  <a:pt x="1319" y="944"/>
                </a:lnTo>
                <a:lnTo>
                  <a:pt x="1550" y="944"/>
                </a:lnTo>
                <a:lnTo>
                  <a:pt x="1700" y="792"/>
                </a:lnTo>
                <a:lnTo>
                  <a:pt x="1917" y="761"/>
                </a:lnTo>
                <a:lnTo>
                  <a:pt x="2804" y="761"/>
                </a:lnTo>
                <a:lnTo>
                  <a:pt x="2773" y="579"/>
                </a:lnTo>
                <a:lnTo>
                  <a:pt x="2642" y="396"/>
                </a:lnTo>
                <a:lnTo>
                  <a:pt x="2450" y="243"/>
                </a:lnTo>
                <a:lnTo>
                  <a:pt x="1975" y="152"/>
                </a:lnTo>
                <a:close/>
              </a:path>
              <a:path w="3175" h="4445">
                <a:moveTo>
                  <a:pt x="1167" y="0"/>
                </a:moveTo>
                <a:lnTo>
                  <a:pt x="12" y="274"/>
                </a:lnTo>
                <a:lnTo>
                  <a:pt x="45" y="457"/>
                </a:lnTo>
                <a:lnTo>
                  <a:pt x="262" y="396"/>
                </a:lnTo>
                <a:lnTo>
                  <a:pt x="1319" y="396"/>
                </a:lnTo>
                <a:lnTo>
                  <a:pt x="1319" y="30"/>
                </a:lnTo>
                <a:lnTo>
                  <a:pt x="1167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557557" y="327341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3346" y="6035"/>
                </a:moveTo>
                <a:lnTo>
                  <a:pt x="2573" y="6035"/>
                </a:lnTo>
                <a:lnTo>
                  <a:pt x="2561" y="6614"/>
                </a:lnTo>
                <a:lnTo>
                  <a:pt x="2738" y="6644"/>
                </a:lnTo>
                <a:lnTo>
                  <a:pt x="3869" y="6248"/>
                </a:lnTo>
                <a:lnTo>
                  <a:pt x="3463" y="6126"/>
                </a:lnTo>
                <a:close/>
              </a:path>
              <a:path w="4444" h="6985">
                <a:moveTo>
                  <a:pt x="1345" y="1950"/>
                </a:moveTo>
                <a:lnTo>
                  <a:pt x="0" y="4907"/>
                </a:lnTo>
                <a:lnTo>
                  <a:pt x="107" y="5333"/>
                </a:lnTo>
                <a:lnTo>
                  <a:pt x="415" y="5760"/>
                </a:lnTo>
                <a:lnTo>
                  <a:pt x="690" y="6187"/>
                </a:lnTo>
                <a:lnTo>
                  <a:pt x="1058" y="6400"/>
                </a:lnTo>
                <a:lnTo>
                  <a:pt x="1452" y="6461"/>
                </a:lnTo>
                <a:lnTo>
                  <a:pt x="1845" y="6461"/>
                </a:lnTo>
                <a:lnTo>
                  <a:pt x="2214" y="6339"/>
                </a:lnTo>
                <a:lnTo>
                  <a:pt x="2381" y="6217"/>
                </a:lnTo>
                <a:lnTo>
                  <a:pt x="2541" y="6065"/>
                </a:lnTo>
                <a:lnTo>
                  <a:pt x="2107" y="6065"/>
                </a:lnTo>
                <a:lnTo>
                  <a:pt x="1857" y="6035"/>
                </a:lnTo>
                <a:lnTo>
                  <a:pt x="784" y="3291"/>
                </a:lnTo>
                <a:lnTo>
                  <a:pt x="906" y="2865"/>
                </a:lnTo>
                <a:lnTo>
                  <a:pt x="1177" y="2590"/>
                </a:lnTo>
                <a:lnTo>
                  <a:pt x="1369" y="2346"/>
                </a:lnTo>
                <a:lnTo>
                  <a:pt x="1570" y="2285"/>
                </a:lnTo>
                <a:lnTo>
                  <a:pt x="2512" y="2285"/>
                </a:lnTo>
                <a:lnTo>
                  <a:pt x="2214" y="2072"/>
                </a:lnTo>
                <a:lnTo>
                  <a:pt x="1881" y="2011"/>
                </a:lnTo>
                <a:lnTo>
                  <a:pt x="1345" y="1950"/>
                </a:lnTo>
                <a:close/>
              </a:path>
              <a:path w="4444" h="6985">
                <a:moveTo>
                  <a:pt x="3823" y="6095"/>
                </a:moveTo>
                <a:lnTo>
                  <a:pt x="3463" y="6126"/>
                </a:lnTo>
                <a:lnTo>
                  <a:pt x="3832" y="6126"/>
                </a:lnTo>
                <a:close/>
              </a:path>
              <a:path w="4444" h="6985">
                <a:moveTo>
                  <a:pt x="2512" y="2285"/>
                </a:moveTo>
                <a:lnTo>
                  <a:pt x="1570" y="2285"/>
                </a:lnTo>
                <a:lnTo>
                  <a:pt x="1951" y="2316"/>
                </a:lnTo>
                <a:lnTo>
                  <a:pt x="2083" y="2377"/>
                </a:lnTo>
                <a:lnTo>
                  <a:pt x="2214" y="2499"/>
                </a:lnTo>
                <a:lnTo>
                  <a:pt x="2430" y="2712"/>
                </a:lnTo>
                <a:lnTo>
                  <a:pt x="2524" y="2926"/>
                </a:lnTo>
                <a:lnTo>
                  <a:pt x="2582" y="3078"/>
                </a:lnTo>
                <a:lnTo>
                  <a:pt x="2656" y="3291"/>
                </a:lnTo>
                <a:lnTo>
                  <a:pt x="2653" y="3596"/>
                </a:lnTo>
                <a:lnTo>
                  <a:pt x="2582" y="5699"/>
                </a:lnTo>
                <a:lnTo>
                  <a:pt x="2332" y="5913"/>
                </a:lnTo>
                <a:lnTo>
                  <a:pt x="2107" y="6065"/>
                </a:lnTo>
                <a:lnTo>
                  <a:pt x="2541" y="6065"/>
                </a:lnTo>
                <a:lnTo>
                  <a:pt x="3346" y="6035"/>
                </a:lnTo>
                <a:lnTo>
                  <a:pt x="3292" y="5059"/>
                </a:lnTo>
                <a:lnTo>
                  <a:pt x="3296" y="4571"/>
                </a:lnTo>
                <a:lnTo>
                  <a:pt x="3357" y="2499"/>
                </a:lnTo>
                <a:lnTo>
                  <a:pt x="2680" y="2499"/>
                </a:lnTo>
                <a:lnTo>
                  <a:pt x="2512" y="2285"/>
                </a:lnTo>
                <a:close/>
              </a:path>
              <a:path w="4444" h="6985">
                <a:moveTo>
                  <a:pt x="3430" y="0"/>
                </a:moveTo>
                <a:lnTo>
                  <a:pt x="3238" y="0"/>
                </a:lnTo>
                <a:lnTo>
                  <a:pt x="2119" y="365"/>
                </a:lnTo>
                <a:lnTo>
                  <a:pt x="2156" y="518"/>
                </a:lnTo>
                <a:lnTo>
                  <a:pt x="2561" y="518"/>
                </a:lnTo>
                <a:lnTo>
                  <a:pt x="2680" y="701"/>
                </a:lnTo>
                <a:lnTo>
                  <a:pt x="2694" y="1950"/>
                </a:lnTo>
                <a:lnTo>
                  <a:pt x="2680" y="2499"/>
                </a:lnTo>
                <a:lnTo>
                  <a:pt x="3357" y="2499"/>
                </a:lnTo>
                <a:lnTo>
                  <a:pt x="3430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561712" y="327634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1335" y="0"/>
                </a:moveTo>
                <a:lnTo>
                  <a:pt x="893" y="60"/>
                </a:lnTo>
                <a:lnTo>
                  <a:pt x="536" y="365"/>
                </a:lnTo>
                <a:lnTo>
                  <a:pt x="179" y="640"/>
                </a:lnTo>
                <a:lnTo>
                  <a:pt x="0" y="1127"/>
                </a:lnTo>
                <a:lnTo>
                  <a:pt x="0" y="2468"/>
                </a:lnTo>
                <a:lnTo>
                  <a:pt x="167" y="3047"/>
                </a:lnTo>
                <a:lnTo>
                  <a:pt x="868" y="4023"/>
                </a:lnTo>
                <a:lnTo>
                  <a:pt x="1274" y="4328"/>
                </a:lnTo>
                <a:lnTo>
                  <a:pt x="1773" y="4480"/>
                </a:lnTo>
                <a:lnTo>
                  <a:pt x="2191" y="4632"/>
                </a:lnTo>
                <a:lnTo>
                  <a:pt x="2572" y="4571"/>
                </a:lnTo>
                <a:lnTo>
                  <a:pt x="2859" y="4328"/>
                </a:lnTo>
                <a:lnTo>
                  <a:pt x="3166" y="4084"/>
                </a:lnTo>
                <a:lnTo>
                  <a:pt x="2346" y="3962"/>
                </a:lnTo>
                <a:lnTo>
                  <a:pt x="2084" y="3870"/>
                </a:lnTo>
                <a:lnTo>
                  <a:pt x="1691" y="3749"/>
                </a:lnTo>
                <a:lnTo>
                  <a:pt x="1344" y="3474"/>
                </a:lnTo>
                <a:lnTo>
                  <a:pt x="1072" y="3017"/>
                </a:lnTo>
                <a:lnTo>
                  <a:pt x="774" y="2590"/>
                </a:lnTo>
                <a:lnTo>
                  <a:pt x="630" y="2072"/>
                </a:lnTo>
                <a:lnTo>
                  <a:pt x="630" y="1463"/>
                </a:lnTo>
                <a:lnTo>
                  <a:pt x="1521" y="1463"/>
                </a:lnTo>
                <a:lnTo>
                  <a:pt x="630" y="1188"/>
                </a:lnTo>
                <a:lnTo>
                  <a:pt x="667" y="853"/>
                </a:lnTo>
                <a:lnTo>
                  <a:pt x="774" y="640"/>
                </a:lnTo>
                <a:lnTo>
                  <a:pt x="987" y="518"/>
                </a:lnTo>
                <a:lnTo>
                  <a:pt x="1155" y="365"/>
                </a:lnTo>
                <a:lnTo>
                  <a:pt x="2367" y="365"/>
                </a:lnTo>
                <a:lnTo>
                  <a:pt x="1856" y="182"/>
                </a:lnTo>
                <a:lnTo>
                  <a:pt x="1335" y="0"/>
                </a:lnTo>
                <a:close/>
              </a:path>
              <a:path w="3810" h="5079">
                <a:moveTo>
                  <a:pt x="3285" y="3261"/>
                </a:moveTo>
                <a:lnTo>
                  <a:pt x="3154" y="3566"/>
                </a:lnTo>
                <a:lnTo>
                  <a:pt x="2977" y="3779"/>
                </a:lnTo>
                <a:lnTo>
                  <a:pt x="2584" y="3962"/>
                </a:lnTo>
                <a:lnTo>
                  <a:pt x="3243" y="3962"/>
                </a:lnTo>
                <a:lnTo>
                  <a:pt x="3358" y="3779"/>
                </a:lnTo>
                <a:lnTo>
                  <a:pt x="3416" y="3383"/>
                </a:lnTo>
                <a:lnTo>
                  <a:pt x="3285" y="3261"/>
                </a:lnTo>
                <a:close/>
              </a:path>
              <a:path w="3810" h="5079">
                <a:moveTo>
                  <a:pt x="1521" y="1463"/>
                </a:moveTo>
                <a:lnTo>
                  <a:pt x="630" y="1463"/>
                </a:lnTo>
                <a:lnTo>
                  <a:pt x="3416" y="2316"/>
                </a:lnTo>
                <a:lnTo>
                  <a:pt x="3406" y="1767"/>
                </a:lnTo>
                <a:lnTo>
                  <a:pt x="2511" y="1767"/>
                </a:lnTo>
                <a:lnTo>
                  <a:pt x="1521" y="1463"/>
                </a:lnTo>
                <a:close/>
              </a:path>
              <a:path w="3810" h="5079">
                <a:moveTo>
                  <a:pt x="2367" y="365"/>
                </a:moveTo>
                <a:lnTo>
                  <a:pt x="1380" y="365"/>
                </a:lnTo>
                <a:lnTo>
                  <a:pt x="1630" y="426"/>
                </a:lnTo>
                <a:lnTo>
                  <a:pt x="1786" y="487"/>
                </a:lnTo>
                <a:lnTo>
                  <a:pt x="2511" y="1767"/>
                </a:lnTo>
                <a:lnTo>
                  <a:pt x="3406" y="1767"/>
                </a:lnTo>
                <a:lnTo>
                  <a:pt x="3273" y="1371"/>
                </a:lnTo>
                <a:lnTo>
                  <a:pt x="2990" y="975"/>
                </a:lnTo>
                <a:lnTo>
                  <a:pt x="2679" y="579"/>
                </a:lnTo>
                <a:lnTo>
                  <a:pt x="2367" y="36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565498" y="327726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3434" y="609"/>
                </a:moveTo>
                <a:lnTo>
                  <a:pt x="2036" y="609"/>
                </a:lnTo>
                <a:lnTo>
                  <a:pt x="2371" y="670"/>
                </a:lnTo>
                <a:lnTo>
                  <a:pt x="2596" y="701"/>
                </a:lnTo>
                <a:lnTo>
                  <a:pt x="2752" y="761"/>
                </a:lnTo>
                <a:lnTo>
                  <a:pt x="2859" y="975"/>
                </a:lnTo>
                <a:lnTo>
                  <a:pt x="2929" y="1127"/>
                </a:lnTo>
                <a:lnTo>
                  <a:pt x="3002" y="1402"/>
                </a:lnTo>
                <a:lnTo>
                  <a:pt x="2990" y="3809"/>
                </a:lnTo>
                <a:lnTo>
                  <a:pt x="2892" y="3992"/>
                </a:lnTo>
                <a:lnTo>
                  <a:pt x="2740" y="4084"/>
                </a:lnTo>
                <a:lnTo>
                  <a:pt x="2359" y="4084"/>
                </a:lnTo>
                <a:lnTo>
                  <a:pt x="2359" y="4236"/>
                </a:lnTo>
                <a:lnTo>
                  <a:pt x="4297" y="4450"/>
                </a:lnTo>
                <a:lnTo>
                  <a:pt x="4297" y="4267"/>
                </a:lnTo>
                <a:lnTo>
                  <a:pt x="3977" y="4236"/>
                </a:lnTo>
                <a:lnTo>
                  <a:pt x="3834" y="4145"/>
                </a:lnTo>
                <a:lnTo>
                  <a:pt x="3764" y="3992"/>
                </a:lnTo>
                <a:lnTo>
                  <a:pt x="3698" y="3809"/>
                </a:lnTo>
                <a:lnTo>
                  <a:pt x="3677" y="3627"/>
                </a:lnTo>
                <a:lnTo>
                  <a:pt x="3654" y="1158"/>
                </a:lnTo>
                <a:lnTo>
                  <a:pt x="3608" y="975"/>
                </a:lnTo>
                <a:lnTo>
                  <a:pt x="3468" y="670"/>
                </a:lnTo>
                <a:close/>
              </a:path>
              <a:path w="4444" h="4445">
                <a:moveTo>
                  <a:pt x="1368" y="0"/>
                </a:moveTo>
                <a:lnTo>
                  <a:pt x="1167" y="0"/>
                </a:lnTo>
                <a:lnTo>
                  <a:pt x="0" y="335"/>
                </a:lnTo>
                <a:lnTo>
                  <a:pt x="60" y="487"/>
                </a:lnTo>
                <a:lnTo>
                  <a:pt x="487" y="487"/>
                </a:lnTo>
                <a:lnTo>
                  <a:pt x="618" y="3627"/>
                </a:lnTo>
                <a:lnTo>
                  <a:pt x="487" y="3809"/>
                </a:lnTo>
                <a:lnTo>
                  <a:pt x="60" y="3809"/>
                </a:lnTo>
                <a:lnTo>
                  <a:pt x="60" y="3962"/>
                </a:lnTo>
                <a:lnTo>
                  <a:pt x="1990" y="4175"/>
                </a:lnTo>
                <a:lnTo>
                  <a:pt x="1990" y="4023"/>
                </a:lnTo>
                <a:lnTo>
                  <a:pt x="1786" y="4023"/>
                </a:lnTo>
                <a:lnTo>
                  <a:pt x="1655" y="3962"/>
                </a:lnTo>
                <a:lnTo>
                  <a:pt x="1368" y="1127"/>
                </a:lnTo>
                <a:lnTo>
                  <a:pt x="1620" y="853"/>
                </a:lnTo>
                <a:lnTo>
                  <a:pt x="1368" y="853"/>
                </a:lnTo>
                <a:lnTo>
                  <a:pt x="1368" y="0"/>
                </a:lnTo>
                <a:close/>
              </a:path>
              <a:path w="4444" h="4445">
                <a:moveTo>
                  <a:pt x="2261" y="121"/>
                </a:moveTo>
                <a:lnTo>
                  <a:pt x="1834" y="335"/>
                </a:lnTo>
                <a:lnTo>
                  <a:pt x="1368" y="853"/>
                </a:lnTo>
                <a:lnTo>
                  <a:pt x="1620" y="853"/>
                </a:lnTo>
                <a:lnTo>
                  <a:pt x="2036" y="609"/>
                </a:lnTo>
                <a:lnTo>
                  <a:pt x="3434" y="609"/>
                </a:lnTo>
                <a:lnTo>
                  <a:pt x="3072" y="274"/>
                </a:lnTo>
                <a:lnTo>
                  <a:pt x="2892" y="182"/>
                </a:lnTo>
                <a:lnTo>
                  <a:pt x="2261" y="12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518883" y="3273419"/>
            <a:ext cx="1895" cy="8107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519946" y="3272017"/>
            <a:ext cx="2487" cy="11551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519815" y="3281893"/>
            <a:ext cx="1560" cy="1767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519623" y="328122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552" y="1981"/>
                </a:moveTo>
                <a:lnTo>
                  <a:pt x="405" y="1981"/>
                </a:lnTo>
                <a:lnTo>
                  <a:pt x="1109" y="2011"/>
                </a:lnTo>
                <a:lnTo>
                  <a:pt x="1502" y="2285"/>
                </a:lnTo>
                <a:lnTo>
                  <a:pt x="1552" y="1981"/>
                </a:lnTo>
                <a:close/>
              </a:path>
              <a:path w="1905" h="2539">
                <a:moveTo>
                  <a:pt x="990" y="0"/>
                </a:moveTo>
                <a:lnTo>
                  <a:pt x="835" y="457"/>
                </a:lnTo>
                <a:lnTo>
                  <a:pt x="512" y="1280"/>
                </a:lnTo>
                <a:lnTo>
                  <a:pt x="0" y="1523"/>
                </a:lnTo>
                <a:lnTo>
                  <a:pt x="274" y="1828"/>
                </a:lnTo>
                <a:lnTo>
                  <a:pt x="502" y="2103"/>
                </a:lnTo>
                <a:lnTo>
                  <a:pt x="1552" y="1981"/>
                </a:lnTo>
                <a:lnTo>
                  <a:pt x="1597" y="1706"/>
                </a:lnTo>
                <a:lnTo>
                  <a:pt x="1679" y="1097"/>
                </a:lnTo>
                <a:lnTo>
                  <a:pt x="1728" y="883"/>
                </a:lnTo>
                <a:lnTo>
                  <a:pt x="1752" y="670"/>
                </a:lnTo>
                <a:lnTo>
                  <a:pt x="1822" y="304"/>
                </a:lnTo>
                <a:lnTo>
                  <a:pt x="990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519671" y="3281161"/>
            <a:ext cx="1822" cy="2285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519790" y="328006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591" y="2255"/>
                </a:moveTo>
                <a:lnTo>
                  <a:pt x="1142" y="2255"/>
                </a:lnTo>
                <a:lnTo>
                  <a:pt x="1584" y="2468"/>
                </a:lnTo>
                <a:lnTo>
                  <a:pt x="1591" y="2255"/>
                </a:lnTo>
                <a:close/>
              </a:path>
              <a:path w="1905" h="2539">
                <a:moveTo>
                  <a:pt x="786" y="0"/>
                </a:moveTo>
                <a:lnTo>
                  <a:pt x="691" y="548"/>
                </a:lnTo>
                <a:lnTo>
                  <a:pt x="475" y="1493"/>
                </a:lnTo>
                <a:lnTo>
                  <a:pt x="0" y="1889"/>
                </a:lnTo>
                <a:lnTo>
                  <a:pt x="298" y="2194"/>
                </a:lnTo>
                <a:lnTo>
                  <a:pt x="560" y="2438"/>
                </a:lnTo>
                <a:lnTo>
                  <a:pt x="822" y="2255"/>
                </a:lnTo>
                <a:lnTo>
                  <a:pt x="1591" y="2255"/>
                </a:lnTo>
                <a:lnTo>
                  <a:pt x="1634" y="548"/>
                </a:lnTo>
                <a:lnTo>
                  <a:pt x="1655" y="213"/>
                </a:lnTo>
                <a:lnTo>
                  <a:pt x="786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519803" y="3279973"/>
            <a:ext cx="1593" cy="2467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519802" y="327918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60" y="0"/>
                </a:moveTo>
                <a:lnTo>
                  <a:pt x="539" y="518"/>
                </a:lnTo>
                <a:lnTo>
                  <a:pt x="429" y="1554"/>
                </a:lnTo>
                <a:lnTo>
                  <a:pt x="0" y="2011"/>
                </a:lnTo>
                <a:lnTo>
                  <a:pt x="356" y="2255"/>
                </a:lnTo>
                <a:lnTo>
                  <a:pt x="679" y="2468"/>
                </a:lnTo>
                <a:lnTo>
                  <a:pt x="929" y="2285"/>
                </a:lnTo>
                <a:lnTo>
                  <a:pt x="1286" y="2194"/>
                </a:lnTo>
                <a:lnTo>
                  <a:pt x="1776" y="2194"/>
                </a:lnTo>
                <a:lnTo>
                  <a:pt x="1606" y="1005"/>
                </a:lnTo>
                <a:lnTo>
                  <a:pt x="1606" y="761"/>
                </a:lnTo>
                <a:lnTo>
                  <a:pt x="1560" y="518"/>
                </a:lnTo>
                <a:lnTo>
                  <a:pt x="1523" y="121"/>
                </a:lnTo>
                <a:lnTo>
                  <a:pt x="560" y="0"/>
                </a:lnTo>
                <a:close/>
              </a:path>
              <a:path w="1905" h="2539">
                <a:moveTo>
                  <a:pt x="1776" y="2194"/>
                </a:moveTo>
                <a:lnTo>
                  <a:pt x="1286" y="2194"/>
                </a:lnTo>
                <a:lnTo>
                  <a:pt x="1798" y="2346"/>
                </a:lnTo>
                <a:lnTo>
                  <a:pt x="1776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519802" y="3279028"/>
            <a:ext cx="1798" cy="2558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519802" y="327808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82" y="0"/>
                </a:moveTo>
                <a:lnTo>
                  <a:pt x="552" y="518"/>
                </a:lnTo>
                <a:lnTo>
                  <a:pt x="463" y="1584"/>
                </a:lnTo>
                <a:lnTo>
                  <a:pt x="0" y="2011"/>
                </a:lnTo>
                <a:lnTo>
                  <a:pt x="380" y="2255"/>
                </a:lnTo>
                <a:lnTo>
                  <a:pt x="704" y="2438"/>
                </a:lnTo>
                <a:lnTo>
                  <a:pt x="573" y="2346"/>
                </a:lnTo>
                <a:lnTo>
                  <a:pt x="963" y="2285"/>
                </a:lnTo>
                <a:lnTo>
                  <a:pt x="1322" y="2194"/>
                </a:lnTo>
                <a:lnTo>
                  <a:pt x="1809" y="2194"/>
                </a:lnTo>
                <a:lnTo>
                  <a:pt x="1726" y="1584"/>
                </a:lnTo>
                <a:lnTo>
                  <a:pt x="1655" y="1005"/>
                </a:lnTo>
                <a:lnTo>
                  <a:pt x="1655" y="761"/>
                </a:lnTo>
                <a:lnTo>
                  <a:pt x="1606" y="518"/>
                </a:lnTo>
                <a:lnTo>
                  <a:pt x="1572" y="121"/>
                </a:lnTo>
                <a:lnTo>
                  <a:pt x="582" y="0"/>
                </a:lnTo>
                <a:close/>
              </a:path>
              <a:path w="1905" h="2539">
                <a:moveTo>
                  <a:pt x="1809" y="2194"/>
                </a:moveTo>
                <a:lnTo>
                  <a:pt x="1322" y="2194"/>
                </a:lnTo>
                <a:lnTo>
                  <a:pt x="1834" y="2377"/>
                </a:lnTo>
                <a:lnTo>
                  <a:pt x="1809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519802" y="3278083"/>
            <a:ext cx="1822" cy="2406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519872" y="32771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60" y="0"/>
                </a:moveTo>
                <a:lnTo>
                  <a:pt x="539" y="518"/>
                </a:lnTo>
                <a:lnTo>
                  <a:pt x="441" y="1554"/>
                </a:lnTo>
                <a:lnTo>
                  <a:pt x="0" y="2011"/>
                </a:lnTo>
                <a:lnTo>
                  <a:pt x="371" y="2255"/>
                </a:lnTo>
                <a:lnTo>
                  <a:pt x="679" y="2438"/>
                </a:lnTo>
                <a:lnTo>
                  <a:pt x="929" y="2255"/>
                </a:lnTo>
                <a:lnTo>
                  <a:pt x="1286" y="2194"/>
                </a:lnTo>
                <a:lnTo>
                  <a:pt x="1767" y="2194"/>
                </a:lnTo>
                <a:lnTo>
                  <a:pt x="1609" y="975"/>
                </a:lnTo>
                <a:lnTo>
                  <a:pt x="1581" y="579"/>
                </a:lnTo>
                <a:lnTo>
                  <a:pt x="1514" y="91"/>
                </a:lnTo>
                <a:lnTo>
                  <a:pt x="560" y="0"/>
                </a:lnTo>
                <a:close/>
              </a:path>
              <a:path w="1905" h="2539">
                <a:moveTo>
                  <a:pt x="1767" y="2194"/>
                </a:moveTo>
                <a:lnTo>
                  <a:pt x="1286" y="2194"/>
                </a:lnTo>
                <a:lnTo>
                  <a:pt x="1786" y="2346"/>
                </a:lnTo>
                <a:lnTo>
                  <a:pt x="1767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519885" y="3277016"/>
            <a:ext cx="1773" cy="2527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519827" y="327625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94" y="0"/>
                </a:moveTo>
                <a:lnTo>
                  <a:pt x="544" y="731"/>
                </a:lnTo>
                <a:lnTo>
                  <a:pt x="475" y="1554"/>
                </a:lnTo>
                <a:lnTo>
                  <a:pt x="0" y="1981"/>
                </a:lnTo>
                <a:lnTo>
                  <a:pt x="393" y="2225"/>
                </a:lnTo>
                <a:lnTo>
                  <a:pt x="713" y="2438"/>
                </a:lnTo>
                <a:lnTo>
                  <a:pt x="963" y="2255"/>
                </a:lnTo>
                <a:lnTo>
                  <a:pt x="1356" y="2164"/>
                </a:lnTo>
                <a:lnTo>
                  <a:pt x="1852" y="2164"/>
                </a:lnTo>
                <a:lnTo>
                  <a:pt x="1798" y="1645"/>
                </a:lnTo>
                <a:lnTo>
                  <a:pt x="1679" y="975"/>
                </a:lnTo>
                <a:lnTo>
                  <a:pt x="1656" y="579"/>
                </a:lnTo>
                <a:lnTo>
                  <a:pt x="1581" y="91"/>
                </a:lnTo>
                <a:lnTo>
                  <a:pt x="594" y="0"/>
                </a:lnTo>
                <a:close/>
              </a:path>
              <a:path w="1905" h="2539">
                <a:moveTo>
                  <a:pt x="1852" y="2164"/>
                </a:moveTo>
                <a:lnTo>
                  <a:pt x="1356" y="2164"/>
                </a:lnTo>
                <a:lnTo>
                  <a:pt x="1868" y="2316"/>
                </a:lnTo>
                <a:lnTo>
                  <a:pt x="1852" y="21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519815" y="3276224"/>
            <a:ext cx="1880" cy="2407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519802" y="327530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94" y="0"/>
                </a:moveTo>
                <a:lnTo>
                  <a:pt x="576" y="487"/>
                </a:lnTo>
                <a:lnTo>
                  <a:pt x="528" y="975"/>
                </a:lnTo>
                <a:lnTo>
                  <a:pt x="463" y="1554"/>
                </a:lnTo>
                <a:lnTo>
                  <a:pt x="0" y="2011"/>
                </a:lnTo>
                <a:lnTo>
                  <a:pt x="393" y="2255"/>
                </a:lnTo>
                <a:lnTo>
                  <a:pt x="725" y="2438"/>
                </a:lnTo>
                <a:lnTo>
                  <a:pt x="594" y="2346"/>
                </a:lnTo>
                <a:lnTo>
                  <a:pt x="1356" y="2164"/>
                </a:lnTo>
                <a:lnTo>
                  <a:pt x="1855" y="2164"/>
                </a:lnTo>
                <a:lnTo>
                  <a:pt x="1691" y="975"/>
                </a:lnTo>
                <a:lnTo>
                  <a:pt x="1667" y="579"/>
                </a:lnTo>
                <a:lnTo>
                  <a:pt x="1594" y="121"/>
                </a:lnTo>
                <a:lnTo>
                  <a:pt x="594" y="0"/>
                </a:lnTo>
                <a:close/>
              </a:path>
              <a:path w="1905" h="2539">
                <a:moveTo>
                  <a:pt x="1855" y="2164"/>
                </a:moveTo>
                <a:lnTo>
                  <a:pt x="1356" y="2164"/>
                </a:lnTo>
                <a:lnTo>
                  <a:pt x="1880" y="2346"/>
                </a:lnTo>
                <a:lnTo>
                  <a:pt x="1855" y="21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519803" y="3275157"/>
            <a:ext cx="1880" cy="2558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519659" y="3274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98" y="0"/>
                </a:moveTo>
                <a:lnTo>
                  <a:pt x="720" y="579"/>
                </a:lnTo>
                <a:lnTo>
                  <a:pt x="560" y="1523"/>
                </a:lnTo>
                <a:lnTo>
                  <a:pt x="0" y="1920"/>
                </a:lnTo>
                <a:lnTo>
                  <a:pt x="417" y="2194"/>
                </a:lnTo>
                <a:lnTo>
                  <a:pt x="761" y="2438"/>
                </a:lnTo>
                <a:lnTo>
                  <a:pt x="1072" y="2255"/>
                </a:lnTo>
                <a:lnTo>
                  <a:pt x="1499" y="2225"/>
                </a:lnTo>
                <a:lnTo>
                  <a:pt x="2056" y="2225"/>
                </a:lnTo>
                <a:lnTo>
                  <a:pt x="1953" y="1066"/>
                </a:lnTo>
                <a:lnTo>
                  <a:pt x="1978" y="822"/>
                </a:lnTo>
                <a:lnTo>
                  <a:pt x="1929" y="579"/>
                </a:lnTo>
                <a:lnTo>
                  <a:pt x="1917" y="182"/>
                </a:lnTo>
                <a:lnTo>
                  <a:pt x="798" y="0"/>
                </a:lnTo>
                <a:close/>
              </a:path>
              <a:path w="2539" h="2539">
                <a:moveTo>
                  <a:pt x="2056" y="2225"/>
                </a:moveTo>
                <a:lnTo>
                  <a:pt x="1499" y="2225"/>
                </a:lnTo>
                <a:lnTo>
                  <a:pt x="2072" y="2407"/>
                </a:lnTo>
                <a:lnTo>
                  <a:pt x="2056" y="222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519684" y="3274242"/>
            <a:ext cx="2035" cy="2496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519720" y="32734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95" y="0"/>
                </a:moveTo>
                <a:lnTo>
                  <a:pt x="557" y="1523"/>
                </a:lnTo>
                <a:lnTo>
                  <a:pt x="0" y="1920"/>
                </a:lnTo>
                <a:lnTo>
                  <a:pt x="414" y="2194"/>
                </a:lnTo>
                <a:lnTo>
                  <a:pt x="749" y="2407"/>
                </a:lnTo>
                <a:lnTo>
                  <a:pt x="1499" y="2194"/>
                </a:lnTo>
                <a:lnTo>
                  <a:pt x="2051" y="2194"/>
                </a:lnTo>
                <a:lnTo>
                  <a:pt x="1950" y="1036"/>
                </a:lnTo>
                <a:lnTo>
                  <a:pt x="1962" y="822"/>
                </a:lnTo>
                <a:lnTo>
                  <a:pt x="1929" y="548"/>
                </a:lnTo>
                <a:lnTo>
                  <a:pt x="1917" y="152"/>
                </a:lnTo>
                <a:lnTo>
                  <a:pt x="795" y="0"/>
                </a:lnTo>
                <a:close/>
              </a:path>
              <a:path w="2539" h="2539">
                <a:moveTo>
                  <a:pt x="2051" y="2194"/>
                </a:moveTo>
                <a:lnTo>
                  <a:pt x="1499" y="2194"/>
                </a:lnTo>
                <a:lnTo>
                  <a:pt x="2069" y="2407"/>
                </a:lnTo>
                <a:lnTo>
                  <a:pt x="2051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519733" y="3273297"/>
            <a:ext cx="2035" cy="2407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19827" y="32725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807" y="0"/>
                </a:moveTo>
                <a:lnTo>
                  <a:pt x="524" y="1493"/>
                </a:lnTo>
                <a:lnTo>
                  <a:pt x="0" y="1920"/>
                </a:lnTo>
                <a:lnTo>
                  <a:pt x="380" y="2194"/>
                </a:lnTo>
                <a:lnTo>
                  <a:pt x="701" y="2438"/>
                </a:lnTo>
                <a:lnTo>
                  <a:pt x="975" y="2255"/>
                </a:lnTo>
                <a:lnTo>
                  <a:pt x="1405" y="2225"/>
                </a:lnTo>
                <a:lnTo>
                  <a:pt x="1918" y="2225"/>
                </a:lnTo>
                <a:lnTo>
                  <a:pt x="1856" y="1066"/>
                </a:lnTo>
                <a:lnTo>
                  <a:pt x="1831" y="182"/>
                </a:lnTo>
                <a:lnTo>
                  <a:pt x="807" y="0"/>
                </a:lnTo>
                <a:close/>
              </a:path>
              <a:path w="2539" h="2539">
                <a:moveTo>
                  <a:pt x="1918" y="2225"/>
                </a:moveTo>
                <a:lnTo>
                  <a:pt x="1405" y="2225"/>
                </a:lnTo>
                <a:lnTo>
                  <a:pt x="1929" y="2438"/>
                </a:lnTo>
                <a:lnTo>
                  <a:pt x="1918" y="222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19851" y="3272383"/>
            <a:ext cx="1916" cy="2498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19814" y="32715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25" y="0"/>
                </a:moveTo>
                <a:lnTo>
                  <a:pt x="667" y="548"/>
                </a:lnTo>
                <a:lnTo>
                  <a:pt x="512" y="1523"/>
                </a:lnTo>
                <a:lnTo>
                  <a:pt x="0" y="1950"/>
                </a:lnTo>
                <a:lnTo>
                  <a:pt x="737" y="2407"/>
                </a:lnTo>
                <a:lnTo>
                  <a:pt x="606" y="2316"/>
                </a:lnTo>
                <a:lnTo>
                  <a:pt x="1441" y="2194"/>
                </a:lnTo>
                <a:lnTo>
                  <a:pt x="1978" y="2194"/>
                </a:lnTo>
                <a:lnTo>
                  <a:pt x="1856" y="1036"/>
                </a:lnTo>
                <a:lnTo>
                  <a:pt x="1868" y="792"/>
                </a:lnTo>
                <a:lnTo>
                  <a:pt x="1834" y="548"/>
                </a:lnTo>
                <a:lnTo>
                  <a:pt x="1810" y="121"/>
                </a:lnTo>
                <a:lnTo>
                  <a:pt x="725" y="0"/>
                </a:lnTo>
                <a:close/>
              </a:path>
              <a:path w="2539" h="2539">
                <a:moveTo>
                  <a:pt x="1978" y="2194"/>
                </a:moveTo>
                <a:lnTo>
                  <a:pt x="1441" y="2194"/>
                </a:lnTo>
                <a:lnTo>
                  <a:pt x="1999" y="2407"/>
                </a:lnTo>
                <a:lnTo>
                  <a:pt x="1978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19803" y="3271438"/>
            <a:ext cx="2011" cy="2528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519827" y="327149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907" y="1463"/>
                </a:moveTo>
                <a:lnTo>
                  <a:pt x="1405" y="1463"/>
                </a:lnTo>
                <a:lnTo>
                  <a:pt x="1917" y="1645"/>
                </a:lnTo>
                <a:lnTo>
                  <a:pt x="1907" y="1463"/>
                </a:lnTo>
                <a:close/>
              </a:path>
              <a:path w="1905" h="1904">
                <a:moveTo>
                  <a:pt x="798" y="0"/>
                </a:moveTo>
                <a:lnTo>
                  <a:pt x="673" y="457"/>
                </a:lnTo>
                <a:lnTo>
                  <a:pt x="524" y="944"/>
                </a:lnTo>
                <a:lnTo>
                  <a:pt x="0" y="1158"/>
                </a:lnTo>
                <a:lnTo>
                  <a:pt x="380" y="1371"/>
                </a:lnTo>
                <a:lnTo>
                  <a:pt x="688" y="1523"/>
                </a:lnTo>
                <a:lnTo>
                  <a:pt x="1907" y="1463"/>
                </a:lnTo>
                <a:lnTo>
                  <a:pt x="1889" y="1158"/>
                </a:lnTo>
                <a:lnTo>
                  <a:pt x="1862" y="944"/>
                </a:lnTo>
                <a:lnTo>
                  <a:pt x="1868" y="640"/>
                </a:lnTo>
                <a:lnTo>
                  <a:pt x="1831" y="457"/>
                </a:lnTo>
                <a:lnTo>
                  <a:pt x="1831" y="213"/>
                </a:lnTo>
                <a:lnTo>
                  <a:pt x="798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519852" y="3271469"/>
            <a:ext cx="1904" cy="1645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444435" y="3251901"/>
            <a:ext cx="15873" cy="16946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448367" y="3249249"/>
            <a:ext cx="15584" cy="17251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452033" y="3250102"/>
            <a:ext cx="14621" cy="16184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462189" y="3247938"/>
            <a:ext cx="14630" cy="16154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456925" y="3248974"/>
            <a:ext cx="14608" cy="16184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453222" y="3244768"/>
            <a:ext cx="16968" cy="13106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456544" y="3246384"/>
            <a:ext cx="16227" cy="12587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459723" y="3247420"/>
            <a:ext cx="16227" cy="12557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466938" y="3246109"/>
            <a:ext cx="16218" cy="12587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471629" y="3245805"/>
            <a:ext cx="16239" cy="12587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459854" y="3238368"/>
            <a:ext cx="16964" cy="13106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463177" y="3239983"/>
            <a:ext cx="16227" cy="12587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466356" y="3240989"/>
            <a:ext cx="16239" cy="12618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470404" y="3241659"/>
            <a:ext cx="16227" cy="12587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474427" y="3242330"/>
            <a:ext cx="16239" cy="12557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478475" y="3242970"/>
            <a:ext cx="16242" cy="12587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483726" y="3242665"/>
            <a:ext cx="14822" cy="14691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488478" y="3240562"/>
            <a:ext cx="14834" cy="14721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468892" y="3231601"/>
            <a:ext cx="17751" cy="11765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472120" y="3233430"/>
            <a:ext cx="17013" cy="11307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475201" y="3234710"/>
            <a:ext cx="17001" cy="11307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479167" y="3235685"/>
            <a:ext cx="17013" cy="11338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483144" y="3236691"/>
            <a:ext cx="17001" cy="11307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487107" y="3237697"/>
            <a:ext cx="17025" cy="11307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492181" y="3237697"/>
            <a:ext cx="15809" cy="13563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497110" y="3236021"/>
            <a:ext cx="15809" cy="13532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477499" y="3226480"/>
            <a:ext cx="18370" cy="10423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480608" y="3228462"/>
            <a:ext cx="17632" cy="10058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483571" y="3230229"/>
            <a:ext cx="17644" cy="10088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487466" y="3231266"/>
            <a:ext cx="17632" cy="10088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491346" y="3232576"/>
            <a:ext cx="17620" cy="10088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495230" y="3233887"/>
            <a:ext cx="17644" cy="10058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500122" y="3234222"/>
            <a:ext cx="16608" cy="12374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490048" y="3240928"/>
            <a:ext cx="5632" cy="8899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491572" y="3242269"/>
            <a:ext cx="5632" cy="8869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493038" y="3243640"/>
            <a:ext cx="5489" cy="8960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493858" y="3244585"/>
            <a:ext cx="8217" cy="12161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496741" y="3245286"/>
            <a:ext cx="6297" cy="11185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499003" y="3245500"/>
            <a:ext cx="4977" cy="9021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501585" y="3246414"/>
            <a:ext cx="4050" cy="7802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503206" y="3247329"/>
            <a:ext cx="3822" cy="6095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504944" y="3247359"/>
            <a:ext cx="3535" cy="5577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506410" y="3248365"/>
            <a:ext cx="3736" cy="7253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507790" y="3249127"/>
            <a:ext cx="3297" cy="7863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508848" y="3248578"/>
            <a:ext cx="5690" cy="9631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512207" y="3250316"/>
            <a:ext cx="6226" cy="807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515992" y="3249340"/>
            <a:ext cx="6156" cy="10088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491941" y="3233430"/>
            <a:ext cx="10265" cy="11033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493715" y="3234618"/>
            <a:ext cx="10265" cy="11063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495230" y="3235990"/>
            <a:ext cx="9607" cy="11765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496943" y="3237301"/>
            <a:ext cx="9619" cy="11765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500073" y="3239221"/>
            <a:ext cx="7098" cy="10332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501896" y="3240196"/>
            <a:ext cx="7071" cy="10362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503932" y="3241415"/>
            <a:ext cx="6120" cy="10911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505767" y="3242543"/>
            <a:ext cx="6095" cy="10880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507553" y="3244159"/>
            <a:ext cx="6391" cy="8686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509516" y="3244738"/>
            <a:ext cx="6382" cy="8686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511884" y="3245652"/>
            <a:ext cx="5263" cy="8930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513850" y="3246292"/>
            <a:ext cx="5260" cy="8930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484263" y="3225901"/>
            <a:ext cx="11929" cy="7924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485799" y="3227273"/>
            <a:ext cx="11953" cy="7924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485561" y="3229985"/>
            <a:ext cx="11332" cy="8290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487549" y="3223463"/>
            <a:ext cx="14489" cy="6431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490002" y="3223402"/>
            <a:ext cx="14489" cy="6400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489155" y="3228797"/>
            <a:ext cx="11191" cy="8869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492203" y="3228919"/>
            <a:ext cx="13086" cy="7101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495312" y="3229224"/>
            <a:ext cx="13109" cy="7101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515898" y="3246719"/>
            <a:ext cx="5141" cy="8259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498872" y="3229894"/>
            <a:ext cx="10750" cy="6522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501313" y="3232180"/>
            <a:ext cx="9296" cy="6400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503032" y="3234801"/>
            <a:ext cx="7916" cy="5668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505276" y="3236874"/>
            <a:ext cx="6086" cy="5028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506419" y="3238368"/>
            <a:ext cx="5394" cy="5790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509314" y="3239587"/>
            <a:ext cx="3486" cy="6431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510372" y="3240867"/>
            <a:ext cx="4166" cy="6461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2512265" y="3241781"/>
            <a:ext cx="4190" cy="6491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513850" y="3243031"/>
            <a:ext cx="4178" cy="6491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2515124" y="3242909"/>
            <a:ext cx="4797" cy="8564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517279" y="3244189"/>
            <a:ext cx="3523" cy="9905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498110" y="3222670"/>
            <a:ext cx="20743" cy="14660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492563" y="3227334"/>
            <a:ext cx="7571" cy="493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496753" y="3227334"/>
            <a:ext cx="7583" cy="493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500515" y="3227334"/>
            <a:ext cx="7583" cy="493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503871" y="3227730"/>
            <a:ext cx="7574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507205" y="3228218"/>
            <a:ext cx="7586" cy="4967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508717" y="3229559"/>
            <a:ext cx="6655" cy="5973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492907" y="3225596"/>
            <a:ext cx="7583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497098" y="3225596"/>
            <a:ext cx="7583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500859" y="3225596"/>
            <a:ext cx="7583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504230" y="3225993"/>
            <a:ext cx="7558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507553" y="3226511"/>
            <a:ext cx="7583" cy="4937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509077" y="3227821"/>
            <a:ext cx="6652" cy="6004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509659" y="3230077"/>
            <a:ext cx="6394" cy="618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509647" y="3233003"/>
            <a:ext cx="5403" cy="5242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509516" y="3235624"/>
            <a:ext cx="5358" cy="5150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509586" y="3238520"/>
            <a:ext cx="4846" cy="4724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510957" y="3240501"/>
            <a:ext cx="3822" cy="3657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512146" y="3241934"/>
            <a:ext cx="3822" cy="3657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513825" y="3242878"/>
            <a:ext cx="3822" cy="3657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515743" y="3243519"/>
            <a:ext cx="3822" cy="3626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517254" y="3244006"/>
            <a:ext cx="3834" cy="3687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519162" y="3244707"/>
            <a:ext cx="2725" cy="4145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495419" y="3224347"/>
            <a:ext cx="7583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499610" y="3224347"/>
            <a:ext cx="7595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503383" y="3224347"/>
            <a:ext cx="7586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506754" y="3224743"/>
            <a:ext cx="7546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510076" y="3225261"/>
            <a:ext cx="7583" cy="4937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511588" y="3226602"/>
            <a:ext cx="6665" cy="5943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512170" y="3228827"/>
            <a:ext cx="6406" cy="6217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512170" y="3231753"/>
            <a:ext cx="5416" cy="5242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512183" y="3235076"/>
            <a:ext cx="4689" cy="4510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512112" y="3238368"/>
            <a:ext cx="3809" cy="3626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512957" y="3239922"/>
            <a:ext cx="3822" cy="3626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513825" y="3241446"/>
            <a:ext cx="3822" cy="3657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515743" y="3242208"/>
            <a:ext cx="3822" cy="3657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517803" y="3242665"/>
            <a:ext cx="3822" cy="3657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519790" y="3242787"/>
            <a:ext cx="3809" cy="3657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497991" y="3222884"/>
            <a:ext cx="7165" cy="4998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501966" y="3222884"/>
            <a:ext cx="7156" cy="4998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505517" y="3222884"/>
            <a:ext cx="7177" cy="4998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508696" y="3223280"/>
            <a:ext cx="7165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511862" y="3223798"/>
            <a:ext cx="7141" cy="496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513277" y="3225139"/>
            <a:ext cx="6299" cy="5973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513850" y="3227395"/>
            <a:ext cx="6034" cy="6217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513825" y="3230290"/>
            <a:ext cx="5120" cy="5272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513850" y="3233643"/>
            <a:ext cx="4415" cy="4541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513767" y="3236935"/>
            <a:ext cx="3617" cy="3657"/>
          </a:xfrm>
          <a:prstGeom prst="rect">
            <a:avLst/>
          </a:prstGeom>
          <a:blipFill>
            <a:blip r:embed="rId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514575" y="3238489"/>
            <a:ext cx="3620" cy="3687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515374" y="3240044"/>
            <a:ext cx="3617" cy="3657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517196" y="3240836"/>
            <a:ext cx="3630" cy="3657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519147" y="3241294"/>
            <a:ext cx="3620" cy="3657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521028" y="3241415"/>
            <a:ext cx="3620" cy="3626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497004" y="3221695"/>
            <a:ext cx="32998" cy="22372"/>
          </a:xfrm>
          <a:prstGeom prst="rect">
            <a:avLst/>
          </a:prstGeom>
          <a:blipFill>
            <a:blip r:embed="rId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495656" y="3222030"/>
            <a:ext cx="16419" cy="5790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502075" y="3221878"/>
            <a:ext cx="9655" cy="2194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505812" y="3221695"/>
            <a:ext cx="8217" cy="1676"/>
          </a:xfrm>
          <a:prstGeom prst="rect">
            <a:avLst/>
          </a:prstGeom>
          <a:blipFill>
            <a:blip r:embed="rId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508624" y="3221634"/>
            <a:ext cx="5939" cy="1889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598194" y="3251901"/>
            <a:ext cx="15895" cy="16946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594561" y="3249249"/>
            <a:ext cx="15562" cy="17251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591860" y="3250102"/>
            <a:ext cx="14596" cy="16184"/>
          </a:xfrm>
          <a:prstGeom prst="rect">
            <a:avLst/>
          </a:prstGeom>
          <a:blipFill>
            <a:blip r:embed="rId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581680" y="3247938"/>
            <a:ext cx="14620" cy="16153"/>
          </a:xfrm>
          <a:prstGeom prst="rect">
            <a:avLst/>
          </a:prstGeom>
          <a:blipFill>
            <a:blip r:embed="rId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586965" y="3248974"/>
            <a:ext cx="14633" cy="16184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588312" y="3244768"/>
            <a:ext cx="16995" cy="13795"/>
          </a:xfrm>
          <a:prstGeom prst="rect">
            <a:avLst/>
          </a:prstGeom>
          <a:blipFill>
            <a:blip r:embed="rId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585728" y="3246384"/>
            <a:ext cx="16234" cy="12623"/>
          </a:xfrm>
          <a:prstGeom prst="rect">
            <a:avLst/>
          </a:prstGeom>
          <a:blipFill>
            <a:blip r:embed="rId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582549" y="3247420"/>
            <a:ext cx="16235" cy="12598"/>
          </a:xfrm>
          <a:prstGeom prst="rect">
            <a:avLst/>
          </a:prstGeom>
          <a:blipFill>
            <a:blip r:embed="rId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575346" y="3246109"/>
            <a:ext cx="16235" cy="12629"/>
          </a:xfrm>
          <a:prstGeom prst="rect">
            <a:avLst/>
          </a:prstGeom>
          <a:blipFill>
            <a:blip r:embed="rId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570631" y="3245805"/>
            <a:ext cx="16248" cy="12635"/>
          </a:xfrm>
          <a:prstGeom prst="rect">
            <a:avLst/>
          </a:prstGeom>
          <a:blipFill>
            <a:blip r:embed="rId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581680" y="3238368"/>
            <a:ext cx="16995" cy="13795"/>
          </a:xfrm>
          <a:prstGeom prst="rect">
            <a:avLst/>
          </a:prstGeom>
          <a:blipFill>
            <a:blip r:embed="rId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579107" y="3239983"/>
            <a:ext cx="16249" cy="12639"/>
          </a:xfrm>
          <a:prstGeom prst="rect">
            <a:avLst/>
          </a:prstGeom>
          <a:blipFill>
            <a:blip r:embed="rId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575916" y="3240989"/>
            <a:ext cx="16250" cy="12675"/>
          </a:xfrm>
          <a:prstGeom prst="rect">
            <a:avLst/>
          </a:prstGeom>
          <a:blipFill>
            <a:blip r:embed="rId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571893" y="3241659"/>
            <a:ext cx="16232" cy="12615"/>
          </a:xfrm>
          <a:prstGeom prst="rect">
            <a:avLst/>
          </a:prstGeom>
          <a:blipFill>
            <a:blip r:embed="rId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567833" y="3242330"/>
            <a:ext cx="16240" cy="12627"/>
          </a:xfrm>
          <a:prstGeom prst="rect">
            <a:avLst/>
          </a:prstGeom>
          <a:blipFill>
            <a:blip r:embed="rId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563797" y="3242970"/>
            <a:ext cx="16228" cy="12653"/>
          </a:xfrm>
          <a:prstGeom prst="rect">
            <a:avLst/>
          </a:prstGeom>
          <a:blipFill>
            <a:blip r:embed="rId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559963" y="3242665"/>
            <a:ext cx="14822" cy="14690"/>
          </a:xfrm>
          <a:prstGeom prst="rect">
            <a:avLst/>
          </a:prstGeom>
          <a:blipFill>
            <a:blip r:embed="rId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555187" y="3240562"/>
            <a:ext cx="14837" cy="14721"/>
          </a:xfrm>
          <a:prstGeom prst="rect">
            <a:avLst/>
          </a:prstGeom>
          <a:blipFill>
            <a:blip r:embed="rId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571881" y="3231601"/>
            <a:ext cx="17806" cy="12443"/>
          </a:xfrm>
          <a:prstGeom prst="rect">
            <a:avLst/>
          </a:prstGeom>
          <a:blipFill>
            <a:blip r:embed="rId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569381" y="3233430"/>
            <a:ext cx="17021" cy="11333"/>
          </a:xfrm>
          <a:prstGeom prst="rect">
            <a:avLst/>
          </a:prstGeom>
          <a:blipFill>
            <a:blip r:embed="rId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566297" y="3234710"/>
            <a:ext cx="17037" cy="11349"/>
          </a:xfrm>
          <a:prstGeom prst="rect">
            <a:avLst/>
          </a:prstGeom>
          <a:blipFill>
            <a:blip r:embed="rId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562331" y="3235685"/>
            <a:ext cx="17021" cy="11366"/>
          </a:xfrm>
          <a:prstGeom prst="rect">
            <a:avLst/>
          </a:prstGeom>
          <a:blipFill>
            <a:blip r:embed="rId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558354" y="3236691"/>
            <a:ext cx="17007" cy="11361"/>
          </a:xfrm>
          <a:prstGeom prst="rect">
            <a:avLst/>
          </a:prstGeom>
          <a:blipFill>
            <a:blip r:embed="rId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554379" y="3237697"/>
            <a:ext cx="17010" cy="11339"/>
          </a:xfrm>
          <a:prstGeom prst="rect">
            <a:avLst/>
          </a:prstGeom>
          <a:blipFill>
            <a:blip r:embed="rId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550520" y="3237697"/>
            <a:ext cx="15788" cy="13563"/>
          </a:xfrm>
          <a:prstGeom prst="rect">
            <a:avLst/>
          </a:prstGeom>
          <a:blipFill>
            <a:blip r:embed="rId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545579" y="3236021"/>
            <a:ext cx="15812" cy="13532"/>
          </a:xfrm>
          <a:prstGeom prst="rect">
            <a:avLst/>
          </a:prstGeom>
          <a:blipFill>
            <a:blip r:embed="rId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562630" y="3226480"/>
            <a:ext cx="18511" cy="11110"/>
          </a:xfrm>
          <a:prstGeom prst="rect">
            <a:avLst/>
          </a:prstGeom>
          <a:blipFill>
            <a:blip r:embed="rId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560271" y="3228462"/>
            <a:ext cx="17639" cy="10102"/>
          </a:xfrm>
          <a:prstGeom prst="rect">
            <a:avLst/>
          </a:prstGeom>
          <a:blipFill>
            <a:blip r:embed="rId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557296" y="3230229"/>
            <a:ext cx="17650" cy="10136"/>
          </a:xfrm>
          <a:prstGeom prst="rect">
            <a:avLst/>
          </a:prstGeom>
          <a:blipFill>
            <a:blip r:embed="rId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553401" y="3231266"/>
            <a:ext cx="17660" cy="10124"/>
          </a:xfrm>
          <a:prstGeom prst="rect">
            <a:avLst/>
          </a:prstGeom>
          <a:blipFill>
            <a:blip r:embed="rId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549508" y="3232576"/>
            <a:ext cx="17677" cy="10144"/>
          </a:xfrm>
          <a:prstGeom prst="rect">
            <a:avLst/>
          </a:prstGeom>
          <a:blipFill>
            <a:blip r:embed="rId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545640" y="3233887"/>
            <a:ext cx="17636" cy="10102"/>
          </a:xfrm>
          <a:prstGeom prst="rect">
            <a:avLst/>
          </a:prstGeom>
          <a:blipFill>
            <a:blip r:embed="rId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541757" y="3234222"/>
            <a:ext cx="16644" cy="12374"/>
          </a:xfrm>
          <a:prstGeom prst="rect">
            <a:avLst/>
          </a:prstGeom>
          <a:blipFill>
            <a:blip r:embed="rId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562831" y="3240928"/>
            <a:ext cx="5644" cy="8899"/>
          </a:xfrm>
          <a:prstGeom prst="rect">
            <a:avLst/>
          </a:prstGeom>
          <a:blipFill>
            <a:blip r:embed="rId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561295" y="3242269"/>
            <a:ext cx="5632" cy="8869"/>
          </a:xfrm>
          <a:prstGeom prst="rect">
            <a:avLst/>
          </a:prstGeom>
          <a:blipFill>
            <a:blip r:embed="rId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559987" y="3243640"/>
            <a:ext cx="5486" cy="8960"/>
          </a:xfrm>
          <a:prstGeom prst="rect">
            <a:avLst/>
          </a:prstGeom>
          <a:blipFill>
            <a:blip r:embed="rId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556449" y="3244585"/>
            <a:ext cx="8205" cy="12161"/>
          </a:xfrm>
          <a:prstGeom prst="rect">
            <a:avLst/>
          </a:prstGeom>
          <a:blipFill>
            <a:blip r:embed="rId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555449" y="3245286"/>
            <a:ext cx="6324" cy="11185"/>
          </a:xfrm>
          <a:prstGeom prst="rect">
            <a:avLst/>
          </a:prstGeom>
          <a:blipFill>
            <a:blip r:embed="rId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554534" y="3245500"/>
            <a:ext cx="4961" cy="9021"/>
          </a:xfrm>
          <a:prstGeom prst="rect">
            <a:avLst/>
          </a:prstGeom>
          <a:blipFill>
            <a:blip r:embed="rId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552880" y="3246414"/>
            <a:ext cx="4047" cy="7802"/>
          </a:xfrm>
          <a:prstGeom prst="rect">
            <a:avLst/>
          </a:prstGeom>
          <a:blipFill>
            <a:blip r:embed="rId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551487" y="3247329"/>
            <a:ext cx="3831" cy="6095"/>
          </a:xfrm>
          <a:prstGeom prst="rect">
            <a:avLst/>
          </a:prstGeom>
          <a:blipFill>
            <a:blip r:embed="rId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550033" y="3247359"/>
            <a:ext cx="3535" cy="5577"/>
          </a:xfrm>
          <a:prstGeom prst="rect">
            <a:avLst/>
          </a:prstGeom>
          <a:blipFill>
            <a:blip r:embed="rId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548353" y="3248365"/>
            <a:ext cx="3751" cy="7253"/>
          </a:xfrm>
          <a:prstGeom prst="rect">
            <a:avLst/>
          </a:prstGeom>
          <a:blipFill>
            <a:blip r:embed="rId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547427" y="3249127"/>
            <a:ext cx="3297" cy="7863"/>
          </a:xfrm>
          <a:prstGeom prst="rect">
            <a:avLst/>
          </a:prstGeom>
          <a:blipFill>
            <a:blip r:embed="rId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543949" y="3248578"/>
            <a:ext cx="5702" cy="9631"/>
          </a:xfrm>
          <a:prstGeom prst="rect">
            <a:avLst/>
          </a:prstGeom>
          <a:blipFill>
            <a:blip r:embed="rId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540758" y="3250316"/>
            <a:ext cx="5525" cy="6553"/>
          </a:xfrm>
          <a:prstGeom prst="rect">
            <a:avLst/>
          </a:prstGeom>
          <a:blipFill>
            <a:blip r:embed="rId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536173" y="3248670"/>
            <a:ext cx="6156" cy="10088"/>
          </a:xfrm>
          <a:prstGeom prst="rect">
            <a:avLst/>
          </a:prstGeom>
          <a:blipFill>
            <a:blip r:embed="rId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556296" y="3233430"/>
            <a:ext cx="10250" cy="11033"/>
          </a:xfrm>
          <a:prstGeom prst="rect">
            <a:avLst/>
          </a:prstGeom>
          <a:blipFill>
            <a:blip r:embed="rId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554534" y="3234618"/>
            <a:ext cx="10250" cy="11063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553663" y="3235990"/>
            <a:ext cx="9597" cy="11765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551938" y="3237301"/>
            <a:ext cx="9594" cy="11765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551343" y="3239221"/>
            <a:ext cx="7083" cy="10332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549508" y="3240196"/>
            <a:ext cx="7083" cy="10362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548460" y="3241415"/>
            <a:ext cx="6095" cy="10911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546640" y="3242543"/>
            <a:ext cx="6120" cy="10881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544568" y="3244159"/>
            <a:ext cx="6394" cy="8686"/>
          </a:xfrm>
          <a:prstGeom prst="rect">
            <a:avLst/>
          </a:prstGeom>
          <a:blipFill>
            <a:blip r:embed="rId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542614" y="3244738"/>
            <a:ext cx="6394" cy="8686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541352" y="3245652"/>
            <a:ext cx="5263" cy="8930"/>
          </a:xfrm>
          <a:prstGeom prst="rect">
            <a:avLst/>
          </a:prstGeom>
          <a:blipFill>
            <a:blip r:embed="rId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539389" y="3246292"/>
            <a:ext cx="5272" cy="8930"/>
          </a:xfrm>
          <a:prstGeom prst="rect">
            <a:avLst/>
          </a:prstGeom>
          <a:blipFill>
            <a:blip r:embed="rId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562307" y="3225901"/>
            <a:ext cx="11929" cy="7924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560771" y="3227273"/>
            <a:ext cx="11941" cy="7924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561606" y="3229985"/>
            <a:ext cx="11335" cy="8290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556473" y="3223463"/>
            <a:ext cx="14477" cy="6430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554022" y="3223402"/>
            <a:ext cx="14477" cy="6400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558165" y="3228797"/>
            <a:ext cx="11155" cy="8869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553187" y="3228919"/>
            <a:ext cx="13109" cy="7101"/>
          </a:xfrm>
          <a:prstGeom prst="rect">
            <a:avLst/>
          </a:prstGeom>
          <a:blipFill>
            <a:blip r:embed="rId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550081" y="3229224"/>
            <a:ext cx="13106" cy="7101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536305" y="3246201"/>
            <a:ext cx="6190" cy="9539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548877" y="3229894"/>
            <a:ext cx="10740" cy="6522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547902" y="3232180"/>
            <a:ext cx="9286" cy="6400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547567" y="3234801"/>
            <a:ext cx="7906" cy="5668"/>
          </a:xfrm>
          <a:prstGeom prst="rect">
            <a:avLst/>
          </a:prstGeom>
          <a:blipFill>
            <a:blip r:embed="rId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547128" y="3236874"/>
            <a:ext cx="6093" cy="5028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546665" y="3238368"/>
            <a:ext cx="5416" cy="5790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545698" y="3239587"/>
            <a:ext cx="3489" cy="6430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543949" y="3240867"/>
            <a:ext cx="4190" cy="6461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542044" y="3241781"/>
            <a:ext cx="4202" cy="6491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540471" y="3243031"/>
            <a:ext cx="4178" cy="6491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538590" y="3242909"/>
            <a:ext cx="4776" cy="8564"/>
          </a:xfrm>
          <a:prstGeom prst="rect">
            <a:avLst/>
          </a:prstGeom>
          <a:blipFill>
            <a:blip r:embed="rId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537816" y="3244189"/>
            <a:ext cx="3846" cy="8564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539697" y="3222670"/>
            <a:ext cx="20671" cy="14660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558366" y="3227334"/>
            <a:ext cx="7598" cy="493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554175" y="3227334"/>
            <a:ext cx="7586" cy="493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550401" y="3227334"/>
            <a:ext cx="7595" cy="4937"/>
          </a:xfrm>
          <a:prstGeom prst="rect">
            <a:avLst/>
          </a:prstGeom>
          <a:blipFill>
            <a:blip r:embed="rId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547055" y="3227730"/>
            <a:ext cx="7598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543711" y="3228218"/>
            <a:ext cx="7595" cy="496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543114" y="3229559"/>
            <a:ext cx="6668" cy="5973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558021" y="3225596"/>
            <a:ext cx="7595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553830" y="3225596"/>
            <a:ext cx="7583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550057" y="3225596"/>
            <a:ext cx="7583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546723" y="3225993"/>
            <a:ext cx="7571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543367" y="3226511"/>
            <a:ext cx="7583" cy="4935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542769" y="3227821"/>
            <a:ext cx="6668" cy="6004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542449" y="3230077"/>
            <a:ext cx="6391" cy="618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543449" y="3233003"/>
            <a:ext cx="5403" cy="5242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543626" y="3235624"/>
            <a:ext cx="5345" cy="5150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544069" y="3238520"/>
            <a:ext cx="4857" cy="4724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543723" y="3240501"/>
            <a:ext cx="3843" cy="3657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542532" y="3241934"/>
            <a:ext cx="3834" cy="3657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540852" y="3242878"/>
            <a:ext cx="3846" cy="3657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538935" y="3243519"/>
            <a:ext cx="3834" cy="3626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537411" y="3244006"/>
            <a:ext cx="3834" cy="3687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536615" y="3244707"/>
            <a:ext cx="2736" cy="4145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555486" y="3224347"/>
            <a:ext cx="7583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551307" y="3224347"/>
            <a:ext cx="7571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547533" y="3224347"/>
            <a:ext cx="7583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544186" y="3224743"/>
            <a:ext cx="7583" cy="4966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540852" y="3225261"/>
            <a:ext cx="7574" cy="493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540258" y="3226602"/>
            <a:ext cx="6656" cy="5943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539938" y="3228827"/>
            <a:ext cx="6391" cy="621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540925" y="3231753"/>
            <a:ext cx="5403" cy="5242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541626" y="3235076"/>
            <a:ext cx="4678" cy="4510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542556" y="3238368"/>
            <a:ext cx="3846" cy="3626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541721" y="3239922"/>
            <a:ext cx="3809" cy="3626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540852" y="3241446"/>
            <a:ext cx="3846" cy="3657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38936" y="3242208"/>
            <a:ext cx="3833" cy="3657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536865" y="3242665"/>
            <a:ext cx="3834" cy="3657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534900" y="3242787"/>
            <a:ext cx="3821" cy="3657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553343" y="3222884"/>
            <a:ext cx="7156" cy="4998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549377" y="3222884"/>
            <a:ext cx="7156" cy="4998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545817" y="3222884"/>
            <a:ext cx="7156" cy="4998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542650" y="3223280"/>
            <a:ext cx="7180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539483" y="3223798"/>
            <a:ext cx="7168" cy="49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538923" y="3225139"/>
            <a:ext cx="6312" cy="5973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538627" y="3227395"/>
            <a:ext cx="6047" cy="621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539567" y="3230290"/>
            <a:ext cx="5107" cy="5272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540245" y="3233643"/>
            <a:ext cx="4416" cy="4541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541114" y="3236935"/>
            <a:ext cx="3620" cy="3657"/>
          </a:xfrm>
          <a:prstGeom prst="rect">
            <a:avLst/>
          </a:prstGeom>
          <a:blipFill>
            <a:blip r:embed="rId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540319" y="3238489"/>
            <a:ext cx="3617" cy="3687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539508" y="3240044"/>
            <a:ext cx="3605" cy="3657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537685" y="3240836"/>
            <a:ext cx="3608" cy="3657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535734" y="3241294"/>
            <a:ext cx="3617" cy="3657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533851" y="3241415"/>
            <a:ext cx="3633" cy="3626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532293" y="3221695"/>
            <a:ext cx="29229" cy="22372"/>
          </a:xfrm>
          <a:prstGeom prst="rect">
            <a:avLst/>
          </a:prstGeom>
          <a:blipFill>
            <a:blip r:embed="rId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546424" y="3222030"/>
            <a:ext cx="16443" cy="5790"/>
          </a:xfrm>
          <a:prstGeom prst="rect">
            <a:avLst/>
          </a:prstGeom>
          <a:blipFill>
            <a:blip r:embed="rId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546784" y="3221878"/>
            <a:ext cx="9664" cy="2194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544473" y="3221695"/>
            <a:ext cx="8226" cy="1676"/>
          </a:xfrm>
          <a:prstGeom prst="rect">
            <a:avLst/>
          </a:prstGeom>
          <a:blipFill>
            <a:blip r:embed="rId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543958" y="3221634"/>
            <a:ext cx="5920" cy="1889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569738" y="3257174"/>
            <a:ext cx="24871" cy="12587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465950" y="3257113"/>
            <a:ext cx="24801" cy="12618"/>
          </a:xfrm>
          <a:prstGeom prst="rect">
            <a:avLst/>
          </a:prstGeom>
          <a:blipFill>
            <a:blip r:embed="rId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525911" y="3286495"/>
            <a:ext cx="8738" cy="3443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525911" y="3286404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4">
                <a:moveTo>
                  <a:pt x="0" y="274"/>
                </a:moveTo>
                <a:lnTo>
                  <a:pt x="761" y="670"/>
                </a:lnTo>
                <a:lnTo>
                  <a:pt x="1499" y="1036"/>
                </a:lnTo>
                <a:lnTo>
                  <a:pt x="2261" y="1432"/>
                </a:lnTo>
                <a:lnTo>
                  <a:pt x="0" y="274"/>
                </a:lnTo>
                <a:close/>
              </a:path>
              <a:path w="8889" h="1904">
                <a:moveTo>
                  <a:pt x="2990" y="91"/>
                </a:moveTo>
                <a:lnTo>
                  <a:pt x="3977" y="1432"/>
                </a:lnTo>
                <a:lnTo>
                  <a:pt x="4104" y="1371"/>
                </a:lnTo>
                <a:lnTo>
                  <a:pt x="3977" y="1371"/>
                </a:lnTo>
                <a:lnTo>
                  <a:pt x="2990" y="91"/>
                </a:lnTo>
                <a:close/>
              </a:path>
              <a:path w="8889" h="1904">
                <a:moveTo>
                  <a:pt x="5553" y="91"/>
                </a:moveTo>
                <a:lnTo>
                  <a:pt x="6284" y="1432"/>
                </a:lnTo>
                <a:lnTo>
                  <a:pt x="6533" y="1402"/>
                </a:lnTo>
                <a:lnTo>
                  <a:pt x="6321" y="1402"/>
                </a:lnTo>
                <a:lnTo>
                  <a:pt x="5553" y="91"/>
                </a:lnTo>
                <a:close/>
              </a:path>
              <a:path w="8889" h="1904">
                <a:moveTo>
                  <a:pt x="2941" y="0"/>
                </a:moveTo>
                <a:lnTo>
                  <a:pt x="2858" y="156"/>
                </a:lnTo>
                <a:lnTo>
                  <a:pt x="2308" y="1280"/>
                </a:lnTo>
                <a:lnTo>
                  <a:pt x="2932" y="156"/>
                </a:lnTo>
                <a:lnTo>
                  <a:pt x="2941" y="0"/>
                </a:lnTo>
                <a:close/>
              </a:path>
              <a:path w="8889" h="1904">
                <a:moveTo>
                  <a:pt x="8656" y="1158"/>
                </a:moveTo>
                <a:lnTo>
                  <a:pt x="8071" y="1188"/>
                </a:lnTo>
                <a:lnTo>
                  <a:pt x="7476" y="1249"/>
                </a:lnTo>
                <a:lnTo>
                  <a:pt x="7083" y="1280"/>
                </a:lnTo>
                <a:lnTo>
                  <a:pt x="6321" y="1402"/>
                </a:lnTo>
                <a:lnTo>
                  <a:pt x="6533" y="1402"/>
                </a:lnTo>
                <a:lnTo>
                  <a:pt x="7476" y="1280"/>
                </a:lnTo>
                <a:lnTo>
                  <a:pt x="8656" y="1158"/>
                </a:lnTo>
                <a:close/>
              </a:path>
              <a:path w="8889" h="1904">
                <a:moveTo>
                  <a:pt x="4011" y="1342"/>
                </a:moveTo>
                <a:close/>
              </a:path>
              <a:path w="8889" h="1904">
                <a:moveTo>
                  <a:pt x="5535" y="60"/>
                </a:moveTo>
                <a:lnTo>
                  <a:pt x="4011" y="1342"/>
                </a:lnTo>
                <a:lnTo>
                  <a:pt x="5484" y="156"/>
                </a:lnTo>
                <a:close/>
              </a:path>
              <a:path w="8889" h="1904">
                <a:moveTo>
                  <a:pt x="2965" y="91"/>
                </a:moveTo>
                <a:close/>
              </a:path>
              <a:path w="8889" h="1904">
                <a:moveTo>
                  <a:pt x="5477" y="91"/>
                </a:move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525911" y="3286678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701" y="1981"/>
                </a:lnTo>
                <a:lnTo>
                  <a:pt x="1049" y="2926"/>
                </a:lnTo>
                <a:lnTo>
                  <a:pt x="3941" y="3230"/>
                </a:lnTo>
                <a:lnTo>
                  <a:pt x="6787" y="3352"/>
                </a:lnTo>
                <a:lnTo>
                  <a:pt x="3953" y="3047"/>
                </a:lnTo>
                <a:lnTo>
                  <a:pt x="1695" y="2926"/>
                </a:lnTo>
                <a:lnTo>
                  <a:pt x="1179" y="2926"/>
                </a:lnTo>
                <a:lnTo>
                  <a:pt x="786" y="1950"/>
                </a:lnTo>
                <a:lnTo>
                  <a:pt x="417" y="975"/>
                </a:lnTo>
                <a:lnTo>
                  <a:pt x="0" y="0"/>
                </a:lnTo>
                <a:close/>
              </a:path>
              <a:path w="8889" h="3810">
                <a:moveTo>
                  <a:pt x="6742" y="3227"/>
                </a:moveTo>
                <a:close/>
              </a:path>
              <a:path w="8889" h="3810">
                <a:moveTo>
                  <a:pt x="8644" y="883"/>
                </a:moveTo>
                <a:lnTo>
                  <a:pt x="8537" y="1097"/>
                </a:lnTo>
                <a:lnTo>
                  <a:pt x="6742" y="3227"/>
                </a:lnTo>
                <a:lnTo>
                  <a:pt x="6881" y="3261"/>
                </a:lnTo>
                <a:lnTo>
                  <a:pt x="7775" y="2133"/>
                </a:lnTo>
                <a:lnTo>
                  <a:pt x="8381" y="1310"/>
                </a:lnTo>
                <a:lnTo>
                  <a:pt x="8549" y="1097"/>
                </a:lnTo>
                <a:lnTo>
                  <a:pt x="8644" y="883"/>
                </a:lnTo>
                <a:close/>
              </a:path>
              <a:path w="8889" h="3810">
                <a:moveTo>
                  <a:pt x="1130" y="2895"/>
                </a:moveTo>
                <a:close/>
              </a:path>
              <a:path w="8889" h="3810">
                <a:moveTo>
                  <a:pt x="1168" y="2897"/>
                </a:moveTo>
                <a:lnTo>
                  <a:pt x="1695" y="2926"/>
                </a:lnTo>
                <a:lnTo>
                  <a:pt x="1168" y="2897"/>
                </a:lnTo>
                <a:close/>
              </a:path>
              <a:path w="8889" h="3810">
                <a:moveTo>
                  <a:pt x="1167" y="2895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527615" y="3298291"/>
            <a:ext cx="4785" cy="12740"/>
          </a:xfrm>
          <a:prstGeom prst="rect">
            <a:avLst/>
          </a:prstGeom>
          <a:blipFill>
            <a:blip r:embed="rId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527624" y="3298718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59" y="335"/>
                </a:lnTo>
                <a:lnTo>
                  <a:pt x="621" y="761"/>
                </a:lnTo>
                <a:lnTo>
                  <a:pt x="835" y="1188"/>
                </a:lnTo>
                <a:lnTo>
                  <a:pt x="1085" y="1584"/>
                </a:lnTo>
                <a:lnTo>
                  <a:pt x="2154" y="7254"/>
                </a:lnTo>
                <a:lnTo>
                  <a:pt x="2036" y="9204"/>
                </a:lnTo>
                <a:lnTo>
                  <a:pt x="1798" y="11094"/>
                </a:lnTo>
                <a:lnTo>
                  <a:pt x="2371" y="11643"/>
                </a:lnTo>
                <a:lnTo>
                  <a:pt x="3633" y="12313"/>
                </a:lnTo>
                <a:lnTo>
                  <a:pt x="2395" y="11582"/>
                </a:lnTo>
                <a:lnTo>
                  <a:pt x="1915" y="11125"/>
                </a:lnTo>
                <a:lnTo>
                  <a:pt x="2048" y="10180"/>
                </a:lnTo>
                <a:lnTo>
                  <a:pt x="2154" y="9204"/>
                </a:lnTo>
                <a:lnTo>
                  <a:pt x="2191" y="8229"/>
                </a:lnTo>
                <a:lnTo>
                  <a:pt x="2264" y="7254"/>
                </a:lnTo>
                <a:lnTo>
                  <a:pt x="2252" y="6278"/>
                </a:lnTo>
                <a:lnTo>
                  <a:pt x="2036" y="4358"/>
                </a:lnTo>
                <a:lnTo>
                  <a:pt x="1859" y="3383"/>
                </a:lnTo>
                <a:lnTo>
                  <a:pt x="1191" y="1554"/>
                </a:lnTo>
                <a:lnTo>
                  <a:pt x="728" y="640"/>
                </a:lnTo>
                <a:lnTo>
                  <a:pt x="0" y="0"/>
                </a:lnTo>
                <a:close/>
              </a:path>
              <a:path w="3810" h="12700">
                <a:moveTo>
                  <a:pt x="1898" y="11108"/>
                </a:moveTo>
                <a:close/>
              </a:path>
              <a:path w="3810" h="12700">
                <a:moveTo>
                  <a:pt x="1900" y="11094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527733" y="3298291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688" y="30"/>
                </a:moveTo>
                <a:lnTo>
                  <a:pt x="819" y="182"/>
                </a:lnTo>
                <a:lnTo>
                  <a:pt x="1499" y="1066"/>
                </a:lnTo>
                <a:lnTo>
                  <a:pt x="2106" y="2011"/>
                </a:lnTo>
                <a:lnTo>
                  <a:pt x="2557" y="2987"/>
                </a:lnTo>
                <a:lnTo>
                  <a:pt x="3047" y="3992"/>
                </a:lnTo>
                <a:lnTo>
                  <a:pt x="3355" y="5059"/>
                </a:lnTo>
                <a:lnTo>
                  <a:pt x="3499" y="6126"/>
                </a:lnTo>
                <a:lnTo>
                  <a:pt x="3666" y="7223"/>
                </a:lnTo>
                <a:lnTo>
                  <a:pt x="3666" y="8321"/>
                </a:lnTo>
                <a:lnTo>
                  <a:pt x="3593" y="10546"/>
                </a:lnTo>
                <a:lnTo>
                  <a:pt x="3499" y="11643"/>
                </a:lnTo>
                <a:lnTo>
                  <a:pt x="3511" y="12740"/>
                </a:lnTo>
                <a:lnTo>
                  <a:pt x="3523" y="11643"/>
                </a:lnTo>
                <a:lnTo>
                  <a:pt x="3630" y="10546"/>
                </a:lnTo>
                <a:lnTo>
                  <a:pt x="3678" y="9448"/>
                </a:lnTo>
                <a:lnTo>
                  <a:pt x="3749" y="8321"/>
                </a:lnTo>
                <a:lnTo>
                  <a:pt x="3749" y="7223"/>
                </a:lnTo>
                <a:lnTo>
                  <a:pt x="774" y="91"/>
                </a:lnTo>
                <a:close/>
              </a:path>
              <a:path w="3810" h="13335">
                <a:moveTo>
                  <a:pt x="307" y="30"/>
                </a:moveTo>
                <a:lnTo>
                  <a:pt x="131" y="121"/>
                </a:lnTo>
                <a:lnTo>
                  <a:pt x="0" y="274"/>
                </a:lnTo>
                <a:lnTo>
                  <a:pt x="140" y="121"/>
                </a:lnTo>
                <a:lnTo>
                  <a:pt x="307" y="30"/>
                </a:lnTo>
                <a:close/>
              </a:path>
              <a:path w="3810" h="13335">
                <a:moveTo>
                  <a:pt x="499" y="0"/>
                </a:moveTo>
                <a:lnTo>
                  <a:pt x="307" y="30"/>
                </a:lnTo>
                <a:lnTo>
                  <a:pt x="582" y="3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530852" y="3297377"/>
            <a:ext cx="5989" cy="7497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530851" y="329737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977" y="0"/>
                </a:moveTo>
                <a:lnTo>
                  <a:pt x="5263" y="396"/>
                </a:lnTo>
                <a:lnTo>
                  <a:pt x="4535" y="792"/>
                </a:lnTo>
                <a:lnTo>
                  <a:pt x="3118" y="1706"/>
                </a:lnTo>
                <a:lnTo>
                  <a:pt x="2441" y="2225"/>
                </a:lnTo>
                <a:lnTo>
                  <a:pt x="1879" y="2926"/>
                </a:lnTo>
                <a:lnTo>
                  <a:pt x="1368" y="3535"/>
                </a:lnTo>
                <a:lnTo>
                  <a:pt x="1026" y="4358"/>
                </a:lnTo>
                <a:lnTo>
                  <a:pt x="763" y="5151"/>
                </a:lnTo>
                <a:lnTo>
                  <a:pt x="499" y="5913"/>
                </a:lnTo>
                <a:lnTo>
                  <a:pt x="228" y="6736"/>
                </a:lnTo>
                <a:lnTo>
                  <a:pt x="0" y="7498"/>
                </a:lnTo>
                <a:lnTo>
                  <a:pt x="284" y="6705"/>
                </a:lnTo>
                <a:lnTo>
                  <a:pt x="536" y="5913"/>
                </a:lnTo>
                <a:lnTo>
                  <a:pt x="810" y="5120"/>
                </a:lnTo>
                <a:lnTo>
                  <a:pt x="1119" y="4328"/>
                </a:lnTo>
                <a:lnTo>
                  <a:pt x="1453" y="3566"/>
                </a:lnTo>
                <a:lnTo>
                  <a:pt x="1999" y="2895"/>
                </a:lnTo>
                <a:lnTo>
                  <a:pt x="2487" y="2285"/>
                </a:lnTo>
                <a:lnTo>
                  <a:pt x="3179" y="1767"/>
                </a:lnTo>
                <a:lnTo>
                  <a:pt x="3846" y="1310"/>
                </a:lnTo>
                <a:lnTo>
                  <a:pt x="4547" y="853"/>
                </a:lnTo>
                <a:lnTo>
                  <a:pt x="5276" y="426"/>
                </a:lnTo>
                <a:lnTo>
                  <a:pt x="5977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531257" y="329737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20">
                <a:moveTo>
                  <a:pt x="5583" y="0"/>
                </a:moveTo>
                <a:lnTo>
                  <a:pt x="5416" y="853"/>
                </a:lnTo>
                <a:lnTo>
                  <a:pt x="5191" y="1706"/>
                </a:lnTo>
                <a:lnTo>
                  <a:pt x="4896" y="2529"/>
                </a:lnTo>
                <a:lnTo>
                  <a:pt x="4642" y="3291"/>
                </a:lnTo>
                <a:lnTo>
                  <a:pt x="4273" y="4053"/>
                </a:lnTo>
                <a:lnTo>
                  <a:pt x="3785" y="4754"/>
                </a:lnTo>
                <a:lnTo>
                  <a:pt x="3310" y="5486"/>
                </a:lnTo>
                <a:lnTo>
                  <a:pt x="2703" y="6065"/>
                </a:lnTo>
                <a:lnTo>
                  <a:pt x="1962" y="6522"/>
                </a:lnTo>
                <a:lnTo>
                  <a:pt x="1237" y="6979"/>
                </a:lnTo>
                <a:lnTo>
                  <a:pt x="405" y="7223"/>
                </a:lnTo>
                <a:lnTo>
                  <a:pt x="0" y="7376"/>
                </a:lnTo>
                <a:lnTo>
                  <a:pt x="426" y="7284"/>
                </a:lnTo>
                <a:lnTo>
                  <a:pt x="1249" y="7040"/>
                </a:lnTo>
                <a:lnTo>
                  <a:pt x="1655" y="6857"/>
                </a:lnTo>
                <a:lnTo>
                  <a:pt x="2023" y="6644"/>
                </a:lnTo>
                <a:lnTo>
                  <a:pt x="2785" y="6217"/>
                </a:lnTo>
                <a:lnTo>
                  <a:pt x="5477" y="853"/>
                </a:lnTo>
                <a:lnTo>
                  <a:pt x="5583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522768" y="3299388"/>
            <a:ext cx="7570" cy="6827"/>
          </a:xfrm>
          <a:prstGeom prst="rect">
            <a:avLst/>
          </a:prstGeom>
          <a:blipFill>
            <a:blip r:embed="rId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522756" y="3299388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819" y="335"/>
                </a:lnTo>
                <a:lnTo>
                  <a:pt x="1655" y="640"/>
                </a:lnTo>
                <a:lnTo>
                  <a:pt x="2450" y="1005"/>
                </a:lnTo>
                <a:lnTo>
                  <a:pt x="3273" y="1402"/>
                </a:lnTo>
                <a:lnTo>
                  <a:pt x="4059" y="1798"/>
                </a:lnTo>
                <a:lnTo>
                  <a:pt x="4703" y="2377"/>
                </a:lnTo>
                <a:lnTo>
                  <a:pt x="5391" y="2956"/>
                </a:lnTo>
                <a:lnTo>
                  <a:pt x="5870" y="3718"/>
                </a:lnTo>
                <a:lnTo>
                  <a:pt x="6333" y="4480"/>
                </a:lnTo>
                <a:lnTo>
                  <a:pt x="7153" y="6035"/>
                </a:lnTo>
                <a:lnTo>
                  <a:pt x="7583" y="6827"/>
                </a:lnTo>
                <a:lnTo>
                  <a:pt x="7178" y="6035"/>
                </a:lnTo>
                <a:lnTo>
                  <a:pt x="6797" y="5242"/>
                </a:lnTo>
                <a:lnTo>
                  <a:pt x="6370" y="4450"/>
                </a:lnTo>
                <a:lnTo>
                  <a:pt x="2474" y="975"/>
                </a:lnTo>
                <a:lnTo>
                  <a:pt x="1667" y="609"/>
                </a:lnTo>
                <a:lnTo>
                  <a:pt x="819" y="304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522756" y="3299388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249" y="883"/>
                </a:lnTo>
                <a:lnTo>
                  <a:pt x="582" y="1767"/>
                </a:lnTo>
                <a:lnTo>
                  <a:pt x="999" y="2560"/>
                </a:lnTo>
                <a:lnTo>
                  <a:pt x="1405" y="3383"/>
                </a:lnTo>
                <a:lnTo>
                  <a:pt x="1941" y="4145"/>
                </a:lnTo>
                <a:lnTo>
                  <a:pt x="2593" y="4815"/>
                </a:lnTo>
                <a:lnTo>
                  <a:pt x="3224" y="5486"/>
                </a:lnTo>
                <a:lnTo>
                  <a:pt x="3998" y="6035"/>
                </a:lnTo>
                <a:lnTo>
                  <a:pt x="4879" y="6339"/>
                </a:lnTo>
                <a:lnTo>
                  <a:pt x="5309" y="6522"/>
                </a:lnTo>
                <a:lnTo>
                  <a:pt x="5760" y="6614"/>
                </a:lnTo>
                <a:lnTo>
                  <a:pt x="6214" y="6675"/>
                </a:lnTo>
                <a:lnTo>
                  <a:pt x="6665" y="6766"/>
                </a:lnTo>
                <a:lnTo>
                  <a:pt x="7583" y="6827"/>
                </a:lnTo>
                <a:lnTo>
                  <a:pt x="6678" y="6675"/>
                </a:lnTo>
                <a:lnTo>
                  <a:pt x="5760" y="6553"/>
                </a:lnTo>
                <a:lnTo>
                  <a:pt x="4072" y="5882"/>
                </a:lnTo>
                <a:lnTo>
                  <a:pt x="3322" y="5364"/>
                </a:lnTo>
                <a:lnTo>
                  <a:pt x="2712" y="4693"/>
                </a:lnTo>
                <a:lnTo>
                  <a:pt x="2069" y="4053"/>
                </a:lnTo>
                <a:lnTo>
                  <a:pt x="1548" y="3291"/>
                </a:lnTo>
                <a:lnTo>
                  <a:pt x="1106" y="2499"/>
                </a:lnTo>
                <a:lnTo>
                  <a:pt x="688" y="1676"/>
                </a:lnTo>
                <a:lnTo>
                  <a:pt x="320" y="853"/>
                </a:lnTo>
                <a:lnTo>
                  <a:pt x="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528209" y="3289422"/>
            <a:ext cx="3984" cy="9661"/>
          </a:xfrm>
          <a:prstGeom prst="rect">
            <a:avLst/>
          </a:prstGeom>
          <a:blipFill>
            <a:blip r:embed="rId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527935" y="3297072"/>
            <a:ext cx="4651" cy="3139"/>
          </a:xfrm>
          <a:prstGeom prst="rect">
            <a:avLst/>
          </a:prstGeom>
          <a:blipFill>
            <a:blip r:embed="rId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529803" y="3293414"/>
            <a:ext cx="3334" cy="2529"/>
          </a:xfrm>
          <a:prstGeom prst="rect">
            <a:avLst/>
          </a:prstGeom>
          <a:blipFill>
            <a:blip r:embed="rId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525328" y="3291829"/>
            <a:ext cx="3392" cy="4114"/>
          </a:xfrm>
          <a:prstGeom prst="rect">
            <a:avLst/>
          </a:prstGeom>
          <a:blipFill>
            <a:blip r:embed="rId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530720" y="32919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74" y="1767"/>
                </a:moveTo>
                <a:lnTo>
                  <a:pt x="1618" y="1767"/>
                </a:lnTo>
                <a:lnTo>
                  <a:pt x="2118" y="2041"/>
                </a:lnTo>
                <a:lnTo>
                  <a:pt x="2174" y="1767"/>
                </a:lnTo>
                <a:close/>
              </a:path>
              <a:path w="2539" h="2539">
                <a:moveTo>
                  <a:pt x="761" y="0"/>
                </a:moveTo>
                <a:lnTo>
                  <a:pt x="441" y="335"/>
                </a:lnTo>
                <a:lnTo>
                  <a:pt x="393" y="609"/>
                </a:lnTo>
                <a:lnTo>
                  <a:pt x="213" y="975"/>
                </a:lnTo>
                <a:lnTo>
                  <a:pt x="0" y="1219"/>
                </a:lnTo>
                <a:lnTo>
                  <a:pt x="48" y="1828"/>
                </a:lnTo>
                <a:lnTo>
                  <a:pt x="856" y="1767"/>
                </a:lnTo>
                <a:lnTo>
                  <a:pt x="2174" y="1767"/>
                </a:lnTo>
                <a:lnTo>
                  <a:pt x="2048" y="213"/>
                </a:lnTo>
                <a:lnTo>
                  <a:pt x="1917" y="30"/>
                </a:lnTo>
                <a:lnTo>
                  <a:pt x="76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530900" y="32902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608" y="0"/>
                </a:moveTo>
                <a:lnTo>
                  <a:pt x="332" y="91"/>
                </a:lnTo>
                <a:lnTo>
                  <a:pt x="201" y="548"/>
                </a:lnTo>
                <a:lnTo>
                  <a:pt x="0" y="1706"/>
                </a:lnTo>
                <a:lnTo>
                  <a:pt x="1368" y="2041"/>
                </a:lnTo>
                <a:lnTo>
                  <a:pt x="2380" y="1310"/>
                </a:lnTo>
                <a:lnTo>
                  <a:pt x="1688" y="365"/>
                </a:lnTo>
                <a:lnTo>
                  <a:pt x="1368" y="91"/>
                </a:lnTo>
                <a:lnTo>
                  <a:pt x="60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529245" y="32899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843" y="0"/>
                </a:moveTo>
                <a:lnTo>
                  <a:pt x="1176" y="121"/>
                </a:lnTo>
                <a:lnTo>
                  <a:pt x="1011" y="274"/>
                </a:lnTo>
                <a:lnTo>
                  <a:pt x="830" y="580"/>
                </a:lnTo>
                <a:lnTo>
                  <a:pt x="487" y="975"/>
                </a:lnTo>
                <a:lnTo>
                  <a:pt x="143" y="1249"/>
                </a:lnTo>
                <a:lnTo>
                  <a:pt x="0" y="2194"/>
                </a:lnTo>
                <a:lnTo>
                  <a:pt x="1106" y="2041"/>
                </a:lnTo>
                <a:lnTo>
                  <a:pt x="2017" y="2041"/>
                </a:lnTo>
                <a:lnTo>
                  <a:pt x="1974" y="1676"/>
                </a:lnTo>
                <a:lnTo>
                  <a:pt x="1967" y="975"/>
                </a:lnTo>
                <a:lnTo>
                  <a:pt x="1924" y="274"/>
                </a:lnTo>
                <a:lnTo>
                  <a:pt x="1843" y="0"/>
                </a:lnTo>
                <a:close/>
              </a:path>
              <a:path w="2539" h="2539">
                <a:moveTo>
                  <a:pt x="2017" y="2041"/>
                </a:moveTo>
                <a:lnTo>
                  <a:pt x="1109" y="2042"/>
                </a:lnTo>
                <a:lnTo>
                  <a:pt x="1511" y="2072"/>
                </a:lnTo>
                <a:lnTo>
                  <a:pt x="2031" y="2193"/>
                </a:lnTo>
                <a:lnTo>
                  <a:pt x="2017" y="2041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530138" y="328908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774" y="1188"/>
                </a:moveTo>
                <a:lnTo>
                  <a:pt x="761" y="1188"/>
                </a:lnTo>
                <a:lnTo>
                  <a:pt x="905" y="1219"/>
                </a:lnTo>
                <a:lnTo>
                  <a:pt x="1081" y="1280"/>
                </a:lnTo>
                <a:lnTo>
                  <a:pt x="1224" y="1401"/>
                </a:lnTo>
                <a:lnTo>
                  <a:pt x="1725" y="1341"/>
                </a:lnTo>
                <a:lnTo>
                  <a:pt x="1774" y="1188"/>
                </a:lnTo>
                <a:close/>
              </a:path>
              <a:path w="2539" h="1904">
                <a:moveTo>
                  <a:pt x="1666" y="0"/>
                </a:moveTo>
                <a:lnTo>
                  <a:pt x="380" y="183"/>
                </a:lnTo>
                <a:lnTo>
                  <a:pt x="164" y="274"/>
                </a:lnTo>
                <a:lnTo>
                  <a:pt x="0" y="335"/>
                </a:lnTo>
                <a:lnTo>
                  <a:pt x="21" y="822"/>
                </a:lnTo>
                <a:lnTo>
                  <a:pt x="188" y="1097"/>
                </a:lnTo>
                <a:lnTo>
                  <a:pt x="533" y="1249"/>
                </a:lnTo>
                <a:lnTo>
                  <a:pt x="761" y="1188"/>
                </a:lnTo>
                <a:lnTo>
                  <a:pt x="1774" y="1188"/>
                </a:lnTo>
                <a:lnTo>
                  <a:pt x="1950" y="640"/>
                </a:lnTo>
                <a:lnTo>
                  <a:pt x="1737" y="426"/>
                </a:lnTo>
                <a:lnTo>
                  <a:pt x="166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528453" y="328783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468" y="0"/>
                </a:moveTo>
                <a:lnTo>
                  <a:pt x="350" y="152"/>
                </a:lnTo>
                <a:lnTo>
                  <a:pt x="21" y="335"/>
                </a:lnTo>
                <a:lnTo>
                  <a:pt x="0" y="640"/>
                </a:lnTo>
                <a:lnTo>
                  <a:pt x="232" y="1341"/>
                </a:lnTo>
                <a:lnTo>
                  <a:pt x="816" y="1462"/>
                </a:lnTo>
                <a:lnTo>
                  <a:pt x="1468" y="1920"/>
                </a:lnTo>
                <a:lnTo>
                  <a:pt x="1718" y="2163"/>
                </a:lnTo>
                <a:lnTo>
                  <a:pt x="2066" y="2011"/>
                </a:lnTo>
                <a:lnTo>
                  <a:pt x="2305" y="1797"/>
                </a:lnTo>
                <a:lnTo>
                  <a:pt x="2709" y="1615"/>
                </a:lnTo>
                <a:lnTo>
                  <a:pt x="3053" y="1340"/>
                </a:lnTo>
                <a:lnTo>
                  <a:pt x="3021" y="1088"/>
                </a:lnTo>
                <a:lnTo>
                  <a:pt x="2577" y="639"/>
                </a:lnTo>
                <a:lnTo>
                  <a:pt x="2230" y="426"/>
                </a:lnTo>
                <a:lnTo>
                  <a:pt x="2034" y="243"/>
                </a:lnTo>
                <a:lnTo>
                  <a:pt x="1779" y="243"/>
                </a:lnTo>
                <a:lnTo>
                  <a:pt x="1612" y="122"/>
                </a:lnTo>
                <a:lnTo>
                  <a:pt x="1468" y="0"/>
                </a:lnTo>
                <a:close/>
              </a:path>
              <a:path w="3175" h="2539">
                <a:moveTo>
                  <a:pt x="1968" y="183"/>
                </a:moveTo>
                <a:lnTo>
                  <a:pt x="1837" y="183"/>
                </a:lnTo>
                <a:lnTo>
                  <a:pt x="2034" y="24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529221" y="3294725"/>
            <a:ext cx="4038" cy="3047"/>
          </a:xfrm>
          <a:prstGeom prst="rect">
            <a:avLst/>
          </a:prstGeom>
          <a:blipFill>
            <a:blip r:embed="rId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525469" y="3296706"/>
            <a:ext cx="3989" cy="2560"/>
          </a:xfrm>
          <a:prstGeom prst="rect">
            <a:avLst/>
          </a:prstGeom>
          <a:blipFill>
            <a:blip r:embed="rId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524899" y="3291402"/>
            <a:ext cx="2986" cy="2956"/>
          </a:xfrm>
          <a:prstGeom prst="rect">
            <a:avLst/>
          </a:prstGeom>
          <a:blipFill>
            <a:blip r:embed="rId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525624" y="3288141"/>
            <a:ext cx="5227" cy="4388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525624" y="3293201"/>
            <a:ext cx="4952" cy="4327"/>
          </a:xfrm>
          <a:prstGeom prst="rect">
            <a:avLst/>
          </a:prstGeom>
          <a:blipFill>
            <a:blip r:embed="rId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527804" y="3291433"/>
            <a:ext cx="3511" cy="2712"/>
          </a:xfrm>
          <a:prstGeom prst="rect">
            <a:avLst/>
          </a:prstGeom>
          <a:blipFill>
            <a:blip r:embed="rId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529815" y="3289757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434" y="1877"/>
                </a:moveTo>
                <a:lnTo>
                  <a:pt x="5571" y="2895"/>
                </a:lnTo>
                <a:lnTo>
                  <a:pt x="5775" y="3992"/>
                </a:lnTo>
                <a:lnTo>
                  <a:pt x="5571" y="5151"/>
                </a:lnTo>
                <a:lnTo>
                  <a:pt x="5190" y="6217"/>
                </a:lnTo>
                <a:lnTo>
                  <a:pt x="4797" y="7254"/>
                </a:lnTo>
                <a:lnTo>
                  <a:pt x="4072" y="8199"/>
                </a:lnTo>
                <a:lnTo>
                  <a:pt x="3154" y="8839"/>
                </a:lnTo>
                <a:lnTo>
                  <a:pt x="2691" y="9174"/>
                </a:lnTo>
                <a:lnTo>
                  <a:pt x="2179" y="9448"/>
                </a:lnTo>
                <a:lnTo>
                  <a:pt x="1642" y="9631"/>
                </a:lnTo>
                <a:lnTo>
                  <a:pt x="1130" y="9845"/>
                </a:lnTo>
                <a:lnTo>
                  <a:pt x="573" y="9997"/>
                </a:lnTo>
                <a:lnTo>
                  <a:pt x="0" y="10058"/>
                </a:lnTo>
                <a:lnTo>
                  <a:pt x="1155" y="9997"/>
                </a:lnTo>
                <a:lnTo>
                  <a:pt x="5833" y="4023"/>
                </a:lnTo>
                <a:lnTo>
                  <a:pt x="5821" y="3413"/>
                </a:lnTo>
                <a:lnTo>
                  <a:pt x="5714" y="2865"/>
                </a:lnTo>
                <a:lnTo>
                  <a:pt x="5583" y="2285"/>
                </a:lnTo>
                <a:lnTo>
                  <a:pt x="5434" y="1877"/>
                </a:lnTo>
                <a:close/>
              </a:path>
              <a:path w="6350" h="10160">
                <a:moveTo>
                  <a:pt x="4441" y="444"/>
                </a:moveTo>
                <a:lnTo>
                  <a:pt x="4776" y="761"/>
                </a:lnTo>
                <a:lnTo>
                  <a:pt x="5071" y="1249"/>
                </a:lnTo>
                <a:lnTo>
                  <a:pt x="5382" y="1737"/>
                </a:lnTo>
                <a:lnTo>
                  <a:pt x="5434" y="1877"/>
                </a:lnTo>
                <a:lnTo>
                  <a:pt x="4788" y="731"/>
                </a:lnTo>
                <a:lnTo>
                  <a:pt x="4441" y="444"/>
                </a:lnTo>
                <a:close/>
              </a:path>
              <a:path w="6350" h="10160">
                <a:moveTo>
                  <a:pt x="3904" y="0"/>
                </a:moveTo>
                <a:lnTo>
                  <a:pt x="4441" y="444"/>
                </a:lnTo>
                <a:lnTo>
                  <a:pt x="3904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529816" y="3287836"/>
            <a:ext cx="5951" cy="11978"/>
          </a:xfrm>
          <a:prstGeom prst="rect">
            <a:avLst/>
          </a:prstGeom>
          <a:blipFill>
            <a:blip r:embed="rId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529815" y="3287836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0" y="0"/>
                </a:moveTo>
                <a:lnTo>
                  <a:pt x="475" y="304"/>
                </a:lnTo>
                <a:lnTo>
                  <a:pt x="905" y="701"/>
                </a:lnTo>
                <a:lnTo>
                  <a:pt x="1237" y="1188"/>
                </a:lnTo>
                <a:lnTo>
                  <a:pt x="1597" y="1615"/>
                </a:lnTo>
                <a:lnTo>
                  <a:pt x="1868" y="2133"/>
                </a:lnTo>
                <a:lnTo>
                  <a:pt x="2097" y="2651"/>
                </a:lnTo>
                <a:lnTo>
                  <a:pt x="2511" y="3718"/>
                </a:lnTo>
                <a:lnTo>
                  <a:pt x="2662" y="4846"/>
                </a:lnTo>
                <a:lnTo>
                  <a:pt x="2630" y="7132"/>
                </a:lnTo>
                <a:lnTo>
                  <a:pt x="2478" y="8290"/>
                </a:lnTo>
                <a:lnTo>
                  <a:pt x="2084" y="9357"/>
                </a:lnTo>
                <a:lnTo>
                  <a:pt x="1892" y="9905"/>
                </a:lnTo>
                <a:lnTo>
                  <a:pt x="1597" y="10424"/>
                </a:lnTo>
                <a:lnTo>
                  <a:pt x="1286" y="10881"/>
                </a:lnTo>
                <a:lnTo>
                  <a:pt x="941" y="11308"/>
                </a:lnTo>
                <a:lnTo>
                  <a:pt x="536" y="11734"/>
                </a:lnTo>
                <a:lnTo>
                  <a:pt x="954" y="11338"/>
                </a:lnTo>
                <a:lnTo>
                  <a:pt x="2752" y="4846"/>
                </a:lnTo>
                <a:lnTo>
                  <a:pt x="2572" y="3688"/>
                </a:lnTo>
                <a:lnTo>
                  <a:pt x="2142" y="2621"/>
                </a:lnTo>
                <a:lnTo>
                  <a:pt x="1703" y="1584"/>
                </a:lnTo>
                <a:lnTo>
                  <a:pt x="987" y="609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523219" y="328866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1379" y="1510"/>
                </a:moveTo>
                <a:lnTo>
                  <a:pt x="1048" y="1859"/>
                </a:lnTo>
                <a:lnTo>
                  <a:pt x="725" y="2438"/>
                </a:lnTo>
                <a:lnTo>
                  <a:pt x="73" y="3627"/>
                </a:lnTo>
                <a:lnTo>
                  <a:pt x="0" y="5059"/>
                </a:lnTo>
                <a:lnTo>
                  <a:pt x="585" y="7650"/>
                </a:lnTo>
                <a:lnTo>
                  <a:pt x="1249" y="8869"/>
                </a:lnTo>
                <a:lnTo>
                  <a:pt x="2310" y="9723"/>
                </a:lnTo>
                <a:lnTo>
                  <a:pt x="3322" y="10576"/>
                </a:lnTo>
                <a:lnTo>
                  <a:pt x="4632" y="11064"/>
                </a:lnTo>
                <a:lnTo>
                  <a:pt x="5940" y="11155"/>
                </a:lnTo>
                <a:lnTo>
                  <a:pt x="5288" y="11094"/>
                </a:lnTo>
                <a:lnTo>
                  <a:pt x="4645" y="10911"/>
                </a:lnTo>
                <a:lnTo>
                  <a:pt x="4047" y="10637"/>
                </a:lnTo>
                <a:lnTo>
                  <a:pt x="3453" y="10393"/>
                </a:lnTo>
                <a:lnTo>
                  <a:pt x="2880" y="10058"/>
                </a:lnTo>
                <a:lnTo>
                  <a:pt x="1380" y="8778"/>
                </a:lnTo>
                <a:lnTo>
                  <a:pt x="716" y="7589"/>
                </a:lnTo>
                <a:lnTo>
                  <a:pt x="463" y="6309"/>
                </a:lnTo>
                <a:lnTo>
                  <a:pt x="323" y="5669"/>
                </a:lnTo>
                <a:lnTo>
                  <a:pt x="249" y="5029"/>
                </a:lnTo>
                <a:lnTo>
                  <a:pt x="368" y="3718"/>
                </a:lnTo>
                <a:lnTo>
                  <a:pt x="560" y="3078"/>
                </a:lnTo>
                <a:lnTo>
                  <a:pt x="835" y="2529"/>
                </a:lnTo>
                <a:lnTo>
                  <a:pt x="1379" y="1510"/>
                </a:lnTo>
                <a:close/>
              </a:path>
              <a:path w="6350" h="11429">
                <a:moveTo>
                  <a:pt x="2891" y="368"/>
                </a:moveTo>
                <a:lnTo>
                  <a:pt x="2548" y="518"/>
                </a:lnTo>
                <a:lnTo>
                  <a:pt x="1453" y="1371"/>
                </a:lnTo>
                <a:lnTo>
                  <a:pt x="1379" y="1510"/>
                </a:lnTo>
                <a:lnTo>
                  <a:pt x="1511" y="1371"/>
                </a:lnTo>
                <a:lnTo>
                  <a:pt x="2023" y="975"/>
                </a:lnTo>
                <a:lnTo>
                  <a:pt x="2548" y="548"/>
                </a:lnTo>
                <a:lnTo>
                  <a:pt x="2891" y="368"/>
                </a:lnTo>
                <a:close/>
              </a:path>
              <a:path w="6350" h="11429">
                <a:moveTo>
                  <a:pt x="3739" y="0"/>
                </a:moveTo>
                <a:lnTo>
                  <a:pt x="3130" y="243"/>
                </a:lnTo>
                <a:lnTo>
                  <a:pt x="2891" y="368"/>
                </a:lnTo>
                <a:lnTo>
                  <a:pt x="373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523195" y="3287837"/>
            <a:ext cx="5952" cy="11978"/>
          </a:xfrm>
          <a:prstGeom prst="rect">
            <a:avLst/>
          </a:prstGeom>
          <a:blipFill>
            <a:blip r:embed="rId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526398" y="3287836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761" y="0"/>
                </a:moveTo>
                <a:lnTo>
                  <a:pt x="1773" y="609"/>
                </a:lnTo>
                <a:lnTo>
                  <a:pt x="1060" y="1584"/>
                </a:lnTo>
                <a:lnTo>
                  <a:pt x="630" y="2621"/>
                </a:lnTo>
                <a:lnTo>
                  <a:pt x="179" y="3688"/>
                </a:lnTo>
                <a:lnTo>
                  <a:pt x="0" y="4846"/>
                </a:lnTo>
                <a:lnTo>
                  <a:pt x="48" y="6004"/>
                </a:lnTo>
                <a:lnTo>
                  <a:pt x="73" y="7132"/>
                </a:lnTo>
                <a:lnTo>
                  <a:pt x="213" y="8290"/>
                </a:lnTo>
                <a:lnTo>
                  <a:pt x="643" y="9387"/>
                </a:lnTo>
                <a:lnTo>
                  <a:pt x="835" y="9905"/>
                </a:lnTo>
                <a:lnTo>
                  <a:pt x="1106" y="10424"/>
                </a:lnTo>
                <a:lnTo>
                  <a:pt x="1453" y="10881"/>
                </a:lnTo>
                <a:lnTo>
                  <a:pt x="1822" y="11338"/>
                </a:lnTo>
                <a:lnTo>
                  <a:pt x="2237" y="11734"/>
                </a:lnTo>
                <a:lnTo>
                  <a:pt x="1834" y="11308"/>
                </a:lnTo>
                <a:lnTo>
                  <a:pt x="1475" y="10881"/>
                </a:lnTo>
                <a:lnTo>
                  <a:pt x="1142" y="10393"/>
                </a:lnTo>
                <a:lnTo>
                  <a:pt x="893" y="9905"/>
                </a:lnTo>
                <a:lnTo>
                  <a:pt x="691" y="9357"/>
                </a:lnTo>
                <a:lnTo>
                  <a:pt x="286" y="8290"/>
                </a:lnTo>
                <a:lnTo>
                  <a:pt x="131" y="7132"/>
                </a:lnTo>
                <a:lnTo>
                  <a:pt x="98" y="4846"/>
                </a:lnTo>
                <a:lnTo>
                  <a:pt x="249" y="3718"/>
                </a:lnTo>
                <a:lnTo>
                  <a:pt x="893" y="2133"/>
                </a:lnTo>
                <a:lnTo>
                  <a:pt x="1167" y="1615"/>
                </a:lnTo>
                <a:lnTo>
                  <a:pt x="1523" y="1188"/>
                </a:lnTo>
                <a:lnTo>
                  <a:pt x="1856" y="701"/>
                </a:lnTo>
                <a:lnTo>
                  <a:pt x="2273" y="304"/>
                </a:lnTo>
                <a:lnTo>
                  <a:pt x="2761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523661" y="3287806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5">
                <a:moveTo>
                  <a:pt x="7333" y="91"/>
                </a:moveTo>
                <a:lnTo>
                  <a:pt x="7046" y="91"/>
                </a:lnTo>
                <a:lnTo>
                  <a:pt x="8308" y="487"/>
                </a:lnTo>
                <a:lnTo>
                  <a:pt x="9881" y="1554"/>
                </a:lnTo>
                <a:lnTo>
                  <a:pt x="10369" y="1950"/>
                </a:lnTo>
                <a:lnTo>
                  <a:pt x="11155" y="2895"/>
                </a:lnTo>
                <a:lnTo>
                  <a:pt x="11512" y="3474"/>
                </a:lnTo>
                <a:lnTo>
                  <a:pt x="11606" y="4084"/>
                </a:lnTo>
                <a:lnTo>
                  <a:pt x="11536" y="3474"/>
                </a:lnTo>
                <a:lnTo>
                  <a:pt x="9369" y="1158"/>
                </a:lnTo>
                <a:lnTo>
                  <a:pt x="8333" y="457"/>
                </a:lnTo>
                <a:lnTo>
                  <a:pt x="7333" y="91"/>
                </a:lnTo>
                <a:close/>
              </a:path>
              <a:path w="12064" h="4445">
                <a:moveTo>
                  <a:pt x="7083" y="0"/>
                </a:moveTo>
                <a:lnTo>
                  <a:pt x="5797" y="0"/>
                </a:lnTo>
                <a:lnTo>
                  <a:pt x="4559" y="121"/>
                </a:lnTo>
                <a:lnTo>
                  <a:pt x="0" y="4053"/>
                </a:lnTo>
                <a:lnTo>
                  <a:pt x="188" y="3474"/>
                </a:lnTo>
                <a:lnTo>
                  <a:pt x="512" y="2895"/>
                </a:lnTo>
                <a:lnTo>
                  <a:pt x="5821" y="91"/>
                </a:lnTo>
                <a:lnTo>
                  <a:pt x="7333" y="91"/>
                </a:lnTo>
                <a:lnTo>
                  <a:pt x="7083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553961" y="3291433"/>
            <a:ext cx="5394" cy="4937"/>
          </a:xfrm>
          <a:prstGeom prst="rect">
            <a:avLst/>
          </a:prstGeom>
          <a:blipFill>
            <a:blip r:embed="rId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550996" y="3293475"/>
            <a:ext cx="8918" cy="8717"/>
          </a:xfrm>
          <a:prstGeom prst="rect">
            <a:avLst/>
          </a:prstGeom>
          <a:blipFill>
            <a:blip r:embed="rId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548627" y="3296036"/>
            <a:ext cx="9786" cy="11429"/>
          </a:xfrm>
          <a:prstGeom prst="rect">
            <a:avLst/>
          </a:prstGeom>
          <a:blipFill>
            <a:blip r:embed="rId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543555" y="3297072"/>
            <a:ext cx="10347" cy="13075"/>
          </a:xfrm>
          <a:prstGeom prst="rect">
            <a:avLst/>
          </a:prstGeom>
          <a:blipFill>
            <a:blip r:embed="rId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536841" y="3296676"/>
            <a:ext cx="12585" cy="14904"/>
          </a:xfrm>
          <a:prstGeom prst="rect">
            <a:avLst/>
          </a:prstGeom>
          <a:blipFill>
            <a:blip r:embed="rId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537758" y="3298291"/>
            <a:ext cx="9165" cy="11856"/>
          </a:xfrm>
          <a:prstGeom prst="rect">
            <a:avLst/>
          </a:prstGeom>
          <a:blipFill>
            <a:blip r:embed="rId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542544" y="3299358"/>
            <a:ext cx="4489" cy="9997"/>
          </a:xfrm>
          <a:prstGeom prst="rect">
            <a:avLst/>
          </a:prstGeom>
          <a:blipFill>
            <a:blip r:embed="rId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541126" y="3300394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2523" y="0"/>
                </a:moveTo>
                <a:lnTo>
                  <a:pt x="0" y="3809"/>
                </a:lnTo>
                <a:lnTo>
                  <a:pt x="36" y="4267"/>
                </a:lnTo>
                <a:lnTo>
                  <a:pt x="94" y="4663"/>
                </a:lnTo>
                <a:lnTo>
                  <a:pt x="249" y="5547"/>
                </a:lnTo>
                <a:lnTo>
                  <a:pt x="725" y="6309"/>
                </a:lnTo>
                <a:lnTo>
                  <a:pt x="954" y="7193"/>
                </a:lnTo>
                <a:lnTo>
                  <a:pt x="1048" y="7528"/>
                </a:lnTo>
                <a:lnTo>
                  <a:pt x="1174" y="8351"/>
                </a:lnTo>
                <a:lnTo>
                  <a:pt x="1261" y="9326"/>
                </a:lnTo>
                <a:lnTo>
                  <a:pt x="1322" y="9509"/>
                </a:lnTo>
                <a:lnTo>
                  <a:pt x="1466" y="9784"/>
                </a:lnTo>
                <a:lnTo>
                  <a:pt x="1859" y="10180"/>
                </a:lnTo>
                <a:lnTo>
                  <a:pt x="2798" y="9448"/>
                </a:lnTo>
                <a:lnTo>
                  <a:pt x="3130" y="9265"/>
                </a:lnTo>
                <a:lnTo>
                  <a:pt x="3285" y="9143"/>
                </a:lnTo>
                <a:lnTo>
                  <a:pt x="3428" y="9052"/>
                </a:lnTo>
                <a:lnTo>
                  <a:pt x="3572" y="8930"/>
                </a:lnTo>
                <a:lnTo>
                  <a:pt x="3715" y="8839"/>
                </a:lnTo>
                <a:lnTo>
                  <a:pt x="3928" y="8656"/>
                </a:lnTo>
                <a:lnTo>
                  <a:pt x="4084" y="8503"/>
                </a:lnTo>
                <a:lnTo>
                  <a:pt x="4203" y="8351"/>
                </a:lnTo>
                <a:lnTo>
                  <a:pt x="4440" y="8107"/>
                </a:lnTo>
                <a:lnTo>
                  <a:pt x="4632" y="7863"/>
                </a:lnTo>
                <a:lnTo>
                  <a:pt x="4928" y="7406"/>
                </a:lnTo>
                <a:lnTo>
                  <a:pt x="5035" y="7193"/>
                </a:lnTo>
                <a:lnTo>
                  <a:pt x="5145" y="7010"/>
                </a:lnTo>
                <a:lnTo>
                  <a:pt x="5251" y="6766"/>
                </a:lnTo>
                <a:lnTo>
                  <a:pt x="5288" y="6492"/>
                </a:lnTo>
                <a:lnTo>
                  <a:pt x="5394" y="6248"/>
                </a:lnTo>
                <a:lnTo>
                  <a:pt x="5608" y="5791"/>
                </a:lnTo>
                <a:lnTo>
                  <a:pt x="5669" y="4998"/>
                </a:lnTo>
                <a:lnTo>
                  <a:pt x="5755" y="4663"/>
                </a:lnTo>
                <a:lnTo>
                  <a:pt x="5781" y="4267"/>
                </a:lnTo>
                <a:lnTo>
                  <a:pt x="5751" y="2865"/>
                </a:lnTo>
                <a:lnTo>
                  <a:pt x="5690" y="2468"/>
                </a:lnTo>
                <a:lnTo>
                  <a:pt x="5644" y="2072"/>
                </a:lnTo>
                <a:lnTo>
                  <a:pt x="5559" y="1706"/>
                </a:lnTo>
                <a:lnTo>
                  <a:pt x="5452" y="1310"/>
                </a:lnTo>
                <a:lnTo>
                  <a:pt x="5276" y="944"/>
                </a:lnTo>
                <a:lnTo>
                  <a:pt x="5059" y="701"/>
                </a:lnTo>
                <a:lnTo>
                  <a:pt x="4916" y="518"/>
                </a:lnTo>
                <a:lnTo>
                  <a:pt x="4559" y="365"/>
                </a:lnTo>
                <a:lnTo>
                  <a:pt x="4264" y="213"/>
                </a:lnTo>
                <a:lnTo>
                  <a:pt x="4133" y="182"/>
                </a:lnTo>
                <a:lnTo>
                  <a:pt x="3654" y="91"/>
                </a:lnTo>
                <a:lnTo>
                  <a:pt x="3310" y="60"/>
                </a:lnTo>
                <a:lnTo>
                  <a:pt x="2523" y="0"/>
                </a:lnTo>
                <a:close/>
              </a:path>
            </a:pathLst>
          </a:custGeom>
          <a:solidFill>
            <a:srgbClr val="EE2B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537198" y="3305942"/>
            <a:ext cx="6202" cy="6065"/>
          </a:xfrm>
          <a:prstGeom prst="rect">
            <a:avLst/>
          </a:prstGeom>
          <a:blipFill>
            <a:blip r:embed="rId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532949" y="3307648"/>
            <a:ext cx="5760" cy="4571"/>
          </a:xfrm>
          <a:prstGeom prst="rect">
            <a:avLst/>
          </a:prstGeom>
          <a:blipFill>
            <a:blip r:embed="rId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534817" y="330795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713" y="0"/>
                </a:moveTo>
                <a:lnTo>
                  <a:pt x="569" y="60"/>
                </a:lnTo>
                <a:lnTo>
                  <a:pt x="499" y="304"/>
                </a:lnTo>
                <a:lnTo>
                  <a:pt x="237" y="304"/>
                </a:lnTo>
                <a:lnTo>
                  <a:pt x="0" y="457"/>
                </a:lnTo>
                <a:lnTo>
                  <a:pt x="426" y="548"/>
                </a:lnTo>
                <a:lnTo>
                  <a:pt x="332" y="853"/>
                </a:lnTo>
                <a:lnTo>
                  <a:pt x="356" y="1097"/>
                </a:lnTo>
                <a:lnTo>
                  <a:pt x="463" y="761"/>
                </a:lnTo>
                <a:lnTo>
                  <a:pt x="713" y="731"/>
                </a:lnTo>
                <a:lnTo>
                  <a:pt x="975" y="670"/>
                </a:lnTo>
                <a:lnTo>
                  <a:pt x="1161" y="670"/>
                </a:lnTo>
                <a:lnTo>
                  <a:pt x="975" y="457"/>
                </a:lnTo>
                <a:lnTo>
                  <a:pt x="1130" y="335"/>
                </a:lnTo>
                <a:lnTo>
                  <a:pt x="1310" y="274"/>
                </a:lnTo>
                <a:lnTo>
                  <a:pt x="844" y="243"/>
                </a:lnTo>
                <a:lnTo>
                  <a:pt x="713" y="0"/>
                </a:lnTo>
                <a:close/>
              </a:path>
              <a:path w="1905" h="1270">
                <a:moveTo>
                  <a:pt x="1161" y="670"/>
                </a:moveTo>
                <a:lnTo>
                  <a:pt x="975" y="670"/>
                </a:lnTo>
                <a:lnTo>
                  <a:pt x="1094" y="853"/>
                </a:lnTo>
                <a:lnTo>
                  <a:pt x="1161" y="670"/>
                </a:lnTo>
                <a:close/>
              </a:path>
              <a:path w="1905" h="1270">
                <a:moveTo>
                  <a:pt x="1082" y="121"/>
                </a:moveTo>
                <a:lnTo>
                  <a:pt x="844" y="243"/>
                </a:lnTo>
                <a:lnTo>
                  <a:pt x="1264" y="243"/>
                </a:lnTo>
                <a:lnTo>
                  <a:pt x="1082" y="121"/>
                </a:lnTo>
                <a:close/>
              </a:path>
            </a:pathLst>
          </a:custGeom>
          <a:solidFill>
            <a:srgbClr val="2C69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535341" y="330828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0" y="91"/>
                </a:moveTo>
                <a:lnTo>
                  <a:pt x="176" y="182"/>
                </a:lnTo>
                <a:lnTo>
                  <a:pt x="24" y="182"/>
                </a:lnTo>
                <a:lnTo>
                  <a:pt x="45" y="30"/>
                </a:lnTo>
                <a:lnTo>
                  <a:pt x="225" y="0"/>
                </a:lnTo>
                <a:close/>
              </a:path>
            </a:pathLst>
          </a:custGeom>
          <a:ln w="3175">
            <a:solidFill>
              <a:srgbClr val="5DB2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500454" y="3291433"/>
            <a:ext cx="5394" cy="4937"/>
          </a:xfrm>
          <a:prstGeom prst="rect">
            <a:avLst/>
          </a:prstGeom>
          <a:blipFill>
            <a:blip r:embed="rId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499896" y="3293475"/>
            <a:ext cx="8927" cy="8717"/>
          </a:xfrm>
          <a:prstGeom prst="rect">
            <a:avLst/>
          </a:prstGeom>
          <a:blipFill>
            <a:blip r:embed="rId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501396" y="3296036"/>
            <a:ext cx="9774" cy="11429"/>
          </a:xfrm>
          <a:prstGeom prst="rect">
            <a:avLst/>
          </a:prstGeom>
          <a:blipFill>
            <a:blip r:embed="rId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505898" y="3297072"/>
            <a:ext cx="10356" cy="13075"/>
          </a:xfrm>
          <a:prstGeom prst="rect">
            <a:avLst/>
          </a:prstGeom>
          <a:blipFill>
            <a:blip r:embed="rId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510384" y="3296676"/>
            <a:ext cx="12585" cy="14904"/>
          </a:xfrm>
          <a:prstGeom prst="rect">
            <a:avLst/>
          </a:prstGeom>
          <a:blipFill>
            <a:blip r:embed="rId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512896" y="3298291"/>
            <a:ext cx="9156" cy="11856"/>
          </a:xfrm>
          <a:prstGeom prst="rect">
            <a:avLst/>
          </a:prstGeom>
          <a:blipFill>
            <a:blip r:embed="rId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512896" y="3299023"/>
            <a:ext cx="4489" cy="10027"/>
          </a:xfrm>
          <a:prstGeom prst="rect">
            <a:avLst/>
          </a:prstGeom>
          <a:blipFill>
            <a:blip r:embed="rId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513146" y="3306490"/>
            <a:ext cx="4476" cy="1737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513207" y="3305820"/>
            <a:ext cx="4416" cy="1828"/>
          </a:xfrm>
          <a:prstGeom prst="rect">
            <a:avLst/>
          </a:prstGeom>
          <a:blipFill>
            <a:blip r:embed="rId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522400" y="3309386"/>
            <a:ext cx="4474" cy="1706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522457" y="3308685"/>
            <a:ext cx="4416" cy="1828"/>
          </a:xfrm>
          <a:prstGeom prst="rect">
            <a:avLst/>
          </a:prstGeom>
          <a:blipFill>
            <a:blip r:embed="rId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520635" y="3307679"/>
            <a:ext cx="4465" cy="1706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520696" y="3306978"/>
            <a:ext cx="4404" cy="1859"/>
          </a:xfrm>
          <a:prstGeom prst="rect">
            <a:avLst/>
          </a:prstGeom>
          <a:blipFill>
            <a:blip r:embed="rId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514411" y="3308502"/>
            <a:ext cx="4461" cy="1706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514469" y="3307801"/>
            <a:ext cx="4404" cy="1859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517447" y="3310087"/>
            <a:ext cx="4461" cy="1706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517504" y="3309386"/>
            <a:ext cx="4404" cy="1859"/>
          </a:xfrm>
          <a:prstGeom prst="rect">
            <a:avLst/>
          </a:prstGeom>
          <a:blipFill>
            <a:blip r:embed="rId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519577" y="3309051"/>
            <a:ext cx="4477" cy="1737"/>
          </a:xfrm>
          <a:prstGeom prst="rect">
            <a:avLst/>
          </a:prstGeom>
          <a:blipFill>
            <a:blip r:embed="rId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519671" y="3308380"/>
            <a:ext cx="4382" cy="1828"/>
          </a:xfrm>
          <a:prstGeom prst="rect">
            <a:avLst/>
          </a:prstGeom>
          <a:blipFill>
            <a:blip r:embed="rId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517447" y="3307984"/>
            <a:ext cx="4461" cy="1737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517504" y="3307313"/>
            <a:ext cx="4404" cy="1859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518148" y="3306460"/>
            <a:ext cx="4465" cy="1737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518208" y="3305789"/>
            <a:ext cx="4404" cy="1828"/>
          </a:xfrm>
          <a:prstGeom prst="rect">
            <a:avLst/>
          </a:prstGeom>
          <a:blipFill>
            <a:blip r:embed="rId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520766" y="3305850"/>
            <a:ext cx="4477" cy="1737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520839" y="3305180"/>
            <a:ext cx="4404" cy="1828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515112" y="3305850"/>
            <a:ext cx="4465" cy="1737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515182" y="3305180"/>
            <a:ext cx="4395" cy="1828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517565" y="3304418"/>
            <a:ext cx="4486" cy="1706"/>
          </a:xfrm>
          <a:prstGeom prst="rect">
            <a:avLst/>
          </a:prstGeom>
          <a:blipFill>
            <a:blip r:embed="rId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517623" y="3303747"/>
            <a:ext cx="4428" cy="1828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519909" y="3275340"/>
            <a:ext cx="3392" cy="6522"/>
          </a:xfrm>
          <a:prstGeom prst="rect">
            <a:avLst/>
          </a:prstGeom>
          <a:blipFill>
            <a:blip r:embed="rId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524076" y="3279145"/>
            <a:ext cx="2548" cy="2869"/>
          </a:xfrm>
          <a:prstGeom prst="rect">
            <a:avLst/>
          </a:prstGeom>
          <a:blipFill>
            <a:blip r:embed="rId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523768" y="3276407"/>
            <a:ext cx="1892" cy="1645"/>
          </a:xfrm>
          <a:prstGeom prst="rect">
            <a:avLst/>
          </a:prstGeom>
          <a:blipFill>
            <a:blip r:embed="rId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530733" y="3280125"/>
            <a:ext cx="1855" cy="5242"/>
          </a:xfrm>
          <a:prstGeom prst="rect">
            <a:avLst/>
          </a:prstGeom>
          <a:blipFill>
            <a:blip r:embed="rId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516803" y="3238550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569" y="0"/>
                </a:moveTo>
                <a:lnTo>
                  <a:pt x="950" y="30"/>
                </a:lnTo>
                <a:lnTo>
                  <a:pt x="332" y="91"/>
                </a:lnTo>
                <a:lnTo>
                  <a:pt x="0" y="2225"/>
                </a:lnTo>
                <a:lnTo>
                  <a:pt x="237" y="4785"/>
                </a:lnTo>
                <a:lnTo>
                  <a:pt x="451" y="7345"/>
                </a:lnTo>
                <a:lnTo>
                  <a:pt x="1130" y="9387"/>
                </a:lnTo>
                <a:lnTo>
                  <a:pt x="2368" y="9265"/>
                </a:lnTo>
                <a:lnTo>
                  <a:pt x="2700" y="7162"/>
                </a:lnTo>
                <a:lnTo>
                  <a:pt x="2462" y="4602"/>
                </a:lnTo>
                <a:lnTo>
                  <a:pt x="2237" y="2042"/>
                </a:lnTo>
                <a:lnTo>
                  <a:pt x="156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516815" y="3238581"/>
            <a:ext cx="1905" cy="9525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950" y="0"/>
                </a:moveTo>
                <a:lnTo>
                  <a:pt x="320" y="60"/>
                </a:lnTo>
                <a:lnTo>
                  <a:pt x="0" y="2164"/>
                </a:lnTo>
                <a:lnTo>
                  <a:pt x="225" y="4754"/>
                </a:lnTo>
                <a:lnTo>
                  <a:pt x="438" y="7315"/>
                </a:lnTo>
                <a:lnTo>
                  <a:pt x="1106" y="9357"/>
                </a:lnTo>
                <a:lnTo>
                  <a:pt x="1737" y="9296"/>
                </a:lnTo>
                <a:lnTo>
                  <a:pt x="1475" y="5882"/>
                </a:lnTo>
                <a:lnTo>
                  <a:pt x="1213" y="4267"/>
                </a:lnTo>
                <a:lnTo>
                  <a:pt x="95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513325" y="3241233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2261" y="0"/>
                </a:moveTo>
                <a:lnTo>
                  <a:pt x="1261" y="1859"/>
                </a:lnTo>
                <a:lnTo>
                  <a:pt x="643" y="4236"/>
                </a:lnTo>
                <a:lnTo>
                  <a:pt x="24" y="6675"/>
                </a:lnTo>
                <a:lnTo>
                  <a:pt x="0" y="8747"/>
                </a:lnTo>
                <a:lnTo>
                  <a:pt x="1225" y="9052"/>
                </a:lnTo>
                <a:lnTo>
                  <a:pt x="2228" y="7193"/>
                </a:lnTo>
                <a:lnTo>
                  <a:pt x="2846" y="4785"/>
                </a:lnTo>
                <a:lnTo>
                  <a:pt x="3477" y="2377"/>
                </a:lnTo>
                <a:lnTo>
                  <a:pt x="3477" y="335"/>
                </a:lnTo>
                <a:lnTo>
                  <a:pt x="2859" y="182"/>
                </a:lnTo>
                <a:lnTo>
                  <a:pt x="226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513944" y="3241415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240" y="0"/>
                </a:moveTo>
                <a:lnTo>
                  <a:pt x="1310" y="4023"/>
                </a:lnTo>
                <a:lnTo>
                  <a:pt x="798" y="5486"/>
                </a:lnTo>
                <a:lnTo>
                  <a:pt x="0" y="8717"/>
                </a:lnTo>
                <a:lnTo>
                  <a:pt x="606" y="8869"/>
                </a:lnTo>
                <a:lnTo>
                  <a:pt x="1609" y="7010"/>
                </a:lnTo>
                <a:lnTo>
                  <a:pt x="2228" y="4602"/>
                </a:lnTo>
                <a:lnTo>
                  <a:pt x="2859" y="2225"/>
                </a:lnTo>
                <a:lnTo>
                  <a:pt x="2859" y="152"/>
                </a:lnTo>
                <a:lnTo>
                  <a:pt x="224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516279" y="3246993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1237" y="0"/>
                </a:moveTo>
                <a:lnTo>
                  <a:pt x="630" y="152"/>
                </a:lnTo>
                <a:lnTo>
                  <a:pt x="36" y="274"/>
                </a:lnTo>
                <a:lnTo>
                  <a:pt x="0" y="2438"/>
                </a:lnTo>
                <a:lnTo>
                  <a:pt x="582" y="4937"/>
                </a:lnTo>
                <a:lnTo>
                  <a:pt x="1142" y="7467"/>
                </a:lnTo>
                <a:lnTo>
                  <a:pt x="2106" y="9387"/>
                </a:lnTo>
                <a:lnTo>
                  <a:pt x="2703" y="9235"/>
                </a:lnTo>
                <a:lnTo>
                  <a:pt x="3310" y="9113"/>
                </a:lnTo>
                <a:lnTo>
                  <a:pt x="3334" y="6949"/>
                </a:lnTo>
                <a:lnTo>
                  <a:pt x="2749" y="4450"/>
                </a:lnTo>
                <a:lnTo>
                  <a:pt x="2179" y="1950"/>
                </a:lnTo>
                <a:lnTo>
                  <a:pt x="123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516279" y="3247146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630" y="0"/>
                </a:moveTo>
                <a:lnTo>
                  <a:pt x="36" y="121"/>
                </a:lnTo>
                <a:lnTo>
                  <a:pt x="0" y="2285"/>
                </a:lnTo>
                <a:lnTo>
                  <a:pt x="582" y="4785"/>
                </a:lnTo>
                <a:lnTo>
                  <a:pt x="1155" y="7315"/>
                </a:lnTo>
                <a:lnTo>
                  <a:pt x="2106" y="9235"/>
                </a:lnTo>
                <a:lnTo>
                  <a:pt x="2703" y="9083"/>
                </a:lnTo>
                <a:lnTo>
                  <a:pt x="1975" y="5730"/>
                </a:lnTo>
                <a:lnTo>
                  <a:pt x="1499" y="4206"/>
                </a:lnTo>
                <a:lnTo>
                  <a:pt x="63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513825" y="3250072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310" y="0"/>
                </a:moveTo>
                <a:lnTo>
                  <a:pt x="573" y="1950"/>
                </a:lnTo>
                <a:lnTo>
                  <a:pt x="269" y="4663"/>
                </a:lnTo>
                <a:lnTo>
                  <a:pt x="0" y="6888"/>
                </a:lnTo>
                <a:lnTo>
                  <a:pt x="286" y="8961"/>
                </a:lnTo>
                <a:lnTo>
                  <a:pt x="1511" y="9083"/>
                </a:lnTo>
                <a:lnTo>
                  <a:pt x="2261" y="7132"/>
                </a:lnTo>
                <a:lnTo>
                  <a:pt x="2552" y="4419"/>
                </a:lnTo>
                <a:lnTo>
                  <a:pt x="2822" y="2164"/>
                </a:lnTo>
                <a:lnTo>
                  <a:pt x="2548" y="121"/>
                </a:lnTo>
                <a:lnTo>
                  <a:pt x="131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514718" y="3250133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1036" y="0"/>
                </a:moveTo>
                <a:lnTo>
                  <a:pt x="643" y="4114"/>
                </a:lnTo>
                <a:lnTo>
                  <a:pt x="344" y="5669"/>
                </a:lnTo>
                <a:lnTo>
                  <a:pt x="0" y="8961"/>
                </a:lnTo>
                <a:lnTo>
                  <a:pt x="630" y="9022"/>
                </a:lnTo>
                <a:lnTo>
                  <a:pt x="1368" y="7040"/>
                </a:lnTo>
                <a:lnTo>
                  <a:pt x="1630" y="4602"/>
                </a:lnTo>
                <a:lnTo>
                  <a:pt x="1929" y="2103"/>
                </a:lnTo>
                <a:lnTo>
                  <a:pt x="1655" y="60"/>
                </a:lnTo>
                <a:lnTo>
                  <a:pt x="103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516934" y="3254400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1082" y="0"/>
                </a:moveTo>
                <a:lnTo>
                  <a:pt x="524" y="213"/>
                </a:lnTo>
                <a:lnTo>
                  <a:pt x="0" y="457"/>
                </a:lnTo>
                <a:lnTo>
                  <a:pt x="283" y="2468"/>
                </a:lnTo>
                <a:lnTo>
                  <a:pt x="1213" y="4693"/>
                </a:lnTo>
                <a:lnTo>
                  <a:pt x="2118" y="6949"/>
                </a:lnTo>
                <a:lnTo>
                  <a:pt x="3285" y="8595"/>
                </a:lnTo>
                <a:lnTo>
                  <a:pt x="3843" y="8381"/>
                </a:lnTo>
                <a:lnTo>
                  <a:pt x="4367" y="8168"/>
                </a:lnTo>
                <a:lnTo>
                  <a:pt x="4072" y="6156"/>
                </a:lnTo>
                <a:lnTo>
                  <a:pt x="3154" y="3931"/>
                </a:lnTo>
                <a:lnTo>
                  <a:pt x="2249" y="1645"/>
                </a:lnTo>
                <a:lnTo>
                  <a:pt x="108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516934" y="3254613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533" y="0"/>
                </a:moveTo>
                <a:lnTo>
                  <a:pt x="0" y="243"/>
                </a:lnTo>
                <a:lnTo>
                  <a:pt x="295" y="2255"/>
                </a:lnTo>
                <a:lnTo>
                  <a:pt x="1213" y="4480"/>
                </a:lnTo>
                <a:lnTo>
                  <a:pt x="2106" y="6736"/>
                </a:lnTo>
                <a:lnTo>
                  <a:pt x="3273" y="8381"/>
                </a:lnTo>
                <a:lnTo>
                  <a:pt x="3831" y="8168"/>
                </a:lnTo>
                <a:lnTo>
                  <a:pt x="2654" y="5151"/>
                </a:lnTo>
                <a:lnTo>
                  <a:pt x="1975" y="3809"/>
                </a:lnTo>
                <a:lnTo>
                  <a:pt x="53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515849" y="3257570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584" y="0"/>
                </a:moveTo>
                <a:lnTo>
                  <a:pt x="405" y="60"/>
                </a:lnTo>
                <a:lnTo>
                  <a:pt x="0" y="1981"/>
                </a:lnTo>
                <a:lnTo>
                  <a:pt x="118" y="4328"/>
                </a:lnTo>
                <a:lnTo>
                  <a:pt x="213" y="6675"/>
                </a:lnTo>
                <a:lnTo>
                  <a:pt x="786" y="8564"/>
                </a:lnTo>
                <a:lnTo>
                  <a:pt x="1368" y="8503"/>
                </a:lnTo>
                <a:lnTo>
                  <a:pt x="1953" y="8473"/>
                </a:lnTo>
                <a:lnTo>
                  <a:pt x="2346" y="6553"/>
                </a:lnTo>
                <a:lnTo>
                  <a:pt x="2261" y="4206"/>
                </a:lnTo>
                <a:lnTo>
                  <a:pt x="2142" y="1859"/>
                </a:lnTo>
                <a:lnTo>
                  <a:pt x="158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516837" y="3257570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609" y="0"/>
                </a:moveTo>
                <a:lnTo>
                  <a:pt x="0" y="0"/>
                </a:lnTo>
                <a:lnTo>
                  <a:pt x="262" y="3901"/>
                </a:lnTo>
                <a:lnTo>
                  <a:pt x="216" y="5394"/>
                </a:lnTo>
                <a:lnTo>
                  <a:pt x="393" y="8503"/>
                </a:lnTo>
                <a:lnTo>
                  <a:pt x="978" y="8473"/>
                </a:lnTo>
                <a:lnTo>
                  <a:pt x="1371" y="6553"/>
                </a:lnTo>
                <a:lnTo>
                  <a:pt x="1249" y="3901"/>
                </a:lnTo>
                <a:lnTo>
                  <a:pt x="1167" y="1859"/>
                </a:lnTo>
                <a:lnTo>
                  <a:pt x="60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518147" y="3262294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024" y="0"/>
                </a:moveTo>
                <a:lnTo>
                  <a:pt x="0" y="548"/>
                </a:lnTo>
                <a:lnTo>
                  <a:pt x="463" y="2499"/>
                </a:lnTo>
                <a:lnTo>
                  <a:pt x="1560" y="4693"/>
                </a:lnTo>
                <a:lnTo>
                  <a:pt x="2666" y="6857"/>
                </a:lnTo>
                <a:lnTo>
                  <a:pt x="3989" y="8381"/>
                </a:lnTo>
                <a:lnTo>
                  <a:pt x="4514" y="8107"/>
                </a:lnTo>
                <a:lnTo>
                  <a:pt x="5026" y="7863"/>
                </a:lnTo>
                <a:lnTo>
                  <a:pt x="4547" y="5882"/>
                </a:lnTo>
                <a:lnTo>
                  <a:pt x="2359" y="1554"/>
                </a:lnTo>
                <a:lnTo>
                  <a:pt x="102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518147" y="3262569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4">
                <a:moveTo>
                  <a:pt x="512" y="0"/>
                </a:moveTo>
                <a:lnTo>
                  <a:pt x="0" y="274"/>
                </a:lnTo>
                <a:lnTo>
                  <a:pt x="454" y="2255"/>
                </a:lnTo>
                <a:lnTo>
                  <a:pt x="2666" y="6583"/>
                </a:lnTo>
                <a:lnTo>
                  <a:pt x="3989" y="8107"/>
                </a:lnTo>
                <a:lnTo>
                  <a:pt x="4514" y="7833"/>
                </a:lnTo>
                <a:lnTo>
                  <a:pt x="3060" y="4968"/>
                </a:lnTo>
                <a:lnTo>
                  <a:pt x="2273" y="3657"/>
                </a:lnTo>
                <a:lnTo>
                  <a:pt x="51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517766" y="3266165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191" y="0"/>
                </a:moveTo>
                <a:lnTo>
                  <a:pt x="618" y="152"/>
                </a:lnTo>
                <a:lnTo>
                  <a:pt x="48" y="274"/>
                </a:lnTo>
                <a:lnTo>
                  <a:pt x="0" y="2255"/>
                </a:lnTo>
                <a:lnTo>
                  <a:pt x="548" y="4541"/>
                </a:lnTo>
                <a:lnTo>
                  <a:pt x="1072" y="6827"/>
                </a:lnTo>
                <a:lnTo>
                  <a:pt x="1953" y="8564"/>
                </a:lnTo>
                <a:lnTo>
                  <a:pt x="3096" y="8260"/>
                </a:lnTo>
                <a:lnTo>
                  <a:pt x="3142" y="6309"/>
                </a:lnTo>
                <a:lnTo>
                  <a:pt x="2618" y="4023"/>
                </a:lnTo>
                <a:lnTo>
                  <a:pt x="2084" y="1737"/>
                </a:lnTo>
                <a:lnTo>
                  <a:pt x="11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518385" y="3266165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573" y="0"/>
                </a:moveTo>
                <a:lnTo>
                  <a:pt x="0" y="152"/>
                </a:lnTo>
                <a:lnTo>
                  <a:pt x="954" y="3931"/>
                </a:lnTo>
                <a:lnTo>
                  <a:pt x="1179" y="5394"/>
                </a:lnTo>
                <a:lnTo>
                  <a:pt x="1904" y="8412"/>
                </a:lnTo>
                <a:lnTo>
                  <a:pt x="2478" y="8290"/>
                </a:lnTo>
                <a:lnTo>
                  <a:pt x="2535" y="6309"/>
                </a:lnTo>
                <a:lnTo>
                  <a:pt x="1466" y="1737"/>
                </a:lnTo>
                <a:lnTo>
                  <a:pt x="57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520683" y="3269975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929" y="0"/>
                </a:moveTo>
                <a:lnTo>
                  <a:pt x="463" y="365"/>
                </a:lnTo>
                <a:lnTo>
                  <a:pt x="0" y="701"/>
                </a:lnTo>
                <a:lnTo>
                  <a:pt x="798" y="2560"/>
                </a:lnTo>
                <a:lnTo>
                  <a:pt x="3691" y="6492"/>
                </a:lnTo>
                <a:lnTo>
                  <a:pt x="5239" y="7772"/>
                </a:lnTo>
                <a:lnTo>
                  <a:pt x="5714" y="7437"/>
                </a:lnTo>
                <a:lnTo>
                  <a:pt x="6190" y="7071"/>
                </a:lnTo>
                <a:lnTo>
                  <a:pt x="5382" y="5212"/>
                </a:lnTo>
                <a:lnTo>
                  <a:pt x="3928" y="3261"/>
                </a:lnTo>
                <a:lnTo>
                  <a:pt x="2490" y="1310"/>
                </a:lnTo>
                <a:lnTo>
                  <a:pt x="92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520683" y="327034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20">
                <a:moveTo>
                  <a:pt x="454" y="0"/>
                </a:moveTo>
                <a:lnTo>
                  <a:pt x="5239" y="7406"/>
                </a:lnTo>
                <a:lnTo>
                  <a:pt x="5714" y="7071"/>
                </a:lnTo>
                <a:lnTo>
                  <a:pt x="3809" y="4450"/>
                </a:lnTo>
                <a:lnTo>
                  <a:pt x="2798" y="3291"/>
                </a:lnTo>
                <a:lnTo>
                  <a:pt x="45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520958" y="3273816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1082" y="0"/>
                </a:moveTo>
                <a:lnTo>
                  <a:pt x="560" y="243"/>
                </a:lnTo>
                <a:lnTo>
                  <a:pt x="0" y="457"/>
                </a:lnTo>
                <a:lnTo>
                  <a:pt x="286" y="2407"/>
                </a:lnTo>
                <a:lnTo>
                  <a:pt x="1191" y="4602"/>
                </a:lnTo>
                <a:lnTo>
                  <a:pt x="2093" y="6766"/>
                </a:lnTo>
                <a:lnTo>
                  <a:pt x="3261" y="8351"/>
                </a:lnTo>
                <a:lnTo>
                  <a:pt x="3797" y="8077"/>
                </a:lnTo>
                <a:lnTo>
                  <a:pt x="4334" y="7863"/>
                </a:lnTo>
                <a:lnTo>
                  <a:pt x="4059" y="5913"/>
                </a:lnTo>
                <a:lnTo>
                  <a:pt x="3154" y="3749"/>
                </a:lnTo>
                <a:lnTo>
                  <a:pt x="2261" y="1554"/>
                </a:lnTo>
                <a:lnTo>
                  <a:pt x="108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521506" y="3273816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4">
                <a:moveTo>
                  <a:pt x="545" y="0"/>
                </a:moveTo>
                <a:lnTo>
                  <a:pt x="0" y="243"/>
                </a:lnTo>
                <a:lnTo>
                  <a:pt x="1569" y="3809"/>
                </a:lnTo>
                <a:lnTo>
                  <a:pt x="2023" y="5242"/>
                </a:lnTo>
                <a:lnTo>
                  <a:pt x="3249" y="8077"/>
                </a:lnTo>
                <a:lnTo>
                  <a:pt x="3797" y="7863"/>
                </a:lnTo>
                <a:lnTo>
                  <a:pt x="3511" y="5913"/>
                </a:lnTo>
                <a:lnTo>
                  <a:pt x="2606" y="3749"/>
                </a:lnTo>
                <a:lnTo>
                  <a:pt x="1712" y="1584"/>
                </a:lnTo>
                <a:lnTo>
                  <a:pt x="54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524542" y="327774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950" y="0"/>
                </a:moveTo>
                <a:lnTo>
                  <a:pt x="475" y="365"/>
                </a:lnTo>
                <a:lnTo>
                  <a:pt x="0" y="701"/>
                </a:lnTo>
                <a:lnTo>
                  <a:pt x="713" y="2529"/>
                </a:lnTo>
                <a:lnTo>
                  <a:pt x="2069" y="4450"/>
                </a:lnTo>
                <a:lnTo>
                  <a:pt x="3441" y="6339"/>
                </a:lnTo>
                <a:lnTo>
                  <a:pt x="4916" y="7619"/>
                </a:lnTo>
                <a:lnTo>
                  <a:pt x="5391" y="7284"/>
                </a:lnTo>
                <a:lnTo>
                  <a:pt x="5870" y="6918"/>
                </a:lnTo>
                <a:lnTo>
                  <a:pt x="5166" y="5120"/>
                </a:lnTo>
                <a:lnTo>
                  <a:pt x="3785" y="3200"/>
                </a:lnTo>
                <a:lnTo>
                  <a:pt x="2429" y="1280"/>
                </a:lnTo>
                <a:lnTo>
                  <a:pt x="95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525030" y="327774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20">
                <a:moveTo>
                  <a:pt x="463" y="0"/>
                </a:moveTo>
                <a:lnTo>
                  <a:pt x="0" y="365"/>
                </a:lnTo>
                <a:lnTo>
                  <a:pt x="2310" y="3505"/>
                </a:lnTo>
                <a:lnTo>
                  <a:pt x="3084" y="4754"/>
                </a:lnTo>
                <a:lnTo>
                  <a:pt x="4904" y="7284"/>
                </a:lnTo>
                <a:lnTo>
                  <a:pt x="5391" y="6949"/>
                </a:lnTo>
                <a:lnTo>
                  <a:pt x="4666" y="5120"/>
                </a:lnTo>
                <a:lnTo>
                  <a:pt x="1953" y="1280"/>
                </a:lnTo>
                <a:lnTo>
                  <a:pt x="46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513243" y="323602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99" y="0"/>
                </a:moveTo>
                <a:lnTo>
                  <a:pt x="1868" y="1188"/>
                </a:lnTo>
                <a:lnTo>
                  <a:pt x="1024" y="2895"/>
                </a:lnTo>
                <a:lnTo>
                  <a:pt x="188" y="4602"/>
                </a:lnTo>
                <a:lnTo>
                  <a:pt x="0" y="6156"/>
                </a:lnTo>
                <a:lnTo>
                  <a:pt x="582" y="6370"/>
                </a:lnTo>
                <a:lnTo>
                  <a:pt x="1167" y="6614"/>
                </a:lnTo>
                <a:lnTo>
                  <a:pt x="2310" y="5394"/>
                </a:lnTo>
                <a:lnTo>
                  <a:pt x="3130" y="3688"/>
                </a:lnTo>
                <a:lnTo>
                  <a:pt x="3974" y="2011"/>
                </a:lnTo>
                <a:lnTo>
                  <a:pt x="4166" y="426"/>
                </a:lnTo>
                <a:lnTo>
                  <a:pt x="3581" y="243"/>
                </a:lnTo>
                <a:lnTo>
                  <a:pt x="299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513825" y="323626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999" y="0"/>
                </a:moveTo>
                <a:lnTo>
                  <a:pt x="1703" y="2834"/>
                </a:lnTo>
                <a:lnTo>
                  <a:pt x="1072" y="3870"/>
                </a:lnTo>
                <a:lnTo>
                  <a:pt x="0" y="6126"/>
                </a:lnTo>
                <a:lnTo>
                  <a:pt x="3584" y="213"/>
                </a:lnTo>
                <a:lnTo>
                  <a:pt x="299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522064" y="3239526"/>
            <a:ext cx="16919" cy="12222"/>
          </a:xfrm>
          <a:prstGeom prst="rect">
            <a:avLst/>
          </a:prstGeom>
          <a:blipFill>
            <a:blip r:embed="rId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522600" y="3239709"/>
            <a:ext cx="15941" cy="11577"/>
          </a:xfrm>
          <a:prstGeom prst="rect">
            <a:avLst/>
          </a:prstGeom>
          <a:blipFill>
            <a:blip r:embed="rId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516299" y="3230412"/>
            <a:ext cx="11040" cy="3383"/>
          </a:xfrm>
          <a:prstGeom prst="rect">
            <a:avLst/>
          </a:prstGeom>
          <a:blipFill>
            <a:blip r:embed="rId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522006" y="32323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62" y="0"/>
                </a:moveTo>
                <a:lnTo>
                  <a:pt x="1069" y="396"/>
                </a:lnTo>
                <a:lnTo>
                  <a:pt x="176" y="822"/>
                </a:lnTo>
                <a:lnTo>
                  <a:pt x="0" y="883"/>
                </a:lnTo>
                <a:lnTo>
                  <a:pt x="225" y="1249"/>
                </a:lnTo>
                <a:lnTo>
                  <a:pt x="435" y="1615"/>
                </a:lnTo>
                <a:lnTo>
                  <a:pt x="643" y="1920"/>
                </a:lnTo>
                <a:lnTo>
                  <a:pt x="1676" y="1920"/>
                </a:lnTo>
                <a:lnTo>
                  <a:pt x="1975" y="1615"/>
                </a:lnTo>
                <a:lnTo>
                  <a:pt x="2081" y="1249"/>
                </a:lnTo>
                <a:lnTo>
                  <a:pt x="2380" y="457"/>
                </a:lnTo>
                <a:lnTo>
                  <a:pt x="1962" y="0"/>
                </a:lnTo>
                <a:close/>
              </a:path>
            </a:pathLst>
          </a:custGeom>
          <a:solidFill>
            <a:srgbClr val="D1CD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522088" y="323260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1572" y="0"/>
                </a:moveTo>
                <a:lnTo>
                  <a:pt x="1203" y="60"/>
                </a:lnTo>
                <a:lnTo>
                  <a:pt x="761" y="243"/>
                </a:lnTo>
                <a:lnTo>
                  <a:pt x="548" y="365"/>
                </a:lnTo>
                <a:lnTo>
                  <a:pt x="298" y="426"/>
                </a:lnTo>
                <a:lnTo>
                  <a:pt x="106" y="609"/>
                </a:lnTo>
                <a:lnTo>
                  <a:pt x="0" y="853"/>
                </a:lnTo>
                <a:lnTo>
                  <a:pt x="118" y="1097"/>
                </a:lnTo>
                <a:lnTo>
                  <a:pt x="405" y="1493"/>
                </a:lnTo>
                <a:lnTo>
                  <a:pt x="618" y="1676"/>
                </a:lnTo>
                <a:lnTo>
                  <a:pt x="844" y="1706"/>
                </a:lnTo>
                <a:lnTo>
                  <a:pt x="1094" y="1767"/>
                </a:lnTo>
                <a:lnTo>
                  <a:pt x="1356" y="1706"/>
                </a:lnTo>
                <a:lnTo>
                  <a:pt x="70" y="731"/>
                </a:lnTo>
                <a:lnTo>
                  <a:pt x="332" y="518"/>
                </a:lnTo>
                <a:lnTo>
                  <a:pt x="573" y="426"/>
                </a:lnTo>
                <a:lnTo>
                  <a:pt x="786" y="304"/>
                </a:lnTo>
                <a:lnTo>
                  <a:pt x="1011" y="213"/>
                </a:lnTo>
                <a:lnTo>
                  <a:pt x="1213" y="121"/>
                </a:lnTo>
                <a:lnTo>
                  <a:pt x="1453" y="91"/>
                </a:lnTo>
                <a:lnTo>
                  <a:pt x="1667" y="30"/>
                </a:lnTo>
                <a:close/>
              </a:path>
              <a:path w="2539" h="1905">
                <a:moveTo>
                  <a:pt x="1917" y="1280"/>
                </a:moveTo>
                <a:lnTo>
                  <a:pt x="1761" y="1463"/>
                </a:lnTo>
                <a:lnTo>
                  <a:pt x="1560" y="1584"/>
                </a:lnTo>
                <a:lnTo>
                  <a:pt x="1335" y="1706"/>
                </a:lnTo>
                <a:lnTo>
                  <a:pt x="1560" y="1615"/>
                </a:lnTo>
                <a:lnTo>
                  <a:pt x="1761" y="1493"/>
                </a:lnTo>
                <a:lnTo>
                  <a:pt x="1917" y="1280"/>
                </a:lnTo>
                <a:close/>
              </a:path>
              <a:path w="2539" h="1905">
                <a:moveTo>
                  <a:pt x="2000" y="229"/>
                </a:moveTo>
                <a:lnTo>
                  <a:pt x="2106" y="518"/>
                </a:lnTo>
                <a:lnTo>
                  <a:pt x="2113" y="670"/>
                </a:lnTo>
                <a:lnTo>
                  <a:pt x="2084" y="822"/>
                </a:lnTo>
                <a:lnTo>
                  <a:pt x="2118" y="518"/>
                </a:lnTo>
                <a:lnTo>
                  <a:pt x="2011" y="243"/>
                </a:lnTo>
                <a:close/>
              </a:path>
              <a:path w="2539" h="1905">
                <a:moveTo>
                  <a:pt x="1706" y="38"/>
                </a:moveTo>
                <a:lnTo>
                  <a:pt x="1917" y="121"/>
                </a:lnTo>
                <a:lnTo>
                  <a:pt x="1706" y="38"/>
                </a:lnTo>
                <a:close/>
              </a:path>
              <a:path w="2539" h="1905">
                <a:moveTo>
                  <a:pt x="1691" y="30"/>
                </a:moveTo>
                <a:close/>
              </a:path>
            </a:pathLst>
          </a:custGeom>
          <a:solidFill>
            <a:srgbClr val="9B68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522064" y="323358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73" y="304"/>
                </a:lnTo>
                <a:lnTo>
                  <a:pt x="262" y="609"/>
                </a:lnTo>
                <a:lnTo>
                  <a:pt x="548" y="761"/>
                </a:lnTo>
                <a:lnTo>
                  <a:pt x="679" y="853"/>
                </a:lnTo>
                <a:lnTo>
                  <a:pt x="835" y="914"/>
                </a:lnTo>
                <a:lnTo>
                  <a:pt x="1310" y="883"/>
                </a:lnTo>
                <a:lnTo>
                  <a:pt x="1155" y="883"/>
                </a:lnTo>
                <a:lnTo>
                  <a:pt x="847" y="853"/>
                </a:lnTo>
                <a:lnTo>
                  <a:pt x="585" y="701"/>
                </a:lnTo>
                <a:lnTo>
                  <a:pt x="454" y="640"/>
                </a:lnTo>
                <a:lnTo>
                  <a:pt x="249" y="396"/>
                </a:lnTo>
                <a:lnTo>
                  <a:pt x="73" y="152"/>
                </a:lnTo>
                <a:lnTo>
                  <a:pt x="0" y="0"/>
                </a:lnTo>
                <a:close/>
              </a:path>
              <a:path w="1905" h="1269">
                <a:moveTo>
                  <a:pt x="1453" y="822"/>
                </a:moveTo>
                <a:lnTo>
                  <a:pt x="1155" y="883"/>
                </a:lnTo>
                <a:lnTo>
                  <a:pt x="1310" y="883"/>
                </a:lnTo>
                <a:lnTo>
                  <a:pt x="1453" y="822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522637" y="32329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999" y="518"/>
                </a:moveTo>
                <a:lnTo>
                  <a:pt x="999" y="792"/>
                </a:lnTo>
                <a:lnTo>
                  <a:pt x="786" y="1005"/>
                </a:lnTo>
                <a:lnTo>
                  <a:pt x="512" y="1005"/>
                </a:lnTo>
                <a:lnTo>
                  <a:pt x="225" y="1005"/>
                </a:lnTo>
                <a:lnTo>
                  <a:pt x="0" y="792"/>
                </a:lnTo>
                <a:lnTo>
                  <a:pt x="0" y="518"/>
                </a:lnTo>
                <a:lnTo>
                  <a:pt x="0" y="243"/>
                </a:lnTo>
                <a:lnTo>
                  <a:pt x="225" y="0"/>
                </a:lnTo>
                <a:lnTo>
                  <a:pt x="512" y="0"/>
                </a:lnTo>
                <a:lnTo>
                  <a:pt x="786" y="0"/>
                </a:lnTo>
                <a:lnTo>
                  <a:pt x="999" y="243"/>
                </a:lnTo>
                <a:lnTo>
                  <a:pt x="999" y="518"/>
                </a:lnTo>
                <a:close/>
              </a:path>
            </a:pathLst>
          </a:custGeom>
          <a:ln w="3175">
            <a:solidFill>
              <a:srgbClr val="5B37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522649" y="32329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713" y="0"/>
                </a:moveTo>
                <a:lnTo>
                  <a:pt x="201" y="0"/>
                </a:lnTo>
                <a:lnTo>
                  <a:pt x="0" y="243"/>
                </a:lnTo>
                <a:lnTo>
                  <a:pt x="0" y="731"/>
                </a:lnTo>
                <a:lnTo>
                  <a:pt x="201" y="944"/>
                </a:lnTo>
                <a:lnTo>
                  <a:pt x="713" y="944"/>
                </a:lnTo>
                <a:lnTo>
                  <a:pt x="926" y="731"/>
                </a:lnTo>
                <a:lnTo>
                  <a:pt x="926" y="243"/>
                </a:lnTo>
                <a:lnTo>
                  <a:pt x="713" y="0"/>
                </a:lnTo>
                <a:close/>
              </a:path>
            </a:pathLst>
          </a:custGeom>
          <a:solidFill>
            <a:srgbClr val="0607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522649" y="32329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926" y="487"/>
                </a:moveTo>
                <a:lnTo>
                  <a:pt x="926" y="731"/>
                </a:lnTo>
                <a:lnTo>
                  <a:pt x="713" y="944"/>
                </a:lnTo>
                <a:lnTo>
                  <a:pt x="475" y="944"/>
                </a:lnTo>
                <a:lnTo>
                  <a:pt x="201" y="944"/>
                </a:lnTo>
                <a:lnTo>
                  <a:pt x="0" y="731"/>
                </a:lnTo>
                <a:lnTo>
                  <a:pt x="0" y="487"/>
                </a:lnTo>
                <a:lnTo>
                  <a:pt x="0" y="243"/>
                </a:lnTo>
                <a:lnTo>
                  <a:pt x="201" y="0"/>
                </a:lnTo>
                <a:lnTo>
                  <a:pt x="475" y="0"/>
                </a:lnTo>
                <a:lnTo>
                  <a:pt x="713" y="0"/>
                </a:lnTo>
                <a:lnTo>
                  <a:pt x="926" y="243"/>
                </a:lnTo>
                <a:lnTo>
                  <a:pt x="926" y="487"/>
                </a:lnTo>
                <a:close/>
              </a:path>
            </a:pathLst>
          </a:custGeom>
          <a:ln w="3175">
            <a:solidFill>
              <a:srgbClr val="E34D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523125" y="323312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2" y="0"/>
                </a:moveTo>
                <a:lnTo>
                  <a:pt x="82" y="0"/>
                </a:lnTo>
                <a:lnTo>
                  <a:pt x="0" y="182"/>
                </a:lnTo>
                <a:lnTo>
                  <a:pt x="438" y="182"/>
                </a:lnTo>
                <a:lnTo>
                  <a:pt x="332" y="0"/>
                </a:lnTo>
                <a:close/>
              </a:path>
            </a:pathLst>
          </a:custGeom>
          <a:solidFill>
            <a:srgbClr val="FCF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522671" y="323358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429" y="426"/>
                </a:lnTo>
                <a:lnTo>
                  <a:pt x="621" y="365"/>
                </a:lnTo>
                <a:lnTo>
                  <a:pt x="752" y="243"/>
                </a:lnTo>
                <a:lnTo>
                  <a:pt x="380" y="243"/>
                </a:lnTo>
                <a:lnTo>
                  <a:pt x="249" y="182"/>
                </a:lnTo>
                <a:lnTo>
                  <a:pt x="0" y="0"/>
                </a:lnTo>
                <a:close/>
              </a:path>
              <a:path w="1269" h="635">
                <a:moveTo>
                  <a:pt x="786" y="182"/>
                </a:moveTo>
                <a:lnTo>
                  <a:pt x="630" y="243"/>
                </a:lnTo>
                <a:lnTo>
                  <a:pt x="786" y="182"/>
                </a:lnTo>
                <a:close/>
              </a:path>
            </a:pathLst>
          </a:custGeom>
          <a:solidFill>
            <a:srgbClr val="D881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521659" y="323254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1609" y="0"/>
                </a:moveTo>
                <a:lnTo>
                  <a:pt x="1359" y="60"/>
                </a:lnTo>
                <a:lnTo>
                  <a:pt x="1142" y="182"/>
                </a:lnTo>
                <a:lnTo>
                  <a:pt x="905" y="304"/>
                </a:lnTo>
                <a:lnTo>
                  <a:pt x="728" y="426"/>
                </a:lnTo>
                <a:lnTo>
                  <a:pt x="548" y="579"/>
                </a:lnTo>
                <a:lnTo>
                  <a:pt x="359" y="701"/>
                </a:lnTo>
                <a:lnTo>
                  <a:pt x="167" y="853"/>
                </a:lnTo>
                <a:lnTo>
                  <a:pt x="0" y="1036"/>
                </a:lnTo>
                <a:lnTo>
                  <a:pt x="249" y="975"/>
                </a:lnTo>
                <a:lnTo>
                  <a:pt x="454" y="914"/>
                </a:lnTo>
                <a:lnTo>
                  <a:pt x="679" y="792"/>
                </a:lnTo>
                <a:lnTo>
                  <a:pt x="893" y="701"/>
                </a:lnTo>
                <a:lnTo>
                  <a:pt x="1097" y="579"/>
                </a:lnTo>
                <a:lnTo>
                  <a:pt x="1478" y="396"/>
                </a:lnTo>
                <a:lnTo>
                  <a:pt x="1679" y="335"/>
                </a:lnTo>
                <a:lnTo>
                  <a:pt x="2310" y="304"/>
                </a:lnTo>
                <a:lnTo>
                  <a:pt x="2465" y="304"/>
                </a:lnTo>
                <a:lnTo>
                  <a:pt x="2145" y="60"/>
                </a:lnTo>
                <a:lnTo>
                  <a:pt x="1609" y="0"/>
                </a:lnTo>
                <a:close/>
              </a:path>
              <a:path w="2539" h="1269">
                <a:moveTo>
                  <a:pt x="2465" y="304"/>
                </a:moveTo>
                <a:lnTo>
                  <a:pt x="2310" y="304"/>
                </a:lnTo>
                <a:lnTo>
                  <a:pt x="2526" y="396"/>
                </a:lnTo>
                <a:close/>
              </a:path>
            </a:pathLst>
          </a:custGeom>
          <a:solidFill>
            <a:srgbClr val="7C48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519659" y="323599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48" y="0"/>
                </a:moveTo>
                <a:lnTo>
                  <a:pt x="21" y="853"/>
                </a:lnTo>
                <a:lnTo>
                  <a:pt x="0" y="1219"/>
                </a:lnTo>
                <a:lnTo>
                  <a:pt x="143" y="1036"/>
                </a:lnTo>
                <a:lnTo>
                  <a:pt x="192" y="853"/>
                </a:lnTo>
                <a:lnTo>
                  <a:pt x="192" y="182"/>
                </a:lnTo>
                <a:lnTo>
                  <a:pt x="48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518348" y="323339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262" y="0"/>
                </a:moveTo>
                <a:lnTo>
                  <a:pt x="0" y="30"/>
                </a:lnTo>
                <a:lnTo>
                  <a:pt x="262" y="60"/>
                </a:lnTo>
                <a:lnTo>
                  <a:pt x="524" y="182"/>
                </a:lnTo>
                <a:lnTo>
                  <a:pt x="883" y="548"/>
                </a:lnTo>
                <a:lnTo>
                  <a:pt x="1014" y="761"/>
                </a:lnTo>
                <a:lnTo>
                  <a:pt x="1097" y="1005"/>
                </a:lnTo>
                <a:lnTo>
                  <a:pt x="1298" y="1523"/>
                </a:lnTo>
                <a:lnTo>
                  <a:pt x="1322" y="2042"/>
                </a:lnTo>
                <a:lnTo>
                  <a:pt x="1359" y="2590"/>
                </a:lnTo>
                <a:lnTo>
                  <a:pt x="1429" y="2316"/>
                </a:lnTo>
                <a:lnTo>
                  <a:pt x="1429" y="1493"/>
                </a:lnTo>
                <a:lnTo>
                  <a:pt x="1359" y="1219"/>
                </a:lnTo>
                <a:lnTo>
                  <a:pt x="1264" y="944"/>
                </a:lnTo>
                <a:lnTo>
                  <a:pt x="1167" y="701"/>
                </a:lnTo>
                <a:lnTo>
                  <a:pt x="1014" y="426"/>
                </a:lnTo>
                <a:lnTo>
                  <a:pt x="774" y="274"/>
                </a:lnTo>
                <a:lnTo>
                  <a:pt x="560" y="91"/>
                </a:lnTo>
                <a:lnTo>
                  <a:pt x="262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519159" y="323349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573" y="1097"/>
                </a:lnTo>
                <a:lnTo>
                  <a:pt x="667" y="1493"/>
                </a:lnTo>
                <a:lnTo>
                  <a:pt x="704" y="1920"/>
                </a:lnTo>
                <a:lnTo>
                  <a:pt x="713" y="2346"/>
                </a:lnTo>
                <a:lnTo>
                  <a:pt x="774" y="1920"/>
                </a:lnTo>
                <a:lnTo>
                  <a:pt x="749" y="1493"/>
                </a:lnTo>
                <a:lnTo>
                  <a:pt x="650" y="1097"/>
                </a:lnTo>
                <a:lnTo>
                  <a:pt x="618" y="853"/>
                </a:lnTo>
                <a:lnTo>
                  <a:pt x="548" y="640"/>
                </a:lnTo>
                <a:lnTo>
                  <a:pt x="429" y="457"/>
                </a:lnTo>
                <a:lnTo>
                  <a:pt x="344" y="274"/>
                </a:lnTo>
                <a:lnTo>
                  <a:pt x="204" y="91"/>
                </a:lnTo>
                <a:lnTo>
                  <a:pt x="0" y="0"/>
                </a:lnTo>
                <a:close/>
              </a:path>
            </a:pathLst>
          </a:custGeom>
          <a:solidFill>
            <a:srgbClr val="A569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518242" y="3238947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142" y="0"/>
                </a:moveTo>
                <a:lnTo>
                  <a:pt x="0" y="487"/>
                </a:lnTo>
                <a:lnTo>
                  <a:pt x="405" y="2560"/>
                </a:lnTo>
                <a:lnTo>
                  <a:pt x="1453" y="4876"/>
                </a:lnTo>
                <a:lnTo>
                  <a:pt x="2514" y="7162"/>
                </a:lnTo>
                <a:lnTo>
                  <a:pt x="3822" y="8839"/>
                </a:lnTo>
                <a:lnTo>
                  <a:pt x="4395" y="8595"/>
                </a:lnTo>
                <a:lnTo>
                  <a:pt x="4952" y="8321"/>
                </a:lnTo>
                <a:lnTo>
                  <a:pt x="4559" y="6278"/>
                </a:lnTo>
                <a:lnTo>
                  <a:pt x="3502" y="3962"/>
                </a:lnTo>
                <a:lnTo>
                  <a:pt x="2465" y="1676"/>
                </a:lnTo>
                <a:lnTo>
                  <a:pt x="114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518803" y="323894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569" y="0"/>
                </a:moveTo>
                <a:lnTo>
                  <a:pt x="0" y="243"/>
                </a:lnTo>
                <a:lnTo>
                  <a:pt x="1844" y="4023"/>
                </a:lnTo>
                <a:lnTo>
                  <a:pt x="2392" y="5547"/>
                </a:lnTo>
                <a:lnTo>
                  <a:pt x="3834" y="8595"/>
                </a:lnTo>
                <a:lnTo>
                  <a:pt x="4404" y="8351"/>
                </a:lnTo>
                <a:lnTo>
                  <a:pt x="3989" y="6278"/>
                </a:lnTo>
                <a:lnTo>
                  <a:pt x="2941" y="3992"/>
                </a:lnTo>
                <a:lnTo>
                  <a:pt x="1892" y="1676"/>
                </a:lnTo>
                <a:lnTo>
                  <a:pt x="56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521076" y="324044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929" y="0"/>
                </a:moveTo>
                <a:lnTo>
                  <a:pt x="463" y="426"/>
                </a:lnTo>
                <a:lnTo>
                  <a:pt x="0" y="822"/>
                </a:lnTo>
                <a:lnTo>
                  <a:pt x="1024" y="2590"/>
                </a:lnTo>
                <a:lnTo>
                  <a:pt x="2749" y="4389"/>
                </a:lnTo>
                <a:lnTo>
                  <a:pt x="4453" y="6126"/>
                </a:lnTo>
                <a:lnTo>
                  <a:pt x="6214" y="7223"/>
                </a:lnTo>
                <a:lnTo>
                  <a:pt x="6678" y="6827"/>
                </a:lnTo>
                <a:lnTo>
                  <a:pt x="7132" y="6400"/>
                </a:lnTo>
                <a:lnTo>
                  <a:pt x="6108" y="4632"/>
                </a:lnTo>
                <a:lnTo>
                  <a:pt x="4404" y="2865"/>
                </a:lnTo>
                <a:lnTo>
                  <a:pt x="2679" y="1097"/>
                </a:lnTo>
                <a:lnTo>
                  <a:pt x="92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521076" y="324086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463" y="0"/>
                </a:moveTo>
                <a:lnTo>
                  <a:pt x="0" y="426"/>
                </a:lnTo>
                <a:lnTo>
                  <a:pt x="1024" y="2164"/>
                </a:lnTo>
                <a:lnTo>
                  <a:pt x="2749" y="3931"/>
                </a:lnTo>
                <a:lnTo>
                  <a:pt x="4453" y="5730"/>
                </a:lnTo>
                <a:lnTo>
                  <a:pt x="6227" y="6797"/>
                </a:lnTo>
                <a:lnTo>
                  <a:pt x="6678" y="6400"/>
                </a:lnTo>
                <a:lnTo>
                  <a:pt x="4416" y="4023"/>
                </a:lnTo>
                <a:lnTo>
                  <a:pt x="3261" y="2987"/>
                </a:lnTo>
                <a:lnTo>
                  <a:pt x="46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523113" y="3245957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1179" y="0"/>
                </a:moveTo>
                <a:lnTo>
                  <a:pt x="582" y="152"/>
                </a:lnTo>
                <a:lnTo>
                  <a:pt x="0" y="335"/>
                </a:lnTo>
                <a:lnTo>
                  <a:pt x="106" y="2438"/>
                </a:lnTo>
                <a:lnTo>
                  <a:pt x="832" y="4846"/>
                </a:lnTo>
                <a:lnTo>
                  <a:pt x="1548" y="7284"/>
                </a:lnTo>
                <a:lnTo>
                  <a:pt x="2618" y="9113"/>
                </a:lnTo>
                <a:lnTo>
                  <a:pt x="3215" y="8930"/>
                </a:lnTo>
                <a:lnTo>
                  <a:pt x="3797" y="8778"/>
                </a:lnTo>
                <a:lnTo>
                  <a:pt x="3703" y="6644"/>
                </a:lnTo>
                <a:lnTo>
                  <a:pt x="2977" y="4236"/>
                </a:lnTo>
                <a:lnTo>
                  <a:pt x="2261" y="1828"/>
                </a:lnTo>
                <a:lnTo>
                  <a:pt x="117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523695" y="3245927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597" y="0"/>
                </a:moveTo>
                <a:lnTo>
                  <a:pt x="0" y="182"/>
                </a:lnTo>
                <a:lnTo>
                  <a:pt x="1298" y="4206"/>
                </a:lnTo>
                <a:lnTo>
                  <a:pt x="1633" y="5760"/>
                </a:lnTo>
                <a:lnTo>
                  <a:pt x="2633" y="8961"/>
                </a:lnTo>
                <a:lnTo>
                  <a:pt x="3215" y="8808"/>
                </a:lnTo>
                <a:lnTo>
                  <a:pt x="3121" y="6675"/>
                </a:lnTo>
                <a:lnTo>
                  <a:pt x="2377" y="4206"/>
                </a:lnTo>
                <a:lnTo>
                  <a:pt x="1679" y="1859"/>
                </a:lnTo>
                <a:lnTo>
                  <a:pt x="59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525661" y="3247786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1036" y="0"/>
                </a:moveTo>
                <a:lnTo>
                  <a:pt x="512" y="365"/>
                </a:lnTo>
                <a:lnTo>
                  <a:pt x="0" y="701"/>
                </a:lnTo>
                <a:lnTo>
                  <a:pt x="749" y="2590"/>
                </a:lnTo>
                <a:lnTo>
                  <a:pt x="2225" y="4571"/>
                </a:lnTo>
                <a:lnTo>
                  <a:pt x="3654" y="6553"/>
                </a:lnTo>
                <a:lnTo>
                  <a:pt x="5260" y="7863"/>
                </a:lnTo>
                <a:lnTo>
                  <a:pt x="6275" y="7162"/>
                </a:lnTo>
                <a:lnTo>
                  <a:pt x="5522" y="5303"/>
                </a:lnTo>
                <a:lnTo>
                  <a:pt x="4072" y="3291"/>
                </a:lnTo>
                <a:lnTo>
                  <a:pt x="2618" y="1310"/>
                </a:lnTo>
                <a:lnTo>
                  <a:pt x="103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525661" y="324812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12" y="0"/>
                </a:moveTo>
                <a:lnTo>
                  <a:pt x="0" y="365"/>
                </a:lnTo>
                <a:lnTo>
                  <a:pt x="761" y="2255"/>
                </a:lnTo>
                <a:lnTo>
                  <a:pt x="2212" y="4236"/>
                </a:lnTo>
                <a:lnTo>
                  <a:pt x="3666" y="6248"/>
                </a:lnTo>
                <a:lnTo>
                  <a:pt x="5260" y="7559"/>
                </a:lnTo>
                <a:lnTo>
                  <a:pt x="5763" y="7193"/>
                </a:lnTo>
                <a:lnTo>
                  <a:pt x="3867" y="4541"/>
                </a:lnTo>
                <a:lnTo>
                  <a:pt x="2868" y="3352"/>
                </a:lnTo>
                <a:lnTo>
                  <a:pt x="51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526054" y="3252723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380" y="0"/>
                </a:moveTo>
                <a:lnTo>
                  <a:pt x="819" y="91"/>
                </a:lnTo>
                <a:lnTo>
                  <a:pt x="225" y="152"/>
                </a:lnTo>
                <a:lnTo>
                  <a:pt x="0" y="2133"/>
                </a:lnTo>
                <a:lnTo>
                  <a:pt x="295" y="4480"/>
                </a:lnTo>
                <a:lnTo>
                  <a:pt x="606" y="6857"/>
                </a:lnTo>
                <a:lnTo>
                  <a:pt x="1319" y="8717"/>
                </a:lnTo>
                <a:lnTo>
                  <a:pt x="1904" y="8656"/>
                </a:lnTo>
                <a:lnTo>
                  <a:pt x="2487" y="8564"/>
                </a:lnTo>
                <a:lnTo>
                  <a:pt x="2712" y="6614"/>
                </a:lnTo>
                <a:lnTo>
                  <a:pt x="2392" y="4236"/>
                </a:lnTo>
                <a:lnTo>
                  <a:pt x="2106" y="1859"/>
                </a:lnTo>
                <a:lnTo>
                  <a:pt x="138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526874" y="3252723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573" y="0"/>
                </a:moveTo>
                <a:lnTo>
                  <a:pt x="0" y="91"/>
                </a:lnTo>
                <a:lnTo>
                  <a:pt x="573" y="4023"/>
                </a:lnTo>
                <a:lnTo>
                  <a:pt x="643" y="5516"/>
                </a:lnTo>
                <a:lnTo>
                  <a:pt x="1072" y="8656"/>
                </a:lnTo>
                <a:lnTo>
                  <a:pt x="1655" y="8564"/>
                </a:lnTo>
                <a:lnTo>
                  <a:pt x="1904" y="6583"/>
                </a:lnTo>
                <a:lnTo>
                  <a:pt x="1572" y="4236"/>
                </a:lnTo>
                <a:lnTo>
                  <a:pt x="1286" y="1859"/>
                </a:lnTo>
                <a:lnTo>
                  <a:pt x="57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528328" y="3254796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4">
                <a:moveTo>
                  <a:pt x="1048" y="0"/>
                </a:moveTo>
                <a:lnTo>
                  <a:pt x="524" y="274"/>
                </a:lnTo>
                <a:lnTo>
                  <a:pt x="0" y="487"/>
                </a:lnTo>
                <a:lnTo>
                  <a:pt x="417" y="2377"/>
                </a:lnTo>
                <a:lnTo>
                  <a:pt x="1463" y="4419"/>
                </a:lnTo>
                <a:lnTo>
                  <a:pt x="2511" y="6492"/>
                </a:lnTo>
                <a:lnTo>
                  <a:pt x="3785" y="7955"/>
                </a:lnTo>
                <a:lnTo>
                  <a:pt x="4858" y="7467"/>
                </a:lnTo>
                <a:lnTo>
                  <a:pt x="4428" y="5577"/>
                </a:lnTo>
                <a:lnTo>
                  <a:pt x="2334" y="1463"/>
                </a:lnTo>
                <a:lnTo>
                  <a:pt x="104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528328" y="3255071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4">
                <a:moveTo>
                  <a:pt x="536" y="0"/>
                </a:moveTo>
                <a:lnTo>
                  <a:pt x="0" y="213"/>
                </a:lnTo>
                <a:lnTo>
                  <a:pt x="417" y="2103"/>
                </a:lnTo>
                <a:lnTo>
                  <a:pt x="1463" y="4145"/>
                </a:lnTo>
                <a:lnTo>
                  <a:pt x="2511" y="6217"/>
                </a:lnTo>
                <a:lnTo>
                  <a:pt x="3785" y="7680"/>
                </a:lnTo>
                <a:lnTo>
                  <a:pt x="4322" y="7437"/>
                </a:lnTo>
                <a:lnTo>
                  <a:pt x="2953" y="4693"/>
                </a:lnTo>
                <a:lnTo>
                  <a:pt x="2191" y="3413"/>
                </a:lnTo>
                <a:lnTo>
                  <a:pt x="53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528709" y="3260161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560" y="0"/>
                </a:moveTo>
                <a:lnTo>
                  <a:pt x="405" y="60"/>
                </a:lnTo>
                <a:lnTo>
                  <a:pt x="0" y="1981"/>
                </a:lnTo>
                <a:lnTo>
                  <a:pt x="70" y="4358"/>
                </a:lnTo>
                <a:lnTo>
                  <a:pt x="179" y="6736"/>
                </a:lnTo>
                <a:lnTo>
                  <a:pt x="701" y="8656"/>
                </a:lnTo>
                <a:lnTo>
                  <a:pt x="1880" y="8625"/>
                </a:lnTo>
                <a:lnTo>
                  <a:pt x="2285" y="6675"/>
                </a:lnTo>
                <a:lnTo>
                  <a:pt x="2118" y="1920"/>
                </a:lnTo>
                <a:lnTo>
                  <a:pt x="156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529684" y="3260161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585" y="0"/>
                </a:moveTo>
                <a:lnTo>
                  <a:pt x="0" y="30"/>
                </a:lnTo>
                <a:lnTo>
                  <a:pt x="237" y="3962"/>
                </a:lnTo>
                <a:lnTo>
                  <a:pt x="167" y="5455"/>
                </a:lnTo>
                <a:lnTo>
                  <a:pt x="323" y="8656"/>
                </a:lnTo>
                <a:lnTo>
                  <a:pt x="905" y="8625"/>
                </a:lnTo>
                <a:lnTo>
                  <a:pt x="1310" y="6675"/>
                </a:lnTo>
                <a:lnTo>
                  <a:pt x="1142" y="1920"/>
                </a:lnTo>
                <a:lnTo>
                  <a:pt x="58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531174" y="3263087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1130" y="0"/>
                </a:moveTo>
                <a:lnTo>
                  <a:pt x="0" y="304"/>
                </a:lnTo>
                <a:lnTo>
                  <a:pt x="45" y="2225"/>
                </a:lnTo>
                <a:lnTo>
                  <a:pt x="725" y="4450"/>
                </a:lnTo>
                <a:lnTo>
                  <a:pt x="1380" y="6675"/>
                </a:lnTo>
                <a:lnTo>
                  <a:pt x="2356" y="8321"/>
                </a:lnTo>
                <a:lnTo>
                  <a:pt x="3499" y="8016"/>
                </a:lnTo>
                <a:lnTo>
                  <a:pt x="3428" y="6095"/>
                </a:lnTo>
                <a:lnTo>
                  <a:pt x="2773" y="3901"/>
                </a:lnTo>
                <a:lnTo>
                  <a:pt x="2130" y="1676"/>
                </a:lnTo>
                <a:lnTo>
                  <a:pt x="113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531174" y="3263239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4">
                <a:moveTo>
                  <a:pt x="557" y="0"/>
                </a:moveTo>
                <a:lnTo>
                  <a:pt x="0" y="152"/>
                </a:lnTo>
                <a:lnTo>
                  <a:pt x="45" y="2072"/>
                </a:lnTo>
                <a:lnTo>
                  <a:pt x="725" y="4297"/>
                </a:lnTo>
                <a:lnTo>
                  <a:pt x="1380" y="6522"/>
                </a:lnTo>
                <a:lnTo>
                  <a:pt x="2356" y="8168"/>
                </a:lnTo>
                <a:lnTo>
                  <a:pt x="2926" y="8016"/>
                </a:lnTo>
                <a:lnTo>
                  <a:pt x="2093" y="5059"/>
                </a:lnTo>
                <a:lnTo>
                  <a:pt x="1569" y="3718"/>
                </a:lnTo>
                <a:lnTo>
                  <a:pt x="55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529352" y="326796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344" y="0"/>
                </a:moveTo>
                <a:lnTo>
                  <a:pt x="630" y="1828"/>
                </a:lnTo>
                <a:lnTo>
                  <a:pt x="307" y="4206"/>
                </a:lnTo>
                <a:lnTo>
                  <a:pt x="0" y="6553"/>
                </a:lnTo>
                <a:lnTo>
                  <a:pt x="201" y="8534"/>
                </a:lnTo>
                <a:lnTo>
                  <a:pt x="786" y="8595"/>
                </a:lnTo>
                <a:lnTo>
                  <a:pt x="1380" y="8686"/>
                </a:lnTo>
                <a:lnTo>
                  <a:pt x="2093" y="6827"/>
                </a:lnTo>
                <a:lnTo>
                  <a:pt x="2417" y="4450"/>
                </a:lnTo>
                <a:lnTo>
                  <a:pt x="2724" y="2133"/>
                </a:lnTo>
                <a:lnTo>
                  <a:pt x="2523" y="121"/>
                </a:lnTo>
                <a:lnTo>
                  <a:pt x="134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530150" y="3268024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142" y="0"/>
                </a:moveTo>
                <a:lnTo>
                  <a:pt x="688" y="3931"/>
                </a:lnTo>
                <a:lnTo>
                  <a:pt x="380" y="5425"/>
                </a:lnTo>
                <a:lnTo>
                  <a:pt x="0" y="8534"/>
                </a:lnTo>
                <a:lnTo>
                  <a:pt x="582" y="8625"/>
                </a:lnTo>
                <a:lnTo>
                  <a:pt x="1295" y="6766"/>
                </a:lnTo>
                <a:lnTo>
                  <a:pt x="1618" y="4389"/>
                </a:lnTo>
                <a:lnTo>
                  <a:pt x="1926" y="2072"/>
                </a:lnTo>
                <a:lnTo>
                  <a:pt x="1725" y="91"/>
                </a:lnTo>
                <a:lnTo>
                  <a:pt x="114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531936" y="3271316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450" y="0"/>
                </a:moveTo>
                <a:lnTo>
                  <a:pt x="259" y="121"/>
                </a:lnTo>
                <a:lnTo>
                  <a:pt x="0" y="2011"/>
                </a:lnTo>
                <a:lnTo>
                  <a:pt x="283" y="4297"/>
                </a:lnTo>
                <a:lnTo>
                  <a:pt x="545" y="6583"/>
                </a:lnTo>
                <a:lnTo>
                  <a:pt x="1237" y="8412"/>
                </a:lnTo>
                <a:lnTo>
                  <a:pt x="2404" y="8290"/>
                </a:lnTo>
                <a:lnTo>
                  <a:pt x="2666" y="6370"/>
                </a:lnTo>
                <a:lnTo>
                  <a:pt x="2404" y="4084"/>
                </a:lnTo>
                <a:lnTo>
                  <a:pt x="2118" y="1798"/>
                </a:lnTo>
                <a:lnTo>
                  <a:pt x="145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531936" y="327137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844" y="0"/>
                </a:moveTo>
                <a:lnTo>
                  <a:pt x="271" y="60"/>
                </a:lnTo>
                <a:lnTo>
                  <a:pt x="0" y="1950"/>
                </a:lnTo>
                <a:lnTo>
                  <a:pt x="283" y="4236"/>
                </a:lnTo>
                <a:lnTo>
                  <a:pt x="533" y="6522"/>
                </a:lnTo>
                <a:lnTo>
                  <a:pt x="1237" y="8351"/>
                </a:lnTo>
                <a:lnTo>
                  <a:pt x="1819" y="8290"/>
                </a:lnTo>
                <a:lnTo>
                  <a:pt x="1499" y="5242"/>
                </a:lnTo>
                <a:lnTo>
                  <a:pt x="1225" y="3809"/>
                </a:lnTo>
                <a:lnTo>
                  <a:pt x="84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529910" y="3276467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191" y="0"/>
                </a:moveTo>
                <a:lnTo>
                  <a:pt x="512" y="1767"/>
                </a:lnTo>
                <a:lnTo>
                  <a:pt x="240" y="4053"/>
                </a:lnTo>
                <a:lnTo>
                  <a:pt x="0" y="6339"/>
                </a:lnTo>
                <a:lnTo>
                  <a:pt x="240" y="8260"/>
                </a:lnTo>
                <a:lnTo>
                  <a:pt x="859" y="8351"/>
                </a:lnTo>
                <a:lnTo>
                  <a:pt x="1441" y="8412"/>
                </a:lnTo>
                <a:lnTo>
                  <a:pt x="2109" y="6614"/>
                </a:lnTo>
                <a:lnTo>
                  <a:pt x="2359" y="4328"/>
                </a:lnTo>
                <a:lnTo>
                  <a:pt x="2621" y="2042"/>
                </a:lnTo>
                <a:lnTo>
                  <a:pt x="2359" y="121"/>
                </a:lnTo>
                <a:lnTo>
                  <a:pt x="1773" y="30"/>
                </a:lnTo>
                <a:lnTo>
                  <a:pt x="11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529910" y="327643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1191" y="0"/>
                </a:moveTo>
                <a:lnTo>
                  <a:pt x="502" y="1798"/>
                </a:lnTo>
                <a:lnTo>
                  <a:pt x="0" y="6370"/>
                </a:lnTo>
                <a:lnTo>
                  <a:pt x="249" y="8290"/>
                </a:lnTo>
                <a:lnTo>
                  <a:pt x="847" y="8351"/>
                </a:lnTo>
                <a:lnTo>
                  <a:pt x="1216" y="5333"/>
                </a:lnTo>
                <a:lnTo>
                  <a:pt x="1264" y="3870"/>
                </a:lnTo>
                <a:lnTo>
                  <a:pt x="1773" y="91"/>
                </a:lnTo>
                <a:lnTo>
                  <a:pt x="1191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518077" y="3236295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807" y="0"/>
                </a:moveTo>
                <a:lnTo>
                  <a:pt x="0" y="914"/>
                </a:lnTo>
                <a:lnTo>
                  <a:pt x="926" y="2164"/>
                </a:lnTo>
                <a:lnTo>
                  <a:pt x="2487" y="3200"/>
                </a:lnTo>
                <a:lnTo>
                  <a:pt x="4035" y="4267"/>
                </a:lnTo>
                <a:lnTo>
                  <a:pt x="5605" y="4754"/>
                </a:lnTo>
                <a:lnTo>
                  <a:pt x="6035" y="4267"/>
                </a:lnTo>
                <a:lnTo>
                  <a:pt x="6416" y="3809"/>
                </a:lnTo>
                <a:lnTo>
                  <a:pt x="5477" y="2560"/>
                </a:lnTo>
                <a:lnTo>
                  <a:pt x="3928" y="1523"/>
                </a:lnTo>
                <a:lnTo>
                  <a:pt x="2392" y="457"/>
                </a:lnTo>
                <a:lnTo>
                  <a:pt x="80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518077" y="323675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402" y="0"/>
                </a:moveTo>
                <a:lnTo>
                  <a:pt x="0" y="457"/>
                </a:lnTo>
                <a:lnTo>
                  <a:pt x="938" y="1706"/>
                </a:lnTo>
                <a:lnTo>
                  <a:pt x="2487" y="2743"/>
                </a:lnTo>
                <a:lnTo>
                  <a:pt x="4035" y="3809"/>
                </a:lnTo>
                <a:lnTo>
                  <a:pt x="5605" y="4297"/>
                </a:lnTo>
                <a:lnTo>
                  <a:pt x="6010" y="3840"/>
                </a:lnTo>
                <a:lnTo>
                  <a:pt x="3986" y="2407"/>
                </a:lnTo>
                <a:lnTo>
                  <a:pt x="2929" y="1828"/>
                </a:lnTo>
                <a:lnTo>
                  <a:pt x="40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752331" y="3235746"/>
            <a:ext cx="127000" cy="143510"/>
          </a:xfrm>
          <a:custGeom>
            <a:avLst/>
            <a:gdLst/>
            <a:ahLst/>
            <a:cxnLst/>
            <a:rect l="l" t="t" r="r" b="b"/>
            <a:pathLst>
              <a:path w="127000" h="143510">
                <a:moveTo>
                  <a:pt x="21716" y="0"/>
                </a:moveTo>
                <a:lnTo>
                  <a:pt x="0" y="0"/>
                </a:lnTo>
                <a:lnTo>
                  <a:pt x="0" y="143347"/>
                </a:lnTo>
                <a:lnTo>
                  <a:pt x="21716" y="143347"/>
                </a:lnTo>
                <a:lnTo>
                  <a:pt x="21716" y="47518"/>
                </a:lnTo>
                <a:lnTo>
                  <a:pt x="44032" y="47518"/>
                </a:lnTo>
                <a:lnTo>
                  <a:pt x="21716" y="0"/>
                </a:lnTo>
                <a:close/>
              </a:path>
              <a:path w="127000" h="143510">
                <a:moveTo>
                  <a:pt x="126443" y="47518"/>
                </a:moveTo>
                <a:lnTo>
                  <a:pt x="104704" y="47518"/>
                </a:lnTo>
                <a:lnTo>
                  <a:pt x="104704" y="143347"/>
                </a:lnTo>
                <a:lnTo>
                  <a:pt x="126443" y="143347"/>
                </a:lnTo>
                <a:lnTo>
                  <a:pt x="126443" y="47518"/>
                </a:lnTo>
                <a:close/>
              </a:path>
              <a:path w="127000" h="143510">
                <a:moveTo>
                  <a:pt x="44032" y="47518"/>
                </a:moveTo>
                <a:lnTo>
                  <a:pt x="21716" y="47518"/>
                </a:lnTo>
                <a:lnTo>
                  <a:pt x="55568" y="117347"/>
                </a:lnTo>
                <a:lnTo>
                  <a:pt x="71664" y="117347"/>
                </a:lnTo>
                <a:lnTo>
                  <a:pt x="84975" y="89214"/>
                </a:lnTo>
                <a:lnTo>
                  <a:pt x="63614" y="89214"/>
                </a:lnTo>
                <a:lnTo>
                  <a:pt x="44032" y="47518"/>
                </a:lnTo>
                <a:close/>
              </a:path>
              <a:path w="127000" h="143510">
                <a:moveTo>
                  <a:pt x="126443" y="0"/>
                </a:moveTo>
                <a:lnTo>
                  <a:pt x="104704" y="0"/>
                </a:lnTo>
                <a:lnTo>
                  <a:pt x="63614" y="89214"/>
                </a:lnTo>
                <a:lnTo>
                  <a:pt x="84975" y="89214"/>
                </a:lnTo>
                <a:lnTo>
                  <a:pt x="104704" y="47518"/>
                </a:lnTo>
                <a:lnTo>
                  <a:pt x="126443" y="47518"/>
                </a:lnTo>
                <a:lnTo>
                  <a:pt x="126443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926919" y="3235754"/>
            <a:ext cx="0" cy="143510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339"/>
                </a:lnTo>
              </a:path>
            </a:pathLst>
          </a:custGeom>
          <a:ln w="23046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975253" y="3235746"/>
            <a:ext cx="107950" cy="143510"/>
          </a:xfrm>
          <a:custGeom>
            <a:avLst/>
            <a:gdLst/>
            <a:ahLst/>
            <a:cxnLst/>
            <a:rect l="l" t="t" r="r" b="b"/>
            <a:pathLst>
              <a:path w="107950" h="143510">
                <a:moveTo>
                  <a:pt x="19906" y="0"/>
                </a:moveTo>
                <a:lnTo>
                  <a:pt x="0" y="0"/>
                </a:lnTo>
                <a:lnTo>
                  <a:pt x="0" y="143347"/>
                </a:lnTo>
                <a:lnTo>
                  <a:pt x="21753" y="143347"/>
                </a:lnTo>
                <a:lnTo>
                  <a:pt x="21753" y="42489"/>
                </a:lnTo>
                <a:lnTo>
                  <a:pt x="47875" y="42489"/>
                </a:lnTo>
                <a:lnTo>
                  <a:pt x="19906" y="0"/>
                </a:lnTo>
                <a:close/>
              </a:path>
              <a:path w="107950" h="143510">
                <a:moveTo>
                  <a:pt x="47875" y="42489"/>
                </a:moveTo>
                <a:lnTo>
                  <a:pt x="21753" y="42489"/>
                </a:lnTo>
                <a:lnTo>
                  <a:pt x="87986" y="143347"/>
                </a:lnTo>
                <a:lnTo>
                  <a:pt x="107920" y="143347"/>
                </a:lnTo>
                <a:lnTo>
                  <a:pt x="107920" y="100644"/>
                </a:lnTo>
                <a:lnTo>
                  <a:pt x="86157" y="100644"/>
                </a:lnTo>
                <a:lnTo>
                  <a:pt x="47875" y="42489"/>
                </a:lnTo>
                <a:close/>
              </a:path>
              <a:path w="107950" h="143510">
                <a:moveTo>
                  <a:pt x="107920" y="0"/>
                </a:moveTo>
                <a:lnTo>
                  <a:pt x="86157" y="0"/>
                </a:lnTo>
                <a:lnTo>
                  <a:pt x="86157" y="100644"/>
                </a:lnTo>
                <a:lnTo>
                  <a:pt x="107920" y="100644"/>
                </a:lnTo>
                <a:lnTo>
                  <a:pt x="107920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110528" y="3234871"/>
            <a:ext cx="99060" cy="146050"/>
          </a:xfrm>
          <a:custGeom>
            <a:avLst/>
            <a:gdLst/>
            <a:ahLst/>
            <a:cxnLst/>
            <a:rect l="l" t="t" r="r" b="b"/>
            <a:pathLst>
              <a:path w="99060" h="146050">
                <a:moveTo>
                  <a:pt x="11933" y="112218"/>
                </a:moveTo>
                <a:lnTo>
                  <a:pt x="0" y="128983"/>
                </a:lnTo>
                <a:lnTo>
                  <a:pt x="10186" y="136632"/>
                </a:lnTo>
                <a:lnTo>
                  <a:pt x="21399" y="141725"/>
                </a:lnTo>
                <a:lnTo>
                  <a:pt x="33956" y="144562"/>
                </a:lnTo>
                <a:lnTo>
                  <a:pt x="48174" y="145441"/>
                </a:lnTo>
                <a:lnTo>
                  <a:pt x="59635" y="144601"/>
                </a:lnTo>
                <a:lnTo>
                  <a:pt x="72948" y="140903"/>
                </a:lnTo>
                <a:lnTo>
                  <a:pt x="83967" y="134145"/>
                </a:lnTo>
                <a:lnTo>
                  <a:pt x="90843" y="125897"/>
                </a:lnTo>
                <a:lnTo>
                  <a:pt x="47441" y="125897"/>
                </a:lnTo>
                <a:lnTo>
                  <a:pt x="34216" y="124544"/>
                </a:lnTo>
                <a:lnTo>
                  <a:pt x="22527" y="120258"/>
                </a:lnTo>
                <a:lnTo>
                  <a:pt x="11933" y="112218"/>
                </a:lnTo>
                <a:close/>
              </a:path>
              <a:path w="99060" h="146050">
                <a:moveTo>
                  <a:pt x="43063" y="0"/>
                </a:moveTo>
                <a:lnTo>
                  <a:pt x="9387" y="19714"/>
                </a:lnTo>
                <a:lnTo>
                  <a:pt x="2765" y="49042"/>
                </a:lnTo>
                <a:lnTo>
                  <a:pt x="6736" y="60730"/>
                </a:lnTo>
                <a:lnTo>
                  <a:pt x="15490" y="71431"/>
                </a:lnTo>
                <a:lnTo>
                  <a:pt x="26209" y="77212"/>
                </a:lnTo>
                <a:lnTo>
                  <a:pt x="39883" y="80580"/>
                </a:lnTo>
                <a:lnTo>
                  <a:pt x="65273" y="84207"/>
                </a:lnTo>
                <a:lnTo>
                  <a:pt x="68900" y="85609"/>
                </a:lnTo>
                <a:lnTo>
                  <a:pt x="73544" y="90097"/>
                </a:lnTo>
                <a:lnTo>
                  <a:pt x="76464" y="98111"/>
                </a:lnTo>
                <a:lnTo>
                  <a:pt x="74735" y="115635"/>
                </a:lnTo>
                <a:lnTo>
                  <a:pt x="64349" y="123247"/>
                </a:lnTo>
                <a:lnTo>
                  <a:pt x="47441" y="125897"/>
                </a:lnTo>
                <a:lnTo>
                  <a:pt x="90843" y="125897"/>
                </a:lnTo>
                <a:lnTo>
                  <a:pt x="92257" y="124201"/>
                </a:lnTo>
                <a:lnTo>
                  <a:pt x="97383" y="110946"/>
                </a:lnTo>
                <a:lnTo>
                  <a:pt x="98908" y="94254"/>
                </a:lnTo>
                <a:lnTo>
                  <a:pt x="94553" y="82470"/>
                </a:lnTo>
                <a:lnTo>
                  <a:pt x="85794" y="72115"/>
                </a:lnTo>
                <a:lnTo>
                  <a:pt x="75777" y="66723"/>
                </a:lnTo>
                <a:lnTo>
                  <a:pt x="61250" y="63267"/>
                </a:lnTo>
                <a:lnTo>
                  <a:pt x="38298" y="59853"/>
                </a:lnTo>
                <a:lnTo>
                  <a:pt x="32477" y="57445"/>
                </a:lnTo>
                <a:lnTo>
                  <a:pt x="28819" y="54214"/>
                </a:lnTo>
                <a:lnTo>
                  <a:pt x="25009" y="50770"/>
                </a:lnTo>
                <a:lnTo>
                  <a:pt x="23363" y="46168"/>
                </a:lnTo>
                <a:lnTo>
                  <a:pt x="23529" y="38075"/>
                </a:lnTo>
                <a:lnTo>
                  <a:pt x="27849" y="28049"/>
                </a:lnTo>
                <a:lnTo>
                  <a:pt x="38872" y="21293"/>
                </a:lnTo>
                <a:lnTo>
                  <a:pt x="57733" y="19053"/>
                </a:lnTo>
                <a:lnTo>
                  <a:pt x="88538" y="19053"/>
                </a:lnTo>
                <a:lnTo>
                  <a:pt x="92326" y="13876"/>
                </a:lnTo>
                <a:lnTo>
                  <a:pt x="83148" y="7459"/>
                </a:lnTo>
                <a:lnTo>
                  <a:pt x="72481" y="3080"/>
                </a:lnTo>
                <a:lnTo>
                  <a:pt x="59421" y="630"/>
                </a:lnTo>
                <a:lnTo>
                  <a:pt x="43063" y="0"/>
                </a:lnTo>
                <a:close/>
              </a:path>
              <a:path w="99060" h="146050">
                <a:moveTo>
                  <a:pt x="88538" y="19053"/>
                </a:moveTo>
                <a:lnTo>
                  <a:pt x="57733" y="19053"/>
                </a:lnTo>
                <a:lnTo>
                  <a:pt x="69950" y="22326"/>
                </a:lnTo>
                <a:lnTo>
                  <a:pt x="80787" y="29647"/>
                </a:lnTo>
                <a:lnTo>
                  <a:pt x="88538" y="19053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222315" y="3235746"/>
            <a:ext cx="123189" cy="143510"/>
          </a:xfrm>
          <a:custGeom>
            <a:avLst/>
            <a:gdLst/>
            <a:ahLst/>
            <a:cxnLst/>
            <a:rect l="l" t="t" r="r" b="b"/>
            <a:pathLst>
              <a:path w="123189" h="143510">
                <a:moveTo>
                  <a:pt x="70073" y="0"/>
                </a:moveTo>
                <a:lnTo>
                  <a:pt x="52577" y="0"/>
                </a:lnTo>
                <a:lnTo>
                  <a:pt x="0" y="143316"/>
                </a:lnTo>
                <a:lnTo>
                  <a:pt x="23164" y="143316"/>
                </a:lnTo>
                <a:lnTo>
                  <a:pt x="33040" y="114543"/>
                </a:lnTo>
                <a:lnTo>
                  <a:pt x="112071" y="114543"/>
                </a:lnTo>
                <a:lnTo>
                  <a:pt x="105287" y="96042"/>
                </a:lnTo>
                <a:lnTo>
                  <a:pt x="39471" y="96042"/>
                </a:lnTo>
                <a:lnTo>
                  <a:pt x="61813" y="32400"/>
                </a:lnTo>
                <a:lnTo>
                  <a:pt x="81953" y="32400"/>
                </a:lnTo>
                <a:lnTo>
                  <a:pt x="70073" y="0"/>
                </a:lnTo>
                <a:close/>
              </a:path>
              <a:path w="123189" h="143510">
                <a:moveTo>
                  <a:pt x="112071" y="114543"/>
                </a:moveTo>
                <a:lnTo>
                  <a:pt x="89641" y="114543"/>
                </a:lnTo>
                <a:lnTo>
                  <a:pt x="99456" y="143316"/>
                </a:lnTo>
                <a:lnTo>
                  <a:pt x="122621" y="143316"/>
                </a:lnTo>
                <a:lnTo>
                  <a:pt x="112071" y="114543"/>
                </a:lnTo>
                <a:close/>
              </a:path>
              <a:path w="123189" h="143510">
                <a:moveTo>
                  <a:pt x="81953" y="32400"/>
                </a:moveTo>
                <a:lnTo>
                  <a:pt x="61813" y="32400"/>
                </a:lnTo>
                <a:lnTo>
                  <a:pt x="83576" y="96042"/>
                </a:lnTo>
                <a:lnTo>
                  <a:pt x="105287" y="96042"/>
                </a:lnTo>
                <a:lnTo>
                  <a:pt x="81953" y="3240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365266" y="3369564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0860" y="0"/>
                </a:lnTo>
              </a:path>
            </a:pathLst>
          </a:custGeom>
          <a:ln w="21590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376147" y="3236213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90"/>
                </a:lnTo>
              </a:path>
            </a:pathLst>
          </a:custGeom>
          <a:ln w="23032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474445" y="3235746"/>
            <a:ext cx="102870" cy="144780"/>
          </a:xfrm>
          <a:custGeom>
            <a:avLst/>
            <a:gdLst/>
            <a:ahLst/>
            <a:cxnLst/>
            <a:rect l="l" t="t" r="r" b="b"/>
            <a:pathLst>
              <a:path w="102870" h="144779">
                <a:moveTo>
                  <a:pt x="21762" y="0"/>
                </a:moveTo>
                <a:lnTo>
                  <a:pt x="0" y="0"/>
                </a:lnTo>
                <a:lnTo>
                  <a:pt x="784" y="104433"/>
                </a:lnTo>
                <a:lnTo>
                  <a:pt x="23533" y="137444"/>
                </a:lnTo>
                <a:lnTo>
                  <a:pt x="51358" y="144566"/>
                </a:lnTo>
                <a:lnTo>
                  <a:pt x="60831" y="143837"/>
                </a:lnTo>
                <a:lnTo>
                  <a:pt x="74571" y="139810"/>
                </a:lnTo>
                <a:lnTo>
                  <a:pt x="86168" y="132567"/>
                </a:lnTo>
                <a:lnTo>
                  <a:pt x="93214" y="124592"/>
                </a:lnTo>
                <a:lnTo>
                  <a:pt x="45597" y="124592"/>
                </a:lnTo>
                <a:lnTo>
                  <a:pt x="32910" y="119416"/>
                </a:lnTo>
                <a:lnTo>
                  <a:pt x="24688" y="108978"/>
                </a:lnTo>
                <a:lnTo>
                  <a:pt x="21762" y="94000"/>
                </a:lnTo>
                <a:lnTo>
                  <a:pt x="21762" y="0"/>
                </a:lnTo>
                <a:close/>
              </a:path>
              <a:path w="102870" h="144779">
                <a:moveTo>
                  <a:pt x="102869" y="0"/>
                </a:moveTo>
                <a:lnTo>
                  <a:pt x="81168" y="0"/>
                </a:lnTo>
                <a:lnTo>
                  <a:pt x="79771" y="104464"/>
                </a:lnTo>
                <a:lnTo>
                  <a:pt x="73450" y="115492"/>
                </a:lnTo>
                <a:lnTo>
                  <a:pt x="62052" y="122395"/>
                </a:lnTo>
                <a:lnTo>
                  <a:pt x="45597" y="124592"/>
                </a:lnTo>
                <a:lnTo>
                  <a:pt x="93214" y="124592"/>
                </a:lnTo>
                <a:lnTo>
                  <a:pt x="95098" y="122458"/>
                </a:lnTo>
                <a:lnTo>
                  <a:pt x="100840" y="109831"/>
                </a:lnTo>
                <a:lnTo>
                  <a:pt x="102869" y="95036"/>
                </a:lnTo>
                <a:lnTo>
                  <a:pt x="102869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612581" y="3235746"/>
            <a:ext cx="102235" cy="143510"/>
          </a:xfrm>
          <a:custGeom>
            <a:avLst/>
            <a:gdLst/>
            <a:ahLst/>
            <a:cxnLst/>
            <a:rect l="l" t="t" r="r" b="b"/>
            <a:pathLst>
              <a:path w="102235" h="143510">
                <a:moveTo>
                  <a:pt x="50352" y="0"/>
                </a:moveTo>
                <a:lnTo>
                  <a:pt x="0" y="0"/>
                </a:lnTo>
                <a:lnTo>
                  <a:pt x="0" y="143347"/>
                </a:lnTo>
                <a:lnTo>
                  <a:pt x="51838" y="143332"/>
                </a:lnTo>
                <a:lnTo>
                  <a:pt x="91845" y="124569"/>
                </a:lnTo>
                <a:lnTo>
                  <a:pt x="92246" y="123809"/>
                </a:lnTo>
                <a:lnTo>
                  <a:pt x="21762" y="123809"/>
                </a:lnTo>
                <a:lnTo>
                  <a:pt x="21762" y="19507"/>
                </a:lnTo>
                <a:lnTo>
                  <a:pt x="91688" y="19507"/>
                </a:lnTo>
                <a:lnTo>
                  <a:pt x="86471" y="12586"/>
                </a:lnTo>
                <a:lnTo>
                  <a:pt x="76298" y="5565"/>
                </a:lnTo>
                <a:lnTo>
                  <a:pt x="64106" y="1384"/>
                </a:lnTo>
                <a:lnTo>
                  <a:pt x="50352" y="0"/>
                </a:lnTo>
                <a:close/>
              </a:path>
              <a:path w="102235" h="143510">
                <a:moveTo>
                  <a:pt x="91688" y="19507"/>
                </a:moveTo>
                <a:lnTo>
                  <a:pt x="21762" y="19507"/>
                </a:lnTo>
                <a:lnTo>
                  <a:pt x="49062" y="19515"/>
                </a:lnTo>
                <a:lnTo>
                  <a:pt x="62263" y="21994"/>
                </a:lnTo>
                <a:lnTo>
                  <a:pt x="79994" y="60616"/>
                </a:lnTo>
                <a:lnTo>
                  <a:pt x="80121" y="79274"/>
                </a:lnTo>
                <a:lnTo>
                  <a:pt x="79421" y="93751"/>
                </a:lnTo>
                <a:lnTo>
                  <a:pt x="77033" y="105691"/>
                </a:lnTo>
                <a:lnTo>
                  <a:pt x="71922" y="114748"/>
                </a:lnTo>
                <a:lnTo>
                  <a:pt x="61520" y="121624"/>
                </a:lnTo>
                <a:lnTo>
                  <a:pt x="48127" y="123809"/>
                </a:lnTo>
                <a:lnTo>
                  <a:pt x="92246" y="123809"/>
                </a:lnTo>
                <a:lnTo>
                  <a:pt x="101888" y="76327"/>
                </a:lnTo>
                <a:lnTo>
                  <a:pt x="101893" y="60592"/>
                </a:lnTo>
                <a:lnTo>
                  <a:pt x="101358" y="47715"/>
                </a:lnTo>
                <a:lnTo>
                  <a:pt x="99284" y="35246"/>
                </a:lnTo>
                <a:lnTo>
                  <a:pt x="94660" y="23449"/>
                </a:lnTo>
                <a:lnTo>
                  <a:pt x="91688" y="19507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58427" y="3967088"/>
            <a:ext cx="995680" cy="288290"/>
          </a:xfrm>
          <a:custGeom>
            <a:avLst/>
            <a:gdLst/>
            <a:ahLst/>
            <a:cxnLst/>
            <a:rect l="l" t="t" r="r" b="b"/>
            <a:pathLst>
              <a:path w="995680" h="288289">
                <a:moveTo>
                  <a:pt x="0" y="288000"/>
                </a:moveTo>
                <a:lnTo>
                  <a:pt x="995409" y="288000"/>
                </a:lnTo>
                <a:lnTo>
                  <a:pt x="995409" y="0"/>
                </a:lnTo>
                <a:lnTo>
                  <a:pt x="0" y="0"/>
                </a:lnTo>
                <a:lnTo>
                  <a:pt x="0" y="288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58427" y="3575519"/>
            <a:ext cx="995680" cy="380365"/>
          </a:xfrm>
          <a:custGeom>
            <a:avLst/>
            <a:gdLst/>
            <a:ahLst/>
            <a:cxnLst/>
            <a:rect l="l" t="t" r="r" b="b"/>
            <a:pathLst>
              <a:path w="995680" h="380364">
                <a:moveTo>
                  <a:pt x="0" y="380286"/>
                </a:moveTo>
                <a:lnTo>
                  <a:pt x="995409" y="380286"/>
                </a:lnTo>
                <a:lnTo>
                  <a:pt x="995409" y="0"/>
                </a:lnTo>
                <a:lnTo>
                  <a:pt x="0" y="0"/>
                </a:lnTo>
                <a:lnTo>
                  <a:pt x="0" y="38028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58427" y="2977102"/>
            <a:ext cx="995680" cy="588645"/>
          </a:xfrm>
          <a:custGeom>
            <a:avLst/>
            <a:gdLst/>
            <a:ahLst/>
            <a:cxnLst/>
            <a:rect l="l" t="t" r="r" b="b"/>
            <a:pathLst>
              <a:path w="995680" h="588645">
                <a:moveTo>
                  <a:pt x="0" y="588620"/>
                </a:moveTo>
                <a:lnTo>
                  <a:pt x="995409" y="588620"/>
                </a:lnTo>
                <a:lnTo>
                  <a:pt x="995409" y="0"/>
                </a:lnTo>
                <a:lnTo>
                  <a:pt x="0" y="0"/>
                </a:lnTo>
                <a:lnTo>
                  <a:pt x="0" y="58862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643584" y="3007882"/>
            <a:ext cx="2780665" cy="533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modificada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(tipo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IA2;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800" spc="-4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56276" y="3702125"/>
            <a:ext cx="63563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b="1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81957" y="3243709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1955" marR="5080" indent="-38989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1.2</a:t>
            </a:r>
            <a:endParaRPr sz="8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81040" y="3642795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0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48905" y="3985695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566589" y="2976581"/>
            <a:ext cx="2915920" cy="1279525"/>
          </a:xfrm>
          <a:custGeom>
            <a:avLst/>
            <a:gdLst/>
            <a:ahLst/>
            <a:cxnLst/>
            <a:rect l="l" t="t" r="r" b="b"/>
            <a:pathLst>
              <a:path w="2915920" h="1279525">
                <a:moveTo>
                  <a:pt x="0" y="1279148"/>
                </a:moveTo>
                <a:lnTo>
                  <a:pt x="2915829" y="1279148"/>
                </a:lnTo>
                <a:lnTo>
                  <a:pt x="2915829" y="0"/>
                </a:lnTo>
                <a:lnTo>
                  <a:pt x="0" y="0"/>
                </a:lnTo>
                <a:lnTo>
                  <a:pt x="0" y="1279148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564599" y="3565021"/>
            <a:ext cx="2917825" cy="0"/>
          </a:xfrm>
          <a:custGeom>
            <a:avLst/>
            <a:gdLst/>
            <a:ahLst/>
            <a:cxnLst/>
            <a:rect l="l" t="t" r="r" b="b"/>
            <a:pathLst>
              <a:path w="2917825">
                <a:moveTo>
                  <a:pt x="2917667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62813" y="3958732"/>
            <a:ext cx="2919730" cy="0"/>
          </a:xfrm>
          <a:custGeom>
            <a:avLst/>
            <a:gdLst/>
            <a:ahLst/>
            <a:cxnLst/>
            <a:rect l="l" t="t" r="r" b="b"/>
            <a:pathLst>
              <a:path w="2919729">
                <a:moveTo>
                  <a:pt x="2919453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668981" y="258149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5" y="21543"/>
                </a:lnTo>
                <a:lnTo>
                  <a:pt x="0" y="59464"/>
                </a:lnTo>
                <a:lnTo>
                  <a:pt x="0" y="59691"/>
                </a:lnTo>
                <a:lnTo>
                  <a:pt x="11624" y="96052"/>
                </a:lnTo>
                <a:lnTo>
                  <a:pt x="45771" y="115806"/>
                </a:lnTo>
                <a:lnTo>
                  <a:pt x="61599" y="116404"/>
                </a:lnTo>
                <a:lnTo>
                  <a:pt x="73173" y="113484"/>
                </a:lnTo>
                <a:lnTo>
                  <a:pt x="86538" y="107084"/>
                </a:lnTo>
                <a:lnTo>
                  <a:pt x="91467" y="102474"/>
                </a:lnTo>
                <a:lnTo>
                  <a:pt x="43912" y="102474"/>
                </a:lnTo>
                <a:lnTo>
                  <a:pt x="33242" y="96796"/>
                </a:lnTo>
                <a:lnTo>
                  <a:pt x="21596" y="85394"/>
                </a:lnTo>
                <a:lnTo>
                  <a:pt x="17044" y="73738"/>
                </a:lnTo>
                <a:lnTo>
                  <a:pt x="15527" y="59691"/>
                </a:lnTo>
                <a:lnTo>
                  <a:pt x="15645" y="54688"/>
                </a:lnTo>
                <a:lnTo>
                  <a:pt x="41707" y="14022"/>
                </a:lnTo>
                <a:lnTo>
                  <a:pt x="54592" y="12007"/>
                </a:lnTo>
                <a:lnTo>
                  <a:pt x="89882" y="12007"/>
                </a:lnTo>
                <a:lnTo>
                  <a:pt x="81571" y="5762"/>
                </a:lnTo>
                <a:lnTo>
                  <a:pt x="72622" y="2075"/>
                </a:lnTo>
                <a:lnTo>
                  <a:pt x="60645" y="89"/>
                </a:lnTo>
                <a:lnTo>
                  <a:pt x="43582" y="0"/>
                </a:lnTo>
                <a:close/>
              </a:path>
              <a:path w="108585" h="116839">
                <a:moveTo>
                  <a:pt x="89882" y="12007"/>
                </a:moveTo>
                <a:lnTo>
                  <a:pt x="62115" y="12007"/>
                </a:lnTo>
                <a:lnTo>
                  <a:pt x="68878" y="13897"/>
                </a:lnTo>
                <a:lnTo>
                  <a:pt x="77031" y="19160"/>
                </a:lnTo>
                <a:lnTo>
                  <a:pt x="84133" y="26929"/>
                </a:lnTo>
                <a:lnTo>
                  <a:pt x="91215" y="41532"/>
                </a:lnTo>
                <a:lnTo>
                  <a:pt x="92480" y="53067"/>
                </a:lnTo>
                <a:lnTo>
                  <a:pt x="92158" y="71293"/>
                </a:lnTo>
                <a:lnTo>
                  <a:pt x="60979" y="102315"/>
                </a:lnTo>
                <a:lnTo>
                  <a:pt x="43912" y="102474"/>
                </a:lnTo>
                <a:lnTo>
                  <a:pt x="91467" y="102474"/>
                </a:lnTo>
                <a:lnTo>
                  <a:pt x="108041" y="65207"/>
                </a:lnTo>
                <a:lnTo>
                  <a:pt x="108296" y="48467"/>
                </a:lnTo>
                <a:lnTo>
                  <a:pt x="105546" y="36525"/>
                </a:lnTo>
                <a:lnTo>
                  <a:pt x="100041" y="23539"/>
                </a:lnTo>
                <a:lnTo>
                  <a:pt x="92313" y="13834"/>
                </a:lnTo>
                <a:lnTo>
                  <a:pt x="89882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684507" y="259350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670"/>
                </a:moveTo>
                <a:lnTo>
                  <a:pt x="1518" y="61731"/>
                </a:lnTo>
                <a:lnTo>
                  <a:pt x="6069" y="73386"/>
                </a:lnTo>
                <a:lnTo>
                  <a:pt x="17716" y="84789"/>
                </a:lnTo>
                <a:lnTo>
                  <a:pt x="28385" y="90466"/>
                </a:lnTo>
                <a:lnTo>
                  <a:pt x="45453" y="90308"/>
                </a:lnTo>
                <a:lnTo>
                  <a:pt x="76632" y="59285"/>
                </a:lnTo>
                <a:lnTo>
                  <a:pt x="76953" y="41059"/>
                </a:lnTo>
                <a:lnTo>
                  <a:pt x="75688" y="29524"/>
                </a:lnTo>
                <a:lnTo>
                  <a:pt x="68606" y="14921"/>
                </a:lnTo>
                <a:lnTo>
                  <a:pt x="61505" y="7152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2" y="29285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92723" y="258149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9" y="0"/>
                </a:moveTo>
                <a:lnTo>
                  <a:pt x="10023" y="21542"/>
                </a:lnTo>
                <a:lnTo>
                  <a:pt x="0" y="59464"/>
                </a:lnTo>
                <a:lnTo>
                  <a:pt x="0" y="59687"/>
                </a:lnTo>
                <a:lnTo>
                  <a:pt x="11618" y="96049"/>
                </a:lnTo>
                <a:lnTo>
                  <a:pt x="45765" y="115805"/>
                </a:lnTo>
                <a:lnTo>
                  <a:pt x="61591" y="116403"/>
                </a:lnTo>
                <a:lnTo>
                  <a:pt x="73169" y="113483"/>
                </a:lnTo>
                <a:lnTo>
                  <a:pt x="86530" y="107086"/>
                </a:lnTo>
                <a:lnTo>
                  <a:pt x="91463" y="102473"/>
                </a:lnTo>
                <a:lnTo>
                  <a:pt x="43909" y="102473"/>
                </a:lnTo>
                <a:lnTo>
                  <a:pt x="33239" y="96795"/>
                </a:lnTo>
                <a:lnTo>
                  <a:pt x="21590" y="85393"/>
                </a:lnTo>
                <a:lnTo>
                  <a:pt x="17041" y="73738"/>
                </a:lnTo>
                <a:lnTo>
                  <a:pt x="15527" y="59687"/>
                </a:lnTo>
                <a:lnTo>
                  <a:pt x="15644" y="54691"/>
                </a:lnTo>
                <a:lnTo>
                  <a:pt x="41700" y="14022"/>
                </a:lnTo>
                <a:lnTo>
                  <a:pt x="54589" y="12007"/>
                </a:lnTo>
                <a:lnTo>
                  <a:pt x="89876" y="12007"/>
                </a:lnTo>
                <a:lnTo>
                  <a:pt x="81569" y="5761"/>
                </a:lnTo>
                <a:lnTo>
                  <a:pt x="72619" y="2074"/>
                </a:lnTo>
                <a:lnTo>
                  <a:pt x="60642" y="89"/>
                </a:lnTo>
                <a:lnTo>
                  <a:pt x="43579" y="0"/>
                </a:lnTo>
                <a:close/>
              </a:path>
              <a:path w="108585" h="116839">
                <a:moveTo>
                  <a:pt x="89876" y="12007"/>
                </a:moveTo>
                <a:lnTo>
                  <a:pt x="62115" y="12007"/>
                </a:lnTo>
                <a:lnTo>
                  <a:pt x="68878" y="13897"/>
                </a:lnTo>
                <a:lnTo>
                  <a:pt x="77029" y="19159"/>
                </a:lnTo>
                <a:lnTo>
                  <a:pt x="84131" y="26928"/>
                </a:lnTo>
                <a:lnTo>
                  <a:pt x="91208" y="41532"/>
                </a:lnTo>
                <a:lnTo>
                  <a:pt x="92476" y="53068"/>
                </a:lnTo>
                <a:lnTo>
                  <a:pt x="92156" y="71294"/>
                </a:lnTo>
                <a:lnTo>
                  <a:pt x="60977" y="102315"/>
                </a:lnTo>
                <a:lnTo>
                  <a:pt x="43909" y="102473"/>
                </a:lnTo>
                <a:lnTo>
                  <a:pt x="91463" y="102473"/>
                </a:lnTo>
                <a:lnTo>
                  <a:pt x="108033" y="65210"/>
                </a:lnTo>
                <a:lnTo>
                  <a:pt x="108287" y="48471"/>
                </a:lnTo>
                <a:lnTo>
                  <a:pt x="105542" y="36528"/>
                </a:lnTo>
                <a:lnTo>
                  <a:pt x="100036" y="23543"/>
                </a:lnTo>
                <a:lnTo>
                  <a:pt x="92307" y="13835"/>
                </a:lnTo>
                <a:lnTo>
                  <a:pt x="89876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08250" y="259350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670"/>
                </a:moveTo>
                <a:lnTo>
                  <a:pt x="1514" y="61731"/>
                </a:lnTo>
                <a:lnTo>
                  <a:pt x="6064" y="73386"/>
                </a:lnTo>
                <a:lnTo>
                  <a:pt x="17713" y="84788"/>
                </a:lnTo>
                <a:lnTo>
                  <a:pt x="28383" y="90466"/>
                </a:lnTo>
                <a:lnTo>
                  <a:pt x="45450" y="90308"/>
                </a:lnTo>
                <a:lnTo>
                  <a:pt x="76629" y="59287"/>
                </a:lnTo>
                <a:lnTo>
                  <a:pt x="76949" y="41060"/>
                </a:lnTo>
                <a:lnTo>
                  <a:pt x="75681" y="29525"/>
                </a:lnTo>
                <a:lnTo>
                  <a:pt x="68605" y="14921"/>
                </a:lnTo>
                <a:lnTo>
                  <a:pt x="61502" y="7152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58" y="2928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916454" y="258149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41"/>
                </a:lnTo>
                <a:lnTo>
                  <a:pt x="0" y="59464"/>
                </a:lnTo>
                <a:lnTo>
                  <a:pt x="0" y="59689"/>
                </a:lnTo>
                <a:lnTo>
                  <a:pt x="11625" y="96050"/>
                </a:lnTo>
                <a:lnTo>
                  <a:pt x="45777" y="115805"/>
                </a:lnTo>
                <a:lnTo>
                  <a:pt x="61598" y="116403"/>
                </a:lnTo>
                <a:lnTo>
                  <a:pt x="73172" y="113482"/>
                </a:lnTo>
                <a:lnTo>
                  <a:pt x="86537" y="107082"/>
                </a:lnTo>
                <a:lnTo>
                  <a:pt x="91469" y="102472"/>
                </a:lnTo>
                <a:lnTo>
                  <a:pt x="43913" y="102472"/>
                </a:lnTo>
                <a:lnTo>
                  <a:pt x="33246" y="96794"/>
                </a:lnTo>
                <a:lnTo>
                  <a:pt x="21601" y="85393"/>
                </a:lnTo>
                <a:lnTo>
                  <a:pt x="17051" y="73737"/>
                </a:lnTo>
                <a:lnTo>
                  <a:pt x="15536" y="59689"/>
                </a:lnTo>
                <a:lnTo>
                  <a:pt x="15654" y="54683"/>
                </a:lnTo>
                <a:lnTo>
                  <a:pt x="41715" y="14020"/>
                </a:lnTo>
                <a:lnTo>
                  <a:pt x="54601" y="12006"/>
                </a:lnTo>
                <a:lnTo>
                  <a:pt x="89886" y="12006"/>
                </a:lnTo>
                <a:lnTo>
                  <a:pt x="81574" y="5758"/>
                </a:lnTo>
                <a:lnTo>
                  <a:pt x="72621" y="2072"/>
                </a:lnTo>
                <a:lnTo>
                  <a:pt x="60645" y="88"/>
                </a:lnTo>
                <a:lnTo>
                  <a:pt x="43582" y="0"/>
                </a:lnTo>
                <a:close/>
              </a:path>
              <a:path w="108585" h="116839">
                <a:moveTo>
                  <a:pt x="89886" y="12006"/>
                </a:moveTo>
                <a:lnTo>
                  <a:pt x="62115" y="12006"/>
                </a:lnTo>
                <a:lnTo>
                  <a:pt x="68887" y="13896"/>
                </a:lnTo>
                <a:lnTo>
                  <a:pt x="77035" y="19158"/>
                </a:lnTo>
                <a:lnTo>
                  <a:pt x="84131" y="26927"/>
                </a:lnTo>
                <a:lnTo>
                  <a:pt x="91217" y="41531"/>
                </a:lnTo>
                <a:lnTo>
                  <a:pt x="92479" y="53067"/>
                </a:lnTo>
                <a:lnTo>
                  <a:pt x="92158" y="71294"/>
                </a:lnTo>
                <a:lnTo>
                  <a:pt x="60975" y="102315"/>
                </a:lnTo>
                <a:lnTo>
                  <a:pt x="43913" y="102472"/>
                </a:lnTo>
                <a:lnTo>
                  <a:pt x="91469" y="102472"/>
                </a:lnTo>
                <a:lnTo>
                  <a:pt x="108042" y="65206"/>
                </a:lnTo>
                <a:lnTo>
                  <a:pt x="108294" y="48466"/>
                </a:lnTo>
                <a:lnTo>
                  <a:pt x="105546" y="36524"/>
                </a:lnTo>
                <a:lnTo>
                  <a:pt x="100044" y="23537"/>
                </a:lnTo>
                <a:lnTo>
                  <a:pt x="92315" y="13832"/>
                </a:lnTo>
                <a:lnTo>
                  <a:pt x="89886" y="1200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931990" y="259350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670"/>
                </a:moveTo>
                <a:lnTo>
                  <a:pt x="1515" y="61731"/>
                </a:lnTo>
                <a:lnTo>
                  <a:pt x="6065" y="73386"/>
                </a:lnTo>
                <a:lnTo>
                  <a:pt x="17710" y="84787"/>
                </a:lnTo>
                <a:lnTo>
                  <a:pt x="28377" y="90465"/>
                </a:lnTo>
                <a:lnTo>
                  <a:pt x="45439" y="90308"/>
                </a:lnTo>
                <a:lnTo>
                  <a:pt x="76623" y="59287"/>
                </a:lnTo>
                <a:lnTo>
                  <a:pt x="76944" y="41060"/>
                </a:lnTo>
                <a:lnTo>
                  <a:pt x="75681" y="29524"/>
                </a:lnTo>
                <a:lnTo>
                  <a:pt x="68595" y="14920"/>
                </a:lnTo>
                <a:lnTo>
                  <a:pt x="61499" y="7151"/>
                </a:lnTo>
                <a:lnTo>
                  <a:pt x="53352" y="1889"/>
                </a:lnTo>
                <a:lnTo>
                  <a:pt x="46579" y="0"/>
                </a:lnTo>
                <a:lnTo>
                  <a:pt x="39066" y="0"/>
                </a:lnTo>
                <a:lnTo>
                  <a:pt x="2059" y="2928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040194" y="258149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5" y="0"/>
                </a:moveTo>
                <a:lnTo>
                  <a:pt x="10029" y="21543"/>
                </a:lnTo>
                <a:lnTo>
                  <a:pt x="0" y="59465"/>
                </a:lnTo>
                <a:lnTo>
                  <a:pt x="0" y="59692"/>
                </a:lnTo>
                <a:lnTo>
                  <a:pt x="11625" y="96053"/>
                </a:lnTo>
                <a:lnTo>
                  <a:pt x="45776" y="115807"/>
                </a:lnTo>
                <a:lnTo>
                  <a:pt x="61599" y="116405"/>
                </a:lnTo>
                <a:lnTo>
                  <a:pt x="73173" y="113484"/>
                </a:lnTo>
                <a:lnTo>
                  <a:pt x="86539" y="107085"/>
                </a:lnTo>
                <a:lnTo>
                  <a:pt x="91470" y="102476"/>
                </a:lnTo>
                <a:lnTo>
                  <a:pt x="43916" y="102476"/>
                </a:lnTo>
                <a:lnTo>
                  <a:pt x="33246" y="96798"/>
                </a:lnTo>
                <a:lnTo>
                  <a:pt x="21603" y="85394"/>
                </a:lnTo>
                <a:lnTo>
                  <a:pt x="17053" y="73739"/>
                </a:lnTo>
                <a:lnTo>
                  <a:pt x="15540" y="59692"/>
                </a:lnTo>
                <a:lnTo>
                  <a:pt x="15657" y="54685"/>
                </a:lnTo>
                <a:lnTo>
                  <a:pt x="41714" y="14021"/>
                </a:lnTo>
                <a:lnTo>
                  <a:pt x="54604" y="12008"/>
                </a:lnTo>
                <a:lnTo>
                  <a:pt x="89888" y="12008"/>
                </a:lnTo>
                <a:lnTo>
                  <a:pt x="81576" y="5760"/>
                </a:lnTo>
                <a:lnTo>
                  <a:pt x="72621" y="2074"/>
                </a:lnTo>
                <a:lnTo>
                  <a:pt x="60643" y="89"/>
                </a:lnTo>
                <a:lnTo>
                  <a:pt x="43585" y="0"/>
                </a:lnTo>
                <a:close/>
              </a:path>
              <a:path w="108585" h="116839">
                <a:moveTo>
                  <a:pt x="89888" y="12008"/>
                </a:moveTo>
                <a:lnTo>
                  <a:pt x="62115" y="12008"/>
                </a:lnTo>
                <a:lnTo>
                  <a:pt x="68890" y="13897"/>
                </a:lnTo>
                <a:lnTo>
                  <a:pt x="77031" y="19160"/>
                </a:lnTo>
                <a:lnTo>
                  <a:pt x="84133" y="26929"/>
                </a:lnTo>
                <a:lnTo>
                  <a:pt x="91214" y="41531"/>
                </a:lnTo>
                <a:lnTo>
                  <a:pt x="92480" y="53066"/>
                </a:lnTo>
                <a:lnTo>
                  <a:pt x="92159" y="71292"/>
                </a:lnTo>
                <a:lnTo>
                  <a:pt x="60982" y="102316"/>
                </a:lnTo>
                <a:lnTo>
                  <a:pt x="43916" y="102476"/>
                </a:lnTo>
                <a:lnTo>
                  <a:pt x="91470" y="102476"/>
                </a:lnTo>
                <a:lnTo>
                  <a:pt x="108041" y="65208"/>
                </a:lnTo>
                <a:lnTo>
                  <a:pt x="108296" y="48469"/>
                </a:lnTo>
                <a:lnTo>
                  <a:pt x="105548" y="36527"/>
                </a:lnTo>
                <a:lnTo>
                  <a:pt x="100046" y="23540"/>
                </a:lnTo>
                <a:lnTo>
                  <a:pt x="92318" y="13834"/>
                </a:lnTo>
                <a:lnTo>
                  <a:pt x="89888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55732" y="259350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670"/>
                </a:moveTo>
                <a:lnTo>
                  <a:pt x="1514" y="61731"/>
                </a:lnTo>
                <a:lnTo>
                  <a:pt x="6064" y="73386"/>
                </a:lnTo>
                <a:lnTo>
                  <a:pt x="17707" y="84790"/>
                </a:lnTo>
                <a:lnTo>
                  <a:pt x="28377" y="90467"/>
                </a:lnTo>
                <a:lnTo>
                  <a:pt x="45443" y="90308"/>
                </a:lnTo>
                <a:lnTo>
                  <a:pt x="76620" y="59283"/>
                </a:lnTo>
                <a:lnTo>
                  <a:pt x="76941" y="41058"/>
                </a:lnTo>
                <a:lnTo>
                  <a:pt x="75676" y="29523"/>
                </a:lnTo>
                <a:lnTo>
                  <a:pt x="68594" y="14921"/>
                </a:lnTo>
                <a:lnTo>
                  <a:pt x="61492" y="7152"/>
                </a:lnTo>
                <a:lnTo>
                  <a:pt x="53352" y="1889"/>
                </a:lnTo>
                <a:lnTo>
                  <a:pt x="46576" y="0"/>
                </a:lnTo>
                <a:lnTo>
                  <a:pt x="39066" y="0"/>
                </a:lnTo>
                <a:lnTo>
                  <a:pt x="2058" y="2928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691557" y="263943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723430" y="2607584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668981" y="405313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5" y="21539"/>
                </a:lnTo>
                <a:lnTo>
                  <a:pt x="0" y="59461"/>
                </a:lnTo>
                <a:lnTo>
                  <a:pt x="0" y="59685"/>
                </a:lnTo>
                <a:lnTo>
                  <a:pt x="11622" y="96046"/>
                </a:lnTo>
                <a:lnTo>
                  <a:pt x="45765" y="115802"/>
                </a:lnTo>
                <a:lnTo>
                  <a:pt x="61591" y="116401"/>
                </a:lnTo>
                <a:lnTo>
                  <a:pt x="73165" y="113480"/>
                </a:lnTo>
                <a:lnTo>
                  <a:pt x="86524" y="107073"/>
                </a:lnTo>
                <a:lnTo>
                  <a:pt x="91455" y="102472"/>
                </a:lnTo>
                <a:lnTo>
                  <a:pt x="43919" y="102472"/>
                </a:lnTo>
                <a:lnTo>
                  <a:pt x="33248" y="96797"/>
                </a:lnTo>
                <a:lnTo>
                  <a:pt x="21606" y="85395"/>
                </a:lnTo>
                <a:lnTo>
                  <a:pt x="17047" y="73744"/>
                </a:lnTo>
                <a:lnTo>
                  <a:pt x="15527" y="59685"/>
                </a:lnTo>
                <a:lnTo>
                  <a:pt x="15645" y="54685"/>
                </a:lnTo>
                <a:lnTo>
                  <a:pt x="41698" y="14018"/>
                </a:lnTo>
                <a:lnTo>
                  <a:pt x="54592" y="12003"/>
                </a:lnTo>
                <a:lnTo>
                  <a:pt x="89882" y="12003"/>
                </a:lnTo>
                <a:lnTo>
                  <a:pt x="81571" y="5758"/>
                </a:lnTo>
                <a:lnTo>
                  <a:pt x="72622" y="2071"/>
                </a:lnTo>
                <a:lnTo>
                  <a:pt x="60644" y="86"/>
                </a:lnTo>
                <a:lnTo>
                  <a:pt x="43582" y="0"/>
                </a:lnTo>
                <a:close/>
              </a:path>
              <a:path w="108585" h="116839">
                <a:moveTo>
                  <a:pt x="89882" y="12003"/>
                </a:moveTo>
                <a:lnTo>
                  <a:pt x="62115" y="12003"/>
                </a:lnTo>
                <a:lnTo>
                  <a:pt x="68878" y="13893"/>
                </a:lnTo>
                <a:lnTo>
                  <a:pt x="77034" y="19158"/>
                </a:lnTo>
                <a:lnTo>
                  <a:pt x="84134" y="26927"/>
                </a:lnTo>
                <a:lnTo>
                  <a:pt x="91215" y="41532"/>
                </a:lnTo>
                <a:lnTo>
                  <a:pt x="92480" y="53069"/>
                </a:lnTo>
                <a:lnTo>
                  <a:pt x="92157" y="71298"/>
                </a:lnTo>
                <a:lnTo>
                  <a:pt x="60987" y="102312"/>
                </a:lnTo>
                <a:lnTo>
                  <a:pt x="43919" y="102472"/>
                </a:lnTo>
                <a:lnTo>
                  <a:pt x="91455" y="102472"/>
                </a:lnTo>
                <a:lnTo>
                  <a:pt x="108041" y="65202"/>
                </a:lnTo>
                <a:lnTo>
                  <a:pt x="108296" y="48463"/>
                </a:lnTo>
                <a:lnTo>
                  <a:pt x="105546" y="36521"/>
                </a:lnTo>
                <a:lnTo>
                  <a:pt x="100041" y="23535"/>
                </a:lnTo>
                <a:lnTo>
                  <a:pt x="92313" y="13830"/>
                </a:lnTo>
                <a:lnTo>
                  <a:pt x="89882" y="12003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84507" y="406513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20" y="61740"/>
                </a:lnTo>
                <a:lnTo>
                  <a:pt x="6079" y="73391"/>
                </a:lnTo>
                <a:lnTo>
                  <a:pt x="17722" y="84793"/>
                </a:lnTo>
                <a:lnTo>
                  <a:pt x="28392" y="90469"/>
                </a:lnTo>
                <a:lnTo>
                  <a:pt x="45461" y="90309"/>
                </a:lnTo>
                <a:lnTo>
                  <a:pt x="76631" y="59294"/>
                </a:lnTo>
                <a:lnTo>
                  <a:pt x="76953" y="41065"/>
                </a:lnTo>
                <a:lnTo>
                  <a:pt x="75689" y="29529"/>
                </a:lnTo>
                <a:lnTo>
                  <a:pt x="68607" y="14924"/>
                </a:lnTo>
                <a:lnTo>
                  <a:pt x="61507" y="7154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5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92723" y="405313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9" y="0"/>
                </a:moveTo>
                <a:lnTo>
                  <a:pt x="10023" y="21538"/>
                </a:lnTo>
                <a:lnTo>
                  <a:pt x="0" y="59460"/>
                </a:lnTo>
                <a:lnTo>
                  <a:pt x="0" y="59681"/>
                </a:lnTo>
                <a:lnTo>
                  <a:pt x="11616" y="96043"/>
                </a:lnTo>
                <a:lnTo>
                  <a:pt x="45760" y="115801"/>
                </a:lnTo>
                <a:lnTo>
                  <a:pt x="61583" y="116400"/>
                </a:lnTo>
                <a:lnTo>
                  <a:pt x="73161" y="113479"/>
                </a:lnTo>
                <a:lnTo>
                  <a:pt x="86516" y="107075"/>
                </a:lnTo>
                <a:lnTo>
                  <a:pt x="91450" y="102471"/>
                </a:lnTo>
                <a:lnTo>
                  <a:pt x="43916" y="102471"/>
                </a:lnTo>
                <a:lnTo>
                  <a:pt x="33246" y="96795"/>
                </a:lnTo>
                <a:lnTo>
                  <a:pt x="21601" y="85395"/>
                </a:lnTo>
                <a:lnTo>
                  <a:pt x="17043" y="73743"/>
                </a:lnTo>
                <a:lnTo>
                  <a:pt x="15527" y="59681"/>
                </a:lnTo>
                <a:lnTo>
                  <a:pt x="15644" y="54687"/>
                </a:lnTo>
                <a:lnTo>
                  <a:pt x="41700" y="14018"/>
                </a:lnTo>
                <a:lnTo>
                  <a:pt x="54589" y="12003"/>
                </a:lnTo>
                <a:lnTo>
                  <a:pt x="89876" y="12003"/>
                </a:lnTo>
                <a:lnTo>
                  <a:pt x="81569" y="5757"/>
                </a:lnTo>
                <a:lnTo>
                  <a:pt x="72619" y="2070"/>
                </a:lnTo>
                <a:lnTo>
                  <a:pt x="60642" y="86"/>
                </a:lnTo>
                <a:lnTo>
                  <a:pt x="43579" y="0"/>
                </a:lnTo>
                <a:close/>
              </a:path>
              <a:path w="108585" h="116839">
                <a:moveTo>
                  <a:pt x="89876" y="12003"/>
                </a:moveTo>
                <a:lnTo>
                  <a:pt x="62115" y="12003"/>
                </a:lnTo>
                <a:lnTo>
                  <a:pt x="68878" y="13893"/>
                </a:lnTo>
                <a:lnTo>
                  <a:pt x="77031" y="19157"/>
                </a:lnTo>
                <a:lnTo>
                  <a:pt x="84132" y="26927"/>
                </a:lnTo>
                <a:lnTo>
                  <a:pt x="91209" y="41533"/>
                </a:lnTo>
                <a:lnTo>
                  <a:pt x="92475" y="53070"/>
                </a:lnTo>
                <a:lnTo>
                  <a:pt x="92154" y="71299"/>
                </a:lnTo>
                <a:lnTo>
                  <a:pt x="60985" y="102312"/>
                </a:lnTo>
                <a:lnTo>
                  <a:pt x="43916" y="102471"/>
                </a:lnTo>
                <a:lnTo>
                  <a:pt x="91450" y="102471"/>
                </a:lnTo>
                <a:lnTo>
                  <a:pt x="108033" y="65206"/>
                </a:lnTo>
                <a:lnTo>
                  <a:pt x="108287" y="48466"/>
                </a:lnTo>
                <a:lnTo>
                  <a:pt x="105542" y="36524"/>
                </a:lnTo>
                <a:lnTo>
                  <a:pt x="100036" y="23539"/>
                </a:lnTo>
                <a:lnTo>
                  <a:pt x="92307" y="13831"/>
                </a:lnTo>
                <a:lnTo>
                  <a:pt x="89876" y="12003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808250" y="406513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7" y="61740"/>
                </a:lnTo>
                <a:lnTo>
                  <a:pt x="6074" y="73391"/>
                </a:lnTo>
                <a:lnTo>
                  <a:pt x="17719" y="84792"/>
                </a:lnTo>
                <a:lnTo>
                  <a:pt x="28389" y="90468"/>
                </a:lnTo>
                <a:lnTo>
                  <a:pt x="45458" y="90308"/>
                </a:lnTo>
                <a:lnTo>
                  <a:pt x="76628" y="59295"/>
                </a:lnTo>
                <a:lnTo>
                  <a:pt x="76949" y="41066"/>
                </a:lnTo>
                <a:lnTo>
                  <a:pt x="75682" y="29530"/>
                </a:lnTo>
                <a:lnTo>
                  <a:pt x="68606" y="14923"/>
                </a:lnTo>
                <a:lnTo>
                  <a:pt x="61504" y="7154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58" y="2928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916454" y="405313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37"/>
                </a:lnTo>
                <a:lnTo>
                  <a:pt x="0" y="59460"/>
                </a:lnTo>
                <a:lnTo>
                  <a:pt x="0" y="59684"/>
                </a:lnTo>
                <a:lnTo>
                  <a:pt x="11623" y="96044"/>
                </a:lnTo>
                <a:lnTo>
                  <a:pt x="45772" y="115801"/>
                </a:lnTo>
                <a:lnTo>
                  <a:pt x="61590" y="116400"/>
                </a:lnTo>
                <a:lnTo>
                  <a:pt x="73165" y="113478"/>
                </a:lnTo>
                <a:lnTo>
                  <a:pt x="86523" y="107072"/>
                </a:lnTo>
                <a:lnTo>
                  <a:pt x="91457" y="102470"/>
                </a:lnTo>
                <a:lnTo>
                  <a:pt x="43920" y="102470"/>
                </a:lnTo>
                <a:lnTo>
                  <a:pt x="33252" y="96794"/>
                </a:lnTo>
                <a:lnTo>
                  <a:pt x="21611" y="85394"/>
                </a:lnTo>
                <a:lnTo>
                  <a:pt x="17053" y="73743"/>
                </a:lnTo>
                <a:lnTo>
                  <a:pt x="15536" y="59684"/>
                </a:lnTo>
                <a:lnTo>
                  <a:pt x="15654" y="54679"/>
                </a:lnTo>
                <a:lnTo>
                  <a:pt x="41715" y="14016"/>
                </a:lnTo>
                <a:lnTo>
                  <a:pt x="54601" y="12002"/>
                </a:lnTo>
                <a:lnTo>
                  <a:pt x="89886" y="12002"/>
                </a:lnTo>
                <a:lnTo>
                  <a:pt x="81574" y="5753"/>
                </a:lnTo>
                <a:lnTo>
                  <a:pt x="72621" y="2069"/>
                </a:lnTo>
                <a:lnTo>
                  <a:pt x="60645" y="85"/>
                </a:lnTo>
                <a:lnTo>
                  <a:pt x="43582" y="0"/>
                </a:lnTo>
                <a:close/>
              </a:path>
              <a:path w="108585" h="116839">
                <a:moveTo>
                  <a:pt x="89886" y="12002"/>
                </a:moveTo>
                <a:lnTo>
                  <a:pt x="62115" y="12002"/>
                </a:lnTo>
                <a:lnTo>
                  <a:pt x="68887" y="13892"/>
                </a:lnTo>
                <a:lnTo>
                  <a:pt x="77037" y="19156"/>
                </a:lnTo>
                <a:lnTo>
                  <a:pt x="84132" y="26925"/>
                </a:lnTo>
                <a:lnTo>
                  <a:pt x="91218" y="41532"/>
                </a:lnTo>
                <a:lnTo>
                  <a:pt x="92479" y="53069"/>
                </a:lnTo>
                <a:lnTo>
                  <a:pt x="92157" y="71299"/>
                </a:lnTo>
                <a:lnTo>
                  <a:pt x="60983" y="102312"/>
                </a:lnTo>
                <a:lnTo>
                  <a:pt x="43920" y="102470"/>
                </a:lnTo>
                <a:lnTo>
                  <a:pt x="91457" y="102470"/>
                </a:lnTo>
                <a:lnTo>
                  <a:pt x="108042" y="65202"/>
                </a:lnTo>
                <a:lnTo>
                  <a:pt x="108294" y="48462"/>
                </a:lnTo>
                <a:lnTo>
                  <a:pt x="105546" y="36520"/>
                </a:lnTo>
                <a:lnTo>
                  <a:pt x="100044" y="23533"/>
                </a:lnTo>
                <a:lnTo>
                  <a:pt x="92314" y="13828"/>
                </a:lnTo>
                <a:lnTo>
                  <a:pt x="89886" y="1200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31990" y="406513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8" y="61740"/>
                </a:lnTo>
                <a:lnTo>
                  <a:pt x="6075" y="73391"/>
                </a:lnTo>
                <a:lnTo>
                  <a:pt x="17716" y="84791"/>
                </a:lnTo>
                <a:lnTo>
                  <a:pt x="28384" y="90467"/>
                </a:lnTo>
                <a:lnTo>
                  <a:pt x="45448" y="90309"/>
                </a:lnTo>
                <a:lnTo>
                  <a:pt x="76621" y="59296"/>
                </a:lnTo>
                <a:lnTo>
                  <a:pt x="76944" y="41066"/>
                </a:lnTo>
                <a:lnTo>
                  <a:pt x="75682" y="29529"/>
                </a:lnTo>
                <a:lnTo>
                  <a:pt x="68596" y="14922"/>
                </a:lnTo>
                <a:lnTo>
                  <a:pt x="61501" y="7153"/>
                </a:lnTo>
                <a:lnTo>
                  <a:pt x="53352" y="1889"/>
                </a:lnTo>
                <a:lnTo>
                  <a:pt x="46579" y="0"/>
                </a:lnTo>
                <a:lnTo>
                  <a:pt x="39066" y="0"/>
                </a:lnTo>
                <a:lnTo>
                  <a:pt x="2059" y="2928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040194" y="405313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5" y="0"/>
                </a:moveTo>
                <a:lnTo>
                  <a:pt x="10029" y="21539"/>
                </a:lnTo>
                <a:lnTo>
                  <a:pt x="0" y="59461"/>
                </a:lnTo>
                <a:lnTo>
                  <a:pt x="0" y="59686"/>
                </a:lnTo>
                <a:lnTo>
                  <a:pt x="11623" y="96047"/>
                </a:lnTo>
                <a:lnTo>
                  <a:pt x="45771" y="115803"/>
                </a:lnTo>
                <a:lnTo>
                  <a:pt x="61592" y="116402"/>
                </a:lnTo>
                <a:lnTo>
                  <a:pt x="73165" y="113480"/>
                </a:lnTo>
                <a:lnTo>
                  <a:pt x="86525" y="107074"/>
                </a:lnTo>
                <a:lnTo>
                  <a:pt x="91457" y="102474"/>
                </a:lnTo>
                <a:lnTo>
                  <a:pt x="43922" y="102474"/>
                </a:lnTo>
                <a:lnTo>
                  <a:pt x="33252" y="96798"/>
                </a:lnTo>
                <a:lnTo>
                  <a:pt x="21613" y="85395"/>
                </a:lnTo>
                <a:lnTo>
                  <a:pt x="17056" y="73744"/>
                </a:lnTo>
                <a:lnTo>
                  <a:pt x="15539" y="59686"/>
                </a:lnTo>
                <a:lnTo>
                  <a:pt x="15657" y="54681"/>
                </a:lnTo>
                <a:lnTo>
                  <a:pt x="41714" y="14017"/>
                </a:lnTo>
                <a:lnTo>
                  <a:pt x="54604" y="12004"/>
                </a:lnTo>
                <a:lnTo>
                  <a:pt x="89888" y="12004"/>
                </a:lnTo>
                <a:lnTo>
                  <a:pt x="81576" y="5756"/>
                </a:lnTo>
                <a:lnTo>
                  <a:pt x="72621" y="2070"/>
                </a:lnTo>
                <a:lnTo>
                  <a:pt x="60642" y="86"/>
                </a:lnTo>
                <a:lnTo>
                  <a:pt x="43585" y="0"/>
                </a:lnTo>
                <a:close/>
              </a:path>
              <a:path w="108585" h="116839">
                <a:moveTo>
                  <a:pt x="89888" y="12004"/>
                </a:moveTo>
                <a:lnTo>
                  <a:pt x="62115" y="12004"/>
                </a:lnTo>
                <a:lnTo>
                  <a:pt x="68890" y="13894"/>
                </a:lnTo>
                <a:lnTo>
                  <a:pt x="77033" y="19158"/>
                </a:lnTo>
                <a:lnTo>
                  <a:pt x="84134" y="26927"/>
                </a:lnTo>
                <a:lnTo>
                  <a:pt x="91215" y="41532"/>
                </a:lnTo>
                <a:lnTo>
                  <a:pt x="92480" y="53068"/>
                </a:lnTo>
                <a:lnTo>
                  <a:pt x="92158" y="71297"/>
                </a:lnTo>
                <a:lnTo>
                  <a:pt x="60990" y="102313"/>
                </a:lnTo>
                <a:lnTo>
                  <a:pt x="43922" y="102474"/>
                </a:lnTo>
                <a:lnTo>
                  <a:pt x="91457" y="102474"/>
                </a:lnTo>
                <a:lnTo>
                  <a:pt x="108041" y="65204"/>
                </a:lnTo>
                <a:lnTo>
                  <a:pt x="108296" y="48465"/>
                </a:lnTo>
                <a:lnTo>
                  <a:pt x="105547" y="36523"/>
                </a:lnTo>
                <a:lnTo>
                  <a:pt x="100046" y="23536"/>
                </a:lnTo>
                <a:lnTo>
                  <a:pt x="92318" y="13830"/>
                </a:lnTo>
                <a:lnTo>
                  <a:pt x="89888" y="1200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055732" y="406513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7" y="61740"/>
                </a:lnTo>
                <a:lnTo>
                  <a:pt x="6074" y="73391"/>
                </a:lnTo>
                <a:lnTo>
                  <a:pt x="17714" y="84794"/>
                </a:lnTo>
                <a:lnTo>
                  <a:pt x="28384" y="90470"/>
                </a:lnTo>
                <a:lnTo>
                  <a:pt x="45451" y="90309"/>
                </a:lnTo>
                <a:lnTo>
                  <a:pt x="76619" y="59292"/>
                </a:lnTo>
                <a:lnTo>
                  <a:pt x="76941" y="41064"/>
                </a:lnTo>
                <a:lnTo>
                  <a:pt x="75677" y="29528"/>
                </a:lnTo>
                <a:lnTo>
                  <a:pt x="68595" y="14923"/>
                </a:lnTo>
                <a:lnTo>
                  <a:pt x="61495" y="7154"/>
                </a:lnTo>
                <a:lnTo>
                  <a:pt x="53352" y="1889"/>
                </a:lnTo>
                <a:lnTo>
                  <a:pt x="46576" y="0"/>
                </a:lnTo>
                <a:lnTo>
                  <a:pt x="39066" y="0"/>
                </a:lnTo>
                <a:lnTo>
                  <a:pt x="2058" y="2928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91557" y="4111071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723430" y="4079189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64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65137" y="1604811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69" h="77469">
                <a:moveTo>
                  <a:pt x="38165" y="0"/>
                </a:moveTo>
                <a:lnTo>
                  <a:pt x="1313" y="28679"/>
                </a:lnTo>
                <a:lnTo>
                  <a:pt x="0" y="40618"/>
                </a:lnTo>
                <a:lnTo>
                  <a:pt x="1281" y="50730"/>
                </a:lnTo>
                <a:lnTo>
                  <a:pt x="37247" y="77263"/>
                </a:lnTo>
                <a:lnTo>
                  <a:pt x="49439" y="75781"/>
                </a:lnTo>
                <a:lnTo>
                  <a:pt x="60836" y="70342"/>
                </a:lnTo>
                <a:lnTo>
                  <a:pt x="69890" y="60723"/>
                </a:lnTo>
                <a:lnTo>
                  <a:pt x="75352" y="49775"/>
                </a:lnTo>
                <a:lnTo>
                  <a:pt x="75955" y="46066"/>
                </a:lnTo>
                <a:lnTo>
                  <a:pt x="48726" y="46066"/>
                </a:lnTo>
                <a:lnTo>
                  <a:pt x="41072" y="45274"/>
                </a:lnTo>
                <a:lnTo>
                  <a:pt x="32629" y="34819"/>
                </a:lnTo>
                <a:lnTo>
                  <a:pt x="33440" y="27169"/>
                </a:lnTo>
                <a:lnTo>
                  <a:pt x="43892" y="18726"/>
                </a:lnTo>
                <a:lnTo>
                  <a:pt x="71524" y="18726"/>
                </a:lnTo>
                <a:lnTo>
                  <a:pt x="70266" y="16196"/>
                </a:lnTo>
                <a:lnTo>
                  <a:pt x="60691" y="7217"/>
                </a:lnTo>
                <a:lnTo>
                  <a:pt x="49743" y="1818"/>
                </a:lnTo>
                <a:lnTo>
                  <a:pt x="38165" y="0"/>
                </a:lnTo>
                <a:close/>
              </a:path>
              <a:path w="77469" h="77469">
                <a:moveTo>
                  <a:pt x="71524" y="18726"/>
                </a:moveTo>
                <a:lnTo>
                  <a:pt x="43892" y="18726"/>
                </a:lnTo>
                <a:lnTo>
                  <a:pt x="51548" y="19549"/>
                </a:lnTo>
                <a:lnTo>
                  <a:pt x="59979" y="29973"/>
                </a:lnTo>
                <a:lnTo>
                  <a:pt x="59168" y="37654"/>
                </a:lnTo>
                <a:lnTo>
                  <a:pt x="48726" y="46066"/>
                </a:lnTo>
                <a:lnTo>
                  <a:pt x="75955" y="46066"/>
                </a:lnTo>
                <a:lnTo>
                  <a:pt x="77230" y="38222"/>
                </a:lnTo>
                <a:lnTo>
                  <a:pt x="75532" y="26787"/>
                </a:lnTo>
                <a:lnTo>
                  <a:pt x="71524" y="1872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76932" y="1657705"/>
            <a:ext cx="103505" cy="93980"/>
          </a:xfrm>
          <a:custGeom>
            <a:avLst/>
            <a:gdLst/>
            <a:ahLst/>
            <a:cxnLst/>
            <a:rect l="l" t="t" r="r" b="b"/>
            <a:pathLst>
              <a:path w="103505" h="93980">
                <a:moveTo>
                  <a:pt x="55594" y="77754"/>
                </a:moveTo>
                <a:lnTo>
                  <a:pt x="26310" y="77754"/>
                </a:lnTo>
                <a:lnTo>
                  <a:pt x="37219" y="92354"/>
                </a:lnTo>
                <a:lnTo>
                  <a:pt x="38051" y="93451"/>
                </a:lnTo>
                <a:lnTo>
                  <a:pt x="39645" y="93695"/>
                </a:lnTo>
                <a:lnTo>
                  <a:pt x="40766" y="92842"/>
                </a:lnTo>
                <a:lnTo>
                  <a:pt x="42943" y="91226"/>
                </a:lnTo>
                <a:lnTo>
                  <a:pt x="44077" y="90373"/>
                </a:lnTo>
                <a:lnTo>
                  <a:pt x="44302" y="88788"/>
                </a:lnTo>
                <a:lnTo>
                  <a:pt x="43446" y="87660"/>
                </a:lnTo>
                <a:lnTo>
                  <a:pt x="40062" y="83118"/>
                </a:lnTo>
                <a:lnTo>
                  <a:pt x="46363" y="78425"/>
                </a:lnTo>
                <a:lnTo>
                  <a:pt x="56096" y="78425"/>
                </a:lnTo>
                <a:lnTo>
                  <a:pt x="55594" y="77754"/>
                </a:lnTo>
                <a:close/>
              </a:path>
              <a:path w="103505" h="93980">
                <a:moveTo>
                  <a:pt x="39349" y="30906"/>
                </a:moveTo>
                <a:lnTo>
                  <a:pt x="38231" y="31760"/>
                </a:lnTo>
                <a:lnTo>
                  <a:pt x="34658" y="34442"/>
                </a:lnTo>
                <a:lnTo>
                  <a:pt x="34433" y="36027"/>
                </a:lnTo>
                <a:lnTo>
                  <a:pt x="35265" y="37155"/>
                </a:lnTo>
                <a:lnTo>
                  <a:pt x="36313" y="38526"/>
                </a:lnTo>
                <a:lnTo>
                  <a:pt x="225" y="65531"/>
                </a:lnTo>
                <a:lnTo>
                  <a:pt x="0" y="67116"/>
                </a:lnTo>
                <a:lnTo>
                  <a:pt x="856" y="68244"/>
                </a:lnTo>
                <a:lnTo>
                  <a:pt x="13048" y="84551"/>
                </a:lnTo>
                <a:lnTo>
                  <a:pt x="13880" y="85648"/>
                </a:lnTo>
                <a:lnTo>
                  <a:pt x="15465" y="85892"/>
                </a:lnTo>
                <a:lnTo>
                  <a:pt x="26310" y="77754"/>
                </a:lnTo>
                <a:lnTo>
                  <a:pt x="55594" y="77754"/>
                </a:lnTo>
                <a:lnTo>
                  <a:pt x="45089" y="63733"/>
                </a:lnTo>
                <a:lnTo>
                  <a:pt x="51553" y="58887"/>
                </a:lnTo>
                <a:lnTo>
                  <a:pt x="58660" y="58887"/>
                </a:lnTo>
                <a:lnTo>
                  <a:pt x="59707" y="58125"/>
                </a:lnTo>
                <a:lnTo>
                  <a:pt x="59935" y="56509"/>
                </a:lnTo>
                <a:lnTo>
                  <a:pt x="58055" y="54010"/>
                </a:lnTo>
                <a:lnTo>
                  <a:pt x="85263" y="33649"/>
                </a:lnTo>
                <a:lnTo>
                  <a:pt x="42815" y="33649"/>
                </a:lnTo>
                <a:lnTo>
                  <a:pt x="40943" y="31150"/>
                </a:lnTo>
                <a:lnTo>
                  <a:pt x="39349" y="30906"/>
                </a:lnTo>
                <a:close/>
              </a:path>
              <a:path w="103505" h="93980">
                <a:moveTo>
                  <a:pt x="56096" y="78425"/>
                </a:moveTo>
                <a:lnTo>
                  <a:pt x="46363" y="78425"/>
                </a:lnTo>
                <a:lnTo>
                  <a:pt x="49743" y="82936"/>
                </a:lnTo>
                <a:lnTo>
                  <a:pt x="50587" y="84094"/>
                </a:lnTo>
                <a:lnTo>
                  <a:pt x="52172" y="84307"/>
                </a:lnTo>
                <a:lnTo>
                  <a:pt x="55470" y="81838"/>
                </a:lnTo>
                <a:lnTo>
                  <a:pt x="56589" y="80985"/>
                </a:lnTo>
                <a:lnTo>
                  <a:pt x="56826" y="79400"/>
                </a:lnTo>
                <a:lnTo>
                  <a:pt x="56096" y="78425"/>
                </a:lnTo>
                <a:close/>
              </a:path>
              <a:path w="103505" h="93980">
                <a:moveTo>
                  <a:pt x="58660" y="58887"/>
                </a:moveTo>
                <a:lnTo>
                  <a:pt x="51553" y="58887"/>
                </a:lnTo>
                <a:lnTo>
                  <a:pt x="53422" y="61386"/>
                </a:lnTo>
                <a:lnTo>
                  <a:pt x="55016" y="61600"/>
                </a:lnTo>
                <a:lnTo>
                  <a:pt x="56138" y="60777"/>
                </a:lnTo>
                <a:lnTo>
                  <a:pt x="58660" y="58887"/>
                </a:lnTo>
                <a:close/>
              </a:path>
              <a:path w="103505" h="93980">
                <a:moveTo>
                  <a:pt x="87782" y="0"/>
                </a:moveTo>
                <a:lnTo>
                  <a:pt x="42815" y="33649"/>
                </a:lnTo>
                <a:lnTo>
                  <a:pt x="85263" y="33649"/>
                </a:lnTo>
                <a:lnTo>
                  <a:pt x="103022" y="20360"/>
                </a:lnTo>
                <a:lnTo>
                  <a:pt x="99117" y="18501"/>
                </a:lnTo>
                <a:lnTo>
                  <a:pt x="92570" y="11094"/>
                </a:lnTo>
                <a:lnTo>
                  <a:pt x="88449" y="4023"/>
                </a:lnTo>
                <a:lnTo>
                  <a:pt x="87782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76155" y="2846235"/>
            <a:ext cx="359838" cy="3566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58427" y="4265733"/>
            <a:ext cx="995680" cy="746125"/>
          </a:xfrm>
          <a:custGeom>
            <a:avLst/>
            <a:gdLst/>
            <a:ahLst/>
            <a:cxnLst/>
            <a:rect l="l" t="t" r="r" b="b"/>
            <a:pathLst>
              <a:path w="995680" h="746125">
                <a:moveTo>
                  <a:pt x="0" y="746116"/>
                </a:moveTo>
                <a:lnTo>
                  <a:pt x="995409" y="746116"/>
                </a:lnTo>
                <a:lnTo>
                  <a:pt x="995409" y="0"/>
                </a:lnTo>
                <a:lnTo>
                  <a:pt x="0" y="0"/>
                </a:lnTo>
                <a:lnTo>
                  <a:pt x="0" y="74611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1643584" y="4416669"/>
            <a:ext cx="2780665" cy="431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sugiere,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conservadora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inervació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pélvica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efecto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adverso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post-operatorios.</a:t>
            </a:r>
            <a:endParaRPr sz="8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87541" y="4706128"/>
            <a:ext cx="938530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6375" marR="5080" indent="-19431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8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566589" y="4255909"/>
            <a:ext cx="2915920" cy="756285"/>
          </a:xfrm>
          <a:custGeom>
            <a:avLst/>
            <a:gdLst/>
            <a:ahLst/>
            <a:cxnLst/>
            <a:rect l="l" t="t" r="r" b="b"/>
            <a:pathLst>
              <a:path w="2915920" h="756285">
                <a:moveTo>
                  <a:pt x="0" y="755809"/>
                </a:moveTo>
                <a:lnTo>
                  <a:pt x="2915829" y="755809"/>
                </a:lnTo>
                <a:lnTo>
                  <a:pt x="2915829" y="0"/>
                </a:lnTo>
                <a:lnTo>
                  <a:pt x="0" y="0"/>
                </a:lnTo>
                <a:lnTo>
                  <a:pt x="0" y="755809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80268" y="1374112"/>
            <a:ext cx="359839" cy="3566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88949" y="432329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7" y="0"/>
                </a:moveTo>
                <a:lnTo>
                  <a:pt x="120366" y="6261"/>
                </a:lnTo>
                <a:lnTo>
                  <a:pt x="83313" y="22229"/>
                </a:lnTo>
                <a:lnTo>
                  <a:pt x="51505" y="46922"/>
                </a:lnTo>
                <a:lnTo>
                  <a:pt x="26237" y="79358"/>
                </a:lnTo>
                <a:lnTo>
                  <a:pt x="8807" y="118554"/>
                </a:lnTo>
                <a:lnTo>
                  <a:pt x="511" y="163528"/>
                </a:lnTo>
                <a:lnTo>
                  <a:pt x="0" y="179633"/>
                </a:lnTo>
                <a:lnTo>
                  <a:pt x="1741" y="193701"/>
                </a:lnTo>
                <a:lnTo>
                  <a:pt x="13750" y="233370"/>
                </a:lnTo>
                <a:lnTo>
                  <a:pt x="35021" y="268178"/>
                </a:lnTo>
                <a:lnTo>
                  <a:pt x="64369" y="296760"/>
                </a:lnTo>
                <a:lnTo>
                  <a:pt x="100616" y="317752"/>
                </a:lnTo>
                <a:lnTo>
                  <a:pt x="142578" y="329788"/>
                </a:lnTo>
                <a:lnTo>
                  <a:pt x="173145" y="332164"/>
                </a:lnTo>
                <a:lnTo>
                  <a:pt x="187689" y="330882"/>
                </a:lnTo>
                <a:lnTo>
                  <a:pt x="228789" y="319920"/>
                </a:lnTo>
                <a:lnTo>
                  <a:pt x="264961" y="299416"/>
                </a:lnTo>
                <a:lnTo>
                  <a:pt x="294746" y="270827"/>
                </a:lnTo>
                <a:lnTo>
                  <a:pt x="316685" y="235612"/>
                </a:lnTo>
                <a:lnTo>
                  <a:pt x="329321" y="195227"/>
                </a:lnTo>
                <a:lnTo>
                  <a:pt x="331856" y="166153"/>
                </a:lnTo>
                <a:lnTo>
                  <a:pt x="331502" y="155212"/>
                </a:lnTo>
                <a:lnTo>
                  <a:pt x="323345" y="113615"/>
                </a:lnTo>
                <a:lnTo>
                  <a:pt x="305381" y="76437"/>
                </a:lnTo>
                <a:lnTo>
                  <a:pt x="278904" y="45082"/>
                </a:lnTo>
                <a:lnTo>
                  <a:pt x="245212" y="20955"/>
                </a:lnTo>
                <a:lnTo>
                  <a:pt x="205601" y="5459"/>
                </a:lnTo>
                <a:lnTo>
                  <a:pt x="161367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88949" y="432329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6" y="166153"/>
                </a:moveTo>
                <a:lnTo>
                  <a:pt x="326233" y="209173"/>
                </a:lnTo>
                <a:lnTo>
                  <a:pt x="310333" y="247996"/>
                </a:lnTo>
                <a:lnTo>
                  <a:pt x="285617" y="281165"/>
                </a:lnTo>
                <a:lnTo>
                  <a:pt x="253541" y="307221"/>
                </a:lnTo>
                <a:lnTo>
                  <a:pt x="215565" y="324706"/>
                </a:lnTo>
                <a:lnTo>
                  <a:pt x="173145" y="332164"/>
                </a:lnTo>
                <a:lnTo>
                  <a:pt x="157632" y="331575"/>
                </a:lnTo>
                <a:lnTo>
                  <a:pt x="114026" y="322826"/>
                </a:lnTo>
                <a:lnTo>
                  <a:pt x="75743" y="304668"/>
                </a:lnTo>
                <a:lnTo>
                  <a:pt x="43964" y="278465"/>
                </a:lnTo>
                <a:lnTo>
                  <a:pt x="19870" y="245580"/>
                </a:lnTo>
                <a:lnTo>
                  <a:pt x="4642" y="207380"/>
                </a:lnTo>
                <a:lnTo>
                  <a:pt x="0" y="179633"/>
                </a:lnTo>
                <a:lnTo>
                  <a:pt x="511" y="163528"/>
                </a:lnTo>
                <a:lnTo>
                  <a:pt x="8807" y="118554"/>
                </a:lnTo>
                <a:lnTo>
                  <a:pt x="26237" y="79358"/>
                </a:lnTo>
                <a:lnTo>
                  <a:pt x="51505" y="46922"/>
                </a:lnTo>
                <a:lnTo>
                  <a:pt x="83313" y="22229"/>
                </a:lnTo>
                <a:lnTo>
                  <a:pt x="120366" y="6261"/>
                </a:lnTo>
                <a:lnTo>
                  <a:pt x="161367" y="0"/>
                </a:lnTo>
                <a:lnTo>
                  <a:pt x="176545" y="618"/>
                </a:lnTo>
                <a:lnTo>
                  <a:pt x="219383" y="9579"/>
                </a:lnTo>
                <a:lnTo>
                  <a:pt x="257165" y="28108"/>
                </a:lnTo>
                <a:lnTo>
                  <a:pt x="288595" y="54800"/>
                </a:lnTo>
                <a:lnTo>
                  <a:pt x="312378" y="88252"/>
                </a:lnTo>
                <a:lnTo>
                  <a:pt x="327218" y="127059"/>
                </a:lnTo>
                <a:lnTo>
                  <a:pt x="331856" y="166153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52679" y="4524928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56"/>
                </a:moveTo>
                <a:lnTo>
                  <a:pt x="0" y="11887"/>
                </a:lnTo>
                <a:lnTo>
                  <a:pt x="109667" y="0"/>
                </a:lnTo>
                <a:lnTo>
                  <a:pt x="200107" y="21457"/>
                </a:lnTo>
                <a:lnTo>
                  <a:pt x="42455" y="37856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62381" y="4405752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5" y="61843"/>
                </a:moveTo>
                <a:lnTo>
                  <a:pt x="17681" y="62697"/>
                </a:lnTo>
                <a:lnTo>
                  <a:pt x="0" y="86166"/>
                </a:lnTo>
                <a:lnTo>
                  <a:pt x="3941" y="87934"/>
                </a:lnTo>
                <a:lnTo>
                  <a:pt x="77784" y="142524"/>
                </a:lnTo>
                <a:lnTo>
                  <a:pt x="84012" y="141945"/>
                </a:lnTo>
                <a:lnTo>
                  <a:pt x="124204" y="98785"/>
                </a:lnTo>
                <a:lnTo>
                  <a:pt x="73913" y="98785"/>
                </a:lnTo>
                <a:lnTo>
                  <a:pt x="23585" y="61843"/>
                </a:lnTo>
                <a:close/>
              </a:path>
              <a:path w="208915" h="142875">
                <a:moveTo>
                  <a:pt x="197583" y="0"/>
                </a:moveTo>
                <a:lnTo>
                  <a:pt x="191667" y="213"/>
                </a:lnTo>
                <a:lnTo>
                  <a:pt x="188177" y="3992"/>
                </a:lnTo>
                <a:lnTo>
                  <a:pt x="83631" y="94427"/>
                </a:lnTo>
                <a:lnTo>
                  <a:pt x="80153" y="98176"/>
                </a:lnTo>
                <a:lnTo>
                  <a:pt x="73913" y="98785"/>
                </a:lnTo>
                <a:lnTo>
                  <a:pt x="124204" y="98785"/>
                </a:lnTo>
                <a:lnTo>
                  <a:pt x="205063" y="11948"/>
                </a:lnTo>
                <a:lnTo>
                  <a:pt x="208599" y="9509"/>
                </a:lnTo>
                <a:lnTo>
                  <a:pt x="204846" y="6035"/>
                </a:lnTo>
                <a:lnTo>
                  <a:pt x="201347" y="3505"/>
                </a:lnTo>
                <a:lnTo>
                  <a:pt x="1975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74719" y="4312597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0" y="326135"/>
                </a:moveTo>
                <a:lnTo>
                  <a:pt x="208451" y="326135"/>
                </a:lnTo>
                <a:lnTo>
                  <a:pt x="202867" y="329183"/>
                </a:lnTo>
                <a:lnTo>
                  <a:pt x="77162" y="329183"/>
                </a:lnTo>
                <a:lnTo>
                  <a:pt x="94939" y="341375"/>
                </a:lnTo>
                <a:lnTo>
                  <a:pt x="106139" y="344423"/>
                </a:lnTo>
                <a:lnTo>
                  <a:pt x="117886" y="347471"/>
                </a:lnTo>
                <a:lnTo>
                  <a:pt x="130346" y="353567"/>
                </a:lnTo>
                <a:lnTo>
                  <a:pt x="143688" y="356615"/>
                </a:lnTo>
                <a:lnTo>
                  <a:pt x="207284" y="356615"/>
                </a:lnTo>
                <a:lnTo>
                  <a:pt x="213785" y="353567"/>
                </a:lnTo>
                <a:lnTo>
                  <a:pt x="220131" y="353567"/>
                </a:lnTo>
                <a:lnTo>
                  <a:pt x="224334" y="350519"/>
                </a:lnTo>
                <a:lnTo>
                  <a:pt x="232692" y="350519"/>
                </a:lnTo>
                <a:lnTo>
                  <a:pt x="236752" y="347471"/>
                </a:lnTo>
                <a:lnTo>
                  <a:pt x="244814" y="344423"/>
                </a:lnTo>
                <a:lnTo>
                  <a:pt x="248919" y="344423"/>
                </a:lnTo>
                <a:lnTo>
                  <a:pt x="252611" y="341375"/>
                </a:lnTo>
                <a:lnTo>
                  <a:pt x="256481" y="338327"/>
                </a:lnTo>
                <a:lnTo>
                  <a:pt x="260279" y="338327"/>
                </a:lnTo>
                <a:lnTo>
                  <a:pt x="264196" y="335279"/>
                </a:lnTo>
                <a:lnTo>
                  <a:pt x="267710" y="335279"/>
                </a:lnTo>
                <a:lnTo>
                  <a:pt x="278400" y="326135"/>
                </a:lnTo>
                <a:close/>
              </a:path>
              <a:path w="360044" h="356870">
                <a:moveTo>
                  <a:pt x="80648" y="295655"/>
                </a:moveTo>
                <a:lnTo>
                  <a:pt x="49504" y="295655"/>
                </a:lnTo>
                <a:lnTo>
                  <a:pt x="49647" y="298703"/>
                </a:lnTo>
                <a:lnTo>
                  <a:pt x="49275" y="298703"/>
                </a:lnTo>
                <a:lnTo>
                  <a:pt x="43597" y="304799"/>
                </a:lnTo>
                <a:lnTo>
                  <a:pt x="46026" y="304799"/>
                </a:lnTo>
                <a:lnTo>
                  <a:pt x="47312" y="307847"/>
                </a:lnTo>
                <a:lnTo>
                  <a:pt x="49861" y="310895"/>
                </a:lnTo>
                <a:lnTo>
                  <a:pt x="55003" y="313943"/>
                </a:lnTo>
                <a:lnTo>
                  <a:pt x="58313" y="316991"/>
                </a:lnTo>
                <a:lnTo>
                  <a:pt x="65826" y="323087"/>
                </a:lnTo>
                <a:lnTo>
                  <a:pt x="71398" y="326135"/>
                </a:lnTo>
                <a:lnTo>
                  <a:pt x="74196" y="329183"/>
                </a:lnTo>
                <a:lnTo>
                  <a:pt x="159001" y="329183"/>
                </a:lnTo>
                <a:lnTo>
                  <a:pt x="146397" y="326135"/>
                </a:lnTo>
                <a:lnTo>
                  <a:pt x="135263" y="323087"/>
                </a:lnTo>
                <a:lnTo>
                  <a:pt x="131513" y="323087"/>
                </a:lnTo>
                <a:lnTo>
                  <a:pt x="128011" y="320039"/>
                </a:lnTo>
                <a:lnTo>
                  <a:pt x="124357" y="320039"/>
                </a:lnTo>
                <a:lnTo>
                  <a:pt x="118916" y="316991"/>
                </a:lnTo>
                <a:lnTo>
                  <a:pt x="113664" y="316991"/>
                </a:lnTo>
                <a:lnTo>
                  <a:pt x="110202" y="313943"/>
                </a:lnTo>
                <a:lnTo>
                  <a:pt x="106617" y="313943"/>
                </a:lnTo>
                <a:lnTo>
                  <a:pt x="103225" y="310895"/>
                </a:lnTo>
                <a:lnTo>
                  <a:pt x="90771" y="304799"/>
                </a:lnTo>
                <a:lnTo>
                  <a:pt x="88448" y="301751"/>
                </a:lnTo>
                <a:lnTo>
                  <a:pt x="80648" y="295655"/>
                </a:lnTo>
                <a:close/>
              </a:path>
              <a:path w="360044" h="356870">
                <a:moveTo>
                  <a:pt x="308846" y="301751"/>
                </a:moveTo>
                <a:lnTo>
                  <a:pt x="270255" y="301751"/>
                </a:lnTo>
                <a:lnTo>
                  <a:pt x="267662" y="304799"/>
                </a:lnTo>
                <a:lnTo>
                  <a:pt x="264577" y="307847"/>
                </a:lnTo>
                <a:lnTo>
                  <a:pt x="261459" y="307847"/>
                </a:lnTo>
                <a:lnTo>
                  <a:pt x="258313" y="310895"/>
                </a:lnTo>
                <a:lnTo>
                  <a:pt x="255171" y="310895"/>
                </a:lnTo>
                <a:lnTo>
                  <a:pt x="252111" y="313943"/>
                </a:lnTo>
                <a:lnTo>
                  <a:pt x="248660" y="313943"/>
                </a:lnTo>
                <a:lnTo>
                  <a:pt x="245350" y="316991"/>
                </a:lnTo>
                <a:lnTo>
                  <a:pt x="241979" y="316991"/>
                </a:lnTo>
                <a:lnTo>
                  <a:pt x="238788" y="320039"/>
                </a:lnTo>
                <a:lnTo>
                  <a:pt x="235216" y="320039"/>
                </a:lnTo>
                <a:lnTo>
                  <a:pt x="231729" y="323087"/>
                </a:lnTo>
                <a:lnTo>
                  <a:pt x="224715" y="323087"/>
                </a:lnTo>
                <a:lnTo>
                  <a:pt x="221192" y="326135"/>
                </a:lnTo>
                <a:lnTo>
                  <a:pt x="281914" y="326135"/>
                </a:lnTo>
                <a:lnTo>
                  <a:pt x="285270" y="323087"/>
                </a:lnTo>
                <a:lnTo>
                  <a:pt x="288665" y="320039"/>
                </a:lnTo>
                <a:lnTo>
                  <a:pt x="295892" y="313943"/>
                </a:lnTo>
                <a:lnTo>
                  <a:pt x="300748" y="310895"/>
                </a:lnTo>
                <a:lnTo>
                  <a:pt x="306368" y="304799"/>
                </a:lnTo>
                <a:lnTo>
                  <a:pt x="308846" y="301751"/>
                </a:lnTo>
                <a:close/>
              </a:path>
              <a:path w="360044" h="356870">
                <a:moveTo>
                  <a:pt x="327442" y="73151"/>
                </a:moveTo>
                <a:lnTo>
                  <a:pt x="308334" y="73151"/>
                </a:lnTo>
                <a:lnTo>
                  <a:pt x="309773" y="76199"/>
                </a:lnTo>
                <a:lnTo>
                  <a:pt x="311345" y="79247"/>
                </a:lnTo>
                <a:lnTo>
                  <a:pt x="312882" y="82295"/>
                </a:lnTo>
                <a:lnTo>
                  <a:pt x="314668" y="82295"/>
                </a:lnTo>
                <a:lnTo>
                  <a:pt x="316335" y="85343"/>
                </a:lnTo>
                <a:lnTo>
                  <a:pt x="317905" y="88391"/>
                </a:lnTo>
                <a:lnTo>
                  <a:pt x="319572" y="91439"/>
                </a:lnTo>
                <a:lnTo>
                  <a:pt x="336754" y="134111"/>
                </a:lnTo>
                <a:lnTo>
                  <a:pt x="341148" y="173735"/>
                </a:lnTo>
                <a:lnTo>
                  <a:pt x="340250" y="185927"/>
                </a:lnTo>
                <a:lnTo>
                  <a:pt x="330723" y="228599"/>
                </a:lnTo>
                <a:lnTo>
                  <a:pt x="319450" y="249935"/>
                </a:lnTo>
                <a:lnTo>
                  <a:pt x="312262" y="262127"/>
                </a:lnTo>
                <a:lnTo>
                  <a:pt x="304024" y="271271"/>
                </a:lnTo>
                <a:lnTo>
                  <a:pt x="301988" y="274319"/>
                </a:lnTo>
                <a:lnTo>
                  <a:pt x="299391" y="277367"/>
                </a:lnTo>
                <a:lnTo>
                  <a:pt x="297093" y="280415"/>
                </a:lnTo>
                <a:lnTo>
                  <a:pt x="293533" y="283463"/>
                </a:lnTo>
                <a:lnTo>
                  <a:pt x="291759" y="286511"/>
                </a:lnTo>
                <a:lnTo>
                  <a:pt x="290104" y="286511"/>
                </a:lnTo>
                <a:lnTo>
                  <a:pt x="284496" y="292607"/>
                </a:lnTo>
                <a:lnTo>
                  <a:pt x="278674" y="298703"/>
                </a:lnTo>
                <a:lnTo>
                  <a:pt x="273127" y="301751"/>
                </a:lnTo>
                <a:lnTo>
                  <a:pt x="310809" y="301751"/>
                </a:lnTo>
                <a:lnTo>
                  <a:pt x="314714" y="295655"/>
                </a:lnTo>
                <a:lnTo>
                  <a:pt x="317240" y="292607"/>
                </a:lnTo>
                <a:lnTo>
                  <a:pt x="320014" y="289559"/>
                </a:lnTo>
                <a:lnTo>
                  <a:pt x="328600" y="277367"/>
                </a:lnTo>
                <a:lnTo>
                  <a:pt x="335654" y="268223"/>
                </a:lnTo>
                <a:lnTo>
                  <a:pt x="351299" y="231647"/>
                </a:lnTo>
                <a:lnTo>
                  <a:pt x="359839" y="182879"/>
                </a:lnTo>
                <a:lnTo>
                  <a:pt x="359702" y="170687"/>
                </a:lnTo>
                <a:lnTo>
                  <a:pt x="350395" y="118871"/>
                </a:lnTo>
                <a:lnTo>
                  <a:pt x="340420" y="97535"/>
                </a:lnTo>
                <a:lnTo>
                  <a:pt x="335074" y="85343"/>
                </a:lnTo>
                <a:lnTo>
                  <a:pt x="333062" y="82295"/>
                </a:lnTo>
                <a:lnTo>
                  <a:pt x="331157" y="79247"/>
                </a:lnTo>
                <a:lnTo>
                  <a:pt x="329359" y="76199"/>
                </a:lnTo>
                <a:lnTo>
                  <a:pt x="327442" y="73151"/>
                </a:lnTo>
                <a:close/>
              </a:path>
              <a:path w="360044" h="356870">
                <a:moveTo>
                  <a:pt x="209815" y="0"/>
                </a:moveTo>
                <a:lnTo>
                  <a:pt x="148982" y="0"/>
                </a:lnTo>
                <a:lnTo>
                  <a:pt x="133276" y="3047"/>
                </a:lnTo>
                <a:lnTo>
                  <a:pt x="121867" y="6095"/>
                </a:lnTo>
                <a:lnTo>
                  <a:pt x="75884" y="30479"/>
                </a:lnTo>
                <a:lnTo>
                  <a:pt x="64394" y="39623"/>
                </a:lnTo>
                <a:lnTo>
                  <a:pt x="55174" y="48767"/>
                </a:lnTo>
                <a:lnTo>
                  <a:pt x="46364" y="54863"/>
                </a:lnTo>
                <a:lnTo>
                  <a:pt x="38060" y="67055"/>
                </a:lnTo>
                <a:lnTo>
                  <a:pt x="30359" y="76199"/>
                </a:lnTo>
                <a:lnTo>
                  <a:pt x="23360" y="88391"/>
                </a:lnTo>
                <a:lnTo>
                  <a:pt x="17159" y="100583"/>
                </a:lnTo>
                <a:lnTo>
                  <a:pt x="11855" y="109727"/>
                </a:lnTo>
                <a:lnTo>
                  <a:pt x="10487" y="115823"/>
                </a:lnTo>
                <a:lnTo>
                  <a:pt x="7783" y="121919"/>
                </a:lnTo>
                <a:lnTo>
                  <a:pt x="6472" y="128015"/>
                </a:lnTo>
                <a:lnTo>
                  <a:pt x="5723" y="131063"/>
                </a:lnTo>
                <a:lnTo>
                  <a:pt x="4677" y="134111"/>
                </a:lnTo>
                <a:lnTo>
                  <a:pt x="3211" y="140207"/>
                </a:lnTo>
                <a:lnTo>
                  <a:pt x="2281" y="146303"/>
                </a:lnTo>
                <a:lnTo>
                  <a:pt x="1760" y="149351"/>
                </a:lnTo>
                <a:lnTo>
                  <a:pt x="96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6223" y="222503"/>
                </a:lnTo>
                <a:lnTo>
                  <a:pt x="14808" y="243839"/>
                </a:lnTo>
                <a:lnTo>
                  <a:pt x="20261" y="256031"/>
                </a:lnTo>
                <a:lnTo>
                  <a:pt x="42384" y="289559"/>
                </a:lnTo>
                <a:lnTo>
                  <a:pt x="46587" y="292607"/>
                </a:lnTo>
                <a:lnTo>
                  <a:pt x="48693" y="295655"/>
                </a:lnTo>
                <a:lnTo>
                  <a:pt x="77460" y="295655"/>
                </a:lnTo>
                <a:lnTo>
                  <a:pt x="74696" y="292607"/>
                </a:lnTo>
                <a:lnTo>
                  <a:pt x="71469" y="289559"/>
                </a:lnTo>
                <a:lnTo>
                  <a:pt x="58255" y="289559"/>
                </a:lnTo>
                <a:lnTo>
                  <a:pt x="57849" y="286511"/>
                </a:lnTo>
                <a:lnTo>
                  <a:pt x="55682" y="286511"/>
                </a:lnTo>
                <a:lnTo>
                  <a:pt x="51360" y="280415"/>
                </a:lnTo>
                <a:lnTo>
                  <a:pt x="48276" y="277367"/>
                </a:lnTo>
                <a:lnTo>
                  <a:pt x="45968" y="274319"/>
                </a:lnTo>
                <a:lnTo>
                  <a:pt x="43573" y="271271"/>
                </a:lnTo>
                <a:lnTo>
                  <a:pt x="39930" y="268223"/>
                </a:lnTo>
                <a:lnTo>
                  <a:pt x="38108" y="265175"/>
                </a:lnTo>
                <a:lnTo>
                  <a:pt x="36513" y="262127"/>
                </a:lnTo>
                <a:lnTo>
                  <a:pt x="27593" y="246887"/>
                </a:lnTo>
                <a:lnTo>
                  <a:pt x="22989" y="237743"/>
                </a:lnTo>
                <a:lnTo>
                  <a:pt x="11631" y="198119"/>
                </a:lnTo>
                <a:lnTo>
                  <a:pt x="9737" y="173735"/>
                </a:lnTo>
                <a:lnTo>
                  <a:pt x="10249" y="158495"/>
                </a:lnTo>
                <a:lnTo>
                  <a:pt x="10569" y="155447"/>
                </a:lnTo>
                <a:lnTo>
                  <a:pt x="11331" y="152399"/>
                </a:lnTo>
                <a:lnTo>
                  <a:pt x="11831" y="149351"/>
                </a:lnTo>
                <a:lnTo>
                  <a:pt x="12712" y="143255"/>
                </a:lnTo>
                <a:lnTo>
                  <a:pt x="14117" y="137159"/>
                </a:lnTo>
                <a:lnTo>
                  <a:pt x="15141" y="134111"/>
                </a:lnTo>
                <a:lnTo>
                  <a:pt x="15821" y="128015"/>
                </a:lnTo>
                <a:lnTo>
                  <a:pt x="35670" y="85343"/>
                </a:lnTo>
                <a:lnTo>
                  <a:pt x="43003" y="76199"/>
                </a:lnTo>
                <a:lnTo>
                  <a:pt x="47145" y="70103"/>
                </a:lnTo>
                <a:lnTo>
                  <a:pt x="52445" y="64007"/>
                </a:lnTo>
                <a:lnTo>
                  <a:pt x="57255" y="57911"/>
                </a:lnTo>
                <a:lnTo>
                  <a:pt x="58922" y="57911"/>
                </a:lnTo>
                <a:lnTo>
                  <a:pt x="65159" y="51815"/>
                </a:lnTo>
                <a:lnTo>
                  <a:pt x="67957" y="48767"/>
                </a:lnTo>
                <a:lnTo>
                  <a:pt x="70611" y="45719"/>
                </a:lnTo>
                <a:lnTo>
                  <a:pt x="78955" y="39623"/>
                </a:lnTo>
                <a:lnTo>
                  <a:pt x="89592" y="33527"/>
                </a:lnTo>
                <a:lnTo>
                  <a:pt x="100699" y="27431"/>
                </a:lnTo>
                <a:lnTo>
                  <a:pt x="112273" y="24383"/>
                </a:lnTo>
                <a:lnTo>
                  <a:pt x="124308" y="18287"/>
                </a:lnTo>
                <a:lnTo>
                  <a:pt x="149742" y="12191"/>
                </a:lnTo>
                <a:lnTo>
                  <a:pt x="163107" y="9143"/>
                </a:lnTo>
                <a:lnTo>
                  <a:pt x="238375" y="9143"/>
                </a:lnTo>
                <a:lnTo>
                  <a:pt x="225096" y="3047"/>
                </a:lnTo>
                <a:lnTo>
                  <a:pt x="209815" y="0"/>
                </a:lnTo>
                <a:close/>
              </a:path>
              <a:path w="360044" h="356870">
                <a:moveTo>
                  <a:pt x="67161" y="283463"/>
                </a:moveTo>
                <a:lnTo>
                  <a:pt x="66494" y="283463"/>
                </a:lnTo>
                <a:lnTo>
                  <a:pt x="60111" y="289559"/>
                </a:lnTo>
                <a:lnTo>
                  <a:pt x="71469" y="289559"/>
                </a:lnTo>
                <a:lnTo>
                  <a:pt x="68243" y="286511"/>
                </a:lnTo>
                <a:lnTo>
                  <a:pt x="67161" y="283463"/>
                </a:lnTo>
                <a:close/>
              </a:path>
              <a:path w="360044" h="356870">
                <a:moveTo>
                  <a:pt x="315213" y="57911"/>
                </a:moveTo>
                <a:lnTo>
                  <a:pt x="294819" y="57911"/>
                </a:lnTo>
                <a:lnTo>
                  <a:pt x="298154" y="64007"/>
                </a:lnTo>
                <a:lnTo>
                  <a:pt x="302750" y="67055"/>
                </a:lnTo>
                <a:lnTo>
                  <a:pt x="304000" y="70103"/>
                </a:lnTo>
                <a:lnTo>
                  <a:pt x="305679" y="70103"/>
                </a:lnTo>
                <a:lnTo>
                  <a:pt x="307011" y="73151"/>
                </a:lnTo>
                <a:lnTo>
                  <a:pt x="325311" y="73151"/>
                </a:lnTo>
                <a:lnTo>
                  <a:pt x="323513" y="70103"/>
                </a:lnTo>
                <a:lnTo>
                  <a:pt x="318371" y="64007"/>
                </a:lnTo>
                <a:lnTo>
                  <a:pt x="316774" y="60959"/>
                </a:lnTo>
                <a:lnTo>
                  <a:pt x="315213" y="57911"/>
                </a:lnTo>
                <a:close/>
              </a:path>
              <a:path w="360044" h="356870">
                <a:moveTo>
                  <a:pt x="305582" y="48767"/>
                </a:moveTo>
                <a:lnTo>
                  <a:pt x="284877" y="48767"/>
                </a:lnTo>
                <a:lnTo>
                  <a:pt x="286306" y="51815"/>
                </a:lnTo>
                <a:lnTo>
                  <a:pt x="291390" y="54863"/>
                </a:lnTo>
                <a:lnTo>
                  <a:pt x="294307" y="57911"/>
                </a:lnTo>
                <a:lnTo>
                  <a:pt x="313881" y="57911"/>
                </a:lnTo>
                <a:lnTo>
                  <a:pt x="308477" y="51815"/>
                </a:lnTo>
                <a:lnTo>
                  <a:pt x="305582" y="48767"/>
                </a:lnTo>
                <a:close/>
              </a:path>
              <a:path w="360044" h="356870">
                <a:moveTo>
                  <a:pt x="295831" y="39623"/>
                </a:moveTo>
                <a:lnTo>
                  <a:pt x="273163" y="39623"/>
                </a:lnTo>
                <a:lnTo>
                  <a:pt x="275413" y="42671"/>
                </a:lnTo>
                <a:lnTo>
                  <a:pt x="279662" y="45719"/>
                </a:lnTo>
                <a:lnTo>
                  <a:pt x="281545" y="45719"/>
                </a:lnTo>
                <a:lnTo>
                  <a:pt x="283414" y="48767"/>
                </a:lnTo>
                <a:lnTo>
                  <a:pt x="305368" y="48767"/>
                </a:lnTo>
                <a:lnTo>
                  <a:pt x="295831" y="39623"/>
                </a:lnTo>
                <a:close/>
              </a:path>
              <a:path w="360044" h="356870">
                <a:moveTo>
                  <a:pt x="292616" y="36575"/>
                </a:moveTo>
                <a:lnTo>
                  <a:pt x="268219" y="36575"/>
                </a:lnTo>
                <a:lnTo>
                  <a:pt x="270877" y="39623"/>
                </a:lnTo>
                <a:lnTo>
                  <a:pt x="294249" y="39623"/>
                </a:lnTo>
                <a:lnTo>
                  <a:pt x="292616" y="36575"/>
                </a:lnTo>
                <a:close/>
              </a:path>
              <a:path w="360044" h="356870">
                <a:moveTo>
                  <a:pt x="288498" y="33527"/>
                </a:moveTo>
                <a:lnTo>
                  <a:pt x="262614" y="33527"/>
                </a:lnTo>
                <a:lnTo>
                  <a:pt x="265507" y="36575"/>
                </a:lnTo>
                <a:lnTo>
                  <a:pt x="290570" y="36575"/>
                </a:lnTo>
                <a:lnTo>
                  <a:pt x="288498" y="33527"/>
                </a:lnTo>
                <a:close/>
              </a:path>
              <a:path w="360044" h="356870">
                <a:moveTo>
                  <a:pt x="238375" y="9143"/>
                </a:moveTo>
                <a:lnTo>
                  <a:pt x="188668" y="9143"/>
                </a:lnTo>
                <a:lnTo>
                  <a:pt x="200724" y="12191"/>
                </a:lnTo>
                <a:lnTo>
                  <a:pt x="212201" y="15239"/>
                </a:lnTo>
                <a:lnTo>
                  <a:pt x="226058" y="18287"/>
                </a:lnTo>
                <a:lnTo>
                  <a:pt x="238562" y="21335"/>
                </a:lnTo>
                <a:lnTo>
                  <a:pt x="249726" y="27431"/>
                </a:lnTo>
                <a:lnTo>
                  <a:pt x="259566" y="33527"/>
                </a:lnTo>
                <a:lnTo>
                  <a:pt x="286248" y="33527"/>
                </a:lnTo>
                <a:lnTo>
                  <a:pt x="283807" y="30479"/>
                </a:lnTo>
                <a:lnTo>
                  <a:pt x="281341" y="30479"/>
                </a:lnTo>
                <a:lnTo>
                  <a:pt x="278805" y="27431"/>
                </a:lnTo>
                <a:lnTo>
                  <a:pt x="275900" y="24383"/>
                </a:lnTo>
                <a:lnTo>
                  <a:pt x="272913" y="24383"/>
                </a:lnTo>
                <a:lnTo>
                  <a:pt x="269743" y="21335"/>
                </a:lnTo>
                <a:lnTo>
                  <a:pt x="259969" y="18287"/>
                </a:lnTo>
                <a:lnTo>
                  <a:pt x="249912" y="12191"/>
                </a:lnTo>
                <a:lnTo>
                  <a:pt x="238375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889103" y="1066113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550615" y="1095274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74191" y="1174459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13"/>
                </a:moveTo>
                <a:lnTo>
                  <a:pt x="223206" y="68413"/>
                </a:lnTo>
                <a:lnTo>
                  <a:pt x="223206" y="0"/>
                </a:lnTo>
                <a:lnTo>
                  <a:pt x="0" y="0"/>
                </a:lnTo>
                <a:lnTo>
                  <a:pt x="0" y="68413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38197" y="107906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555252" y="1492934"/>
          <a:ext cx="3933825" cy="1304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81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158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82920">
                <a:tc>
                  <a:txBody>
                    <a:bodyPr/>
                    <a:lstStyle/>
                    <a:p>
                      <a:pPr marL="425450" marR="41275" indent="-38989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1.1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86360" marR="60325" algn="just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IA1;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3710">
                <a:tc>
                  <a:txBody>
                    <a:bodyPr/>
                    <a:lstStyle/>
                    <a:p>
                      <a:pPr marL="34925" marR="41910" indent="920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1472">
                <a:tc>
                  <a:txBody>
                    <a:bodyPr/>
                    <a:lstStyle/>
                    <a:p>
                      <a:pPr marL="221615" marR="103505" indent="-11874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224962"/>
                </a:move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92"/>
                </a:moveTo>
                <a:lnTo>
                  <a:pt x="5039989" y="224992"/>
                </a:lnTo>
                <a:lnTo>
                  <a:pt x="5039989" y="29"/>
                </a:lnTo>
                <a:lnTo>
                  <a:pt x="0" y="29"/>
                </a:lnTo>
                <a:lnTo>
                  <a:pt x="0" y="224992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7296" y="1058302"/>
            <a:ext cx="3984625" cy="186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6395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9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X-yun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Zhen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Y-xia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Gynecology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Obstetric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early-stag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Obstetrics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Internet.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2011;112(2):149–53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http://dx.doi.org/10.1016/j.ijgo.2010.08.020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F-qing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Z-hong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 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2011;90:1200–9.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Gurge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Microinvasiv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Histologica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Findings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Specimen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Residua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Oncology.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1997;440(65):437–40.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Itsukaich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Kurat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Matsushit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Watanab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Sekin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Aok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 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conservativ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managemen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conizatio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positiv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margins. 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2003;90:387–9.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50615" y="1095274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74191" y="1174459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13"/>
                </a:moveTo>
                <a:lnTo>
                  <a:pt x="223206" y="68413"/>
                </a:lnTo>
                <a:lnTo>
                  <a:pt x="223206" y="0"/>
                </a:lnTo>
                <a:lnTo>
                  <a:pt x="0" y="0"/>
                </a:lnTo>
                <a:lnTo>
                  <a:pt x="0" y="68413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8197" y="107906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883334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76601" y="1082223"/>
            <a:ext cx="3731260" cy="457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deb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ser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quirúrgic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más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indicad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evalua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el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compromiso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linfátic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retroperitoneal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paciente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 de cuello uterino en estadio IA1?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63347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6" y="0"/>
                </a:moveTo>
                <a:lnTo>
                  <a:pt x="49054" y="9937"/>
                </a:lnTo>
                <a:lnTo>
                  <a:pt x="17677" y="36474"/>
                </a:lnTo>
                <a:lnTo>
                  <a:pt x="1294" y="74692"/>
                </a:lnTo>
                <a:lnTo>
                  <a:pt x="0" y="89176"/>
                </a:lnTo>
                <a:lnTo>
                  <a:pt x="1161" y="103896"/>
                </a:lnTo>
                <a:lnTo>
                  <a:pt x="17145" y="142657"/>
                </a:lnTo>
                <a:lnTo>
                  <a:pt x="48061" y="169609"/>
                </a:lnTo>
                <a:lnTo>
                  <a:pt x="89004" y="179977"/>
                </a:lnTo>
                <a:lnTo>
                  <a:pt x="90006" y="179982"/>
                </a:lnTo>
                <a:lnTo>
                  <a:pt x="104573" y="178809"/>
                </a:lnTo>
                <a:lnTo>
                  <a:pt x="143063" y="162686"/>
                </a:lnTo>
                <a:lnTo>
                  <a:pt x="169867" y="131530"/>
                </a:lnTo>
                <a:lnTo>
                  <a:pt x="180007" y="90314"/>
                </a:lnTo>
                <a:lnTo>
                  <a:pt x="178838" y="75687"/>
                </a:lnTo>
                <a:lnTo>
                  <a:pt x="162769" y="37091"/>
                </a:lnTo>
                <a:lnTo>
                  <a:pt x="131706" y="10231"/>
                </a:lnTo>
                <a:lnTo>
                  <a:pt x="90596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610545" y="1097526"/>
            <a:ext cx="965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989252" y="378222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41"/>
                </a:lnTo>
                <a:lnTo>
                  <a:pt x="0" y="59464"/>
                </a:lnTo>
                <a:lnTo>
                  <a:pt x="0" y="59695"/>
                </a:lnTo>
                <a:lnTo>
                  <a:pt x="11632" y="96056"/>
                </a:lnTo>
                <a:lnTo>
                  <a:pt x="45783" y="115804"/>
                </a:lnTo>
                <a:lnTo>
                  <a:pt x="61608" y="116402"/>
                </a:lnTo>
                <a:lnTo>
                  <a:pt x="73187" y="113475"/>
                </a:lnTo>
                <a:lnTo>
                  <a:pt x="86535" y="107058"/>
                </a:lnTo>
                <a:lnTo>
                  <a:pt x="91461" y="102453"/>
                </a:lnTo>
                <a:lnTo>
                  <a:pt x="43937" y="102453"/>
                </a:lnTo>
                <a:lnTo>
                  <a:pt x="33263" y="96791"/>
                </a:lnTo>
                <a:lnTo>
                  <a:pt x="21611" y="85393"/>
                </a:lnTo>
                <a:lnTo>
                  <a:pt x="17056" y="73733"/>
                </a:lnTo>
                <a:lnTo>
                  <a:pt x="15546" y="59695"/>
                </a:lnTo>
                <a:lnTo>
                  <a:pt x="15661" y="54697"/>
                </a:lnTo>
                <a:lnTo>
                  <a:pt x="41708" y="14022"/>
                </a:lnTo>
                <a:lnTo>
                  <a:pt x="54589" y="12006"/>
                </a:lnTo>
                <a:lnTo>
                  <a:pt x="89906" y="12006"/>
                </a:lnTo>
                <a:lnTo>
                  <a:pt x="81577" y="5752"/>
                </a:lnTo>
                <a:lnTo>
                  <a:pt x="72627" y="2059"/>
                </a:lnTo>
                <a:lnTo>
                  <a:pt x="60647" y="82"/>
                </a:lnTo>
                <a:lnTo>
                  <a:pt x="43582" y="0"/>
                </a:lnTo>
                <a:close/>
              </a:path>
              <a:path w="108585" h="116839">
                <a:moveTo>
                  <a:pt x="89906" y="12006"/>
                </a:moveTo>
                <a:lnTo>
                  <a:pt x="62118" y="12006"/>
                </a:lnTo>
                <a:lnTo>
                  <a:pt x="68884" y="13896"/>
                </a:lnTo>
                <a:lnTo>
                  <a:pt x="77023" y="19150"/>
                </a:lnTo>
                <a:lnTo>
                  <a:pt x="84131" y="26915"/>
                </a:lnTo>
                <a:lnTo>
                  <a:pt x="91219" y="41503"/>
                </a:lnTo>
                <a:lnTo>
                  <a:pt x="92484" y="53041"/>
                </a:lnTo>
                <a:lnTo>
                  <a:pt x="92164" y="71266"/>
                </a:lnTo>
                <a:lnTo>
                  <a:pt x="60995" y="102294"/>
                </a:lnTo>
                <a:lnTo>
                  <a:pt x="43937" y="102453"/>
                </a:lnTo>
                <a:lnTo>
                  <a:pt x="91461" y="102453"/>
                </a:lnTo>
                <a:lnTo>
                  <a:pt x="108040" y="65198"/>
                </a:lnTo>
                <a:lnTo>
                  <a:pt x="108295" y="48452"/>
                </a:lnTo>
                <a:lnTo>
                  <a:pt x="105552" y="36516"/>
                </a:lnTo>
                <a:lnTo>
                  <a:pt x="100059" y="23519"/>
                </a:lnTo>
                <a:lnTo>
                  <a:pt x="92326" y="13823"/>
                </a:lnTo>
                <a:lnTo>
                  <a:pt x="89906" y="120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004797" y="379423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70"/>
                </a:moveTo>
                <a:lnTo>
                  <a:pt x="1511" y="61726"/>
                </a:lnTo>
                <a:lnTo>
                  <a:pt x="6066" y="73386"/>
                </a:lnTo>
                <a:lnTo>
                  <a:pt x="17718" y="84785"/>
                </a:lnTo>
                <a:lnTo>
                  <a:pt x="28393" y="90447"/>
                </a:lnTo>
                <a:lnTo>
                  <a:pt x="45450" y="90287"/>
                </a:lnTo>
                <a:lnTo>
                  <a:pt x="76619" y="59259"/>
                </a:lnTo>
                <a:lnTo>
                  <a:pt x="76939" y="41034"/>
                </a:lnTo>
                <a:lnTo>
                  <a:pt x="75674" y="29496"/>
                </a:lnTo>
                <a:lnTo>
                  <a:pt x="68586" y="14908"/>
                </a:lnTo>
                <a:lnTo>
                  <a:pt x="61478" y="7144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48" y="2928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13001" y="378222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5" y="21537"/>
                </a:lnTo>
                <a:lnTo>
                  <a:pt x="0" y="59466"/>
                </a:lnTo>
                <a:lnTo>
                  <a:pt x="0" y="59693"/>
                </a:lnTo>
                <a:lnTo>
                  <a:pt x="11604" y="96061"/>
                </a:lnTo>
                <a:lnTo>
                  <a:pt x="45759" y="115808"/>
                </a:lnTo>
                <a:lnTo>
                  <a:pt x="61588" y="116406"/>
                </a:lnTo>
                <a:lnTo>
                  <a:pt x="73159" y="113480"/>
                </a:lnTo>
                <a:lnTo>
                  <a:pt x="86511" y="107058"/>
                </a:lnTo>
                <a:lnTo>
                  <a:pt x="91442" y="102453"/>
                </a:lnTo>
                <a:lnTo>
                  <a:pt x="43908" y="102453"/>
                </a:lnTo>
                <a:lnTo>
                  <a:pt x="33233" y="96791"/>
                </a:lnTo>
                <a:lnTo>
                  <a:pt x="21593" y="85395"/>
                </a:lnTo>
                <a:lnTo>
                  <a:pt x="17034" y="73736"/>
                </a:lnTo>
                <a:lnTo>
                  <a:pt x="15515" y="59693"/>
                </a:lnTo>
                <a:lnTo>
                  <a:pt x="15632" y="54689"/>
                </a:lnTo>
                <a:lnTo>
                  <a:pt x="41695" y="14025"/>
                </a:lnTo>
                <a:lnTo>
                  <a:pt x="54589" y="12009"/>
                </a:lnTo>
                <a:lnTo>
                  <a:pt x="89884" y="12009"/>
                </a:lnTo>
                <a:lnTo>
                  <a:pt x="81570" y="5754"/>
                </a:lnTo>
                <a:lnTo>
                  <a:pt x="72611" y="2061"/>
                </a:lnTo>
                <a:lnTo>
                  <a:pt x="60639" y="83"/>
                </a:lnTo>
                <a:lnTo>
                  <a:pt x="43577" y="0"/>
                </a:lnTo>
                <a:close/>
              </a:path>
              <a:path w="108585" h="116839">
                <a:moveTo>
                  <a:pt x="89884" y="12009"/>
                </a:moveTo>
                <a:lnTo>
                  <a:pt x="62118" y="12009"/>
                </a:lnTo>
                <a:lnTo>
                  <a:pt x="68884" y="13899"/>
                </a:lnTo>
                <a:lnTo>
                  <a:pt x="76999" y="19158"/>
                </a:lnTo>
                <a:lnTo>
                  <a:pt x="84106" y="26923"/>
                </a:lnTo>
                <a:lnTo>
                  <a:pt x="91206" y="41509"/>
                </a:lnTo>
                <a:lnTo>
                  <a:pt x="92477" y="53048"/>
                </a:lnTo>
                <a:lnTo>
                  <a:pt x="92162" y="71274"/>
                </a:lnTo>
                <a:lnTo>
                  <a:pt x="60971" y="102296"/>
                </a:lnTo>
                <a:lnTo>
                  <a:pt x="43908" y="102453"/>
                </a:lnTo>
                <a:lnTo>
                  <a:pt x="91442" y="102453"/>
                </a:lnTo>
                <a:lnTo>
                  <a:pt x="108039" y="65200"/>
                </a:lnTo>
                <a:lnTo>
                  <a:pt x="108295" y="48458"/>
                </a:lnTo>
                <a:lnTo>
                  <a:pt x="105546" y="36523"/>
                </a:lnTo>
                <a:lnTo>
                  <a:pt x="100035" y="23532"/>
                </a:lnTo>
                <a:lnTo>
                  <a:pt x="92304" y="13830"/>
                </a:lnTo>
                <a:lnTo>
                  <a:pt x="89884" y="1200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28515" y="379423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70"/>
                </a:moveTo>
                <a:lnTo>
                  <a:pt x="1519" y="61726"/>
                </a:lnTo>
                <a:lnTo>
                  <a:pt x="6079" y="73386"/>
                </a:lnTo>
                <a:lnTo>
                  <a:pt x="17719" y="84781"/>
                </a:lnTo>
                <a:lnTo>
                  <a:pt x="28394" y="90444"/>
                </a:lnTo>
                <a:lnTo>
                  <a:pt x="45457" y="90286"/>
                </a:lnTo>
                <a:lnTo>
                  <a:pt x="76648" y="59265"/>
                </a:lnTo>
                <a:lnTo>
                  <a:pt x="76963" y="41038"/>
                </a:lnTo>
                <a:lnTo>
                  <a:pt x="75692" y="29499"/>
                </a:lnTo>
                <a:lnTo>
                  <a:pt x="68592" y="14913"/>
                </a:lnTo>
                <a:lnTo>
                  <a:pt x="61485" y="7148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1" y="2927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36720" y="378222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2" y="0"/>
                </a:moveTo>
                <a:lnTo>
                  <a:pt x="10039" y="21542"/>
                </a:lnTo>
                <a:lnTo>
                  <a:pt x="0" y="59465"/>
                </a:lnTo>
                <a:lnTo>
                  <a:pt x="0" y="59694"/>
                </a:lnTo>
                <a:lnTo>
                  <a:pt x="11631" y="96055"/>
                </a:lnTo>
                <a:lnTo>
                  <a:pt x="45778" y="115806"/>
                </a:lnTo>
                <a:lnTo>
                  <a:pt x="61601" y="116406"/>
                </a:lnTo>
                <a:lnTo>
                  <a:pt x="73177" y="113481"/>
                </a:lnTo>
                <a:lnTo>
                  <a:pt x="86535" y="107061"/>
                </a:lnTo>
                <a:lnTo>
                  <a:pt x="91467" y="102457"/>
                </a:lnTo>
                <a:lnTo>
                  <a:pt x="43944" y="102457"/>
                </a:lnTo>
                <a:lnTo>
                  <a:pt x="33270" y="96795"/>
                </a:lnTo>
                <a:lnTo>
                  <a:pt x="21624" y="85394"/>
                </a:lnTo>
                <a:lnTo>
                  <a:pt x="17064" y="73734"/>
                </a:lnTo>
                <a:lnTo>
                  <a:pt x="15546" y="59694"/>
                </a:lnTo>
                <a:lnTo>
                  <a:pt x="15663" y="54676"/>
                </a:lnTo>
                <a:lnTo>
                  <a:pt x="41725" y="14020"/>
                </a:lnTo>
                <a:lnTo>
                  <a:pt x="54620" y="12008"/>
                </a:lnTo>
                <a:lnTo>
                  <a:pt x="89906" y="12008"/>
                </a:lnTo>
                <a:lnTo>
                  <a:pt x="81589" y="5760"/>
                </a:lnTo>
                <a:lnTo>
                  <a:pt x="72638" y="2063"/>
                </a:lnTo>
                <a:lnTo>
                  <a:pt x="60661" y="83"/>
                </a:lnTo>
                <a:lnTo>
                  <a:pt x="43602" y="0"/>
                </a:lnTo>
                <a:close/>
              </a:path>
              <a:path w="108585" h="116839">
                <a:moveTo>
                  <a:pt x="89906" y="12008"/>
                </a:moveTo>
                <a:lnTo>
                  <a:pt x="62118" y="12008"/>
                </a:lnTo>
                <a:lnTo>
                  <a:pt x="68915" y="13897"/>
                </a:lnTo>
                <a:lnTo>
                  <a:pt x="77022" y="19151"/>
                </a:lnTo>
                <a:lnTo>
                  <a:pt x="84130" y="26915"/>
                </a:lnTo>
                <a:lnTo>
                  <a:pt x="91219" y="41502"/>
                </a:lnTo>
                <a:lnTo>
                  <a:pt x="92485" y="53040"/>
                </a:lnTo>
                <a:lnTo>
                  <a:pt x="92165" y="71263"/>
                </a:lnTo>
                <a:lnTo>
                  <a:pt x="61006" y="102295"/>
                </a:lnTo>
                <a:lnTo>
                  <a:pt x="43944" y="102457"/>
                </a:lnTo>
                <a:lnTo>
                  <a:pt x="91467" y="102457"/>
                </a:lnTo>
                <a:lnTo>
                  <a:pt x="108040" y="65204"/>
                </a:lnTo>
                <a:lnTo>
                  <a:pt x="108296" y="48460"/>
                </a:lnTo>
                <a:lnTo>
                  <a:pt x="105554" y="36523"/>
                </a:lnTo>
                <a:lnTo>
                  <a:pt x="100064" y="23529"/>
                </a:lnTo>
                <a:lnTo>
                  <a:pt x="92332" y="13830"/>
                </a:lnTo>
                <a:lnTo>
                  <a:pt x="89906" y="120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52264" y="379423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70"/>
                </a:moveTo>
                <a:lnTo>
                  <a:pt x="1519" y="61726"/>
                </a:lnTo>
                <a:lnTo>
                  <a:pt x="6079" y="73386"/>
                </a:lnTo>
                <a:lnTo>
                  <a:pt x="17725" y="84787"/>
                </a:lnTo>
                <a:lnTo>
                  <a:pt x="28399" y="90449"/>
                </a:lnTo>
                <a:lnTo>
                  <a:pt x="45461" y="90287"/>
                </a:lnTo>
                <a:lnTo>
                  <a:pt x="76620" y="59255"/>
                </a:lnTo>
                <a:lnTo>
                  <a:pt x="76940" y="41031"/>
                </a:lnTo>
                <a:lnTo>
                  <a:pt x="75674" y="29494"/>
                </a:lnTo>
                <a:lnTo>
                  <a:pt x="68585" y="14907"/>
                </a:lnTo>
                <a:lnTo>
                  <a:pt x="61477" y="7143"/>
                </a:lnTo>
                <a:lnTo>
                  <a:pt x="53370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2" y="29268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60468" y="378222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41"/>
                </a:lnTo>
                <a:lnTo>
                  <a:pt x="0" y="59464"/>
                </a:lnTo>
                <a:lnTo>
                  <a:pt x="0" y="59689"/>
                </a:lnTo>
                <a:lnTo>
                  <a:pt x="11627" y="96050"/>
                </a:lnTo>
                <a:lnTo>
                  <a:pt x="45771" y="115804"/>
                </a:lnTo>
                <a:lnTo>
                  <a:pt x="61601" y="116402"/>
                </a:lnTo>
                <a:lnTo>
                  <a:pt x="73171" y="113476"/>
                </a:lnTo>
                <a:lnTo>
                  <a:pt x="86532" y="107060"/>
                </a:lnTo>
                <a:lnTo>
                  <a:pt x="91462" y="102453"/>
                </a:lnTo>
                <a:lnTo>
                  <a:pt x="43934" y="102453"/>
                </a:lnTo>
                <a:lnTo>
                  <a:pt x="33259" y="96792"/>
                </a:lnTo>
                <a:lnTo>
                  <a:pt x="21602" y="85399"/>
                </a:lnTo>
                <a:lnTo>
                  <a:pt x="17056" y="73737"/>
                </a:lnTo>
                <a:lnTo>
                  <a:pt x="15546" y="59689"/>
                </a:lnTo>
                <a:lnTo>
                  <a:pt x="15661" y="54697"/>
                </a:lnTo>
                <a:lnTo>
                  <a:pt x="41708" y="14022"/>
                </a:lnTo>
                <a:lnTo>
                  <a:pt x="54589" y="12006"/>
                </a:lnTo>
                <a:lnTo>
                  <a:pt x="89903" y="12006"/>
                </a:lnTo>
                <a:lnTo>
                  <a:pt x="81577" y="5752"/>
                </a:lnTo>
                <a:lnTo>
                  <a:pt x="72627" y="2059"/>
                </a:lnTo>
                <a:lnTo>
                  <a:pt x="60647" y="82"/>
                </a:lnTo>
                <a:lnTo>
                  <a:pt x="43582" y="0"/>
                </a:lnTo>
                <a:close/>
              </a:path>
              <a:path w="108585" h="116839">
                <a:moveTo>
                  <a:pt x="89903" y="12006"/>
                </a:moveTo>
                <a:lnTo>
                  <a:pt x="62118" y="12006"/>
                </a:lnTo>
                <a:lnTo>
                  <a:pt x="68884" y="13896"/>
                </a:lnTo>
                <a:lnTo>
                  <a:pt x="77019" y="19148"/>
                </a:lnTo>
                <a:lnTo>
                  <a:pt x="84127" y="26913"/>
                </a:lnTo>
                <a:lnTo>
                  <a:pt x="91206" y="41504"/>
                </a:lnTo>
                <a:lnTo>
                  <a:pt x="92477" y="53042"/>
                </a:lnTo>
                <a:lnTo>
                  <a:pt x="92164" y="71268"/>
                </a:lnTo>
                <a:lnTo>
                  <a:pt x="60993" y="102294"/>
                </a:lnTo>
                <a:lnTo>
                  <a:pt x="43934" y="102453"/>
                </a:lnTo>
                <a:lnTo>
                  <a:pt x="91462" y="102453"/>
                </a:lnTo>
                <a:lnTo>
                  <a:pt x="108040" y="65203"/>
                </a:lnTo>
                <a:lnTo>
                  <a:pt x="108296" y="48460"/>
                </a:lnTo>
                <a:lnTo>
                  <a:pt x="105550" y="36524"/>
                </a:lnTo>
                <a:lnTo>
                  <a:pt x="100049" y="23533"/>
                </a:lnTo>
                <a:lnTo>
                  <a:pt x="92330" y="13829"/>
                </a:lnTo>
                <a:lnTo>
                  <a:pt x="89903" y="120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76013" y="379423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70"/>
                </a:moveTo>
                <a:lnTo>
                  <a:pt x="1511" y="61730"/>
                </a:lnTo>
                <a:lnTo>
                  <a:pt x="6057" y="73392"/>
                </a:lnTo>
                <a:lnTo>
                  <a:pt x="17714" y="84785"/>
                </a:lnTo>
                <a:lnTo>
                  <a:pt x="28390" y="90446"/>
                </a:lnTo>
                <a:lnTo>
                  <a:pt x="45448" y="90287"/>
                </a:lnTo>
                <a:lnTo>
                  <a:pt x="76619" y="59261"/>
                </a:lnTo>
                <a:lnTo>
                  <a:pt x="76933" y="41035"/>
                </a:lnTo>
                <a:lnTo>
                  <a:pt x="75661" y="29497"/>
                </a:lnTo>
                <a:lnTo>
                  <a:pt x="68582" y="14906"/>
                </a:lnTo>
                <a:lnTo>
                  <a:pt x="61474" y="7141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48" y="2928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011838" y="384016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11838" y="384016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43689" y="380828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43689" y="380828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573253" y="1835836"/>
          <a:ext cx="3931285" cy="39427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66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61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96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29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313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3796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8000">
                <a:tc gridSpan="6">
                  <a:txBody>
                    <a:bodyPr/>
                    <a:lstStyle/>
                    <a:p>
                      <a:pPr marR="1651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32504" indent="-2397125">
                        <a:lnSpc>
                          <a:spcPts val="780"/>
                        </a:lnSpc>
                        <a:tabLst>
                          <a:tab pos="3416300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23189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33">
                <a:tc gridSpan="6">
                  <a:txBody>
                    <a:bodyPr/>
                    <a:lstStyle/>
                    <a:p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724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</a:pPr>
                      <a:r>
                        <a:rPr sz="800" b="1" spc="-35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Intervenciones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8279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Desenlaces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92403">
                <a:tc>
                  <a:txBody>
                    <a:bodyPr/>
                    <a:lstStyle/>
                    <a:p>
                      <a:pPr marL="83820" marR="8509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Lecur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Francia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 marR="8064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3.6%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(n=5)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34925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Linfocintigrafía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laparoscópica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Disecció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nódulo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sitios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 marR="146685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metástasis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gangio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92%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(23/25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positivos)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62230" marR="401320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VPN: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98,2%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1/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1369">
                <a:tc>
                  <a:txBody>
                    <a:bodyPr/>
                    <a:lstStyle/>
                    <a:p>
                      <a:pPr marL="83820" marR="6223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Altgassen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2008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Alemania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 marR="80645">
                        <a:lnSpc>
                          <a:spcPct val="100000"/>
                        </a:lnSpc>
                      </a:pP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7.5%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(n=38)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 marR="124460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Identificación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56515" marR="107950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880" marR="68580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metástasis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pélvicos: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88.6%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umores ≤20mm con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94%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29632">
                <a:tc>
                  <a:txBody>
                    <a:bodyPr/>
                    <a:lstStyle/>
                    <a:p>
                      <a:pPr marL="83820" marR="4572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Malzoni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2009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Italia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 marR="8064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6.3%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(n=8)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 marR="130175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laparoscópica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(65)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56515" marR="6223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abdomina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(62)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56515" marR="4572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para-aórtic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Frozen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section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 marR="96520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aórticos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resecados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Recurrencia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690079" y="257716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1" y="59709"/>
                </a:lnTo>
                <a:lnTo>
                  <a:pt x="11614" y="96063"/>
                </a:lnTo>
                <a:lnTo>
                  <a:pt x="45763" y="115806"/>
                </a:lnTo>
                <a:lnTo>
                  <a:pt x="61589" y="116406"/>
                </a:lnTo>
                <a:lnTo>
                  <a:pt x="73163" y="113484"/>
                </a:lnTo>
                <a:lnTo>
                  <a:pt x="86521" y="107077"/>
                </a:lnTo>
                <a:lnTo>
                  <a:pt x="91444" y="102478"/>
                </a:lnTo>
                <a:lnTo>
                  <a:pt x="43923" y="102478"/>
                </a:lnTo>
                <a:lnTo>
                  <a:pt x="33252" y="96806"/>
                </a:lnTo>
                <a:lnTo>
                  <a:pt x="21609" y="85410"/>
                </a:lnTo>
                <a:lnTo>
                  <a:pt x="17047" y="73756"/>
                </a:lnTo>
                <a:lnTo>
                  <a:pt x="15526" y="59709"/>
                </a:lnTo>
                <a:lnTo>
                  <a:pt x="15646" y="54674"/>
                </a:lnTo>
                <a:lnTo>
                  <a:pt x="41707" y="14022"/>
                </a:lnTo>
                <a:lnTo>
                  <a:pt x="54601" y="12008"/>
                </a:lnTo>
                <a:lnTo>
                  <a:pt x="89884" y="12008"/>
                </a:lnTo>
                <a:lnTo>
                  <a:pt x="81572" y="5759"/>
                </a:lnTo>
                <a:lnTo>
                  <a:pt x="72623" y="2062"/>
                </a:lnTo>
                <a:lnTo>
                  <a:pt x="60645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84" y="12008"/>
                </a:moveTo>
                <a:lnTo>
                  <a:pt x="62115" y="12008"/>
                </a:lnTo>
                <a:lnTo>
                  <a:pt x="68890" y="13897"/>
                </a:lnTo>
                <a:lnTo>
                  <a:pt x="77019" y="19153"/>
                </a:lnTo>
                <a:lnTo>
                  <a:pt x="84127" y="26918"/>
                </a:lnTo>
                <a:lnTo>
                  <a:pt x="91210" y="41510"/>
                </a:lnTo>
                <a:lnTo>
                  <a:pt x="92479" y="53046"/>
                </a:lnTo>
                <a:lnTo>
                  <a:pt x="92160" y="71288"/>
                </a:lnTo>
                <a:lnTo>
                  <a:pt x="60986" y="102317"/>
                </a:lnTo>
                <a:lnTo>
                  <a:pt x="43923" y="102478"/>
                </a:lnTo>
                <a:lnTo>
                  <a:pt x="91444" y="102478"/>
                </a:lnTo>
                <a:lnTo>
                  <a:pt x="108042" y="65212"/>
                </a:lnTo>
                <a:lnTo>
                  <a:pt x="108298" y="48475"/>
                </a:lnTo>
                <a:lnTo>
                  <a:pt x="105549" y="36533"/>
                </a:lnTo>
                <a:lnTo>
                  <a:pt x="100040" y="23538"/>
                </a:lnTo>
                <a:lnTo>
                  <a:pt x="92312" y="13833"/>
                </a:lnTo>
                <a:lnTo>
                  <a:pt x="89884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705605" y="258917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47"/>
                </a:lnTo>
                <a:lnTo>
                  <a:pt x="6083" y="73402"/>
                </a:lnTo>
                <a:lnTo>
                  <a:pt x="17725" y="84798"/>
                </a:lnTo>
                <a:lnTo>
                  <a:pt x="28397" y="90470"/>
                </a:lnTo>
                <a:lnTo>
                  <a:pt x="45460" y="90309"/>
                </a:lnTo>
                <a:lnTo>
                  <a:pt x="76633" y="59280"/>
                </a:lnTo>
                <a:lnTo>
                  <a:pt x="76952" y="41038"/>
                </a:lnTo>
                <a:lnTo>
                  <a:pt x="75683" y="29502"/>
                </a:lnTo>
                <a:lnTo>
                  <a:pt x="68601" y="14910"/>
                </a:lnTo>
                <a:lnTo>
                  <a:pt x="61493" y="7145"/>
                </a:lnTo>
                <a:lnTo>
                  <a:pt x="53364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7" y="2926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13822" y="257716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3" y="0"/>
                </a:moveTo>
                <a:lnTo>
                  <a:pt x="10018" y="21536"/>
                </a:lnTo>
                <a:lnTo>
                  <a:pt x="0" y="59464"/>
                </a:lnTo>
                <a:lnTo>
                  <a:pt x="1" y="59708"/>
                </a:lnTo>
                <a:lnTo>
                  <a:pt x="11609" y="96061"/>
                </a:lnTo>
                <a:lnTo>
                  <a:pt x="45760" y="115806"/>
                </a:lnTo>
                <a:lnTo>
                  <a:pt x="61578" y="116405"/>
                </a:lnTo>
                <a:lnTo>
                  <a:pt x="73157" y="113484"/>
                </a:lnTo>
                <a:lnTo>
                  <a:pt x="86510" y="107079"/>
                </a:lnTo>
                <a:lnTo>
                  <a:pt x="91438" y="102477"/>
                </a:lnTo>
                <a:lnTo>
                  <a:pt x="43913" y="102477"/>
                </a:lnTo>
                <a:lnTo>
                  <a:pt x="33243" y="96804"/>
                </a:lnTo>
                <a:lnTo>
                  <a:pt x="21601" y="85411"/>
                </a:lnTo>
                <a:lnTo>
                  <a:pt x="17043" y="73756"/>
                </a:lnTo>
                <a:lnTo>
                  <a:pt x="15526" y="59708"/>
                </a:lnTo>
                <a:lnTo>
                  <a:pt x="15646" y="54683"/>
                </a:lnTo>
                <a:lnTo>
                  <a:pt x="41699" y="14022"/>
                </a:lnTo>
                <a:lnTo>
                  <a:pt x="54589" y="12007"/>
                </a:lnTo>
                <a:lnTo>
                  <a:pt x="89878" y="12007"/>
                </a:lnTo>
                <a:lnTo>
                  <a:pt x="81565" y="5755"/>
                </a:lnTo>
                <a:lnTo>
                  <a:pt x="72616" y="2060"/>
                </a:lnTo>
                <a:lnTo>
                  <a:pt x="60638" y="82"/>
                </a:lnTo>
                <a:lnTo>
                  <a:pt x="43573" y="0"/>
                </a:lnTo>
                <a:close/>
              </a:path>
              <a:path w="108585" h="116839">
                <a:moveTo>
                  <a:pt x="89878" y="12007"/>
                </a:moveTo>
                <a:lnTo>
                  <a:pt x="62115" y="12007"/>
                </a:lnTo>
                <a:lnTo>
                  <a:pt x="68878" y="13896"/>
                </a:lnTo>
                <a:lnTo>
                  <a:pt x="77015" y="19152"/>
                </a:lnTo>
                <a:lnTo>
                  <a:pt x="84117" y="26918"/>
                </a:lnTo>
                <a:lnTo>
                  <a:pt x="91205" y="41512"/>
                </a:lnTo>
                <a:lnTo>
                  <a:pt x="92475" y="53049"/>
                </a:lnTo>
                <a:lnTo>
                  <a:pt x="92156" y="71291"/>
                </a:lnTo>
                <a:lnTo>
                  <a:pt x="60973" y="102316"/>
                </a:lnTo>
                <a:lnTo>
                  <a:pt x="43913" y="102477"/>
                </a:lnTo>
                <a:lnTo>
                  <a:pt x="91438" y="102477"/>
                </a:lnTo>
                <a:lnTo>
                  <a:pt x="108033" y="65212"/>
                </a:lnTo>
                <a:lnTo>
                  <a:pt x="108289" y="48475"/>
                </a:lnTo>
                <a:lnTo>
                  <a:pt x="105544" y="36533"/>
                </a:lnTo>
                <a:lnTo>
                  <a:pt x="100033" y="23538"/>
                </a:lnTo>
                <a:lnTo>
                  <a:pt x="92304" y="13832"/>
                </a:lnTo>
                <a:lnTo>
                  <a:pt x="89878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29348" y="258917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49"/>
                </a:lnTo>
                <a:lnTo>
                  <a:pt x="6074" y="73404"/>
                </a:lnTo>
                <a:lnTo>
                  <a:pt x="17717" y="84797"/>
                </a:lnTo>
                <a:lnTo>
                  <a:pt x="28387" y="90469"/>
                </a:lnTo>
                <a:lnTo>
                  <a:pt x="45446" y="90308"/>
                </a:lnTo>
                <a:lnTo>
                  <a:pt x="76630" y="59284"/>
                </a:lnTo>
                <a:lnTo>
                  <a:pt x="76949" y="41041"/>
                </a:lnTo>
                <a:lnTo>
                  <a:pt x="75678" y="29504"/>
                </a:lnTo>
                <a:lnTo>
                  <a:pt x="68590" y="14910"/>
                </a:lnTo>
                <a:lnTo>
                  <a:pt x="61488" y="7144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2" y="2926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37552" y="257716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39"/>
                </a:lnTo>
                <a:lnTo>
                  <a:pt x="0" y="59464"/>
                </a:lnTo>
                <a:lnTo>
                  <a:pt x="1" y="59708"/>
                </a:lnTo>
                <a:lnTo>
                  <a:pt x="11615" y="96062"/>
                </a:lnTo>
                <a:lnTo>
                  <a:pt x="45771" y="115805"/>
                </a:lnTo>
                <a:lnTo>
                  <a:pt x="61588" y="116404"/>
                </a:lnTo>
                <a:lnTo>
                  <a:pt x="73163" y="113483"/>
                </a:lnTo>
                <a:lnTo>
                  <a:pt x="86520" y="107076"/>
                </a:lnTo>
                <a:lnTo>
                  <a:pt x="91447" y="102476"/>
                </a:lnTo>
                <a:lnTo>
                  <a:pt x="43923" y="102476"/>
                </a:lnTo>
                <a:lnTo>
                  <a:pt x="33253" y="96803"/>
                </a:lnTo>
                <a:lnTo>
                  <a:pt x="21610" y="85411"/>
                </a:lnTo>
                <a:lnTo>
                  <a:pt x="17053" y="73756"/>
                </a:lnTo>
                <a:lnTo>
                  <a:pt x="15535" y="59708"/>
                </a:lnTo>
                <a:lnTo>
                  <a:pt x="15655" y="54675"/>
                </a:lnTo>
                <a:lnTo>
                  <a:pt x="41715" y="14020"/>
                </a:lnTo>
                <a:lnTo>
                  <a:pt x="54601" y="12007"/>
                </a:lnTo>
                <a:lnTo>
                  <a:pt x="89888" y="12007"/>
                </a:lnTo>
                <a:lnTo>
                  <a:pt x="81574" y="5755"/>
                </a:lnTo>
                <a:lnTo>
                  <a:pt x="72622" y="2060"/>
                </a:lnTo>
                <a:lnTo>
                  <a:pt x="60647" y="82"/>
                </a:lnTo>
                <a:lnTo>
                  <a:pt x="43583" y="0"/>
                </a:lnTo>
                <a:close/>
              </a:path>
              <a:path w="108585" h="116839">
                <a:moveTo>
                  <a:pt x="89888" y="12007"/>
                </a:moveTo>
                <a:lnTo>
                  <a:pt x="62115" y="12007"/>
                </a:lnTo>
                <a:lnTo>
                  <a:pt x="68887" y="13896"/>
                </a:lnTo>
                <a:lnTo>
                  <a:pt x="77024" y="19150"/>
                </a:lnTo>
                <a:lnTo>
                  <a:pt x="84126" y="26916"/>
                </a:lnTo>
                <a:lnTo>
                  <a:pt x="91213" y="41510"/>
                </a:lnTo>
                <a:lnTo>
                  <a:pt x="92479" y="53047"/>
                </a:lnTo>
                <a:lnTo>
                  <a:pt x="92159" y="71290"/>
                </a:lnTo>
                <a:lnTo>
                  <a:pt x="60982" y="102315"/>
                </a:lnTo>
                <a:lnTo>
                  <a:pt x="43923" y="102476"/>
                </a:lnTo>
                <a:lnTo>
                  <a:pt x="91447" y="102476"/>
                </a:lnTo>
                <a:lnTo>
                  <a:pt x="108042" y="65211"/>
                </a:lnTo>
                <a:lnTo>
                  <a:pt x="108296" y="48474"/>
                </a:lnTo>
                <a:lnTo>
                  <a:pt x="105549" y="36532"/>
                </a:lnTo>
                <a:lnTo>
                  <a:pt x="100043" y="23536"/>
                </a:lnTo>
                <a:lnTo>
                  <a:pt x="92314" y="13831"/>
                </a:lnTo>
                <a:lnTo>
                  <a:pt x="89888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53088" y="258917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49"/>
                </a:lnTo>
                <a:lnTo>
                  <a:pt x="6074" y="73404"/>
                </a:lnTo>
                <a:lnTo>
                  <a:pt x="17718" y="84796"/>
                </a:lnTo>
                <a:lnTo>
                  <a:pt x="28387" y="90469"/>
                </a:lnTo>
                <a:lnTo>
                  <a:pt x="45446" y="90308"/>
                </a:lnTo>
                <a:lnTo>
                  <a:pt x="76623" y="59282"/>
                </a:lnTo>
                <a:lnTo>
                  <a:pt x="76943" y="41040"/>
                </a:lnTo>
                <a:lnTo>
                  <a:pt x="75678" y="29503"/>
                </a:lnTo>
                <a:lnTo>
                  <a:pt x="68590" y="14909"/>
                </a:lnTo>
                <a:lnTo>
                  <a:pt x="61489" y="7143"/>
                </a:lnTo>
                <a:lnTo>
                  <a:pt x="53352" y="1889"/>
                </a:lnTo>
                <a:lnTo>
                  <a:pt x="46579" y="0"/>
                </a:lnTo>
                <a:lnTo>
                  <a:pt x="39066" y="0"/>
                </a:lnTo>
                <a:lnTo>
                  <a:pt x="2063" y="29263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61292" y="257716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1" y="59709"/>
                </a:lnTo>
                <a:lnTo>
                  <a:pt x="11615" y="96064"/>
                </a:lnTo>
                <a:lnTo>
                  <a:pt x="45769" y="115806"/>
                </a:lnTo>
                <a:lnTo>
                  <a:pt x="61590" y="116406"/>
                </a:lnTo>
                <a:lnTo>
                  <a:pt x="73164" y="113484"/>
                </a:lnTo>
                <a:lnTo>
                  <a:pt x="86522" y="107077"/>
                </a:lnTo>
                <a:lnTo>
                  <a:pt x="91447" y="102479"/>
                </a:lnTo>
                <a:lnTo>
                  <a:pt x="43926" y="102479"/>
                </a:lnTo>
                <a:lnTo>
                  <a:pt x="33254" y="96807"/>
                </a:lnTo>
                <a:lnTo>
                  <a:pt x="21613" y="85412"/>
                </a:lnTo>
                <a:lnTo>
                  <a:pt x="17056" y="73757"/>
                </a:lnTo>
                <a:lnTo>
                  <a:pt x="15538" y="59709"/>
                </a:lnTo>
                <a:lnTo>
                  <a:pt x="15658" y="54679"/>
                </a:lnTo>
                <a:lnTo>
                  <a:pt x="41712" y="14022"/>
                </a:lnTo>
                <a:lnTo>
                  <a:pt x="54601" y="12008"/>
                </a:lnTo>
                <a:lnTo>
                  <a:pt x="89891" y="12008"/>
                </a:lnTo>
                <a:lnTo>
                  <a:pt x="81575" y="5755"/>
                </a:lnTo>
                <a:lnTo>
                  <a:pt x="72620" y="2060"/>
                </a:lnTo>
                <a:lnTo>
                  <a:pt x="60642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91" y="12008"/>
                </a:moveTo>
                <a:lnTo>
                  <a:pt x="62115" y="12008"/>
                </a:lnTo>
                <a:lnTo>
                  <a:pt x="68890" y="13897"/>
                </a:lnTo>
                <a:lnTo>
                  <a:pt x="77019" y="19153"/>
                </a:lnTo>
                <a:lnTo>
                  <a:pt x="84127" y="26918"/>
                </a:lnTo>
                <a:lnTo>
                  <a:pt x="91211" y="41509"/>
                </a:lnTo>
                <a:lnTo>
                  <a:pt x="92480" y="53046"/>
                </a:lnTo>
                <a:lnTo>
                  <a:pt x="92160" y="71286"/>
                </a:lnTo>
                <a:lnTo>
                  <a:pt x="60988" y="102317"/>
                </a:lnTo>
                <a:lnTo>
                  <a:pt x="43926" y="102479"/>
                </a:lnTo>
                <a:lnTo>
                  <a:pt x="91447" y="102479"/>
                </a:lnTo>
                <a:lnTo>
                  <a:pt x="108042" y="65212"/>
                </a:lnTo>
                <a:lnTo>
                  <a:pt x="108298" y="48475"/>
                </a:lnTo>
                <a:lnTo>
                  <a:pt x="105550" y="36533"/>
                </a:lnTo>
                <a:lnTo>
                  <a:pt x="100044" y="23537"/>
                </a:lnTo>
                <a:lnTo>
                  <a:pt x="92317" y="13832"/>
                </a:lnTo>
                <a:lnTo>
                  <a:pt x="89891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76830" y="258917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49"/>
                </a:lnTo>
                <a:lnTo>
                  <a:pt x="6074" y="73404"/>
                </a:lnTo>
                <a:lnTo>
                  <a:pt x="17715" y="84799"/>
                </a:lnTo>
                <a:lnTo>
                  <a:pt x="28387" y="90471"/>
                </a:lnTo>
                <a:lnTo>
                  <a:pt x="45449" y="90309"/>
                </a:lnTo>
                <a:lnTo>
                  <a:pt x="76621" y="59278"/>
                </a:lnTo>
                <a:lnTo>
                  <a:pt x="76941" y="41037"/>
                </a:lnTo>
                <a:lnTo>
                  <a:pt x="75672" y="29501"/>
                </a:lnTo>
                <a:lnTo>
                  <a:pt x="68589" y="14910"/>
                </a:lnTo>
                <a:lnTo>
                  <a:pt x="61481" y="7145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2" y="2926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12655" y="263510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44528" y="260322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06695" y="1369079"/>
            <a:ext cx="359838" cy="3535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880995" y="1057121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0795" y="3061703"/>
            <a:ext cx="8921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7296" y="3532257"/>
            <a:ext cx="3984625" cy="1071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Lecur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Matheve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Querle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Leblan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Bilatera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sentinel node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accuratel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predic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absenc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metastasi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result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SENTICO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May;29(13):1686–91.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Altgasse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Brandstad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Kohle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Schneide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Multicente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validatio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study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concep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Group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United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Jun;26(18):2943–51.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Malzon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Tinell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Cosentin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Malzon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laparoscopi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 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lymphadenectom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 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experience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May;16(5):1316–23.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55116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2425" y="310229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78702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76001" y="3181487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2699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0008" y="30860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2891411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85790" y="1497074"/>
          <a:ext cx="3895725" cy="12846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81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77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88443">
                <a:tc>
                  <a:txBody>
                    <a:bodyPr/>
                    <a:lstStyle/>
                    <a:p>
                      <a:pPr marL="425450" marR="41275" indent="-38989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2.1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60960" marR="22225" algn="just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únicament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espaci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linfova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cular;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3710">
                <a:tc>
                  <a:txBody>
                    <a:bodyPr/>
                    <a:lstStyle/>
                    <a:p>
                      <a:pPr marL="36195" marR="40640" indent="9080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052">
                <a:tc>
                  <a:txBody>
                    <a:bodyPr/>
                    <a:lstStyle/>
                    <a:p>
                      <a:pPr marL="221615" marR="103505" indent="-11874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79304" y="1082223"/>
            <a:ext cx="3733800" cy="457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deb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ser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quirúrgic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más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indicad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evalua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el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compromiso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linfátic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retroperitoneal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paciente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 de cuello uterino en estadio IA2?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78432" y="420346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8" y="0"/>
                </a:moveTo>
                <a:lnTo>
                  <a:pt x="10039" y="21541"/>
                </a:lnTo>
                <a:lnTo>
                  <a:pt x="0" y="59461"/>
                </a:lnTo>
                <a:lnTo>
                  <a:pt x="0" y="59699"/>
                </a:lnTo>
                <a:lnTo>
                  <a:pt x="11629" y="96063"/>
                </a:lnTo>
                <a:lnTo>
                  <a:pt x="45774" y="115802"/>
                </a:lnTo>
                <a:lnTo>
                  <a:pt x="61594" y="116402"/>
                </a:lnTo>
                <a:lnTo>
                  <a:pt x="73162" y="113480"/>
                </a:lnTo>
                <a:lnTo>
                  <a:pt x="86534" y="107069"/>
                </a:lnTo>
                <a:lnTo>
                  <a:pt x="91457" y="102473"/>
                </a:lnTo>
                <a:lnTo>
                  <a:pt x="43937" y="102473"/>
                </a:lnTo>
                <a:lnTo>
                  <a:pt x="33266" y="96798"/>
                </a:lnTo>
                <a:lnTo>
                  <a:pt x="21624" y="85395"/>
                </a:lnTo>
                <a:lnTo>
                  <a:pt x="17064" y="73744"/>
                </a:lnTo>
                <a:lnTo>
                  <a:pt x="15547" y="59699"/>
                </a:lnTo>
                <a:lnTo>
                  <a:pt x="15549" y="59461"/>
                </a:lnTo>
                <a:lnTo>
                  <a:pt x="30468" y="20052"/>
                </a:lnTo>
                <a:lnTo>
                  <a:pt x="54620" y="12004"/>
                </a:lnTo>
                <a:lnTo>
                  <a:pt x="89894" y="12004"/>
                </a:lnTo>
                <a:lnTo>
                  <a:pt x="81580" y="5756"/>
                </a:lnTo>
                <a:lnTo>
                  <a:pt x="72630" y="2070"/>
                </a:lnTo>
                <a:lnTo>
                  <a:pt x="60651" y="86"/>
                </a:lnTo>
                <a:lnTo>
                  <a:pt x="43588" y="0"/>
                </a:lnTo>
                <a:close/>
              </a:path>
              <a:path w="108585" h="116839">
                <a:moveTo>
                  <a:pt x="89894" y="12004"/>
                </a:moveTo>
                <a:lnTo>
                  <a:pt x="62118" y="12004"/>
                </a:lnTo>
                <a:lnTo>
                  <a:pt x="68884" y="13893"/>
                </a:lnTo>
                <a:lnTo>
                  <a:pt x="77028" y="19151"/>
                </a:lnTo>
                <a:lnTo>
                  <a:pt x="84133" y="26917"/>
                </a:lnTo>
                <a:lnTo>
                  <a:pt x="91221" y="41510"/>
                </a:lnTo>
                <a:lnTo>
                  <a:pt x="92483" y="53051"/>
                </a:lnTo>
                <a:lnTo>
                  <a:pt x="92160" y="71282"/>
                </a:lnTo>
                <a:lnTo>
                  <a:pt x="60994" y="102313"/>
                </a:lnTo>
                <a:lnTo>
                  <a:pt x="43937" y="102473"/>
                </a:lnTo>
                <a:lnTo>
                  <a:pt x="91457" y="102473"/>
                </a:lnTo>
                <a:lnTo>
                  <a:pt x="108045" y="65205"/>
                </a:lnTo>
                <a:lnTo>
                  <a:pt x="108294" y="48464"/>
                </a:lnTo>
                <a:lnTo>
                  <a:pt x="105551" y="36521"/>
                </a:lnTo>
                <a:lnTo>
                  <a:pt x="100062" y="23531"/>
                </a:lnTo>
                <a:lnTo>
                  <a:pt x="92328" y="13833"/>
                </a:lnTo>
                <a:lnTo>
                  <a:pt x="89894" y="1200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993977" y="421546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70"/>
                </a:moveTo>
                <a:lnTo>
                  <a:pt x="1519" y="61739"/>
                </a:lnTo>
                <a:lnTo>
                  <a:pt x="6079" y="73391"/>
                </a:lnTo>
                <a:lnTo>
                  <a:pt x="17722" y="84794"/>
                </a:lnTo>
                <a:lnTo>
                  <a:pt x="28392" y="90469"/>
                </a:lnTo>
                <a:lnTo>
                  <a:pt x="45449" y="90309"/>
                </a:lnTo>
                <a:lnTo>
                  <a:pt x="76616" y="59278"/>
                </a:lnTo>
                <a:lnTo>
                  <a:pt x="76939" y="41047"/>
                </a:lnTo>
                <a:lnTo>
                  <a:pt x="75676" y="29506"/>
                </a:lnTo>
                <a:lnTo>
                  <a:pt x="68589" y="14913"/>
                </a:lnTo>
                <a:lnTo>
                  <a:pt x="61483" y="7147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2" y="29277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02181" y="420346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27" y="21540"/>
                </a:lnTo>
                <a:lnTo>
                  <a:pt x="0" y="59460"/>
                </a:lnTo>
                <a:lnTo>
                  <a:pt x="0" y="59697"/>
                </a:lnTo>
                <a:lnTo>
                  <a:pt x="11629" y="96061"/>
                </a:lnTo>
                <a:lnTo>
                  <a:pt x="45776" y="115802"/>
                </a:lnTo>
                <a:lnTo>
                  <a:pt x="61594" y="116399"/>
                </a:lnTo>
                <a:lnTo>
                  <a:pt x="73166" y="113477"/>
                </a:lnTo>
                <a:lnTo>
                  <a:pt x="86526" y="107073"/>
                </a:lnTo>
                <a:lnTo>
                  <a:pt x="91454" y="102470"/>
                </a:lnTo>
                <a:lnTo>
                  <a:pt x="43910" y="102470"/>
                </a:lnTo>
                <a:lnTo>
                  <a:pt x="33239" y="96794"/>
                </a:lnTo>
                <a:lnTo>
                  <a:pt x="21611" y="85393"/>
                </a:lnTo>
                <a:lnTo>
                  <a:pt x="17056" y="73742"/>
                </a:lnTo>
                <a:lnTo>
                  <a:pt x="15547" y="59697"/>
                </a:lnTo>
                <a:lnTo>
                  <a:pt x="15661" y="54694"/>
                </a:lnTo>
                <a:lnTo>
                  <a:pt x="41695" y="14018"/>
                </a:lnTo>
                <a:lnTo>
                  <a:pt x="54589" y="12002"/>
                </a:lnTo>
                <a:lnTo>
                  <a:pt x="89892" y="12002"/>
                </a:lnTo>
                <a:lnTo>
                  <a:pt x="81569" y="5751"/>
                </a:lnTo>
                <a:lnTo>
                  <a:pt x="72611" y="2067"/>
                </a:lnTo>
                <a:lnTo>
                  <a:pt x="60638" y="85"/>
                </a:lnTo>
                <a:lnTo>
                  <a:pt x="43577" y="0"/>
                </a:lnTo>
                <a:close/>
              </a:path>
              <a:path w="108585" h="116839">
                <a:moveTo>
                  <a:pt x="89892" y="12002"/>
                </a:moveTo>
                <a:lnTo>
                  <a:pt x="62118" y="12002"/>
                </a:lnTo>
                <a:lnTo>
                  <a:pt x="68884" y="13892"/>
                </a:lnTo>
                <a:lnTo>
                  <a:pt x="77029" y="19151"/>
                </a:lnTo>
                <a:lnTo>
                  <a:pt x="84134" y="26917"/>
                </a:lnTo>
                <a:lnTo>
                  <a:pt x="91221" y="41511"/>
                </a:lnTo>
                <a:lnTo>
                  <a:pt x="92483" y="53053"/>
                </a:lnTo>
                <a:lnTo>
                  <a:pt x="92159" y="71285"/>
                </a:lnTo>
                <a:lnTo>
                  <a:pt x="60985" y="102311"/>
                </a:lnTo>
                <a:lnTo>
                  <a:pt x="43910" y="102470"/>
                </a:lnTo>
                <a:lnTo>
                  <a:pt x="91454" y="102470"/>
                </a:lnTo>
                <a:lnTo>
                  <a:pt x="108038" y="65198"/>
                </a:lnTo>
                <a:lnTo>
                  <a:pt x="108293" y="48457"/>
                </a:lnTo>
                <a:lnTo>
                  <a:pt x="105549" y="36515"/>
                </a:lnTo>
                <a:lnTo>
                  <a:pt x="100057" y="23522"/>
                </a:lnTo>
                <a:lnTo>
                  <a:pt x="92323" y="13828"/>
                </a:lnTo>
                <a:lnTo>
                  <a:pt x="89892" y="1200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17726" y="421546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70"/>
                </a:moveTo>
                <a:lnTo>
                  <a:pt x="1511" y="61739"/>
                </a:lnTo>
                <a:lnTo>
                  <a:pt x="6066" y="73391"/>
                </a:lnTo>
                <a:lnTo>
                  <a:pt x="17694" y="84791"/>
                </a:lnTo>
                <a:lnTo>
                  <a:pt x="28365" y="90467"/>
                </a:lnTo>
                <a:lnTo>
                  <a:pt x="45441" y="90308"/>
                </a:lnTo>
                <a:lnTo>
                  <a:pt x="76614" y="59282"/>
                </a:lnTo>
                <a:lnTo>
                  <a:pt x="76938" y="41050"/>
                </a:lnTo>
                <a:lnTo>
                  <a:pt x="75676" y="29508"/>
                </a:lnTo>
                <a:lnTo>
                  <a:pt x="68589" y="14914"/>
                </a:lnTo>
                <a:lnTo>
                  <a:pt x="61484" y="7148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48" y="29291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225930" y="420345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5" y="21536"/>
                </a:lnTo>
                <a:lnTo>
                  <a:pt x="0" y="59462"/>
                </a:lnTo>
                <a:lnTo>
                  <a:pt x="0" y="59691"/>
                </a:lnTo>
                <a:lnTo>
                  <a:pt x="11605" y="96060"/>
                </a:lnTo>
                <a:lnTo>
                  <a:pt x="45757" y="115804"/>
                </a:lnTo>
                <a:lnTo>
                  <a:pt x="61585" y="116403"/>
                </a:lnTo>
                <a:lnTo>
                  <a:pt x="73158" y="113481"/>
                </a:lnTo>
                <a:lnTo>
                  <a:pt x="86511" y="107072"/>
                </a:lnTo>
                <a:lnTo>
                  <a:pt x="91436" y="102475"/>
                </a:lnTo>
                <a:lnTo>
                  <a:pt x="43907" y="102475"/>
                </a:lnTo>
                <a:lnTo>
                  <a:pt x="33236" y="96799"/>
                </a:lnTo>
                <a:lnTo>
                  <a:pt x="21593" y="85396"/>
                </a:lnTo>
                <a:lnTo>
                  <a:pt x="17034" y="73745"/>
                </a:lnTo>
                <a:lnTo>
                  <a:pt x="15516" y="59691"/>
                </a:lnTo>
                <a:lnTo>
                  <a:pt x="15632" y="54686"/>
                </a:lnTo>
                <a:lnTo>
                  <a:pt x="41695" y="14021"/>
                </a:lnTo>
                <a:lnTo>
                  <a:pt x="54589" y="12005"/>
                </a:lnTo>
                <a:lnTo>
                  <a:pt x="89874" y="12005"/>
                </a:lnTo>
                <a:lnTo>
                  <a:pt x="81561" y="5763"/>
                </a:lnTo>
                <a:lnTo>
                  <a:pt x="72610" y="2074"/>
                </a:lnTo>
                <a:lnTo>
                  <a:pt x="60634" y="88"/>
                </a:lnTo>
                <a:lnTo>
                  <a:pt x="43577" y="0"/>
                </a:lnTo>
                <a:close/>
              </a:path>
              <a:path w="108585" h="116839">
                <a:moveTo>
                  <a:pt x="89874" y="12005"/>
                </a:moveTo>
                <a:lnTo>
                  <a:pt x="62118" y="12005"/>
                </a:lnTo>
                <a:lnTo>
                  <a:pt x="68854" y="13895"/>
                </a:lnTo>
                <a:lnTo>
                  <a:pt x="77024" y="19150"/>
                </a:lnTo>
                <a:lnTo>
                  <a:pt x="84128" y="26917"/>
                </a:lnTo>
                <a:lnTo>
                  <a:pt x="91199" y="41517"/>
                </a:lnTo>
                <a:lnTo>
                  <a:pt x="92475" y="53058"/>
                </a:lnTo>
                <a:lnTo>
                  <a:pt x="92158" y="71289"/>
                </a:lnTo>
                <a:lnTo>
                  <a:pt x="60983" y="102314"/>
                </a:lnTo>
                <a:lnTo>
                  <a:pt x="43907" y="102475"/>
                </a:lnTo>
                <a:lnTo>
                  <a:pt x="91436" y="102475"/>
                </a:lnTo>
                <a:lnTo>
                  <a:pt x="108017" y="65211"/>
                </a:lnTo>
                <a:lnTo>
                  <a:pt x="108270" y="48472"/>
                </a:lnTo>
                <a:lnTo>
                  <a:pt x="105537" y="36528"/>
                </a:lnTo>
                <a:lnTo>
                  <a:pt x="100038" y="23541"/>
                </a:lnTo>
                <a:lnTo>
                  <a:pt x="92317" y="13839"/>
                </a:lnTo>
                <a:lnTo>
                  <a:pt x="89874" y="1200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41444" y="421546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70"/>
                </a:moveTo>
                <a:lnTo>
                  <a:pt x="1519" y="61739"/>
                </a:lnTo>
                <a:lnTo>
                  <a:pt x="6079" y="73391"/>
                </a:lnTo>
                <a:lnTo>
                  <a:pt x="17722" y="84794"/>
                </a:lnTo>
                <a:lnTo>
                  <a:pt x="28392" y="90469"/>
                </a:lnTo>
                <a:lnTo>
                  <a:pt x="45469" y="90309"/>
                </a:lnTo>
                <a:lnTo>
                  <a:pt x="76644" y="59284"/>
                </a:lnTo>
                <a:lnTo>
                  <a:pt x="76961" y="41053"/>
                </a:lnTo>
                <a:lnTo>
                  <a:pt x="75685" y="29511"/>
                </a:lnTo>
                <a:lnTo>
                  <a:pt x="68613" y="14911"/>
                </a:lnTo>
                <a:lnTo>
                  <a:pt x="61509" y="7144"/>
                </a:lnTo>
                <a:lnTo>
                  <a:pt x="53339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1" y="29284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49648" y="420346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7" y="21540"/>
                </a:lnTo>
                <a:lnTo>
                  <a:pt x="0" y="59460"/>
                </a:lnTo>
                <a:lnTo>
                  <a:pt x="0" y="59696"/>
                </a:lnTo>
                <a:lnTo>
                  <a:pt x="11635" y="96057"/>
                </a:lnTo>
                <a:lnTo>
                  <a:pt x="45787" y="115802"/>
                </a:lnTo>
                <a:lnTo>
                  <a:pt x="61599" y="116399"/>
                </a:lnTo>
                <a:lnTo>
                  <a:pt x="73180" y="113477"/>
                </a:lnTo>
                <a:lnTo>
                  <a:pt x="86527" y="107072"/>
                </a:lnTo>
                <a:lnTo>
                  <a:pt x="91453" y="102472"/>
                </a:lnTo>
                <a:lnTo>
                  <a:pt x="43923" y="102472"/>
                </a:lnTo>
                <a:lnTo>
                  <a:pt x="33259" y="96796"/>
                </a:lnTo>
                <a:lnTo>
                  <a:pt x="21624" y="85393"/>
                </a:lnTo>
                <a:lnTo>
                  <a:pt x="17064" y="73742"/>
                </a:lnTo>
                <a:lnTo>
                  <a:pt x="15547" y="59696"/>
                </a:lnTo>
                <a:lnTo>
                  <a:pt x="15662" y="54694"/>
                </a:lnTo>
                <a:lnTo>
                  <a:pt x="41708" y="14018"/>
                </a:lnTo>
                <a:lnTo>
                  <a:pt x="54589" y="12002"/>
                </a:lnTo>
                <a:lnTo>
                  <a:pt x="89894" y="12002"/>
                </a:lnTo>
                <a:lnTo>
                  <a:pt x="81576" y="5752"/>
                </a:lnTo>
                <a:lnTo>
                  <a:pt x="72626" y="2068"/>
                </a:lnTo>
                <a:lnTo>
                  <a:pt x="60647" y="85"/>
                </a:lnTo>
                <a:lnTo>
                  <a:pt x="43581" y="0"/>
                </a:lnTo>
                <a:close/>
              </a:path>
              <a:path w="108585" h="116839">
                <a:moveTo>
                  <a:pt x="89894" y="12002"/>
                </a:moveTo>
                <a:lnTo>
                  <a:pt x="62118" y="12002"/>
                </a:lnTo>
                <a:lnTo>
                  <a:pt x="68884" y="13892"/>
                </a:lnTo>
                <a:lnTo>
                  <a:pt x="77029" y="19151"/>
                </a:lnTo>
                <a:lnTo>
                  <a:pt x="84134" y="26918"/>
                </a:lnTo>
                <a:lnTo>
                  <a:pt x="91221" y="41512"/>
                </a:lnTo>
                <a:lnTo>
                  <a:pt x="92483" y="53054"/>
                </a:lnTo>
                <a:lnTo>
                  <a:pt x="92159" y="71287"/>
                </a:lnTo>
                <a:lnTo>
                  <a:pt x="60985" y="102312"/>
                </a:lnTo>
                <a:lnTo>
                  <a:pt x="43923" y="102472"/>
                </a:lnTo>
                <a:lnTo>
                  <a:pt x="91453" y="102472"/>
                </a:lnTo>
                <a:lnTo>
                  <a:pt x="108044" y="65200"/>
                </a:lnTo>
                <a:lnTo>
                  <a:pt x="108294" y="48460"/>
                </a:lnTo>
                <a:lnTo>
                  <a:pt x="105550" y="36517"/>
                </a:lnTo>
                <a:lnTo>
                  <a:pt x="100060" y="23526"/>
                </a:lnTo>
                <a:lnTo>
                  <a:pt x="92326" y="13830"/>
                </a:lnTo>
                <a:lnTo>
                  <a:pt x="89894" y="1200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65193" y="421546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70"/>
                </a:moveTo>
                <a:lnTo>
                  <a:pt x="1519" y="61739"/>
                </a:lnTo>
                <a:lnTo>
                  <a:pt x="6079" y="73391"/>
                </a:lnTo>
                <a:lnTo>
                  <a:pt x="17715" y="84794"/>
                </a:lnTo>
                <a:lnTo>
                  <a:pt x="28379" y="90469"/>
                </a:lnTo>
                <a:lnTo>
                  <a:pt x="45440" y="90309"/>
                </a:lnTo>
                <a:lnTo>
                  <a:pt x="76614" y="59284"/>
                </a:lnTo>
                <a:lnTo>
                  <a:pt x="76938" y="41051"/>
                </a:lnTo>
                <a:lnTo>
                  <a:pt x="75677" y="29509"/>
                </a:lnTo>
                <a:lnTo>
                  <a:pt x="68589" y="14915"/>
                </a:lnTo>
                <a:lnTo>
                  <a:pt x="61484" y="7148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57" y="29290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001018" y="4261398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01018" y="4261398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32899" y="4229516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64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32899" y="4229516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64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13247" y="1097526"/>
            <a:ext cx="965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559971" y="1773241"/>
          <a:ext cx="3930650" cy="52444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96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6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15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86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735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6035">
                <a:tc gridSpan="4">
                  <a:txBody>
                    <a:bodyPr/>
                    <a:lstStyle/>
                    <a:p>
                      <a:pPr marL="112839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39370" marR="12700" algn="ctr">
                        <a:lnSpc>
                          <a:spcPts val="66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5831">
                <a:tc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>
                        <a:lnSpc>
                          <a:spcPct val="100000"/>
                        </a:lnSpc>
                      </a:pPr>
                      <a:r>
                        <a:rPr sz="800" b="1" spc="-35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Intervenciones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Desenlaces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11"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403">
                <a:tc>
                  <a:txBody>
                    <a:bodyPr/>
                    <a:lstStyle/>
                    <a:p>
                      <a:pPr marL="51435" marR="10922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Lecur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51435">
                        <a:lnSpc>
                          <a:spcPts val="75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Francia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139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720" marR="100330">
                        <a:lnSpc>
                          <a:spcPct val="781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8.6%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(n=12)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 marR="3048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Linfocintigr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afía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anglio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omía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laparoscópi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Disecció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nódulo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áticos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sitios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8890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metástasis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gangio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92%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(23/25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positivos)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61594" marR="342900">
                        <a:lnSpc>
                          <a:spcPct val="781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VPN: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98,2%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1/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86789">
                <a:tc>
                  <a:txBody>
                    <a:bodyPr/>
                    <a:lstStyle/>
                    <a:p>
                      <a:pPr marL="51435" marR="29845">
                        <a:lnSpc>
                          <a:spcPct val="781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Altgassen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2008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Alemania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720" marR="111760">
                        <a:lnSpc>
                          <a:spcPct val="78100"/>
                        </a:lnSpc>
                      </a:pP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odos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8.3%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(n=38)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 marR="217170">
                        <a:lnSpc>
                          <a:spcPct val="781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Identificaci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ático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51435" marR="200025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omía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381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metástasis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pélvicos: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88.6%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umores ≤20mm con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94%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8023">
                <a:tc rowSpan="7">
                  <a:txBody>
                    <a:bodyPr/>
                    <a:lstStyle/>
                    <a:p>
                      <a:pPr marL="51435" marR="69850">
                        <a:lnSpc>
                          <a:spcPct val="781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Malzoni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2009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51435">
                        <a:lnSpc>
                          <a:spcPts val="75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Italia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7"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127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7">
                  <a:txBody>
                    <a:bodyPr/>
                    <a:lstStyle/>
                    <a:p>
                      <a:pPr marL="45720" marR="100330">
                        <a:lnSpc>
                          <a:spcPct val="781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25,2%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(n=32)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ts val="925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</a:tcPr>
                </a:tc>
                <a:tc rowSpan="3">
                  <a:txBody>
                    <a:bodyPr/>
                    <a:lstStyle/>
                    <a:p>
                      <a:pPr marL="61594">
                        <a:lnSpc>
                          <a:spcPts val="89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520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ts val="925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laparoscópi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0007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(65)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51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ts val="89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599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159385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abdomina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dical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(62)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47625" marR="14224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omía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para-aórtic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1594" marR="6604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aórticos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resecados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Recurrencia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9519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Frozen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section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ts val="89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54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16510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lvicos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34450">
                <a:tc>
                  <a:txBody>
                    <a:bodyPr/>
                    <a:lstStyle/>
                    <a:p>
                      <a:pPr marL="51435" marR="142875">
                        <a:lnSpc>
                          <a:spcPct val="781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Kara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2008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51435">
                        <a:lnSpc>
                          <a:spcPts val="75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Japón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 marR="224790">
                        <a:lnSpc>
                          <a:spcPct val="781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9,5%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(n=3)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 marR="225425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Linfocintigrafía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Gamma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Blue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dye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Identificación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43180" marR="84455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abdomina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resección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43180" marR="226060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para-aórtico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todos.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111125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Comparación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descriptiv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diagnósticas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366">
                      <a:solidFill>
                        <a:srgbClr val="231F20"/>
                      </a:solidFill>
                      <a:prstDash val="solid"/>
                    </a:lnL>
                    <a:lnR w="7366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7366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653207" y="241016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3" y="0"/>
                </a:moveTo>
                <a:lnTo>
                  <a:pt x="10018" y="21537"/>
                </a:lnTo>
                <a:lnTo>
                  <a:pt x="0" y="59464"/>
                </a:lnTo>
                <a:lnTo>
                  <a:pt x="1" y="59708"/>
                </a:lnTo>
                <a:lnTo>
                  <a:pt x="11611" y="96065"/>
                </a:lnTo>
                <a:lnTo>
                  <a:pt x="45766" y="115806"/>
                </a:lnTo>
                <a:lnTo>
                  <a:pt x="61588" y="116404"/>
                </a:lnTo>
                <a:lnTo>
                  <a:pt x="73165" y="113483"/>
                </a:lnTo>
                <a:lnTo>
                  <a:pt x="86526" y="107085"/>
                </a:lnTo>
                <a:lnTo>
                  <a:pt x="91448" y="102476"/>
                </a:lnTo>
                <a:lnTo>
                  <a:pt x="43910" y="102476"/>
                </a:lnTo>
                <a:lnTo>
                  <a:pt x="33241" y="96804"/>
                </a:lnTo>
                <a:lnTo>
                  <a:pt x="21598" y="85412"/>
                </a:lnTo>
                <a:lnTo>
                  <a:pt x="17040" y="73757"/>
                </a:lnTo>
                <a:lnTo>
                  <a:pt x="15523" y="59708"/>
                </a:lnTo>
                <a:lnTo>
                  <a:pt x="15643" y="54683"/>
                </a:lnTo>
                <a:lnTo>
                  <a:pt x="41699" y="14023"/>
                </a:lnTo>
                <a:lnTo>
                  <a:pt x="54589" y="12007"/>
                </a:lnTo>
                <a:lnTo>
                  <a:pt x="89876" y="12007"/>
                </a:lnTo>
                <a:lnTo>
                  <a:pt x="81565" y="5756"/>
                </a:lnTo>
                <a:lnTo>
                  <a:pt x="72617" y="2061"/>
                </a:lnTo>
                <a:lnTo>
                  <a:pt x="60639" y="82"/>
                </a:lnTo>
                <a:lnTo>
                  <a:pt x="43573" y="0"/>
                </a:lnTo>
                <a:close/>
              </a:path>
              <a:path w="108585" h="116839">
                <a:moveTo>
                  <a:pt x="89876" y="12007"/>
                </a:moveTo>
                <a:lnTo>
                  <a:pt x="62115" y="12007"/>
                </a:lnTo>
                <a:lnTo>
                  <a:pt x="68875" y="13897"/>
                </a:lnTo>
                <a:lnTo>
                  <a:pt x="77020" y="19157"/>
                </a:lnTo>
                <a:lnTo>
                  <a:pt x="84118" y="26925"/>
                </a:lnTo>
                <a:lnTo>
                  <a:pt x="91205" y="41526"/>
                </a:lnTo>
                <a:lnTo>
                  <a:pt x="92475" y="53057"/>
                </a:lnTo>
                <a:lnTo>
                  <a:pt x="92155" y="71293"/>
                </a:lnTo>
                <a:lnTo>
                  <a:pt x="60970" y="102316"/>
                </a:lnTo>
                <a:lnTo>
                  <a:pt x="43910" y="102476"/>
                </a:lnTo>
                <a:lnTo>
                  <a:pt x="91448" y="102476"/>
                </a:lnTo>
                <a:lnTo>
                  <a:pt x="108030" y="65207"/>
                </a:lnTo>
                <a:lnTo>
                  <a:pt x="108284" y="48467"/>
                </a:lnTo>
                <a:lnTo>
                  <a:pt x="105539" y="36525"/>
                </a:lnTo>
                <a:lnTo>
                  <a:pt x="100032" y="23538"/>
                </a:lnTo>
                <a:lnTo>
                  <a:pt x="92303" y="13832"/>
                </a:lnTo>
                <a:lnTo>
                  <a:pt x="89876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68731" y="242217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49"/>
                </a:lnTo>
                <a:lnTo>
                  <a:pt x="6074" y="73404"/>
                </a:lnTo>
                <a:lnTo>
                  <a:pt x="17718" y="84796"/>
                </a:lnTo>
                <a:lnTo>
                  <a:pt x="28387" y="90469"/>
                </a:lnTo>
                <a:lnTo>
                  <a:pt x="45446" y="90308"/>
                </a:lnTo>
                <a:lnTo>
                  <a:pt x="76632" y="59285"/>
                </a:lnTo>
                <a:lnTo>
                  <a:pt x="76952" y="41049"/>
                </a:lnTo>
                <a:lnTo>
                  <a:pt x="75681" y="29519"/>
                </a:lnTo>
                <a:lnTo>
                  <a:pt x="68594" y="14917"/>
                </a:lnTo>
                <a:lnTo>
                  <a:pt x="61497" y="7149"/>
                </a:lnTo>
                <a:lnTo>
                  <a:pt x="53352" y="1889"/>
                </a:lnTo>
                <a:lnTo>
                  <a:pt x="46591" y="0"/>
                </a:lnTo>
                <a:lnTo>
                  <a:pt x="39066" y="0"/>
                </a:lnTo>
                <a:lnTo>
                  <a:pt x="2062" y="29276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776935" y="241016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38"/>
                </a:lnTo>
                <a:lnTo>
                  <a:pt x="0" y="59464"/>
                </a:lnTo>
                <a:lnTo>
                  <a:pt x="1" y="59707"/>
                </a:lnTo>
                <a:lnTo>
                  <a:pt x="11620" y="96064"/>
                </a:lnTo>
                <a:lnTo>
                  <a:pt x="45780" y="115805"/>
                </a:lnTo>
                <a:lnTo>
                  <a:pt x="61602" y="116403"/>
                </a:lnTo>
                <a:lnTo>
                  <a:pt x="73175" y="113481"/>
                </a:lnTo>
                <a:lnTo>
                  <a:pt x="86541" y="107080"/>
                </a:lnTo>
                <a:lnTo>
                  <a:pt x="91459" y="102476"/>
                </a:lnTo>
                <a:lnTo>
                  <a:pt x="43926" y="102476"/>
                </a:lnTo>
                <a:lnTo>
                  <a:pt x="33257" y="96804"/>
                </a:lnTo>
                <a:lnTo>
                  <a:pt x="21613" y="85411"/>
                </a:lnTo>
                <a:lnTo>
                  <a:pt x="17056" y="73756"/>
                </a:lnTo>
                <a:lnTo>
                  <a:pt x="15538" y="59707"/>
                </a:lnTo>
                <a:lnTo>
                  <a:pt x="15658" y="54677"/>
                </a:lnTo>
                <a:lnTo>
                  <a:pt x="41716" y="14020"/>
                </a:lnTo>
                <a:lnTo>
                  <a:pt x="54601" y="12006"/>
                </a:lnTo>
                <a:lnTo>
                  <a:pt x="89891" y="12006"/>
                </a:lnTo>
                <a:lnTo>
                  <a:pt x="81575" y="5753"/>
                </a:lnTo>
                <a:lnTo>
                  <a:pt x="72623" y="2059"/>
                </a:lnTo>
                <a:lnTo>
                  <a:pt x="60647" y="82"/>
                </a:lnTo>
                <a:lnTo>
                  <a:pt x="43583" y="0"/>
                </a:lnTo>
                <a:close/>
              </a:path>
              <a:path w="108585" h="116839">
                <a:moveTo>
                  <a:pt x="89891" y="12006"/>
                </a:moveTo>
                <a:lnTo>
                  <a:pt x="62115" y="12006"/>
                </a:lnTo>
                <a:lnTo>
                  <a:pt x="68890" y="13896"/>
                </a:lnTo>
                <a:lnTo>
                  <a:pt x="77031" y="19154"/>
                </a:lnTo>
                <a:lnTo>
                  <a:pt x="84131" y="26922"/>
                </a:lnTo>
                <a:lnTo>
                  <a:pt x="91215" y="41522"/>
                </a:lnTo>
                <a:lnTo>
                  <a:pt x="92480" y="53052"/>
                </a:lnTo>
                <a:lnTo>
                  <a:pt x="92160" y="71288"/>
                </a:lnTo>
                <a:lnTo>
                  <a:pt x="60985" y="102315"/>
                </a:lnTo>
                <a:lnTo>
                  <a:pt x="43926" y="102476"/>
                </a:lnTo>
                <a:lnTo>
                  <a:pt x="91459" y="102476"/>
                </a:lnTo>
                <a:lnTo>
                  <a:pt x="108044" y="65205"/>
                </a:lnTo>
                <a:lnTo>
                  <a:pt x="108296" y="48465"/>
                </a:lnTo>
                <a:lnTo>
                  <a:pt x="105547" y="36523"/>
                </a:lnTo>
                <a:lnTo>
                  <a:pt x="100044" y="23535"/>
                </a:lnTo>
                <a:lnTo>
                  <a:pt x="92316" y="13830"/>
                </a:lnTo>
                <a:lnTo>
                  <a:pt x="89891" y="1200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792473" y="242217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49"/>
                </a:lnTo>
                <a:lnTo>
                  <a:pt x="6074" y="73404"/>
                </a:lnTo>
                <a:lnTo>
                  <a:pt x="17718" y="84797"/>
                </a:lnTo>
                <a:lnTo>
                  <a:pt x="28388" y="90469"/>
                </a:lnTo>
                <a:lnTo>
                  <a:pt x="45446" y="90309"/>
                </a:lnTo>
                <a:lnTo>
                  <a:pt x="76621" y="59282"/>
                </a:lnTo>
                <a:lnTo>
                  <a:pt x="76941" y="41046"/>
                </a:lnTo>
                <a:lnTo>
                  <a:pt x="75676" y="29516"/>
                </a:lnTo>
                <a:lnTo>
                  <a:pt x="68592" y="14915"/>
                </a:lnTo>
                <a:lnTo>
                  <a:pt x="61493" y="7148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3" y="2927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900677" y="241016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1" y="59709"/>
                </a:lnTo>
                <a:lnTo>
                  <a:pt x="11616" y="96067"/>
                </a:lnTo>
                <a:lnTo>
                  <a:pt x="45775" y="115806"/>
                </a:lnTo>
                <a:lnTo>
                  <a:pt x="61599" y="116404"/>
                </a:lnTo>
                <a:lnTo>
                  <a:pt x="73173" y="113483"/>
                </a:lnTo>
                <a:lnTo>
                  <a:pt x="86538" y="107082"/>
                </a:lnTo>
                <a:lnTo>
                  <a:pt x="91455" y="102479"/>
                </a:lnTo>
                <a:lnTo>
                  <a:pt x="43926" y="102479"/>
                </a:lnTo>
                <a:lnTo>
                  <a:pt x="33254" y="96807"/>
                </a:lnTo>
                <a:lnTo>
                  <a:pt x="21613" y="85412"/>
                </a:lnTo>
                <a:lnTo>
                  <a:pt x="17056" y="73757"/>
                </a:lnTo>
                <a:lnTo>
                  <a:pt x="15538" y="59709"/>
                </a:lnTo>
                <a:lnTo>
                  <a:pt x="15658" y="54680"/>
                </a:lnTo>
                <a:lnTo>
                  <a:pt x="41706" y="14022"/>
                </a:lnTo>
                <a:lnTo>
                  <a:pt x="54601" y="12008"/>
                </a:lnTo>
                <a:lnTo>
                  <a:pt x="89889" y="12008"/>
                </a:lnTo>
                <a:lnTo>
                  <a:pt x="81575" y="5755"/>
                </a:lnTo>
                <a:lnTo>
                  <a:pt x="72619" y="2060"/>
                </a:lnTo>
                <a:lnTo>
                  <a:pt x="60641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89" y="12008"/>
                </a:moveTo>
                <a:lnTo>
                  <a:pt x="62115" y="12008"/>
                </a:lnTo>
                <a:lnTo>
                  <a:pt x="68890" y="13897"/>
                </a:lnTo>
                <a:lnTo>
                  <a:pt x="77025" y="19157"/>
                </a:lnTo>
                <a:lnTo>
                  <a:pt x="84129" y="26924"/>
                </a:lnTo>
                <a:lnTo>
                  <a:pt x="91209" y="41523"/>
                </a:lnTo>
                <a:lnTo>
                  <a:pt x="92479" y="53052"/>
                </a:lnTo>
                <a:lnTo>
                  <a:pt x="92160" y="71286"/>
                </a:lnTo>
                <a:lnTo>
                  <a:pt x="60989" y="102317"/>
                </a:lnTo>
                <a:lnTo>
                  <a:pt x="43926" y="102479"/>
                </a:lnTo>
                <a:lnTo>
                  <a:pt x="91455" y="102479"/>
                </a:lnTo>
                <a:lnTo>
                  <a:pt x="108041" y="65206"/>
                </a:lnTo>
                <a:lnTo>
                  <a:pt x="108296" y="48466"/>
                </a:lnTo>
                <a:lnTo>
                  <a:pt x="105546" y="36524"/>
                </a:lnTo>
                <a:lnTo>
                  <a:pt x="100044" y="23537"/>
                </a:lnTo>
                <a:lnTo>
                  <a:pt x="92315" y="13832"/>
                </a:lnTo>
                <a:lnTo>
                  <a:pt x="89889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16216" y="242217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49"/>
                </a:lnTo>
                <a:lnTo>
                  <a:pt x="6074" y="73404"/>
                </a:lnTo>
                <a:lnTo>
                  <a:pt x="17715" y="84799"/>
                </a:lnTo>
                <a:lnTo>
                  <a:pt x="28387" y="90471"/>
                </a:lnTo>
                <a:lnTo>
                  <a:pt x="45450" y="90309"/>
                </a:lnTo>
                <a:lnTo>
                  <a:pt x="76621" y="59278"/>
                </a:lnTo>
                <a:lnTo>
                  <a:pt x="76940" y="41044"/>
                </a:lnTo>
                <a:lnTo>
                  <a:pt x="75671" y="29514"/>
                </a:lnTo>
                <a:lnTo>
                  <a:pt x="68591" y="14916"/>
                </a:lnTo>
                <a:lnTo>
                  <a:pt x="61486" y="7149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2" y="29273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24420" y="241016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3" y="21540"/>
                </a:lnTo>
                <a:lnTo>
                  <a:pt x="0" y="59465"/>
                </a:lnTo>
                <a:lnTo>
                  <a:pt x="1" y="59709"/>
                </a:lnTo>
                <a:lnTo>
                  <a:pt x="11612" y="96066"/>
                </a:lnTo>
                <a:lnTo>
                  <a:pt x="45768" y="115806"/>
                </a:lnTo>
                <a:lnTo>
                  <a:pt x="61596" y="116404"/>
                </a:lnTo>
                <a:lnTo>
                  <a:pt x="73171" y="113484"/>
                </a:lnTo>
                <a:lnTo>
                  <a:pt x="86534" y="107083"/>
                </a:lnTo>
                <a:lnTo>
                  <a:pt x="91452" y="102478"/>
                </a:lnTo>
                <a:lnTo>
                  <a:pt x="43919" y="102478"/>
                </a:lnTo>
                <a:lnTo>
                  <a:pt x="33247" y="96805"/>
                </a:lnTo>
                <a:lnTo>
                  <a:pt x="21603" y="85412"/>
                </a:lnTo>
                <a:lnTo>
                  <a:pt x="17044" y="73757"/>
                </a:lnTo>
                <a:lnTo>
                  <a:pt x="15523" y="59709"/>
                </a:lnTo>
                <a:lnTo>
                  <a:pt x="15643" y="54683"/>
                </a:lnTo>
                <a:lnTo>
                  <a:pt x="41699" y="14023"/>
                </a:lnTo>
                <a:lnTo>
                  <a:pt x="54589" y="12007"/>
                </a:lnTo>
                <a:lnTo>
                  <a:pt x="89883" y="12007"/>
                </a:lnTo>
                <a:lnTo>
                  <a:pt x="81570" y="5758"/>
                </a:lnTo>
                <a:lnTo>
                  <a:pt x="72620" y="2062"/>
                </a:lnTo>
                <a:lnTo>
                  <a:pt x="60643" y="83"/>
                </a:lnTo>
                <a:lnTo>
                  <a:pt x="43581" y="0"/>
                </a:lnTo>
                <a:close/>
              </a:path>
              <a:path w="108585" h="116839">
                <a:moveTo>
                  <a:pt x="89883" y="12007"/>
                </a:moveTo>
                <a:lnTo>
                  <a:pt x="62115" y="12007"/>
                </a:lnTo>
                <a:lnTo>
                  <a:pt x="68875" y="13897"/>
                </a:lnTo>
                <a:lnTo>
                  <a:pt x="77025" y="19157"/>
                </a:lnTo>
                <a:lnTo>
                  <a:pt x="84128" y="26925"/>
                </a:lnTo>
                <a:lnTo>
                  <a:pt x="91210" y="41524"/>
                </a:lnTo>
                <a:lnTo>
                  <a:pt x="92479" y="53054"/>
                </a:lnTo>
                <a:lnTo>
                  <a:pt x="92159" y="71289"/>
                </a:lnTo>
                <a:lnTo>
                  <a:pt x="60983" y="102316"/>
                </a:lnTo>
                <a:lnTo>
                  <a:pt x="43919" y="102478"/>
                </a:lnTo>
                <a:lnTo>
                  <a:pt x="91452" y="102478"/>
                </a:lnTo>
                <a:lnTo>
                  <a:pt x="108030" y="65208"/>
                </a:lnTo>
                <a:lnTo>
                  <a:pt x="108284" y="48467"/>
                </a:lnTo>
                <a:lnTo>
                  <a:pt x="105541" y="36525"/>
                </a:lnTo>
                <a:lnTo>
                  <a:pt x="100038" y="23536"/>
                </a:lnTo>
                <a:lnTo>
                  <a:pt x="92309" y="13832"/>
                </a:lnTo>
                <a:lnTo>
                  <a:pt x="89883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39944" y="242217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49"/>
                </a:lnTo>
                <a:lnTo>
                  <a:pt x="6079" y="73404"/>
                </a:lnTo>
                <a:lnTo>
                  <a:pt x="17723" y="84797"/>
                </a:lnTo>
                <a:lnTo>
                  <a:pt x="28395" y="90470"/>
                </a:lnTo>
                <a:lnTo>
                  <a:pt x="45459" y="90308"/>
                </a:lnTo>
                <a:lnTo>
                  <a:pt x="76635" y="59281"/>
                </a:lnTo>
                <a:lnTo>
                  <a:pt x="76955" y="41046"/>
                </a:lnTo>
                <a:lnTo>
                  <a:pt x="75686" y="29516"/>
                </a:lnTo>
                <a:lnTo>
                  <a:pt x="68604" y="14917"/>
                </a:lnTo>
                <a:lnTo>
                  <a:pt x="61501" y="7149"/>
                </a:lnTo>
                <a:lnTo>
                  <a:pt x="53352" y="1889"/>
                </a:lnTo>
                <a:lnTo>
                  <a:pt x="46591" y="0"/>
                </a:lnTo>
                <a:lnTo>
                  <a:pt x="39066" y="0"/>
                </a:lnTo>
                <a:lnTo>
                  <a:pt x="2062" y="29276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75781" y="246810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07654" y="243622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64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27296" y="3056306"/>
            <a:ext cx="3984625" cy="1864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719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9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Lecur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Matheve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Querle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Leblan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Bilatera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sentinel node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accuratel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predic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absenc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metastasi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result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SENTICO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May;29(13):1686–91.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Altgasse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Brandstad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Kohle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Schneide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Multicente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validatio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study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concep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Group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United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Jun;26(18):2943–51.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Malzon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Tinell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Cosentin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Malzon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laparoscopi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 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lymphadenectom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 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experience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May;16(5):1316–23.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Ayha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Gulteki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Bozkur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detection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lymphoscintigraphy,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dye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Nuc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Japan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Jul;22(6):487–94.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7998" y="1066113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50615" y="1097987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52425" y="310229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74191" y="1177184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76001" y="3181487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8197" y="108178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0008" y="30860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2877936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49848" y="1328254"/>
          <a:ext cx="3939540" cy="12814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79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214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88434">
                <a:tc>
                  <a:txBody>
                    <a:bodyPr/>
                    <a:lstStyle/>
                    <a:p>
                      <a:pPr marL="425450" marR="41275" indent="-38989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3.1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38100" algn="just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IIA1;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3710">
                <a:tc>
                  <a:txBody>
                    <a:bodyPr/>
                    <a:lstStyle/>
                    <a:p>
                      <a:pPr marL="34925" marR="41910" indent="920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2882">
                <a:tc>
                  <a:txBody>
                    <a:bodyPr/>
                    <a:lstStyle/>
                    <a:p>
                      <a:pPr marL="221615" marR="103505" indent="-11874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79304" y="1091227"/>
            <a:ext cx="3733800" cy="457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tratamiento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quirúrgic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más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indicad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las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uterino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estadio IB1?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66050" y="1088981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0"/>
                </a:lnTo>
                <a:lnTo>
                  <a:pt x="1161" y="103899"/>
                </a:lnTo>
                <a:lnTo>
                  <a:pt x="17142" y="142671"/>
                </a:lnTo>
                <a:lnTo>
                  <a:pt x="48055" y="169616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10"/>
                </a:lnTo>
                <a:lnTo>
                  <a:pt x="143058" y="162697"/>
                </a:lnTo>
                <a:lnTo>
                  <a:pt x="169863" y="131549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66050" y="1088981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0"/>
                </a:lnTo>
                <a:lnTo>
                  <a:pt x="1161" y="103899"/>
                </a:lnTo>
                <a:lnTo>
                  <a:pt x="17142" y="142671"/>
                </a:lnTo>
                <a:lnTo>
                  <a:pt x="48055" y="169616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10"/>
                </a:lnTo>
                <a:lnTo>
                  <a:pt x="143058" y="162697"/>
                </a:lnTo>
                <a:lnTo>
                  <a:pt x="169863" y="131549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613247" y="1106518"/>
            <a:ext cx="965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60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71452" y="265982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28" y="21518"/>
                </a:lnTo>
                <a:lnTo>
                  <a:pt x="0" y="59435"/>
                </a:lnTo>
                <a:lnTo>
                  <a:pt x="0" y="59679"/>
                </a:lnTo>
                <a:lnTo>
                  <a:pt x="11617" y="96048"/>
                </a:lnTo>
                <a:lnTo>
                  <a:pt x="45752" y="115807"/>
                </a:lnTo>
                <a:lnTo>
                  <a:pt x="61578" y="116405"/>
                </a:lnTo>
                <a:lnTo>
                  <a:pt x="73154" y="113482"/>
                </a:lnTo>
                <a:lnTo>
                  <a:pt x="86519" y="107071"/>
                </a:lnTo>
                <a:lnTo>
                  <a:pt x="91434" y="102478"/>
                </a:lnTo>
                <a:lnTo>
                  <a:pt x="43907" y="102478"/>
                </a:lnTo>
                <a:lnTo>
                  <a:pt x="33236" y="96802"/>
                </a:lnTo>
                <a:lnTo>
                  <a:pt x="21593" y="85399"/>
                </a:lnTo>
                <a:lnTo>
                  <a:pt x="17034" y="73748"/>
                </a:lnTo>
                <a:lnTo>
                  <a:pt x="15514" y="59679"/>
                </a:lnTo>
                <a:lnTo>
                  <a:pt x="15633" y="54668"/>
                </a:lnTo>
                <a:lnTo>
                  <a:pt x="41699" y="13994"/>
                </a:lnTo>
                <a:lnTo>
                  <a:pt x="54589" y="11978"/>
                </a:lnTo>
                <a:lnTo>
                  <a:pt x="89845" y="11978"/>
                </a:lnTo>
                <a:lnTo>
                  <a:pt x="81567" y="5765"/>
                </a:lnTo>
                <a:lnTo>
                  <a:pt x="72615" y="2065"/>
                </a:lnTo>
                <a:lnTo>
                  <a:pt x="60640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45" y="11978"/>
                </a:moveTo>
                <a:lnTo>
                  <a:pt x="62118" y="11978"/>
                </a:lnTo>
                <a:lnTo>
                  <a:pt x="68884" y="13898"/>
                </a:lnTo>
                <a:lnTo>
                  <a:pt x="77020" y="19149"/>
                </a:lnTo>
                <a:lnTo>
                  <a:pt x="84128" y="26902"/>
                </a:lnTo>
                <a:lnTo>
                  <a:pt x="91211" y="41504"/>
                </a:lnTo>
                <a:lnTo>
                  <a:pt x="92482" y="53035"/>
                </a:lnTo>
                <a:lnTo>
                  <a:pt x="92161" y="71274"/>
                </a:lnTo>
                <a:lnTo>
                  <a:pt x="60980" y="102317"/>
                </a:lnTo>
                <a:lnTo>
                  <a:pt x="43907" y="102478"/>
                </a:lnTo>
                <a:lnTo>
                  <a:pt x="91434" y="102478"/>
                </a:lnTo>
                <a:lnTo>
                  <a:pt x="108039" y="65211"/>
                </a:lnTo>
                <a:lnTo>
                  <a:pt x="108296" y="48474"/>
                </a:lnTo>
                <a:lnTo>
                  <a:pt x="105548" y="36533"/>
                </a:lnTo>
                <a:lnTo>
                  <a:pt x="100040" y="23536"/>
                </a:lnTo>
                <a:lnTo>
                  <a:pt x="92319" y="13834"/>
                </a:lnTo>
                <a:lnTo>
                  <a:pt x="89845" y="1197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86966" y="26718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70"/>
                </a:lnTo>
                <a:lnTo>
                  <a:pt x="6079" y="73421"/>
                </a:lnTo>
                <a:lnTo>
                  <a:pt x="17722" y="84824"/>
                </a:lnTo>
                <a:lnTo>
                  <a:pt x="28392" y="90500"/>
                </a:lnTo>
                <a:lnTo>
                  <a:pt x="45465" y="90339"/>
                </a:lnTo>
                <a:lnTo>
                  <a:pt x="76646" y="59295"/>
                </a:lnTo>
                <a:lnTo>
                  <a:pt x="76968" y="41057"/>
                </a:lnTo>
                <a:lnTo>
                  <a:pt x="75697" y="29525"/>
                </a:lnTo>
                <a:lnTo>
                  <a:pt x="68614" y="14924"/>
                </a:lnTo>
                <a:lnTo>
                  <a:pt x="61506" y="7171"/>
                </a:lnTo>
                <a:lnTo>
                  <a:pt x="53370" y="1920"/>
                </a:lnTo>
                <a:lnTo>
                  <a:pt x="46603" y="0"/>
                </a:lnTo>
                <a:lnTo>
                  <a:pt x="39075" y="0"/>
                </a:lnTo>
                <a:lnTo>
                  <a:pt x="2064" y="2929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95170" y="265982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2" y="0"/>
                </a:moveTo>
                <a:lnTo>
                  <a:pt x="10051" y="21527"/>
                </a:lnTo>
                <a:lnTo>
                  <a:pt x="0" y="59437"/>
                </a:lnTo>
                <a:lnTo>
                  <a:pt x="0" y="59683"/>
                </a:lnTo>
                <a:lnTo>
                  <a:pt x="11632" y="96047"/>
                </a:lnTo>
                <a:lnTo>
                  <a:pt x="45776" y="115809"/>
                </a:lnTo>
                <a:lnTo>
                  <a:pt x="61598" y="116409"/>
                </a:lnTo>
                <a:lnTo>
                  <a:pt x="73175" y="113484"/>
                </a:lnTo>
                <a:lnTo>
                  <a:pt x="86532" y="107066"/>
                </a:lnTo>
                <a:lnTo>
                  <a:pt x="91446" y="102480"/>
                </a:lnTo>
                <a:lnTo>
                  <a:pt x="43937" y="102480"/>
                </a:lnTo>
                <a:lnTo>
                  <a:pt x="33266" y="96805"/>
                </a:lnTo>
                <a:lnTo>
                  <a:pt x="21624" y="85402"/>
                </a:lnTo>
                <a:lnTo>
                  <a:pt x="17064" y="73750"/>
                </a:lnTo>
                <a:lnTo>
                  <a:pt x="15544" y="59683"/>
                </a:lnTo>
                <a:lnTo>
                  <a:pt x="15664" y="54659"/>
                </a:lnTo>
                <a:lnTo>
                  <a:pt x="41729" y="13993"/>
                </a:lnTo>
                <a:lnTo>
                  <a:pt x="54620" y="11980"/>
                </a:lnTo>
                <a:lnTo>
                  <a:pt x="89866" y="11980"/>
                </a:lnTo>
                <a:lnTo>
                  <a:pt x="81590" y="5763"/>
                </a:lnTo>
                <a:lnTo>
                  <a:pt x="72639" y="2066"/>
                </a:lnTo>
                <a:lnTo>
                  <a:pt x="60661" y="85"/>
                </a:lnTo>
                <a:lnTo>
                  <a:pt x="43602" y="0"/>
                </a:lnTo>
                <a:close/>
              </a:path>
              <a:path w="108585" h="116839">
                <a:moveTo>
                  <a:pt x="89866" y="11980"/>
                </a:moveTo>
                <a:lnTo>
                  <a:pt x="62118" y="11980"/>
                </a:lnTo>
                <a:lnTo>
                  <a:pt x="68884" y="13900"/>
                </a:lnTo>
                <a:lnTo>
                  <a:pt x="77020" y="19151"/>
                </a:lnTo>
                <a:lnTo>
                  <a:pt x="84130" y="26903"/>
                </a:lnTo>
                <a:lnTo>
                  <a:pt x="91219" y="41501"/>
                </a:lnTo>
                <a:lnTo>
                  <a:pt x="92484" y="53032"/>
                </a:lnTo>
                <a:lnTo>
                  <a:pt x="92163" y="71270"/>
                </a:lnTo>
                <a:lnTo>
                  <a:pt x="60991" y="102319"/>
                </a:lnTo>
                <a:lnTo>
                  <a:pt x="43937" y="102480"/>
                </a:lnTo>
                <a:lnTo>
                  <a:pt x="91446" y="102480"/>
                </a:lnTo>
                <a:lnTo>
                  <a:pt x="108046" y="65216"/>
                </a:lnTo>
                <a:lnTo>
                  <a:pt x="108296" y="48477"/>
                </a:lnTo>
                <a:lnTo>
                  <a:pt x="105554" y="36534"/>
                </a:lnTo>
                <a:lnTo>
                  <a:pt x="100065" y="23533"/>
                </a:lnTo>
                <a:lnTo>
                  <a:pt x="92332" y="13833"/>
                </a:lnTo>
                <a:lnTo>
                  <a:pt x="89866" y="1198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10715" y="26718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70"/>
                </a:lnTo>
                <a:lnTo>
                  <a:pt x="6079" y="73421"/>
                </a:lnTo>
                <a:lnTo>
                  <a:pt x="17722" y="84824"/>
                </a:lnTo>
                <a:lnTo>
                  <a:pt x="28392" y="90500"/>
                </a:lnTo>
                <a:lnTo>
                  <a:pt x="45446" y="90339"/>
                </a:lnTo>
                <a:lnTo>
                  <a:pt x="76618" y="59290"/>
                </a:lnTo>
                <a:lnTo>
                  <a:pt x="76939" y="41051"/>
                </a:lnTo>
                <a:lnTo>
                  <a:pt x="75674" y="29520"/>
                </a:lnTo>
                <a:lnTo>
                  <a:pt x="68585" y="14923"/>
                </a:lnTo>
                <a:lnTo>
                  <a:pt x="61475" y="7171"/>
                </a:lnTo>
                <a:lnTo>
                  <a:pt x="53339" y="1920"/>
                </a:lnTo>
                <a:lnTo>
                  <a:pt x="46573" y="0"/>
                </a:lnTo>
                <a:lnTo>
                  <a:pt x="39075" y="0"/>
                </a:lnTo>
                <a:lnTo>
                  <a:pt x="2065" y="29286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8919" y="265982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1" y="0"/>
                </a:moveTo>
                <a:lnTo>
                  <a:pt x="10040" y="21525"/>
                </a:lnTo>
                <a:lnTo>
                  <a:pt x="0" y="59436"/>
                </a:lnTo>
                <a:lnTo>
                  <a:pt x="0" y="59688"/>
                </a:lnTo>
                <a:lnTo>
                  <a:pt x="11629" y="96055"/>
                </a:lnTo>
                <a:lnTo>
                  <a:pt x="45777" y="115808"/>
                </a:lnTo>
                <a:lnTo>
                  <a:pt x="61595" y="116406"/>
                </a:lnTo>
                <a:lnTo>
                  <a:pt x="73167" y="113481"/>
                </a:lnTo>
                <a:lnTo>
                  <a:pt x="86525" y="107069"/>
                </a:lnTo>
                <a:lnTo>
                  <a:pt x="91445" y="102477"/>
                </a:lnTo>
                <a:lnTo>
                  <a:pt x="43917" y="102477"/>
                </a:lnTo>
                <a:lnTo>
                  <a:pt x="33252" y="96801"/>
                </a:lnTo>
                <a:lnTo>
                  <a:pt x="21611" y="85400"/>
                </a:lnTo>
                <a:lnTo>
                  <a:pt x="17056" y="73749"/>
                </a:lnTo>
                <a:lnTo>
                  <a:pt x="15545" y="59688"/>
                </a:lnTo>
                <a:lnTo>
                  <a:pt x="15663" y="54680"/>
                </a:lnTo>
                <a:lnTo>
                  <a:pt x="41712" y="13995"/>
                </a:lnTo>
                <a:lnTo>
                  <a:pt x="54589" y="11979"/>
                </a:lnTo>
                <a:lnTo>
                  <a:pt x="89866" y="11979"/>
                </a:lnTo>
                <a:lnTo>
                  <a:pt x="81583" y="5758"/>
                </a:lnTo>
                <a:lnTo>
                  <a:pt x="72632" y="2063"/>
                </a:lnTo>
                <a:lnTo>
                  <a:pt x="60654" y="84"/>
                </a:lnTo>
                <a:lnTo>
                  <a:pt x="43591" y="0"/>
                </a:lnTo>
                <a:close/>
              </a:path>
              <a:path w="108585" h="116839">
                <a:moveTo>
                  <a:pt x="89866" y="11979"/>
                </a:moveTo>
                <a:lnTo>
                  <a:pt x="62118" y="11979"/>
                </a:lnTo>
                <a:lnTo>
                  <a:pt x="68884" y="13899"/>
                </a:lnTo>
                <a:lnTo>
                  <a:pt x="77022" y="19152"/>
                </a:lnTo>
                <a:lnTo>
                  <a:pt x="84131" y="26905"/>
                </a:lnTo>
                <a:lnTo>
                  <a:pt x="91220" y="41504"/>
                </a:lnTo>
                <a:lnTo>
                  <a:pt x="92483" y="53037"/>
                </a:lnTo>
                <a:lnTo>
                  <a:pt x="92160" y="71278"/>
                </a:lnTo>
                <a:lnTo>
                  <a:pt x="60977" y="102318"/>
                </a:lnTo>
                <a:lnTo>
                  <a:pt x="43917" y="102477"/>
                </a:lnTo>
                <a:lnTo>
                  <a:pt x="91445" y="102477"/>
                </a:lnTo>
                <a:lnTo>
                  <a:pt x="108045" y="65210"/>
                </a:lnTo>
                <a:lnTo>
                  <a:pt x="108296" y="48471"/>
                </a:lnTo>
                <a:lnTo>
                  <a:pt x="105553" y="36529"/>
                </a:lnTo>
                <a:lnTo>
                  <a:pt x="100062" y="23526"/>
                </a:lnTo>
                <a:lnTo>
                  <a:pt x="92329" y="13829"/>
                </a:lnTo>
                <a:lnTo>
                  <a:pt x="89866" y="1197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34464" y="26718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1" y="61770"/>
                </a:lnTo>
                <a:lnTo>
                  <a:pt x="6066" y="73421"/>
                </a:lnTo>
                <a:lnTo>
                  <a:pt x="17708" y="84822"/>
                </a:lnTo>
                <a:lnTo>
                  <a:pt x="28372" y="90498"/>
                </a:lnTo>
                <a:lnTo>
                  <a:pt x="45432" y="90339"/>
                </a:lnTo>
                <a:lnTo>
                  <a:pt x="76616" y="59299"/>
                </a:lnTo>
                <a:lnTo>
                  <a:pt x="76939" y="41058"/>
                </a:lnTo>
                <a:lnTo>
                  <a:pt x="75675" y="29525"/>
                </a:lnTo>
                <a:lnTo>
                  <a:pt x="68586" y="14925"/>
                </a:lnTo>
                <a:lnTo>
                  <a:pt x="61478" y="7173"/>
                </a:lnTo>
                <a:lnTo>
                  <a:pt x="53339" y="1920"/>
                </a:lnTo>
                <a:lnTo>
                  <a:pt x="46573" y="0"/>
                </a:lnTo>
                <a:lnTo>
                  <a:pt x="39044" y="0"/>
                </a:lnTo>
                <a:lnTo>
                  <a:pt x="2061" y="2930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42668" y="265982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1" y="0"/>
                </a:moveTo>
                <a:lnTo>
                  <a:pt x="10028" y="21522"/>
                </a:lnTo>
                <a:lnTo>
                  <a:pt x="0" y="59439"/>
                </a:lnTo>
                <a:lnTo>
                  <a:pt x="0" y="59691"/>
                </a:lnTo>
                <a:lnTo>
                  <a:pt x="11611" y="96064"/>
                </a:lnTo>
                <a:lnTo>
                  <a:pt x="45760" y="115811"/>
                </a:lnTo>
                <a:lnTo>
                  <a:pt x="61590" y="116409"/>
                </a:lnTo>
                <a:lnTo>
                  <a:pt x="73162" y="113486"/>
                </a:lnTo>
                <a:lnTo>
                  <a:pt x="86518" y="107075"/>
                </a:lnTo>
                <a:lnTo>
                  <a:pt x="91434" y="102482"/>
                </a:lnTo>
                <a:lnTo>
                  <a:pt x="43907" y="102482"/>
                </a:lnTo>
                <a:lnTo>
                  <a:pt x="33236" y="96806"/>
                </a:lnTo>
                <a:lnTo>
                  <a:pt x="21593" y="85403"/>
                </a:lnTo>
                <a:lnTo>
                  <a:pt x="17034" y="73752"/>
                </a:lnTo>
                <a:lnTo>
                  <a:pt x="15515" y="59691"/>
                </a:lnTo>
                <a:lnTo>
                  <a:pt x="15633" y="54672"/>
                </a:lnTo>
                <a:lnTo>
                  <a:pt x="41699" y="13998"/>
                </a:lnTo>
                <a:lnTo>
                  <a:pt x="54589" y="11981"/>
                </a:lnTo>
                <a:lnTo>
                  <a:pt x="89845" y="11981"/>
                </a:lnTo>
                <a:lnTo>
                  <a:pt x="81571" y="5771"/>
                </a:lnTo>
                <a:lnTo>
                  <a:pt x="72618" y="2069"/>
                </a:lnTo>
                <a:lnTo>
                  <a:pt x="60644" y="86"/>
                </a:lnTo>
                <a:lnTo>
                  <a:pt x="43591" y="0"/>
                </a:lnTo>
                <a:close/>
              </a:path>
              <a:path w="108585" h="116839">
                <a:moveTo>
                  <a:pt x="89845" y="11981"/>
                </a:moveTo>
                <a:lnTo>
                  <a:pt x="62118" y="11981"/>
                </a:lnTo>
                <a:lnTo>
                  <a:pt x="68884" y="13902"/>
                </a:lnTo>
                <a:lnTo>
                  <a:pt x="77020" y="19153"/>
                </a:lnTo>
                <a:lnTo>
                  <a:pt x="84128" y="26906"/>
                </a:lnTo>
                <a:lnTo>
                  <a:pt x="91211" y="41507"/>
                </a:lnTo>
                <a:lnTo>
                  <a:pt x="92482" y="53039"/>
                </a:lnTo>
                <a:lnTo>
                  <a:pt x="92161" y="71277"/>
                </a:lnTo>
                <a:lnTo>
                  <a:pt x="60980" y="102321"/>
                </a:lnTo>
                <a:lnTo>
                  <a:pt x="43907" y="102482"/>
                </a:lnTo>
                <a:lnTo>
                  <a:pt x="91434" y="102482"/>
                </a:lnTo>
                <a:lnTo>
                  <a:pt x="108039" y="65216"/>
                </a:lnTo>
                <a:lnTo>
                  <a:pt x="108296" y="48480"/>
                </a:lnTo>
                <a:lnTo>
                  <a:pt x="105548" y="36538"/>
                </a:lnTo>
                <a:lnTo>
                  <a:pt x="100041" y="23543"/>
                </a:lnTo>
                <a:lnTo>
                  <a:pt x="92321" y="13839"/>
                </a:lnTo>
                <a:lnTo>
                  <a:pt x="89845" y="1198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58182" y="26718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70"/>
                </a:lnTo>
                <a:lnTo>
                  <a:pt x="6079" y="73421"/>
                </a:lnTo>
                <a:lnTo>
                  <a:pt x="17722" y="84824"/>
                </a:lnTo>
                <a:lnTo>
                  <a:pt x="28392" y="90500"/>
                </a:lnTo>
                <a:lnTo>
                  <a:pt x="45465" y="90339"/>
                </a:lnTo>
                <a:lnTo>
                  <a:pt x="76646" y="59295"/>
                </a:lnTo>
                <a:lnTo>
                  <a:pt x="76968" y="41057"/>
                </a:lnTo>
                <a:lnTo>
                  <a:pt x="75697" y="29525"/>
                </a:lnTo>
                <a:lnTo>
                  <a:pt x="68614" y="14924"/>
                </a:lnTo>
                <a:lnTo>
                  <a:pt x="61506" y="7171"/>
                </a:lnTo>
                <a:lnTo>
                  <a:pt x="53370" y="1920"/>
                </a:lnTo>
                <a:lnTo>
                  <a:pt x="46603" y="0"/>
                </a:lnTo>
                <a:lnTo>
                  <a:pt x="39075" y="0"/>
                </a:lnTo>
                <a:lnTo>
                  <a:pt x="2064" y="2929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94037" y="27177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94037" y="27177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25889" y="268588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25889" y="268588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632598" y="4105163"/>
            <a:ext cx="2806065" cy="431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IB1;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progresión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800" spc="-4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8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32598" y="4685101"/>
            <a:ext cx="63563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b="1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598913" y="4073897"/>
            <a:ext cx="2888615" cy="1138555"/>
          </a:xfrm>
          <a:custGeom>
            <a:avLst/>
            <a:gdLst/>
            <a:ahLst/>
            <a:cxnLst/>
            <a:rect l="l" t="t" r="r" b="b"/>
            <a:pathLst>
              <a:path w="2888615" h="1138554">
                <a:moveTo>
                  <a:pt x="0" y="1138498"/>
                </a:moveTo>
                <a:lnTo>
                  <a:pt x="2888385" y="1138498"/>
                </a:lnTo>
                <a:lnTo>
                  <a:pt x="2888385" y="0"/>
                </a:lnTo>
                <a:lnTo>
                  <a:pt x="0" y="0"/>
                </a:lnTo>
                <a:lnTo>
                  <a:pt x="0" y="1138498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8794" y="4586132"/>
            <a:ext cx="2888615" cy="0"/>
          </a:xfrm>
          <a:custGeom>
            <a:avLst/>
            <a:gdLst/>
            <a:ahLst/>
            <a:cxnLst/>
            <a:rect l="l" t="t" r="r" b="b"/>
            <a:pathLst>
              <a:path w="2888615">
                <a:moveTo>
                  <a:pt x="2888379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98794" y="4903633"/>
            <a:ext cx="2888615" cy="0"/>
          </a:xfrm>
          <a:custGeom>
            <a:avLst/>
            <a:gdLst/>
            <a:ahLst/>
            <a:cxnLst/>
            <a:rect l="l" t="t" r="r" b="b"/>
            <a:pathLst>
              <a:path w="2888615">
                <a:moveTo>
                  <a:pt x="2888379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645301" y="500739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4" y="0"/>
                </a:moveTo>
                <a:lnTo>
                  <a:pt x="10027" y="21536"/>
                </a:lnTo>
                <a:lnTo>
                  <a:pt x="0" y="59458"/>
                </a:lnTo>
                <a:lnTo>
                  <a:pt x="0" y="59692"/>
                </a:lnTo>
                <a:lnTo>
                  <a:pt x="11620" y="96057"/>
                </a:lnTo>
                <a:lnTo>
                  <a:pt x="45767" y="115810"/>
                </a:lnTo>
                <a:lnTo>
                  <a:pt x="61593" y="116407"/>
                </a:lnTo>
                <a:lnTo>
                  <a:pt x="73167" y="113483"/>
                </a:lnTo>
                <a:lnTo>
                  <a:pt x="86526" y="107071"/>
                </a:lnTo>
                <a:lnTo>
                  <a:pt x="91449" y="102470"/>
                </a:lnTo>
                <a:lnTo>
                  <a:pt x="43922" y="102470"/>
                </a:lnTo>
                <a:lnTo>
                  <a:pt x="33249" y="96804"/>
                </a:lnTo>
                <a:lnTo>
                  <a:pt x="21606" y="85404"/>
                </a:lnTo>
                <a:lnTo>
                  <a:pt x="17047" y="73748"/>
                </a:lnTo>
                <a:lnTo>
                  <a:pt x="15527" y="59692"/>
                </a:lnTo>
                <a:lnTo>
                  <a:pt x="15645" y="54681"/>
                </a:lnTo>
                <a:lnTo>
                  <a:pt x="41705" y="14015"/>
                </a:lnTo>
                <a:lnTo>
                  <a:pt x="54589" y="12000"/>
                </a:lnTo>
                <a:lnTo>
                  <a:pt x="89884" y="12000"/>
                </a:lnTo>
                <a:lnTo>
                  <a:pt x="81572" y="5758"/>
                </a:lnTo>
                <a:lnTo>
                  <a:pt x="72622" y="2067"/>
                </a:lnTo>
                <a:lnTo>
                  <a:pt x="60645" y="85"/>
                </a:lnTo>
                <a:lnTo>
                  <a:pt x="43584" y="0"/>
                </a:lnTo>
                <a:close/>
              </a:path>
              <a:path w="108585" h="116839">
                <a:moveTo>
                  <a:pt x="89884" y="12000"/>
                </a:moveTo>
                <a:lnTo>
                  <a:pt x="62115" y="12000"/>
                </a:lnTo>
                <a:lnTo>
                  <a:pt x="68878" y="13893"/>
                </a:lnTo>
                <a:lnTo>
                  <a:pt x="77020" y="19150"/>
                </a:lnTo>
                <a:lnTo>
                  <a:pt x="84126" y="26913"/>
                </a:lnTo>
                <a:lnTo>
                  <a:pt x="91211" y="41509"/>
                </a:lnTo>
                <a:lnTo>
                  <a:pt x="92479" y="53045"/>
                </a:lnTo>
                <a:lnTo>
                  <a:pt x="92159" y="71277"/>
                </a:lnTo>
                <a:lnTo>
                  <a:pt x="60988" y="102306"/>
                </a:lnTo>
                <a:lnTo>
                  <a:pt x="43922" y="102470"/>
                </a:lnTo>
                <a:lnTo>
                  <a:pt x="91449" y="102470"/>
                </a:lnTo>
                <a:lnTo>
                  <a:pt x="108040" y="65201"/>
                </a:lnTo>
                <a:lnTo>
                  <a:pt x="108294" y="48463"/>
                </a:lnTo>
                <a:lnTo>
                  <a:pt x="105547" y="36525"/>
                </a:lnTo>
                <a:lnTo>
                  <a:pt x="100046" y="23528"/>
                </a:lnTo>
                <a:lnTo>
                  <a:pt x="92315" y="13826"/>
                </a:lnTo>
                <a:lnTo>
                  <a:pt x="89884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60827" y="501939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20" y="61747"/>
                </a:lnTo>
                <a:lnTo>
                  <a:pt x="6079" y="73404"/>
                </a:lnTo>
                <a:lnTo>
                  <a:pt x="17723" y="84804"/>
                </a:lnTo>
                <a:lnTo>
                  <a:pt x="28395" y="90469"/>
                </a:lnTo>
                <a:lnTo>
                  <a:pt x="45462" y="90306"/>
                </a:lnTo>
                <a:lnTo>
                  <a:pt x="76632" y="59276"/>
                </a:lnTo>
                <a:lnTo>
                  <a:pt x="76952" y="41044"/>
                </a:lnTo>
                <a:lnTo>
                  <a:pt x="75684" y="29509"/>
                </a:lnTo>
                <a:lnTo>
                  <a:pt x="68599" y="14913"/>
                </a:lnTo>
                <a:lnTo>
                  <a:pt x="61494" y="7149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62" y="29280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69031" y="500739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7" y="0"/>
                </a:moveTo>
                <a:lnTo>
                  <a:pt x="10032" y="21535"/>
                </a:lnTo>
                <a:lnTo>
                  <a:pt x="0" y="59457"/>
                </a:lnTo>
                <a:lnTo>
                  <a:pt x="0" y="59693"/>
                </a:lnTo>
                <a:lnTo>
                  <a:pt x="11629" y="96057"/>
                </a:lnTo>
                <a:lnTo>
                  <a:pt x="45775" y="115809"/>
                </a:lnTo>
                <a:lnTo>
                  <a:pt x="61595" y="116406"/>
                </a:lnTo>
                <a:lnTo>
                  <a:pt x="73172" y="113482"/>
                </a:lnTo>
                <a:lnTo>
                  <a:pt x="86527" y="107071"/>
                </a:lnTo>
                <a:lnTo>
                  <a:pt x="91454" y="102469"/>
                </a:lnTo>
                <a:lnTo>
                  <a:pt x="43925" y="102469"/>
                </a:lnTo>
                <a:lnTo>
                  <a:pt x="33255" y="96803"/>
                </a:lnTo>
                <a:lnTo>
                  <a:pt x="21610" y="85404"/>
                </a:lnTo>
                <a:lnTo>
                  <a:pt x="17053" y="73747"/>
                </a:lnTo>
                <a:lnTo>
                  <a:pt x="15536" y="59693"/>
                </a:lnTo>
                <a:lnTo>
                  <a:pt x="15654" y="54678"/>
                </a:lnTo>
                <a:lnTo>
                  <a:pt x="41713" y="14014"/>
                </a:lnTo>
                <a:lnTo>
                  <a:pt x="54601" y="12000"/>
                </a:lnTo>
                <a:lnTo>
                  <a:pt x="89890" y="12000"/>
                </a:lnTo>
                <a:lnTo>
                  <a:pt x="81578" y="5755"/>
                </a:lnTo>
                <a:lnTo>
                  <a:pt x="72629" y="2066"/>
                </a:lnTo>
                <a:lnTo>
                  <a:pt x="60651" y="85"/>
                </a:lnTo>
                <a:lnTo>
                  <a:pt x="43587" y="0"/>
                </a:lnTo>
                <a:close/>
              </a:path>
              <a:path w="108585" h="116839">
                <a:moveTo>
                  <a:pt x="89890" y="12000"/>
                </a:moveTo>
                <a:lnTo>
                  <a:pt x="62124" y="12000"/>
                </a:lnTo>
                <a:lnTo>
                  <a:pt x="68887" y="13892"/>
                </a:lnTo>
                <a:lnTo>
                  <a:pt x="77028" y="19148"/>
                </a:lnTo>
                <a:lnTo>
                  <a:pt x="84127" y="26913"/>
                </a:lnTo>
                <a:lnTo>
                  <a:pt x="91216" y="41511"/>
                </a:lnTo>
                <a:lnTo>
                  <a:pt x="92485" y="53047"/>
                </a:lnTo>
                <a:lnTo>
                  <a:pt x="92164" y="71280"/>
                </a:lnTo>
                <a:lnTo>
                  <a:pt x="60987" y="102306"/>
                </a:lnTo>
                <a:lnTo>
                  <a:pt x="43925" y="102469"/>
                </a:lnTo>
                <a:lnTo>
                  <a:pt x="91454" y="102469"/>
                </a:lnTo>
                <a:lnTo>
                  <a:pt x="108042" y="65202"/>
                </a:lnTo>
                <a:lnTo>
                  <a:pt x="108295" y="48464"/>
                </a:lnTo>
                <a:lnTo>
                  <a:pt x="105549" y="36526"/>
                </a:lnTo>
                <a:lnTo>
                  <a:pt x="100050" y="23530"/>
                </a:lnTo>
                <a:lnTo>
                  <a:pt x="92320" y="13826"/>
                </a:lnTo>
                <a:lnTo>
                  <a:pt x="89890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784567" y="501939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4" y="73404"/>
                </a:lnTo>
                <a:lnTo>
                  <a:pt x="17719" y="84803"/>
                </a:lnTo>
                <a:lnTo>
                  <a:pt x="28389" y="90468"/>
                </a:lnTo>
                <a:lnTo>
                  <a:pt x="45451" y="90306"/>
                </a:lnTo>
                <a:lnTo>
                  <a:pt x="76629" y="59280"/>
                </a:lnTo>
                <a:lnTo>
                  <a:pt x="76949" y="41047"/>
                </a:lnTo>
                <a:lnTo>
                  <a:pt x="75681" y="29511"/>
                </a:lnTo>
                <a:lnTo>
                  <a:pt x="68592" y="14912"/>
                </a:lnTo>
                <a:lnTo>
                  <a:pt x="61492" y="7148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0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892771" y="500739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7" y="0"/>
                </a:moveTo>
                <a:lnTo>
                  <a:pt x="10032" y="21536"/>
                </a:lnTo>
                <a:lnTo>
                  <a:pt x="0" y="59458"/>
                </a:lnTo>
                <a:lnTo>
                  <a:pt x="0" y="59693"/>
                </a:lnTo>
                <a:lnTo>
                  <a:pt x="11625" y="96057"/>
                </a:lnTo>
                <a:lnTo>
                  <a:pt x="45777" y="115810"/>
                </a:lnTo>
                <a:lnTo>
                  <a:pt x="61597" y="116407"/>
                </a:lnTo>
                <a:lnTo>
                  <a:pt x="73169" y="113483"/>
                </a:lnTo>
                <a:lnTo>
                  <a:pt x="86530" y="107071"/>
                </a:lnTo>
                <a:lnTo>
                  <a:pt x="91457" y="102470"/>
                </a:lnTo>
                <a:lnTo>
                  <a:pt x="43928" y="102470"/>
                </a:lnTo>
                <a:lnTo>
                  <a:pt x="33258" y="96804"/>
                </a:lnTo>
                <a:lnTo>
                  <a:pt x="21613" y="85405"/>
                </a:lnTo>
                <a:lnTo>
                  <a:pt x="17056" y="73748"/>
                </a:lnTo>
                <a:lnTo>
                  <a:pt x="15539" y="59693"/>
                </a:lnTo>
                <a:lnTo>
                  <a:pt x="15657" y="54676"/>
                </a:lnTo>
                <a:lnTo>
                  <a:pt x="41712" y="14014"/>
                </a:lnTo>
                <a:lnTo>
                  <a:pt x="54601" y="12001"/>
                </a:lnTo>
                <a:lnTo>
                  <a:pt x="89892" y="12001"/>
                </a:lnTo>
                <a:lnTo>
                  <a:pt x="81578" y="5755"/>
                </a:lnTo>
                <a:lnTo>
                  <a:pt x="72626" y="2066"/>
                </a:lnTo>
                <a:lnTo>
                  <a:pt x="60650" y="85"/>
                </a:lnTo>
                <a:lnTo>
                  <a:pt x="43587" y="0"/>
                </a:lnTo>
                <a:close/>
              </a:path>
              <a:path w="108585" h="116839">
                <a:moveTo>
                  <a:pt x="89892" y="12001"/>
                </a:moveTo>
                <a:lnTo>
                  <a:pt x="62115" y="12001"/>
                </a:lnTo>
                <a:lnTo>
                  <a:pt x="68890" y="13894"/>
                </a:lnTo>
                <a:lnTo>
                  <a:pt x="77027" y="19148"/>
                </a:lnTo>
                <a:lnTo>
                  <a:pt x="84129" y="26912"/>
                </a:lnTo>
                <a:lnTo>
                  <a:pt x="91214" y="41510"/>
                </a:lnTo>
                <a:lnTo>
                  <a:pt x="92479" y="53045"/>
                </a:lnTo>
                <a:lnTo>
                  <a:pt x="92159" y="71279"/>
                </a:lnTo>
                <a:lnTo>
                  <a:pt x="60989" y="102307"/>
                </a:lnTo>
                <a:lnTo>
                  <a:pt x="43928" y="102470"/>
                </a:lnTo>
                <a:lnTo>
                  <a:pt x="91457" y="102470"/>
                </a:lnTo>
                <a:lnTo>
                  <a:pt x="108044" y="65203"/>
                </a:lnTo>
                <a:lnTo>
                  <a:pt x="108297" y="48464"/>
                </a:lnTo>
                <a:lnTo>
                  <a:pt x="105550" y="36527"/>
                </a:lnTo>
                <a:lnTo>
                  <a:pt x="100051" y="23530"/>
                </a:lnTo>
                <a:lnTo>
                  <a:pt x="92322" y="13826"/>
                </a:lnTo>
                <a:lnTo>
                  <a:pt x="89892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08310" y="501939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4" y="73404"/>
                </a:lnTo>
                <a:lnTo>
                  <a:pt x="17719" y="84803"/>
                </a:lnTo>
                <a:lnTo>
                  <a:pt x="28389" y="90468"/>
                </a:lnTo>
                <a:lnTo>
                  <a:pt x="45450" y="90306"/>
                </a:lnTo>
                <a:lnTo>
                  <a:pt x="76620" y="59278"/>
                </a:lnTo>
                <a:lnTo>
                  <a:pt x="76941" y="41044"/>
                </a:lnTo>
                <a:lnTo>
                  <a:pt x="75676" y="29508"/>
                </a:lnTo>
                <a:lnTo>
                  <a:pt x="68590" y="14911"/>
                </a:lnTo>
                <a:lnTo>
                  <a:pt x="61488" y="7147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76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016514" y="500739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7" y="0"/>
                </a:moveTo>
                <a:lnTo>
                  <a:pt x="10032" y="21536"/>
                </a:lnTo>
                <a:lnTo>
                  <a:pt x="0" y="59458"/>
                </a:lnTo>
                <a:lnTo>
                  <a:pt x="0" y="59693"/>
                </a:lnTo>
                <a:lnTo>
                  <a:pt x="11621" y="96058"/>
                </a:lnTo>
                <a:lnTo>
                  <a:pt x="45772" y="115810"/>
                </a:lnTo>
                <a:lnTo>
                  <a:pt x="61593" y="116407"/>
                </a:lnTo>
                <a:lnTo>
                  <a:pt x="73167" y="113483"/>
                </a:lnTo>
                <a:lnTo>
                  <a:pt x="86526" y="107072"/>
                </a:lnTo>
                <a:lnTo>
                  <a:pt x="91448" y="102472"/>
                </a:lnTo>
                <a:lnTo>
                  <a:pt x="43927" y="102472"/>
                </a:lnTo>
                <a:lnTo>
                  <a:pt x="33254" y="96806"/>
                </a:lnTo>
                <a:lnTo>
                  <a:pt x="21613" y="85405"/>
                </a:lnTo>
                <a:lnTo>
                  <a:pt x="17056" y="73748"/>
                </a:lnTo>
                <a:lnTo>
                  <a:pt x="15539" y="59693"/>
                </a:lnTo>
                <a:lnTo>
                  <a:pt x="15657" y="54677"/>
                </a:lnTo>
                <a:lnTo>
                  <a:pt x="41712" y="14014"/>
                </a:lnTo>
                <a:lnTo>
                  <a:pt x="54601" y="12001"/>
                </a:lnTo>
                <a:lnTo>
                  <a:pt x="89887" y="12001"/>
                </a:lnTo>
                <a:lnTo>
                  <a:pt x="81574" y="5759"/>
                </a:lnTo>
                <a:lnTo>
                  <a:pt x="72624" y="2068"/>
                </a:lnTo>
                <a:lnTo>
                  <a:pt x="60647" y="86"/>
                </a:lnTo>
                <a:lnTo>
                  <a:pt x="43587" y="0"/>
                </a:lnTo>
                <a:close/>
              </a:path>
              <a:path w="108585" h="116839">
                <a:moveTo>
                  <a:pt x="89887" y="12001"/>
                </a:moveTo>
                <a:lnTo>
                  <a:pt x="62115" y="12001"/>
                </a:lnTo>
                <a:lnTo>
                  <a:pt x="68890" y="13894"/>
                </a:lnTo>
                <a:lnTo>
                  <a:pt x="77021" y="19150"/>
                </a:lnTo>
                <a:lnTo>
                  <a:pt x="84128" y="26913"/>
                </a:lnTo>
                <a:lnTo>
                  <a:pt x="91211" y="41508"/>
                </a:lnTo>
                <a:lnTo>
                  <a:pt x="92479" y="53044"/>
                </a:lnTo>
                <a:lnTo>
                  <a:pt x="92159" y="71275"/>
                </a:lnTo>
                <a:lnTo>
                  <a:pt x="60993" y="102307"/>
                </a:lnTo>
                <a:lnTo>
                  <a:pt x="43927" y="102472"/>
                </a:lnTo>
                <a:lnTo>
                  <a:pt x="91448" y="102472"/>
                </a:lnTo>
                <a:lnTo>
                  <a:pt x="108040" y="65203"/>
                </a:lnTo>
                <a:lnTo>
                  <a:pt x="108295" y="48465"/>
                </a:lnTo>
                <a:lnTo>
                  <a:pt x="105549" y="36527"/>
                </a:lnTo>
                <a:lnTo>
                  <a:pt x="100051" y="23530"/>
                </a:lnTo>
                <a:lnTo>
                  <a:pt x="92320" y="13827"/>
                </a:lnTo>
                <a:lnTo>
                  <a:pt x="89887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032052" y="501939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4" y="73404"/>
                </a:lnTo>
                <a:lnTo>
                  <a:pt x="17715" y="84805"/>
                </a:lnTo>
                <a:lnTo>
                  <a:pt x="28388" y="90470"/>
                </a:lnTo>
                <a:lnTo>
                  <a:pt x="45454" y="90306"/>
                </a:lnTo>
                <a:lnTo>
                  <a:pt x="76621" y="59274"/>
                </a:lnTo>
                <a:lnTo>
                  <a:pt x="76940" y="41042"/>
                </a:lnTo>
                <a:lnTo>
                  <a:pt x="75672" y="29507"/>
                </a:lnTo>
                <a:lnTo>
                  <a:pt x="68589" y="14912"/>
                </a:lnTo>
                <a:lnTo>
                  <a:pt x="61482" y="7148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59" y="29277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67874" y="506532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99747" y="503345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8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8108" y="4916680"/>
            <a:ext cx="995680" cy="301625"/>
          </a:xfrm>
          <a:custGeom>
            <a:avLst/>
            <a:gdLst/>
            <a:ahLst/>
            <a:cxnLst/>
            <a:rect l="l" t="t" r="r" b="b"/>
            <a:pathLst>
              <a:path w="995680" h="301625">
                <a:moveTo>
                  <a:pt x="0" y="301430"/>
                </a:moveTo>
                <a:lnTo>
                  <a:pt x="995397" y="301430"/>
                </a:lnTo>
                <a:lnTo>
                  <a:pt x="995397" y="0"/>
                </a:lnTo>
                <a:lnTo>
                  <a:pt x="0" y="0"/>
                </a:lnTo>
                <a:lnTo>
                  <a:pt x="0" y="30143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8108" y="4593865"/>
            <a:ext cx="995680" cy="305435"/>
          </a:xfrm>
          <a:custGeom>
            <a:avLst/>
            <a:gdLst/>
            <a:ahLst/>
            <a:cxnLst/>
            <a:rect l="l" t="t" r="r" b="b"/>
            <a:pathLst>
              <a:path w="995680" h="305435">
                <a:moveTo>
                  <a:pt x="0" y="304860"/>
                </a:moveTo>
                <a:lnTo>
                  <a:pt x="995397" y="304860"/>
                </a:lnTo>
                <a:lnTo>
                  <a:pt x="995397" y="0"/>
                </a:lnTo>
                <a:lnTo>
                  <a:pt x="0" y="0"/>
                </a:lnTo>
                <a:lnTo>
                  <a:pt x="0" y="30486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78108" y="4072568"/>
            <a:ext cx="995680" cy="508000"/>
          </a:xfrm>
          <a:custGeom>
            <a:avLst/>
            <a:gdLst/>
            <a:ahLst/>
            <a:cxnLst/>
            <a:rect l="l" t="t" r="r" b="b"/>
            <a:pathLst>
              <a:path w="995680" h="508000">
                <a:moveTo>
                  <a:pt x="0" y="507528"/>
                </a:moveTo>
                <a:lnTo>
                  <a:pt x="995397" y="507528"/>
                </a:lnTo>
                <a:lnTo>
                  <a:pt x="995397" y="0"/>
                </a:lnTo>
                <a:lnTo>
                  <a:pt x="0" y="0"/>
                </a:lnTo>
                <a:lnTo>
                  <a:pt x="0" y="50752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601638" y="4323908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1955" marR="5080" indent="-38989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4.1</a:t>
            </a:r>
            <a:endParaRPr sz="8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00722" y="4609813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0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70016" y="4937367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910060" y="3945924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48" y="0"/>
                </a:moveTo>
                <a:lnTo>
                  <a:pt x="120353" y="6264"/>
                </a:lnTo>
                <a:lnTo>
                  <a:pt x="83304" y="22232"/>
                </a:lnTo>
                <a:lnTo>
                  <a:pt x="51499" y="46923"/>
                </a:lnTo>
                <a:lnTo>
                  <a:pt x="26233" y="79358"/>
                </a:lnTo>
                <a:lnTo>
                  <a:pt x="8805" y="118558"/>
                </a:lnTo>
                <a:lnTo>
                  <a:pt x="510" y="163541"/>
                </a:lnTo>
                <a:lnTo>
                  <a:pt x="0" y="179652"/>
                </a:lnTo>
                <a:lnTo>
                  <a:pt x="1744" y="193720"/>
                </a:lnTo>
                <a:lnTo>
                  <a:pt x="13764" y="233388"/>
                </a:lnTo>
                <a:lnTo>
                  <a:pt x="35040" y="268192"/>
                </a:lnTo>
                <a:lnTo>
                  <a:pt x="64393" y="296769"/>
                </a:lnTo>
                <a:lnTo>
                  <a:pt x="100642" y="317755"/>
                </a:lnTo>
                <a:lnTo>
                  <a:pt x="142605" y="329788"/>
                </a:lnTo>
                <a:lnTo>
                  <a:pt x="173171" y="332162"/>
                </a:lnTo>
                <a:lnTo>
                  <a:pt x="187713" y="330880"/>
                </a:lnTo>
                <a:lnTo>
                  <a:pt x="228809" y="319915"/>
                </a:lnTo>
                <a:lnTo>
                  <a:pt x="264975" y="299408"/>
                </a:lnTo>
                <a:lnTo>
                  <a:pt x="294753" y="270816"/>
                </a:lnTo>
                <a:lnTo>
                  <a:pt x="316688" y="235596"/>
                </a:lnTo>
                <a:lnTo>
                  <a:pt x="329321" y="195203"/>
                </a:lnTo>
                <a:lnTo>
                  <a:pt x="331856" y="166121"/>
                </a:lnTo>
                <a:lnTo>
                  <a:pt x="331501" y="155190"/>
                </a:lnTo>
                <a:lnTo>
                  <a:pt x="323348" y="113594"/>
                </a:lnTo>
                <a:lnTo>
                  <a:pt x="305385" y="76419"/>
                </a:lnTo>
                <a:lnTo>
                  <a:pt x="278909" y="45070"/>
                </a:lnTo>
                <a:lnTo>
                  <a:pt x="245214" y="20948"/>
                </a:lnTo>
                <a:lnTo>
                  <a:pt x="205595" y="5457"/>
                </a:lnTo>
                <a:lnTo>
                  <a:pt x="161348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910060" y="3945924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6" y="166121"/>
                </a:moveTo>
                <a:lnTo>
                  <a:pt x="326233" y="209152"/>
                </a:lnTo>
                <a:lnTo>
                  <a:pt x="310338" y="247982"/>
                </a:lnTo>
                <a:lnTo>
                  <a:pt x="285627" y="281155"/>
                </a:lnTo>
                <a:lnTo>
                  <a:pt x="253557" y="307214"/>
                </a:lnTo>
                <a:lnTo>
                  <a:pt x="215586" y="324702"/>
                </a:lnTo>
                <a:lnTo>
                  <a:pt x="173171" y="332162"/>
                </a:lnTo>
                <a:lnTo>
                  <a:pt x="157658" y="331574"/>
                </a:lnTo>
                <a:lnTo>
                  <a:pt x="114053" y="322828"/>
                </a:lnTo>
                <a:lnTo>
                  <a:pt x="75769" y="304675"/>
                </a:lnTo>
                <a:lnTo>
                  <a:pt x="43986" y="278477"/>
                </a:lnTo>
                <a:lnTo>
                  <a:pt x="19886" y="245598"/>
                </a:lnTo>
                <a:lnTo>
                  <a:pt x="4649" y="207399"/>
                </a:lnTo>
                <a:lnTo>
                  <a:pt x="0" y="179652"/>
                </a:lnTo>
                <a:lnTo>
                  <a:pt x="510" y="163541"/>
                </a:lnTo>
                <a:lnTo>
                  <a:pt x="8805" y="118558"/>
                </a:lnTo>
                <a:lnTo>
                  <a:pt x="26233" y="79358"/>
                </a:lnTo>
                <a:lnTo>
                  <a:pt x="51499" y="46923"/>
                </a:lnTo>
                <a:lnTo>
                  <a:pt x="83304" y="22232"/>
                </a:lnTo>
                <a:lnTo>
                  <a:pt x="120353" y="6264"/>
                </a:lnTo>
                <a:lnTo>
                  <a:pt x="161348" y="0"/>
                </a:lnTo>
                <a:lnTo>
                  <a:pt x="176532" y="617"/>
                </a:lnTo>
                <a:lnTo>
                  <a:pt x="219380" y="9575"/>
                </a:lnTo>
                <a:lnTo>
                  <a:pt x="257168" y="28099"/>
                </a:lnTo>
                <a:lnTo>
                  <a:pt x="288600" y="54786"/>
                </a:lnTo>
                <a:lnTo>
                  <a:pt x="312382" y="88233"/>
                </a:lnTo>
                <a:lnTo>
                  <a:pt x="327219" y="127037"/>
                </a:lnTo>
                <a:lnTo>
                  <a:pt x="331856" y="166121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087169" y="4008065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65" y="0"/>
                </a:moveTo>
                <a:lnTo>
                  <a:pt x="12384" y="19642"/>
                </a:lnTo>
                <a:lnTo>
                  <a:pt x="0" y="54176"/>
                </a:lnTo>
                <a:lnTo>
                  <a:pt x="2784" y="69167"/>
                </a:lnTo>
                <a:lnTo>
                  <a:pt x="27203" y="100025"/>
                </a:lnTo>
                <a:lnTo>
                  <a:pt x="59251" y="106861"/>
                </a:lnTo>
                <a:lnTo>
                  <a:pt x="71320" y="104198"/>
                </a:lnTo>
                <a:lnTo>
                  <a:pt x="100077" y="78523"/>
                </a:lnTo>
                <a:lnTo>
                  <a:pt x="105931" y="61411"/>
                </a:lnTo>
                <a:lnTo>
                  <a:pt x="64797" y="61411"/>
                </a:lnTo>
                <a:lnTo>
                  <a:pt x="54134" y="58263"/>
                </a:lnTo>
                <a:lnTo>
                  <a:pt x="48105" y="46194"/>
                </a:lnTo>
                <a:lnTo>
                  <a:pt x="50198" y="35675"/>
                </a:lnTo>
                <a:lnTo>
                  <a:pt x="62392" y="28914"/>
                </a:lnTo>
                <a:lnTo>
                  <a:pt x="101203" y="28914"/>
                </a:lnTo>
                <a:lnTo>
                  <a:pt x="98172" y="23180"/>
                </a:lnTo>
                <a:lnTo>
                  <a:pt x="88721" y="13484"/>
                </a:lnTo>
                <a:lnTo>
                  <a:pt x="78210" y="6397"/>
                </a:lnTo>
                <a:lnTo>
                  <a:pt x="67003" y="1906"/>
                </a:lnTo>
                <a:lnTo>
                  <a:pt x="55465" y="0"/>
                </a:lnTo>
                <a:close/>
              </a:path>
              <a:path w="107315" h="107314">
                <a:moveTo>
                  <a:pt x="101203" y="28914"/>
                </a:moveTo>
                <a:lnTo>
                  <a:pt x="62392" y="28914"/>
                </a:lnTo>
                <a:lnTo>
                  <a:pt x="72834" y="30332"/>
                </a:lnTo>
                <a:lnTo>
                  <a:pt x="77452" y="34243"/>
                </a:lnTo>
                <a:lnTo>
                  <a:pt x="81186" y="45570"/>
                </a:lnTo>
                <a:lnTo>
                  <a:pt x="76583" y="56430"/>
                </a:lnTo>
                <a:lnTo>
                  <a:pt x="64797" y="61411"/>
                </a:lnTo>
                <a:lnTo>
                  <a:pt x="105931" y="61411"/>
                </a:lnTo>
                <a:lnTo>
                  <a:pt x="106966" y="55896"/>
                </a:lnTo>
                <a:lnTo>
                  <a:pt x="106555" y="44491"/>
                </a:lnTo>
                <a:lnTo>
                  <a:pt x="103613" y="33473"/>
                </a:lnTo>
                <a:lnTo>
                  <a:pt x="101203" y="289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964823" y="4081322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62" y="107960"/>
                </a:moveTo>
                <a:lnTo>
                  <a:pt x="36515" y="107960"/>
                </a:lnTo>
                <a:lnTo>
                  <a:pt x="51636" y="128168"/>
                </a:lnTo>
                <a:lnTo>
                  <a:pt x="52815" y="129722"/>
                </a:lnTo>
                <a:lnTo>
                  <a:pt x="55019" y="130058"/>
                </a:lnTo>
                <a:lnTo>
                  <a:pt x="56576" y="128869"/>
                </a:lnTo>
                <a:lnTo>
                  <a:pt x="61148" y="125455"/>
                </a:lnTo>
                <a:lnTo>
                  <a:pt x="61472" y="123261"/>
                </a:lnTo>
                <a:lnTo>
                  <a:pt x="60304" y="121676"/>
                </a:lnTo>
                <a:lnTo>
                  <a:pt x="55589" y="115397"/>
                </a:lnTo>
                <a:lnTo>
                  <a:pt x="64318" y="108844"/>
                </a:lnTo>
                <a:lnTo>
                  <a:pt x="77824" y="108844"/>
                </a:lnTo>
                <a:lnTo>
                  <a:pt x="77162" y="107960"/>
                </a:lnTo>
                <a:close/>
              </a:path>
              <a:path w="143509" h="130175">
                <a:moveTo>
                  <a:pt x="54614" y="42946"/>
                </a:moveTo>
                <a:lnTo>
                  <a:pt x="49661" y="46634"/>
                </a:lnTo>
                <a:lnTo>
                  <a:pt x="48100" y="47823"/>
                </a:lnTo>
                <a:lnTo>
                  <a:pt x="47780" y="50017"/>
                </a:lnTo>
                <a:lnTo>
                  <a:pt x="50386" y="53492"/>
                </a:lnTo>
                <a:lnTo>
                  <a:pt x="1880" y="89794"/>
                </a:lnTo>
                <a:lnTo>
                  <a:pt x="320" y="90982"/>
                </a:lnTo>
                <a:lnTo>
                  <a:pt x="0" y="93177"/>
                </a:lnTo>
                <a:lnTo>
                  <a:pt x="19251" y="118902"/>
                </a:lnTo>
                <a:lnTo>
                  <a:pt x="21479" y="119207"/>
                </a:lnTo>
                <a:lnTo>
                  <a:pt x="36515" y="107960"/>
                </a:lnTo>
                <a:lnTo>
                  <a:pt x="77162" y="107960"/>
                </a:lnTo>
                <a:lnTo>
                  <a:pt x="62566" y="88452"/>
                </a:lnTo>
                <a:lnTo>
                  <a:pt x="71533" y="81747"/>
                </a:lnTo>
                <a:lnTo>
                  <a:pt x="81418" y="81747"/>
                </a:lnTo>
                <a:lnTo>
                  <a:pt x="82844" y="80680"/>
                </a:lnTo>
                <a:lnTo>
                  <a:pt x="83164" y="78455"/>
                </a:lnTo>
                <a:lnTo>
                  <a:pt x="81997" y="76901"/>
                </a:lnTo>
                <a:lnTo>
                  <a:pt x="80570" y="74980"/>
                </a:lnTo>
                <a:lnTo>
                  <a:pt x="118310" y="46725"/>
                </a:lnTo>
                <a:lnTo>
                  <a:pt x="59411" y="46725"/>
                </a:lnTo>
                <a:lnTo>
                  <a:pt x="57994" y="44805"/>
                </a:lnTo>
                <a:lnTo>
                  <a:pt x="56829" y="43251"/>
                </a:lnTo>
                <a:lnTo>
                  <a:pt x="54614" y="42946"/>
                </a:lnTo>
                <a:close/>
              </a:path>
              <a:path w="143509" h="130175">
                <a:moveTo>
                  <a:pt x="77824" y="108844"/>
                </a:moveTo>
                <a:lnTo>
                  <a:pt x="64318" y="108844"/>
                </a:lnTo>
                <a:lnTo>
                  <a:pt x="70198" y="116707"/>
                </a:lnTo>
                <a:lnTo>
                  <a:pt x="72402" y="117012"/>
                </a:lnTo>
                <a:lnTo>
                  <a:pt x="73974" y="115854"/>
                </a:lnTo>
                <a:lnTo>
                  <a:pt x="76974" y="113598"/>
                </a:lnTo>
                <a:lnTo>
                  <a:pt x="78546" y="112440"/>
                </a:lnTo>
                <a:lnTo>
                  <a:pt x="78854" y="110215"/>
                </a:lnTo>
                <a:lnTo>
                  <a:pt x="77824" y="108844"/>
                </a:lnTo>
                <a:close/>
              </a:path>
              <a:path w="143509" h="130175">
                <a:moveTo>
                  <a:pt x="81418" y="81747"/>
                </a:moveTo>
                <a:lnTo>
                  <a:pt x="71533" y="81747"/>
                </a:lnTo>
                <a:lnTo>
                  <a:pt x="72959" y="83667"/>
                </a:lnTo>
                <a:lnTo>
                  <a:pt x="74127" y="85222"/>
                </a:lnTo>
                <a:lnTo>
                  <a:pt x="76343" y="85526"/>
                </a:lnTo>
                <a:lnTo>
                  <a:pt x="81418" y="81747"/>
                </a:lnTo>
                <a:close/>
              </a:path>
              <a:path w="143509" h="130175">
                <a:moveTo>
                  <a:pt x="121825" y="0"/>
                </a:moveTo>
                <a:lnTo>
                  <a:pt x="59411" y="46725"/>
                </a:lnTo>
                <a:lnTo>
                  <a:pt x="118310" y="46725"/>
                </a:lnTo>
                <a:lnTo>
                  <a:pt x="142981" y="28254"/>
                </a:lnTo>
                <a:lnTo>
                  <a:pt x="137540" y="25725"/>
                </a:lnTo>
                <a:lnTo>
                  <a:pt x="128467" y="15453"/>
                </a:lnTo>
                <a:lnTo>
                  <a:pt x="122752" y="5638"/>
                </a:lnTo>
                <a:lnTo>
                  <a:pt x="1218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95836" y="3935220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393" y="326135"/>
                </a:moveTo>
                <a:lnTo>
                  <a:pt x="208444" y="326135"/>
                </a:lnTo>
                <a:lnTo>
                  <a:pt x="202873" y="329183"/>
                </a:lnTo>
                <a:lnTo>
                  <a:pt x="77167" y="329183"/>
                </a:lnTo>
                <a:lnTo>
                  <a:pt x="94931" y="341375"/>
                </a:lnTo>
                <a:lnTo>
                  <a:pt x="106132" y="344423"/>
                </a:lnTo>
                <a:lnTo>
                  <a:pt x="117879" y="347471"/>
                </a:lnTo>
                <a:lnTo>
                  <a:pt x="130340" y="353567"/>
                </a:lnTo>
                <a:lnTo>
                  <a:pt x="143681" y="356615"/>
                </a:lnTo>
                <a:lnTo>
                  <a:pt x="207289" y="356615"/>
                </a:lnTo>
                <a:lnTo>
                  <a:pt x="213778" y="353567"/>
                </a:lnTo>
                <a:lnTo>
                  <a:pt x="220124" y="353567"/>
                </a:lnTo>
                <a:lnTo>
                  <a:pt x="224327" y="350519"/>
                </a:lnTo>
                <a:lnTo>
                  <a:pt x="232685" y="350519"/>
                </a:lnTo>
                <a:lnTo>
                  <a:pt x="236757" y="347471"/>
                </a:lnTo>
                <a:lnTo>
                  <a:pt x="240793" y="347471"/>
                </a:lnTo>
                <a:lnTo>
                  <a:pt x="244816" y="344423"/>
                </a:lnTo>
                <a:lnTo>
                  <a:pt x="248925" y="344423"/>
                </a:lnTo>
                <a:lnTo>
                  <a:pt x="252616" y="341375"/>
                </a:lnTo>
                <a:lnTo>
                  <a:pt x="256475" y="338327"/>
                </a:lnTo>
                <a:lnTo>
                  <a:pt x="260273" y="338327"/>
                </a:lnTo>
                <a:lnTo>
                  <a:pt x="264201" y="335279"/>
                </a:lnTo>
                <a:lnTo>
                  <a:pt x="267700" y="335279"/>
                </a:lnTo>
                <a:lnTo>
                  <a:pt x="274857" y="329183"/>
                </a:lnTo>
                <a:lnTo>
                  <a:pt x="278393" y="326135"/>
                </a:lnTo>
                <a:close/>
              </a:path>
              <a:path w="360044" h="356870">
                <a:moveTo>
                  <a:pt x="93263" y="304799"/>
                </a:moveTo>
                <a:lnTo>
                  <a:pt x="45376" y="304799"/>
                </a:lnTo>
                <a:lnTo>
                  <a:pt x="47306" y="307847"/>
                </a:lnTo>
                <a:lnTo>
                  <a:pt x="49866" y="310895"/>
                </a:lnTo>
                <a:lnTo>
                  <a:pt x="55008" y="313943"/>
                </a:lnTo>
                <a:lnTo>
                  <a:pt x="58318" y="316991"/>
                </a:lnTo>
                <a:lnTo>
                  <a:pt x="65819" y="323087"/>
                </a:lnTo>
                <a:lnTo>
                  <a:pt x="71403" y="326135"/>
                </a:lnTo>
                <a:lnTo>
                  <a:pt x="74189" y="329183"/>
                </a:lnTo>
                <a:lnTo>
                  <a:pt x="158993" y="329183"/>
                </a:lnTo>
                <a:lnTo>
                  <a:pt x="146390" y="326135"/>
                </a:lnTo>
                <a:lnTo>
                  <a:pt x="135268" y="323087"/>
                </a:lnTo>
                <a:lnTo>
                  <a:pt x="131507" y="323087"/>
                </a:lnTo>
                <a:lnTo>
                  <a:pt x="128017" y="320039"/>
                </a:lnTo>
                <a:lnTo>
                  <a:pt x="124362" y="320039"/>
                </a:lnTo>
                <a:lnTo>
                  <a:pt x="118909" y="316991"/>
                </a:lnTo>
                <a:lnTo>
                  <a:pt x="113670" y="316991"/>
                </a:lnTo>
                <a:lnTo>
                  <a:pt x="110195" y="313943"/>
                </a:lnTo>
                <a:lnTo>
                  <a:pt x="106623" y="313943"/>
                </a:lnTo>
                <a:lnTo>
                  <a:pt x="103227" y="310895"/>
                </a:lnTo>
                <a:lnTo>
                  <a:pt x="93263" y="304799"/>
                </a:lnTo>
                <a:close/>
              </a:path>
              <a:path w="360044" h="356870">
                <a:moveTo>
                  <a:pt x="308836" y="301751"/>
                </a:moveTo>
                <a:lnTo>
                  <a:pt x="270261" y="301751"/>
                </a:lnTo>
                <a:lnTo>
                  <a:pt x="267667" y="304799"/>
                </a:lnTo>
                <a:lnTo>
                  <a:pt x="264582" y="307847"/>
                </a:lnTo>
                <a:lnTo>
                  <a:pt x="258319" y="310895"/>
                </a:lnTo>
                <a:lnTo>
                  <a:pt x="255164" y="310895"/>
                </a:lnTo>
                <a:lnTo>
                  <a:pt x="252104" y="313943"/>
                </a:lnTo>
                <a:lnTo>
                  <a:pt x="248650" y="313943"/>
                </a:lnTo>
                <a:lnTo>
                  <a:pt x="245353" y="316991"/>
                </a:lnTo>
                <a:lnTo>
                  <a:pt x="241972" y="316991"/>
                </a:lnTo>
                <a:lnTo>
                  <a:pt x="238781" y="320039"/>
                </a:lnTo>
                <a:lnTo>
                  <a:pt x="231722" y="320039"/>
                </a:lnTo>
                <a:lnTo>
                  <a:pt x="228232" y="323087"/>
                </a:lnTo>
                <a:lnTo>
                  <a:pt x="224708" y="323087"/>
                </a:lnTo>
                <a:lnTo>
                  <a:pt x="221194" y="326135"/>
                </a:lnTo>
                <a:lnTo>
                  <a:pt x="281916" y="326135"/>
                </a:lnTo>
                <a:lnTo>
                  <a:pt x="285263" y="323087"/>
                </a:lnTo>
                <a:lnTo>
                  <a:pt x="288655" y="320039"/>
                </a:lnTo>
                <a:lnTo>
                  <a:pt x="295882" y="313943"/>
                </a:lnTo>
                <a:lnTo>
                  <a:pt x="300753" y="310895"/>
                </a:lnTo>
                <a:lnTo>
                  <a:pt x="306361" y="304799"/>
                </a:lnTo>
                <a:lnTo>
                  <a:pt x="308836" y="301751"/>
                </a:lnTo>
                <a:close/>
              </a:path>
              <a:path w="360044" h="356870">
                <a:moveTo>
                  <a:pt x="80642" y="295655"/>
                </a:moveTo>
                <a:lnTo>
                  <a:pt x="49506" y="295655"/>
                </a:lnTo>
                <a:lnTo>
                  <a:pt x="49637" y="298703"/>
                </a:lnTo>
                <a:lnTo>
                  <a:pt x="49281" y="298703"/>
                </a:lnTo>
                <a:lnTo>
                  <a:pt x="43602" y="304799"/>
                </a:lnTo>
                <a:lnTo>
                  <a:pt x="90764" y="304799"/>
                </a:lnTo>
                <a:lnTo>
                  <a:pt x="88442" y="301751"/>
                </a:lnTo>
                <a:lnTo>
                  <a:pt x="83775" y="298703"/>
                </a:lnTo>
                <a:lnTo>
                  <a:pt x="80642" y="295655"/>
                </a:lnTo>
                <a:close/>
              </a:path>
              <a:path w="360044" h="356870">
                <a:moveTo>
                  <a:pt x="305587" y="48767"/>
                </a:moveTo>
                <a:lnTo>
                  <a:pt x="284870" y="48767"/>
                </a:lnTo>
                <a:lnTo>
                  <a:pt x="286312" y="51815"/>
                </a:lnTo>
                <a:lnTo>
                  <a:pt x="294812" y="57911"/>
                </a:lnTo>
                <a:lnTo>
                  <a:pt x="295456" y="60959"/>
                </a:lnTo>
                <a:lnTo>
                  <a:pt x="298156" y="64007"/>
                </a:lnTo>
                <a:lnTo>
                  <a:pt x="302740" y="67055"/>
                </a:lnTo>
                <a:lnTo>
                  <a:pt x="304002" y="70103"/>
                </a:lnTo>
                <a:lnTo>
                  <a:pt x="305669" y="70103"/>
                </a:lnTo>
                <a:lnTo>
                  <a:pt x="307004" y="73151"/>
                </a:lnTo>
                <a:lnTo>
                  <a:pt x="311339" y="79247"/>
                </a:lnTo>
                <a:lnTo>
                  <a:pt x="312875" y="82295"/>
                </a:lnTo>
                <a:lnTo>
                  <a:pt x="314670" y="82295"/>
                </a:lnTo>
                <a:lnTo>
                  <a:pt x="316325" y="85343"/>
                </a:lnTo>
                <a:lnTo>
                  <a:pt x="317910" y="88391"/>
                </a:lnTo>
                <a:lnTo>
                  <a:pt x="319565" y="91439"/>
                </a:lnTo>
                <a:lnTo>
                  <a:pt x="324378" y="100583"/>
                </a:lnTo>
                <a:lnTo>
                  <a:pt x="340174" y="152399"/>
                </a:lnTo>
                <a:lnTo>
                  <a:pt x="341142" y="173735"/>
                </a:lnTo>
                <a:lnTo>
                  <a:pt x="340243" y="185927"/>
                </a:lnTo>
                <a:lnTo>
                  <a:pt x="330714" y="228599"/>
                </a:lnTo>
                <a:lnTo>
                  <a:pt x="319446" y="249935"/>
                </a:lnTo>
                <a:lnTo>
                  <a:pt x="312262" y="262127"/>
                </a:lnTo>
                <a:lnTo>
                  <a:pt x="304027" y="271271"/>
                </a:lnTo>
                <a:lnTo>
                  <a:pt x="301978" y="274319"/>
                </a:lnTo>
                <a:lnTo>
                  <a:pt x="299384" y="277367"/>
                </a:lnTo>
                <a:lnTo>
                  <a:pt x="297086" y="280415"/>
                </a:lnTo>
                <a:lnTo>
                  <a:pt x="291752" y="286511"/>
                </a:lnTo>
                <a:lnTo>
                  <a:pt x="290109" y="286511"/>
                </a:lnTo>
                <a:lnTo>
                  <a:pt x="284489" y="292607"/>
                </a:lnTo>
                <a:lnTo>
                  <a:pt x="278679" y="298703"/>
                </a:lnTo>
                <a:lnTo>
                  <a:pt x="273132" y="301751"/>
                </a:lnTo>
                <a:lnTo>
                  <a:pt x="310802" y="301751"/>
                </a:lnTo>
                <a:lnTo>
                  <a:pt x="314719" y="295655"/>
                </a:lnTo>
                <a:lnTo>
                  <a:pt x="317230" y="292607"/>
                </a:lnTo>
                <a:lnTo>
                  <a:pt x="320016" y="289559"/>
                </a:lnTo>
                <a:lnTo>
                  <a:pt x="328592" y="277367"/>
                </a:lnTo>
                <a:lnTo>
                  <a:pt x="346979" y="243839"/>
                </a:lnTo>
                <a:lnTo>
                  <a:pt x="359076" y="195071"/>
                </a:lnTo>
                <a:lnTo>
                  <a:pt x="359838" y="182879"/>
                </a:lnTo>
                <a:lnTo>
                  <a:pt x="359700" y="170687"/>
                </a:lnTo>
                <a:lnTo>
                  <a:pt x="350382" y="118871"/>
                </a:lnTo>
                <a:lnTo>
                  <a:pt x="340416" y="97535"/>
                </a:lnTo>
                <a:lnTo>
                  <a:pt x="335080" y="85343"/>
                </a:lnTo>
                <a:lnTo>
                  <a:pt x="333056" y="82295"/>
                </a:lnTo>
                <a:lnTo>
                  <a:pt x="329365" y="76199"/>
                </a:lnTo>
                <a:lnTo>
                  <a:pt x="327447" y="73151"/>
                </a:lnTo>
                <a:lnTo>
                  <a:pt x="325317" y="73151"/>
                </a:lnTo>
                <a:lnTo>
                  <a:pt x="323506" y="70103"/>
                </a:lnTo>
                <a:lnTo>
                  <a:pt x="321650" y="67055"/>
                </a:lnTo>
                <a:lnTo>
                  <a:pt x="319934" y="64007"/>
                </a:lnTo>
                <a:lnTo>
                  <a:pt x="318361" y="64007"/>
                </a:lnTo>
                <a:lnTo>
                  <a:pt x="316779" y="60959"/>
                </a:lnTo>
                <a:lnTo>
                  <a:pt x="315219" y="57911"/>
                </a:lnTo>
                <a:lnTo>
                  <a:pt x="313887" y="57911"/>
                </a:lnTo>
                <a:lnTo>
                  <a:pt x="308467" y="51815"/>
                </a:lnTo>
                <a:lnTo>
                  <a:pt x="305587" y="48767"/>
                </a:lnTo>
                <a:close/>
              </a:path>
              <a:path w="360044" h="356870">
                <a:moveTo>
                  <a:pt x="209804" y="0"/>
                </a:moveTo>
                <a:lnTo>
                  <a:pt x="148972" y="0"/>
                </a:lnTo>
                <a:lnTo>
                  <a:pt x="133258" y="3047"/>
                </a:lnTo>
                <a:lnTo>
                  <a:pt x="121848" y="6095"/>
                </a:lnTo>
                <a:lnTo>
                  <a:pt x="75873" y="30479"/>
                </a:lnTo>
                <a:lnTo>
                  <a:pt x="64387" y="39623"/>
                </a:lnTo>
                <a:lnTo>
                  <a:pt x="55168" y="48767"/>
                </a:lnTo>
                <a:lnTo>
                  <a:pt x="46357" y="54863"/>
                </a:lnTo>
                <a:lnTo>
                  <a:pt x="38053" y="67055"/>
                </a:lnTo>
                <a:lnTo>
                  <a:pt x="30352" y="76199"/>
                </a:lnTo>
                <a:lnTo>
                  <a:pt x="23353" y="88391"/>
                </a:lnTo>
                <a:lnTo>
                  <a:pt x="17153" y="100583"/>
                </a:lnTo>
                <a:lnTo>
                  <a:pt x="11848" y="109727"/>
                </a:lnTo>
                <a:lnTo>
                  <a:pt x="10492" y="115823"/>
                </a:lnTo>
                <a:lnTo>
                  <a:pt x="9145" y="118871"/>
                </a:lnTo>
                <a:lnTo>
                  <a:pt x="7788" y="121919"/>
                </a:lnTo>
                <a:lnTo>
                  <a:pt x="6478" y="128015"/>
                </a:lnTo>
                <a:lnTo>
                  <a:pt x="5728" y="131063"/>
                </a:lnTo>
                <a:lnTo>
                  <a:pt x="4667" y="134111"/>
                </a:lnTo>
                <a:lnTo>
                  <a:pt x="3216" y="140207"/>
                </a:lnTo>
                <a:lnTo>
                  <a:pt x="2287" y="146303"/>
                </a:lnTo>
                <a:lnTo>
                  <a:pt x="1750" y="149351"/>
                </a:lnTo>
                <a:lnTo>
                  <a:pt x="967" y="155447"/>
                </a:lnTo>
                <a:lnTo>
                  <a:pt x="0" y="170687"/>
                </a:lnTo>
                <a:lnTo>
                  <a:pt x="222" y="182879"/>
                </a:lnTo>
                <a:lnTo>
                  <a:pt x="1303" y="195071"/>
                </a:lnTo>
                <a:lnTo>
                  <a:pt x="3210" y="210311"/>
                </a:lnTo>
                <a:lnTo>
                  <a:pt x="6215" y="222503"/>
                </a:lnTo>
                <a:lnTo>
                  <a:pt x="10100" y="234695"/>
                </a:lnTo>
                <a:lnTo>
                  <a:pt x="14801" y="243839"/>
                </a:lnTo>
                <a:lnTo>
                  <a:pt x="20255" y="256031"/>
                </a:lnTo>
                <a:lnTo>
                  <a:pt x="28457" y="271271"/>
                </a:lnTo>
                <a:lnTo>
                  <a:pt x="34303" y="277367"/>
                </a:lnTo>
                <a:lnTo>
                  <a:pt x="36900" y="283463"/>
                </a:lnTo>
                <a:lnTo>
                  <a:pt x="39494" y="286511"/>
                </a:lnTo>
                <a:lnTo>
                  <a:pt x="42377" y="289559"/>
                </a:lnTo>
                <a:lnTo>
                  <a:pt x="46577" y="292607"/>
                </a:lnTo>
                <a:lnTo>
                  <a:pt x="48686" y="295655"/>
                </a:lnTo>
                <a:lnTo>
                  <a:pt x="77450" y="295655"/>
                </a:lnTo>
                <a:lnTo>
                  <a:pt x="74701" y="292607"/>
                </a:lnTo>
                <a:lnTo>
                  <a:pt x="72546" y="289559"/>
                </a:lnTo>
                <a:lnTo>
                  <a:pt x="58257" y="289559"/>
                </a:lnTo>
                <a:lnTo>
                  <a:pt x="57855" y="286511"/>
                </a:lnTo>
                <a:lnTo>
                  <a:pt x="55676" y="286511"/>
                </a:lnTo>
                <a:lnTo>
                  <a:pt x="51353" y="280415"/>
                </a:lnTo>
                <a:lnTo>
                  <a:pt x="48269" y="277367"/>
                </a:lnTo>
                <a:lnTo>
                  <a:pt x="45958" y="274319"/>
                </a:lnTo>
                <a:lnTo>
                  <a:pt x="43578" y="271271"/>
                </a:lnTo>
                <a:lnTo>
                  <a:pt x="39923" y="268223"/>
                </a:lnTo>
                <a:lnTo>
                  <a:pt x="38113" y="265175"/>
                </a:lnTo>
                <a:lnTo>
                  <a:pt x="36519" y="262127"/>
                </a:lnTo>
                <a:lnTo>
                  <a:pt x="27596" y="246887"/>
                </a:lnTo>
                <a:lnTo>
                  <a:pt x="22994" y="237743"/>
                </a:lnTo>
                <a:lnTo>
                  <a:pt x="11626" y="198119"/>
                </a:lnTo>
                <a:lnTo>
                  <a:pt x="9739" y="170687"/>
                </a:lnTo>
                <a:lnTo>
                  <a:pt x="10251" y="158495"/>
                </a:lnTo>
                <a:lnTo>
                  <a:pt x="10562" y="155447"/>
                </a:lnTo>
                <a:lnTo>
                  <a:pt x="11324" y="152399"/>
                </a:lnTo>
                <a:lnTo>
                  <a:pt x="11836" y="149351"/>
                </a:lnTo>
                <a:lnTo>
                  <a:pt x="12717" y="143255"/>
                </a:lnTo>
                <a:lnTo>
                  <a:pt x="14122" y="137159"/>
                </a:lnTo>
                <a:lnTo>
                  <a:pt x="15134" y="134111"/>
                </a:lnTo>
                <a:lnTo>
                  <a:pt x="15826" y="128015"/>
                </a:lnTo>
                <a:lnTo>
                  <a:pt x="35666" y="85343"/>
                </a:lnTo>
                <a:lnTo>
                  <a:pt x="43008" y="76199"/>
                </a:lnTo>
                <a:lnTo>
                  <a:pt x="47138" y="70103"/>
                </a:lnTo>
                <a:lnTo>
                  <a:pt x="52435" y="64007"/>
                </a:lnTo>
                <a:lnTo>
                  <a:pt x="57245" y="57911"/>
                </a:lnTo>
                <a:lnTo>
                  <a:pt x="58912" y="57911"/>
                </a:lnTo>
                <a:lnTo>
                  <a:pt x="61010" y="54863"/>
                </a:lnTo>
                <a:lnTo>
                  <a:pt x="65164" y="51815"/>
                </a:lnTo>
                <a:lnTo>
                  <a:pt x="67962" y="48767"/>
                </a:lnTo>
                <a:lnTo>
                  <a:pt x="100701" y="27431"/>
                </a:lnTo>
                <a:lnTo>
                  <a:pt x="112275" y="24383"/>
                </a:lnTo>
                <a:lnTo>
                  <a:pt x="124310" y="18287"/>
                </a:lnTo>
                <a:lnTo>
                  <a:pt x="149749" y="12191"/>
                </a:lnTo>
                <a:lnTo>
                  <a:pt x="163112" y="9143"/>
                </a:lnTo>
                <a:lnTo>
                  <a:pt x="238366" y="9143"/>
                </a:lnTo>
                <a:lnTo>
                  <a:pt x="225086" y="3047"/>
                </a:lnTo>
                <a:lnTo>
                  <a:pt x="209804" y="0"/>
                </a:lnTo>
                <a:close/>
              </a:path>
              <a:path w="360044" h="356870">
                <a:moveTo>
                  <a:pt x="67151" y="283463"/>
                </a:moveTo>
                <a:lnTo>
                  <a:pt x="66499" y="283463"/>
                </a:lnTo>
                <a:lnTo>
                  <a:pt x="60104" y="289559"/>
                </a:lnTo>
                <a:lnTo>
                  <a:pt x="72546" y="289559"/>
                </a:lnTo>
                <a:lnTo>
                  <a:pt x="70391" y="286511"/>
                </a:lnTo>
                <a:lnTo>
                  <a:pt x="68236" y="286511"/>
                </a:lnTo>
                <a:lnTo>
                  <a:pt x="67151" y="283463"/>
                </a:lnTo>
                <a:close/>
              </a:path>
              <a:path w="360044" h="356870">
                <a:moveTo>
                  <a:pt x="295837" y="39623"/>
                </a:moveTo>
                <a:lnTo>
                  <a:pt x="273166" y="39623"/>
                </a:lnTo>
                <a:lnTo>
                  <a:pt x="275418" y="42671"/>
                </a:lnTo>
                <a:lnTo>
                  <a:pt x="277619" y="42671"/>
                </a:lnTo>
                <a:lnTo>
                  <a:pt x="279667" y="45719"/>
                </a:lnTo>
                <a:lnTo>
                  <a:pt x="281548" y="45719"/>
                </a:lnTo>
                <a:lnTo>
                  <a:pt x="283419" y="48767"/>
                </a:lnTo>
                <a:lnTo>
                  <a:pt x="305374" y="48767"/>
                </a:lnTo>
                <a:lnTo>
                  <a:pt x="295837" y="39623"/>
                </a:lnTo>
                <a:close/>
              </a:path>
              <a:path w="360044" h="356870">
                <a:moveTo>
                  <a:pt x="292621" y="36575"/>
                </a:moveTo>
                <a:lnTo>
                  <a:pt x="268225" y="36575"/>
                </a:lnTo>
                <a:lnTo>
                  <a:pt x="270880" y="39623"/>
                </a:lnTo>
                <a:lnTo>
                  <a:pt x="294239" y="39623"/>
                </a:lnTo>
                <a:lnTo>
                  <a:pt x="292621" y="36575"/>
                </a:lnTo>
                <a:close/>
              </a:path>
              <a:path w="360044" h="356870">
                <a:moveTo>
                  <a:pt x="288491" y="33527"/>
                </a:moveTo>
                <a:lnTo>
                  <a:pt x="262604" y="33527"/>
                </a:lnTo>
                <a:lnTo>
                  <a:pt x="265512" y="36575"/>
                </a:lnTo>
                <a:lnTo>
                  <a:pt x="290560" y="36575"/>
                </a:lnTo>
                <a:lnTo>
                  <a:pt x="288491" y="33527"/>
                </a:lnTo>
                <a:close/>
              </a:path>
              <a:path w="360044" h="356870">
                <a:moveTo>
                  <a:pt x="238366" y="9143"/>
                </a:moveTo>
                <a:lnTo>
                  <a:pt x="188669" y="9143"/>
                </a:lnTo>
                <a:lnTo>
                  <a:pt x="200724" y="12191"/>
                </a:lnTo>
                <a:lnTo>
                  <a:pt x="212203" y="15239"/>
                </a:lnTo>
                <a:lnTo>
                  <a:pt x="226059" y="18287"/>
                </a:lnTo>
                <a:lnTo>
                  <a:pt x="238562" y="21335"/>
                </a:lnTo>
                <a:lnTo>
                  <a:pt x="249724" y="27431"/>
                </a:lnTo>
                <a:lnTo>
                  <a:pt x="259556" y="33527"/>
                </a:lnTo>
                <a:lnTo>
                  <a:pt x="286238" y="33527"/>
                </a:lnTo>
                <a:lnTo>
                  <a:pt x="283809" y="30479"/>
                </a:lnTo>
                <a:lnTo>
                  <a:pt x="281346" y="30479"/>
                </a:lnTo>
                <a:lnTo>
                  <a:pt x="278798" y="27431"/>
                </a:lnTo>
                <a:lnTo>
                  <a:pt x="275894" y="24383"/>
                </a:lnTo>
                <a:lnTo>
                  <a:pt x="272903" y="24383"/>
                </a:lnTo>
                <a:lnTo>
                  <a:pt x="269749" y="21335"/>
                </a:lnTo>
                <a:lnTo>
                  <a:pt x="259960" y="18287"/>
                </a:lnTo>
                <a:lnTo>
                  <a:pt x="249903" y="12191"/>
                </a:lnTo>
                <a:lnTo>
                  <a:pt x="238366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632675" y="5349116"/>
            <a:ext cx="2806065" cy="431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sugiere,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conservadora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inervació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pélvica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efecto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adverso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post-operatorios.</a:t>
            </a:r>
            <a:endParaRPr sz="80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593771" y="5243878"/>
            <a:ext cx="2893695" cy="674370"/>
          </a:xfrm>
          <a:custGeom>
            <a:avLst/>
            <a:gdLst/>
            <a:ahLst/>
            <a:cxnLst/>
            <a:rect l="l" t="t" r="r" b="b"/>
            <a:pathLst>
              <a:path w="2893695" h="674370">
                <a:moveTo>
                  <a:pt x="0" y="673821"/>
                </a:moveTo>
                <a:lnTo>
                  <a:pt x="2893600" y="673821"/>
                </a:lnTo>
                <a:lnTo>
                  <a:pt x="2893600" y="0"/>
                </a:lnTo>
                <a:lnTo>
                  <a:pt x="0" y="0"/>
                </a:lnTo>
                <a:lnTo>
                  <a:pt x="0" y="673821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72524" y="5237877"/>
            <a:ext cx="995680" cy="680085"/>
          </a:xfrm>
          <a:custGeom>
            <a:avLst/>
            <a:gdLst/>
            <a:ahLst/>
            <a:cxnLst/>
            <a:rect l="l" t="t" r="r" b="b"/>
            <a:pathLst>
              <a:path w="995680" h="680085">
                <a:moveTo>
                  <a:pt x="0" y="679822"/>
                </a:moveTo>
                <a:lnTo>
                  <a:pt x="995409" y="679822"/>
                </a:lnTo>
                <a:lnTo>
                  <a:pt x="995409" y="0"/>
                </a:lnTo>
                <a:lnTo>
                  <a:pt x="0" y="0"/>
                </a:lnTo>
                <a:lnTo>
                  <a:pt x="0" y="67982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601662" y="5664966"/>
            <a:ext cx="938530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6375" marR="5080" indent="-19431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8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910058" y="5287925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0" y="0"/>
                </a:moveTo>
                <a:lnTo>
                  <a:pt x="120363" y="6263"/>
                </a:lnTo>
                <a:lnTo>
                  <a:pt x="83312" y="22232"/>
                </a:lnTo>
                <a:lnTo>
                  <a:pt x="51504" y="46924"/>
                </a:lnTo>
                <a:lnTo>
                  <a:pt x="26237" y="79359"/>
                </a:lnTo>
                <a:lnTo>
                  <a:pt x="8807" y="118556"/>
                </a:lnTo>
                <a:lnTo>
                  <a:pt x="511" y="163534"/>
                </a:lnTo>
                <a:lnTo>
                  <a:pt x="0" y="179642"/>
                </a:lnTo>
                <a:lnTo>
                  <a:pt x="1742" y="193709"/>
                </a:lnTo>
                <a:lnTo>
                  <a:pt x="13757" y="233375"/>
                </a:lnTo>
                <a:lnTo>
                  <a:pt x="35031" y="268181"/>
                </a:lnTo>
                <a:lnTo>
                  <a:pt x="64383" y="296763"/>
                </a:lnTo>
                <a:lnTo>
                  <a:pt x="100630" y="317754"/>
                </a:lnTo>
                <a:lnTo>
                  <a:pt x="142592" y="329791"/>
                </a:lnTo>
                <a:lnTo>
                  <a:pt x="173156" y="332166"/>
                </a:lnTo>
                <a:lnTo>
                  <a:pt x="187700" y="330885"/>
                </a:lnTo>
                <a:lnTo>
                  <a:pt x="228800" y="319922"/>
                </a:lnTo>
                <a:lnTo>
                  <a:pt x="264969" y="299415"/>
                </a:lnTo>
                <a:lnTo>
                  <a:pt x="294751" y="270824"/>
                </a:lnTo>
                <a:lnTo>
                  <a:pt x="316688" y="235606"/>
                </a:lnTo>
                <a:lnTo>
                  <a:pt x="329323" y="195220"/>
                </a:lnTo>
                <a:lnTo>
                  <a:pt x="331858" y="166146"/>
                </a:lnTo>
                <a:lnTo>
                  <a:pt x="331503" y="155202"/>
                </a:lnTo>
                <a:lnTo>
                  <a:pt x="323347" y="113603"/>
                </a:lnTo>
                <a:lnTo>
                  <a:pt x="305384" y="76426"/>
                </a:lnTo>
                <a:lnTo>
                  <a:pt x="278909" y="45074"/>
                </a:lnTo>
                <a:lnTo>
                  <a:pt x="245216" y="20950"/>
                </a:lnTo>
                <a:lnTo>
                  <a:pt x="205602" y="5458"/>
                </a:lnTo>
                <a:lnTo>
                  <a:pt x="161360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910058" y="5287925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8" y="166146"/>
                </a:moveTo>
                <a:lnTo>
                  <a:pt x="326235" y="209166"/>
                </a:lnTo>
                <a:lnTo>
                  <a:pt x="310338" y="247991"/>
                </a:lnTo>
                <a:lnTo>
                  <a:pt x="285624" y="281162"/>
                </a:lnTo>
                <a:lnTo>
                  <a:pt x="253550" y="307221"/>
                </a:lnTo>
                <a:lnTo>
                  <a:pt x="215576" y="324708"/>
                </a:lnTo>
                <a:lnTo>
                  <a:pt x="173156" y="332166"/>
                </a:lnTo>
                <a:lnTo>
                  <a:pt x="157644" y="331577"/>
                </a:lnTo>
                <a:lnTo>
                  <a:pt x="114041" y="322829"/>
                </a:lnTo>
                <a:lnTo>
                  <a:pt x="75757" y="304671"/>
                </a:lnTo>
                <a:lnTo>
                  <a:pt x="43975" y="278468"/>
                </a:lnTo>
                <a:lnTo>
                  <a:pt x="19877" y="245585"/>
                </a:lnTo>
                <a:lnTo>
                  <a:pt x="4645" y="207387"/>
                </a:lnTo>
                <a:lnTo>
                  <a:pt x="0" y="179642"/>
                </a:lnTo>
                <a:lnTo>
                  <a:pt x="511" y="163534"/>
                </a:lnTo>
                <a:lnTo>
                  <a:pt x="8807" y="118556"/>
                </a:lnTo>
                <a:lnTo>
                  <a:pt x="26237" y="79359"/>
                </a:lnTo>
                <a:lnTo>
                  <a:pt x="51504" y="46924"/>
                </a:lnTo>
                <a:lnTo>
                  <a:pt x="83312" y="22232"/>
                </a:lnTo>
                <a:lnTo>
                  <a:pt x="120363" y="6263"/>
                </a:lnTo>
                <a:lnTo>
                  <a:pt x="161360" y="0"/>
                </a:lnTo>
                <a:lnTo>
                  <a:pt x="176541" y="617"/>
                </a:lnTo>
                <a:lnTo>
                  <a:pt x="219384" y="9576"/>
                </a:lnTo>
                <a:lnTo>
                  <a:pt x="257169" y="28102"/>
                </a:lnTo>
                <a:lnTo>
                  <a:pt x="288600" y="54790"/>
                </a:lnTo>
                <a:lnTo>
                  <a:pt x="312381" y="88240"/>
                </a:lnTo>
                <a:lnTo>
                  <a:pt x="327219" y="127047"/>
                </a:lnTo>
                <a:lnTo>
                  <a:pt x="331858" y="166146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973787" y="5489550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8" y="37874"/>
                </a:moveTo>
                <a:lnTo>
                  <a:pt x="0" y="11871"/>
                </a:lnTo>
                <a:lnTo>
                  <a:pt x="109670" y="0"/>
                </a:lnTo>
                <a:lnTo>
                  <a:pt x="200122" y="21467"/>
                </a:lnTo>
                <a:lnTo>
                  <a:pt x="42458" y="37874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83504" y="5370383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5" y="61828"/>
                </a:moveTo>
                <a:lnTo>
                  <a:pt x="17681" y="62709"/>
                </a:lnTo>
                <a:lnTo>
                  <a:pt x="0" y="86163"/>
                </a:lnTo>
                <a:lnTo>
                  <a:pt x="3941" y="87913"/>
                </a:lnTo>
                <a:lnTo>
                  <a:pt x="77772" y="142527"/>
                </a:lnTo>
                <a:lnTo>
                  <a:pt x="83996" y="141945"/>
                </a:lnTo>
                <a:lnTo>
                  <a:pt x="124197" y="98773"/>
                </a:lnTo>
                <a:lnTo>
                  <a:pt x="73913" y="98773"/>
                </a:lnTo>
                <a:lnTo>
                  <a:pt x="23585" y="61828"/>
                </a:lnTo>
                <a:close/>
              </a:path>
              <a:path w="208915" h="142875">
                <a:moveTo>
                  <a:pt x="197583" y="0"/>
                </a:moveTo>
                <a:lnTo>
                  <a:pt x="191667" y="225"/>
                </a:lnTo>
                <a:lnTo>
                  <a:pt x="188177" y="3986"/>
                </a:lnTo>
                <a:lnTo>
                  <a:pt x="83627" y="94414"/>
                </a:lnTo>
                <a:lnTo>
                  <a:pt x="80153" y="98176"/>
                </a:lnTo>
                <a:lnTo>
                  <a:pt x="73913" y="98773"/>
                </a:lnTo>
                <a:lnTo>
                  <a:pt x="124197" y="98773"/>
                </a:lnTo>
                <a:lnTo>
                  <a:pt x="205048" y="11951"/>
                </a:lnTo>
                <a:lnTo>
                  <a:pt x="208595" y="9512"/>
                </a:lnTo>
                <a:lnTo>
                  <a:pt x="204834" y="6022"/>
                </a:lnTo>
                <a:lnTo>
                  <a:pt x="201344" y="3499"/>
                </a:lnTo>
                <a:lnTo>
                  <a:pt x="1975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95836" y="5277218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393" y="326135"/>
                </a:moveTo>
                <a:lnTo>
                  <a:pt x="208444" y="326135"/>
                </a:lnTo>
                <a:lnTo>
                  <a:pt x="202873" y="329183"/>
                </a:lnTo>
                <a:lnTo>
                  <a:pt x="77167" y="329183"/>
                </a:lnTo>
                <a:lnTo>
                  <a:pt x="94933" y="341375"/>
                </a:lnTo>
                <a:lnTo>
                  <a:pt x="106133" y="344423"/>
                </a:lnTo>
                <a:lnTo>
                  <a:pt x="117880" y="347471"/>
                </a:lnTo>
                <a:lnTo>
                  <a:pt x="130339" y="353567"/>
                </a:lnTo>
                <a:lnTo>
                  <a:pt x="143680" y="356615"/>
                </a:lnTo>
                <a:lnTo>
                  <a:pt x="207289" y="356615"/>
                </a:lnTo>
                <a:lnTo>
                  <a:pt x="213778" y="353567"/>
                </a:lnTo>
                <a:lnTo>
                  <a:pt x="220124" y="353567"/>
                </a:lnTo>
                <a:lnTo>
                  <a:pt x="224327" y="350519"/>
                </a:lnTo>
                <a:lnTo>
                  <a:pt x="232685" y="350519"/>
                </a:lnTo>
                <a:lnTo>
                  <a:pt x="236757" y="347471"/>
                </a:lnTo>
                <a:lnTo>
                  <a:pt x="240793" y="347471"/>
                </a:lnTo>
                <a:lnTo>
                  <a:pt x="244816" y="344423"/>
                </a:lnTo>
                <a:lnTo>
                  <a:pt x="248925" y="344423"/>
                </a:lnTo>
                <a:lnTo>
                  <a:pt x="252616" y="341375"/>
                </a:lnTo>
                <a:lnTo>
                  <a:pt x="256475" y="338327"/>
                </a:lnTo>
                <a:lnTo>
                  <a:pt x="260273" y="338327"/>
                </a:lnTo>
                <a:lnTo>
                  <a:pt x="264201" y="335279"/>
                </a:lnTo>
                <a:lnTo>
                  <a:pt x="267701" y="335279"/>
                </a:lnTo>
                <a:lnTo>
                  <a:pt x="274857" y="329183"/>
                </a:lnTo>
                <a:lnTo>
                  <a:pt x="278393" y="326135"/>
                </a:lnTo>
                <a:close/>
              </a:path>
              <a:path w="360044" h="356870">
                <a:moveTo>
                  <a:pt x="93263" y="304799"/>
                </a:moveTo>
                <a:lnTo>
                  <a:pt x="45376" y="304799"/>
                </a:lnTo>
                <a:lnTo>
                  <a:pt x="55008" y="313943"/>
                </a:lnTo>
                <a:lnTo>
                  <a:pt x="58318" y="316991"/>
                </a:lnTo>
                <a:lnTo>
                  <a:pt x="65819" y="323087"/>
                </a:lnTo>
                <a:lnTo>
                  <a:pt x="71403" y="326135"/>
                </a:lnTo>
                <a:lnTo>
                  <a:pt x="74189" y="329183"/>
                </a:lnTo>
                <a:lnTo>
                  <a:pt x="158993" y="329183"/>
                </a:lnTo>
                <a:lnTo>
                  <a:pt x="146390" y="326135"/>
                </a:lnTo>
                <a:lnTo>
                  <a:pt x="135268" y="323087"/>
                </a:lnTo>
                <a:lnTo>
                  <a:pt x="131507" y="323087"/>
                </a:lnTo>
                <a:lnTo>
                  <a:pt x="128017" y="320039"/>
                </a:lnTo>
                <a:lnTo>
                  <a:pt x="124362" y="320039"/>
                </a:lnTo>
                <a:lnTo>
                  <a:pt x="118909" y="316991"/>
                </a:lnTo>
                <a:lnTo>
                  <a:pt x="113670" y="316991"/>
                </a:lnTo>
                <a:lnTo>
                  <a:pt x="110195" y="313943"/>
                </a:lnTo>
                <a:lnTo>
                  <a:pt x="106623" y="313943"/>
                </a:lnTo>
                <a:lnTo>
                  <a:pt x="103227" y="310895"/>
                </a:lnTo>
                <a:lnTo>
                  <a:pt x="93263" y="304799"/>
                </a:lnTo>
                <a:close/>
              </a:path>
              <a:path w="360044" h="356870">
                <a:moveTo>
                  <a:pt x="308836" y="301751"/>
                </a:moveTo>
                <a:lnTo>
                  <a:pt x="270261" y="301751"/>
                </a:lnTo>
                <a:lnTo>
                  <a:pt x="267667" y="304799"/>
                </a:lnTo>
                <a:lnTo>
                  <a:pt x="264582" y="307847"/>
                </a:lnTo>
                <a:lnTo>
                  <a:pt x="261452" y="307847"/>
                </a:lnTo>
                <a:lnTo>
                  <a:pt x="258319" y="310895"/>
                </a:lnTo>
                <a:lnTo>
                  <a:pt x="255164" y="310895"/>
                </a:lnTo>
                <a:lnTo>
                  <a:pt x="252104" y="313943"/>
                </a:lnTo>
                <a:lnTo>
                  <a:pt x="248651" y="313943"/>
                </a:lnTo>
                <a:lnTo>
                  <a:pt x="245353" y="316991"/>
                </a:lnTo>
                <a:lnTo>
                  <a:pt x="241972" y="316991"/>
                </a:lnTo>
                <a:lnTo>
                  <a:pt x="238781" y="320039"/>
                </a:lnTo>
                <a:lnTo>
                  <a:pt x="235221" y="320039"/>
                </a:lnTo>
                <a:lnTo>
                  <a:pt x="228232" y="323087"/>
                </a:lnTo>
                <a:lnTo>
                  <a:pt x="224708" y="323087"/>
                </a:lnTo>
                <a:lnTo>
                  <a:pt x="221194" y="326135"/>
                </a:lnTo>
                <a:lnTo>
                  <a:pt x="281916" y="326135"/>
                </a:lnTo>
                <a:lnTo>
                  <a:pt x="285263" y="323087"/>
                </a:lnTo>
                <a:lnTo>
                  <a:pt x="288656" y="320039"/>
                </a:lnTo>
                <a:lnTo>
                  <a:pt x="295882" y="313943"/>
                </a:lnTo>
                <a:lnTo>
                  <a:pt x="300753" y="310895"/>
                </a:lnTo>
                <a:lnTo>
                  <a:pt x="306361" y="304799"/>
                </a:lnTo>
                <a:lnTo>
                  <a:pt x="308836" y="301751"/>
                </a:lnTo>
                <a:close/>
              </a:path>
              <a:path w="360044" h="356870">
                <a:moveTo>
                  <a:pt x="80642" y="295655"/>
                </a:moveTo>
                <a:lnTo>
                  <a:pt x="49506" y="295655"/>
                </a:lnTo>
                <a:lnTo>
                  <a:pt x="49637" y="298703"/>
                </a:lnTo>
                <a:lnTo>
                  <a:pt x="49281" y="298703"/>
                </a:lnTo>
                <a:lnTo>
                  <a:pt x="43602" y="304799"/>
                </a:lnTo>
                <a:lnTo>
                  <a:pt x="90764" y="304799"/>
                </a:lnTo>
                <a:lnTo>
                  <a:pt x="88442" y="301751"/>
                </a:lnTo>
                <a:lnTo>
                  <a:pt x="83775" y="298703"/>
                </a:lnTo>
                <a:lnTo>
                  <a:pt x="80642" y="295655"/>
                </a:lnTo>
                <a:close/>
              </a:path>
              <a:path w="360044" h="356870">
                <a:moveTo>
                  <a:pt x="327447" y="73151"/>
                </a:moveTo>
                <a:lnTo>
                  <a:pt x="308324" y="73151"/>
                </a:lnTo>
                <a:lnTo>
                  <a:pt x="311339" y="79247"/>
                </a:lnTo>
                <a:lnTo>
                  <a:pt x="312875" y="82295"/>
                </a:lnTo>
                <a:lnTo>
                  <a:pt x="314670" y="82295"/>
                </a:lnTo>
                <a:lnTo>
                  <a:pt x="316325" y="85343"/>
                </a:lnTo>
                <a:lnTo>
                  <a:pt x="317910" y="88391"/>
                </a:lnTo>
                <a:lnTo>
                  <a:pt x="319565" y="91439"/>
                </a:lnTo>
                <a:lnTo>
                  <a:pt x="324380" y="100583"/>
                </a:lnTo>
                <a:lnTo>
                  <a:pt x="340174" y="152399"/>
                </a:lnTo>
                <a:lnTo>
                  <a:pt x="341143" y="173735"/>
                </a:lnTo>
                <a:lnTo>
                  <a:pt x="340245" y="185927"/>
                </a:lnTo>
                <a:lnTo>
                  <a:pt x="330720" y="228599"/>
                </a:lnTo>
                <a:lnTo>
                  <a:pt x="319451" y="249935"/>
                </a:lnTo>
                <a:lnTo>
                  <a:pt x="312264" y="262127"/>
                </a:lnTo>
                <a:lnTo>
                  <a:pt x="304027" y="271271"/>
                </a:lnTo>
                <a:lnTo>
                  <a:pt x="301978" y="274319"/>
                </a:lnTo>
                <a:lnTo>
                  <a:pt x="299384" y="277367"/>
                </a:lnTo>
                <a:lnTo>
                  <a:pt x="297086" y="280415"/>
                </a:lnTo>
                <a:lnTo>
                  <a:pt x="293538" y="283463"/>
                </a:lnTo>
                <a:lnTo>
                  <a:pt x="291752" y="286511"/>
                </a:lnTo>
                <a:lnTo>
                  <a:pt x="290109" y="286511"/>
                </a:lnTo>
                <a:lnTo>
                  <a:pt x="284489" y="292607"/>
                </a:lnTo>
                <a:lnTo>
                  <a:pt x="278679" y="298703"/>
                </a:lnTo>
                <a:lnTo>
                  <a:pt x="273132" y="301751"/>
                </a:lnTo>
                <a:lnTo>
                  <a:pt x="310802" y="301751"/>
                </a:lnTo>
                <a:lnTo>
                  <a:pt x="314719" y="295655"/>
                </a:lnTo>
                <a:lnTo>
                  <a:pt x="317231" y="292607"/>
                </a:lnTo>
                <a:lnTo>
                  <a:pt x="320016" y="289559"/>
                </a:lnTo>
                <a:lnTo>
                  <a:pt x="328589" y="277367"/>
                </a:lnTo>
                <a:lnTo>
                  <a:pt x="335645" y="268223"/>
                </a:lnTo>
                <a:lnTo>
                  <a:pt x="351298" y="231647"/>
                </a:lnTo>
                <a:lnTo>
                  <a:pt x="359838" y="182879"/>
                </a:lnTo>
                <a:lnTo>
                  <a:pt x="359701" y="170687"/>
                </a:lnTo>
                <a:lnTo>
                  <a:pt x="350388" y="118871"/>
                </a:lnTo>
                <a:lnTo>
                  <a:pt x="340418" y="97535"/>
                </a:lnTo>
                <a:lnTo>
                  <a:pt x="335080" y="85343"/>
                </a:lnTo>
                <a:lnTo>
                  <a:pt x="333056" y="82295"/>
                </a:lnTo>
                <a:lnTo>
                  <a:pt x="329365" y="76199"/>
                </a:lnTo>
                <a:lnTo>
                  <a:pt x="327447" y="73151"/>
                </a:lnTo>
                <a:close/>
              </a:path>
              <a:path w="360044" h="356870">
                <a:moveTo>
                  <a:pt x="209807" y="0"/>
                </a:moveTo>
                <a:lnTo>
                  <a:pt x="148975" y="0"/>
                </a:lnTo>
                <a:lnTo>
                  <a:pt x="133262" y="3047"/>
                </a:lnTo>
                <a:lnTo>
                  <a:pt x="121852" y="6095"/>
                </a:lnTo>
                <a:lnTo>
                  <a:pt x="75874" y="30479"/>
                </a:lnTo>
                <a:lnTo>
                  <a:pt x="64387" y="39623"/>
                </a:lnTo>
                <a:lnTo>
                  <a:pt x="55168" y="48767"/>
                </a:lnTo>
                <a:lnTo>
                  <a:pt x="46357" y="54863"/>
                </a:lnTo>
                <a:lnTo>
                  <a:pt x="38053" y="67055"/>
                </a:lnTo>
                <a:lnTo>
                  <a:pt x="30352" y="76199"/>
                </a:lnTo>
                <a:lnTo>
                  <a:pt x="23353" y="88391"/>
                </a:lnTo>
                <a:lnTo>
                  <a:pt x="17153" y="100583"/>
                </a:lnTo>
                <a:lnTo>
                  <a:pt x="11848" y="109727"/>
                </a:lnTo>
                <a:lnTo>
                  <a:pt x="10492" y="115823"/>
                </a:lnTo>
                <a:lnTo>
                  <a:pt x="7788" y="121919"/>
                </a:lnTo>
                <a:lnTo>
                  <a:pt x="6478" y="128015"/>
                </a:lnTo>
                <a:lnTo>
                  <a:pt x="5728" y="131063"/>
                </a:lnTo>
                <a:lnTo>
                  <a:pt x="4667" y="134111"/>
                </a:lnTo>
                <a:lnTo>
                  <a:pt x="3216" y="140207"/>
                </a:lnTo>
                <a:lnTo>
                  <a:pt x="2287" y="146303"/>
                </a:lnTo>
                <a:lnTo>
                  <a:pt x="1750" y="149351"/>
                </a:lnTo>
                <a:lnTo>
                  <a:pt x="967" y="155447"/>
                </a:lnTo>
                <a:lnTo>
                  <a:pt x="0" y="170687"/>
                </a:lnTo>
                <a:lnTo>
                  <a:pt x="222" y="182879"/>
                </a:lnTo>
                <a:lnTo>
                  <a:pt x="6215" y="222503"/>
                </a:lnTo>
                <a:lnTo>
                  <a:pt x="14801" y="243839"/>
                </a:lnTo>
                <a:lnTo>
                  <a:pt x="20255" y="256031"/>
                </a:lnTo>
                <a:lnTo>
                  <a:pt x="28457" y="271271"/>
                </a:lnTo>
                <a:lnTo>
                  <a:pt x="30398" y="274319"/>
                </a:lnTo>
                <a:lnTo>
                  <a:pt x="34303" y="277367"/>
                </a:lnTo>
                <a:lnTo>
                  <a:pt x="36900" y="283463"/>
                </a:lnTo>
                <a:lnTo>
                  <a:pt x="39494" y="286511"/>
                </a:lnTo>
                <a:lnTo>
                  <a:pt x="42377" y="289559"/>
                </a:lnTo>
                <a:lnTo>
                  <a:pt x="46577" y="292607"/>
                </a:lnTo>
                <a:lnTo>
                  <a:pt x="48686" y="295655"/>
                </a:lnTo>
                <a:lnTo>
                  <a:pt x="77450" y="295655"/>
                </a:lnTo>
                <a:lnTo>
                  <a:pt x="74701" y="292607"/>
                </a:lnTo>
                <a:lnTo>
                  <a:pt x="72546" y="289559"/>
                </a:lnTo>
                <a:lnTo>
                  <a:pt x="58257" y="289559"/>
                </a:lnTo>
                <a:lnTo>
                  <a:pt x="57855" y="286511"/>
                </a:lnTo>
                <a:lnTo>
                  <a:pt x="55676" y="286511"/>
                </a:lnTo>
                <a:lnTo>
                  <a:pt x="51353" y="280415"/>
                </a:lnTo>
                <a:lnTo>
                  <a:pt x="48269" y="277367"/>
                </a:lnTo>
                <a:lnTo>
                  <a:pt x="45959" y="274319"/>
                </a:lnTo>
                <a:lnTo>
                  <a:pt x="43578" y="271271"/>
                </a:lnTo>
                <a:lnTo>
                  <a:pt x="39923" y="268223"/>
                </a:lnTo>
                <a:lnTo>
                  <a:pt x="38113" y="265175"/>
                </a:lnTo>
                <a:lnTo>
                  <a:pt x="36519" y="262127"/>
                </a:lnTo>
                <a:lnTo>
                  <a:pt x="27591" y="246887"/>
                </a:lnTo>
                <a:lnTo>
                  <a:pt x="22991" y="237743"/>
                </a:lnTo>
                <a:lnTo>
                  <a:pt x="11625" y="198119"/>
                </a:lnTo>
                <a:lnTo>
                  <a:pt x="9739" y="170687"/>
                </a:lnTo>
                <a:lnTo>
                  <a:pt x="10251" y="158495"/>
                </a:lnTo>
                <a:lnTo>
                  <a:pt x="10562" y="155447"/>
                </a:lnTo>
                <a:lnTo>
                  <a:pt x="11324" y="152399"/>
                </a:lnTo>
                <a:lnTo>
                  <a:pt x="11836" y="149351"/>
                </a:lnTo>
                <a:lnTo>
                  <a:pt x="12717" y="143255"/>
                </a:lnTo>
                <a:lnTo>
                  <a:pt x="14122" y="137159"/>
                </a:lnTo>
                <a:lnTo>
                  <a:pt x="15134" y="134111"/>
                </a:lnTo>
                <a:lnTo>
                  <a:pt x="15826" y="128015"/>
                </a:lnTo>
                <a:lnTo>
                  <a:pt x="35666" y="85343"/>
                </a:lnTo>
                <a:lnTo>
                  <a:pt x="43008" y="76199"/>
                </a:lnTo>
                <a:lnTo>
                  <a:pt x="47138" y="70103"/>
                </a:lnTo>
                <a:lnTo>
                  <a:pt x="52436" y="64007"/>
                </a:lnTo>
                <a:lnTo>
                  <a:pt x="57245" y="57911"/>
                </a:lnTo>
                <a:lnTo>
                  <a:pt x="58913" y="57911"/>
                </a:lnTo>
                <a:lnTo>
                  <a:pt x="61010" y="54863"/>
                </a:lnTo>
                <a:lnTo>
                  <a:pt x="65164" y="51815"/>
                </a:lnTo>
                <a:lnTo>
                  <a:pt x="67962" y="48767"/>
                </a:lnTo>
                <a:lnTo>
                  <a:pt x="100696" y="27431"/>
                </a:lnTo>
                <a:lnTo>
                  <a:pt x="112269" y="24383"/>
                </a:lnTo>
                <a:lnTo>
                  <a:pt x="124304" y="18287"/>
                </a:lnTo>
                <a:lnTo>
                  <a:pt x="149738" y="12191"/>
                </a:lnTo>
                <a:lnTo>
                  <a:pt x="163103" y="9143"/>
                </a:lnTo>
                <a:lnTo>
                  <a:pt x="238365" y="9143"/>
                </a:lnTo>
                <a:lnTo>
                  <a:pt x="225087" y="3047"/>
                </a:lnTo>
                <a:lnTo>
                  <a:pt x="209807" y="0"/>
                </a:lnTo>
                <a:close/>
              </a:path>
              <a:path w="360044" h="356870">
                <a:moveTo>
                  <a:pt x="67151" y="283463"/>
                </a:moveTo>
                <a:lnTo>
                  <a:pt x="66499" y="283463"/>
                </a:lnTo>
                <a:lnTo>
                  <a:pt x="60104" y="289559"/>
                </a:lnTo>
                <a:lnTo>
                  <a:pt x="72546" y="289559"/>
                </a:lnTo>
                <a:lnTo>
                  <a:pt x="70391" y="286511"/>
                </a:lnTo>
                <a:lnTo>
                  <a:pt x="68236" y="286511"/>
                </a:lnTo>
                <a:lnTo>
                  <a:pt x="67151" y="283463"/>
                </a:lnTo>
                <a:close/>
              </a:path>
              <a:path w="360044" h="356870">
                <a:moveTo>
                  <a:pt x="315219" y="57911"/>
                </a:moveTo>
                <a:lnTo>
                  <a:pt x="294812" y="57911"/>
                </a:lnTo>
                <a:lnTo>
                  <a:pt x="295456" y="60959"/>
                </a:lnTo>
                <a:lnTo>
                  <a:pt x="298156" y="64007"/>
                </a:lnTo>
                <a:lnTo>
                  <a:pt x="302740" y="67055"/>
                </a:lnTo>
                <a:lnTo>
                  <a:pt x="304002" y="70103"/>
                </a:lnTo>
                <a:lnTo>
                  <a:pt x="305669" y="70103"/>
                </a:lnTo>
                <a:lnTo>
                  <a:pt x="307004" y="73151"/>
                </a:lnTo>
                <a:lnTo>
                  <a:pt x="325317" y="73151"/>
                </a:lnTo>
                <a:lnTo>
                  <a:pt x="323506" y="70103"/>
                </a:lnTo>
                <a:lnTo>
                  <a:pt x="321650" y="67055"/>
                </a:lnTo>
                <a:lnTo>
                  <a:pt x="318361" y="64007"/>
                </a:lnTo>
                <a:lnTo>
                  <a:pt x="316779" y="60959"/>
                </a:lnTo>
                <a:lnTo>
                  <a:pt x="315219" y="57911"/>
                </a:lnTo>
                <a:close/>
              </a:path>
              <a:path w="360044" h="356870">
                <a:moveTo>
                  <a:pt x="305587" y="48767"/>
                </a:moveTo>
                <a:lnTo>
                  <a:pt x="284870" y="48767"/>
                </a:lnTo>
                <a:lnTo>
                  <a:pt x="286312" y="51815"/>
                </a:lnTo>
                <a:lnTo>
                  <a:pt x="291383" y="54863"/>
                </a:lnTo>
                <a:lnTo>
                  <a:pt x="294313" y="57911"/>
                </a:lnTo>
                <a:lnTo>
                  <a:pt x="313887" y="57911"/>
                </a:lnTo>
                <a:lnTo>
                  <a:pt x="308468" y="51815"/>
                </a:lnTo>
                <a:lnTo>
                  <a:pt x="305587" y="48767"/>
                </a:lnTo>
                <a:close/>
              </a:path>
              <a:path w="360044" h="356870">
                <a:moveTo>
                  <a:pt x="295837" y="39623"/>
                </a:moveTo>
                <a:lnTo>
                  <a:pt x="273166" y="39623"/>
                </a:lnTo>
                <a:lnTo>
                  <a:pt x="275418" y="42671"/>
                </a:lnTo>
                <a:lnTo>
                  <a:pt x="281548" y="45719"/>
                </a:lnTo>
                <a:lnTo>
                  <a:pt x="283419" y="48767"/>
                </a:lnTo>
                <a:lnTo>
                  <a:pt x="305374" y="48767"/>
                </a:lnTo>
                <a:lnTo>
                  <a:pt x="295837" y="39623"/>
                </a:lnTo>
                <a:close/>
              </a:path>
              <a:path w="360044" h="356870">
                <a:moveTo>
                  <a:pt x="238365" y="9143"/>
                </a:moveTo>
                <a:lnTo>
                  <a:pt x="188663" y="9143"/>
                </a:lnTo>
                <a:lnTo>
                  <a:pt x="200718" y="12191"/>
                </a:lnTo>
                <a:lnTo>
                  <a:pt x="212196" y="15239"/>
                </a:lnTo>
                <a:lnTo>
                  <a:pt x="226054" y="18287"/>
                </a:lnTo>
                <a:lnTo>
                  <a:pt x="238559" y="21335"/>
                </a:lnTo>
                <a:lnTo>
                  <a:pt x="249722" y="27431"/>
                </a:lnTo>
                <a:lnTo>
                  <a:pt x="259556" y="33527"/>
                </a:lnTo>
                <a:lnTo>
                  <a:pt x="262604" y="33527"/>
                </a:lnTo>
                <a:lnTo>
                  <a:pt x="268225" y="36575"/>
                </a:lnTo>
                <a:lnTo>
                  <a:pt x="270880" y="39623"/>
                </a:lnTo>
                <a:lnTo>
                  <a:pt x="294239" y="39623"/>
                </a:lnTo>
                <a:lnTo>
                  <a:pt x="292621" y="36575"/>
                </a:lnTo>
                <a:lnTo>
                  <a:pt x="286238" y="33527"/>
                </a:lnTo>
                <a:lnTo>
                  <a:pt x="283809" y="30479"/>
                </a:lnTo>
                <a:lnTo>
                  <a:pt x="281346" y="30479"/>
                </a:lnTo>
                <a:lnTo>
                  <a:pt x="278798" y="27431"/>
                </a:lnTo>
                <a:lnTo>
                  <a:pt x="275894" y="24383"/>
                </a:lnTo>
                <a:lnTo>
                  <a:pt x="272903" y="24383"/>
                </a:lnTo>
                <a:lnTo>
                  <a:pt x="269749" y="21335"/>
                </a:lnTo>
                <a:lnTo>
                  <a:pt x="259959" y="18287"/>
                </a:lnTo>
                <a:lnTo>
                  <a:pt x="249902" y="12191"/>
                </a:lnTo>
                <a:lnTo>
                  <a:pt x="238365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890901" y="3645586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553330" y="367379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86" y="179998"/>
                </a:lnTo>
                <a:lnTo>
                  <a:pt x="179986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6894" y="3752987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0901" y="36575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54907" y="1729320"/>
          <a:ext cx="3933825" cy="16795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817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22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029">
                <a:tc gridSpan="2">
                  <a:txBody>
                    <a:bodyPr/>
                    <a:lstStyle/>
                    <a:p>
                      <a:pPr marR="15875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35045" indent="-2397125">
                        <a:lnSpc>
                          <a:spcPts val="780"/>
                        </a:lnSpc>
                        <a:tabLst>
                          <a:tab pos="3418840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23189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0987">
                <a:tc>
                  <a:txBody>
                    <a:bodyPr/>
                    <a:lstStyle/>
                    <a:p>
                      <a:pPr marL="41275" algn="just">
                        <a:lnSpc>
                          <a:spcPts val="855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raquelectomía: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41275" marR="38735" algn="just">
                        <a:lnSpc>
                          <a:spcPct val="78100"/>
                        </a:lnSpc>
                        <a:spcBef>
                          <a:spcPts val="105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Revisió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sistemática,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descriptivo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estadísticament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traquelectomía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(OR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41275" marR="38735" algn="just">
                        <a:lnSpc>
                          <a:spcPct val="781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3.28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meses),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1.02),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2.43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(OR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1).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vida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asociad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similar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ambo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comparación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baja).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75993" y="1969182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90612" y="0"/>
                </a:moveTo>
                <a:lnTo>
                  <a:pt x="49061" y="9935"/>
                </a:lnTo>
                <a:lnTo>
                  <a:pt x="17682" y="36468"/>
                </a:lnTo>
                <a:lnTo>
                  <a:pt x="1296" y="74680"/>
                </a:lnTo>
                <a:lnTo>
                  <a:pt x="0" y="89162"/>
                </a:lnTo>
                <a:lnTo>
                  <a:pt x="1160" y="103883"/>
                </a:lnTo>
                <a:lnTo>
                  <a:pt x="17136" y="142654"/>
                </a:lnTo>
                <a:lnTo>
                  <a:pt x="48039" y="169621"/>
                </a:lnTo>
                <a:lnTo>
                  <a:pt x="88968" y="180007"/>
                </a:lnTo>
                <a:lnTo>
                  <a:pt x="90006" y="180012"/>
                </a:lnTo>
                <a:lnTo>
                  <a:pt x="104574" y="178839"/>
                </a:lnTo>
                <a:lnTo>
                  <a:pt x="143061" y="162711"/>
                </a:lnTo>
                <a:lnTo>
                  <a:pt x="169860" y="131549"/>
                </a:lnTo>
                <a:lnTo>
                  <a:pt x="180004" y="90337"/>
                </a:lnTo>
                <a:lnTo>
                  <a:pt x="178836" y="75705"/>
                </a:lnTo>
                <a:lnTo>
                  <a:pt x="162774" y="37100"/>
                </a:lnTo>
                <a:lnTo>
                  <a:pt x="131720" y="10236"/>
                </a:lnTo>
                <a:lnTo>
                  <a:pt x="9061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5993" y="1969182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90612" y="0"/>
                </a:moveTo>
                <a:lnTo>
                  <a:pt x="49061" y="9935"/>
                </a:lnTo>
                <a:lnTo>
                  <a:pt x="17682" y="36468"/>
                </a:lnTo>
                <a:lnTo>
                  <a:pt x="1296" y="74680"/>
                </a:lnTo>
                <a:lnTo>
                  <a:pt x="0" y="89162"/>
                </a:lnTo>
                <a:lnTo>
                  <a:pt x="1160" y="103883"/>
                </a:lnTo>
                <a:lnTo>
                  <a:pt x="17136" y="142654"/>
                </a:lnTo>
                <a:lnTo>
                  <a:pt x="48039" y="169621"/>
                </a:lnTo>
                <a:lnTo>
                  <a:pt x="88968" y="180007"/>
                </a:lnTo>
                <a:lnTo>
                  <a:pt x="90006" y="180012"/>
                </a:lnTo>
                <a:lnTo>
                  <a:pt x="104574" y="178839"/>
                </a:lnTo>
                <a:lnTo>
                  <a:pt x="143061" y="162711"/>
                </a:lnTo>
                <a:lnTo>
                  <a:pt x="169860" y="131549"/>
                </a:lnTo>
                <a:lnTo>
                  <a:pt x="180004" y="90337"/>
                </a:lnTo>
                <a:lnTo>
                  <a:pt x="178836" y="75705"/>
                </a:lnTo>
                <a:lnTo>
                  <a:pt x="162774" y="37100"/>
                </a:lnTo>
                <a:lnTo>
                  <a:pt x="131720" y="10236"/>
                </a:lnTo>
                <a:lnTo>
                  <a:pt x="9061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38999" y="1062214"/>
            <a:ext cx="3984625" cy="1370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338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80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800"/>
              </a:lnSpc>
              <a:tabLst>
                <a:tab pos="240665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F-qing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Z-hong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 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2011;90:1200–9.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700">
              <a:latin typeface="Times New Roman"/>
              <a:cs typeface="Times New Roman"/>
            </a:endParaRPr>
          </a:p>
          <a:p>
            <a:pPr marL="252729" marR="15240" indent="-165100" algn="just">
              <a:lnSpc>
                <a:spcPct val="96100"/>
              </a:lnSpc>
            </a:pPr>
            <a:r>
              <a:rPr sz="1000" b="1" spc="-490" dirty="0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000" b="1" dirty="0">
                <a:solidFill>
                  <a:srgbClr val="FFFFFF"/>
                </a:solidFill>
                <a:latin typeface="Times New Roman"/>
                <a:cs typeface="Times New Roman"/>
              </a:rPr>
              <a:t>  </a:t>
            </a:r>
            <a:r>
              <a:rPr sz="1000" b="1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500" spc="37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5555" dirty="0">
                <a:solidFill>
                  <a:srgbClr val="5D9732"/>
                </a:solidFill>
                <a:latin typeface="Arial"/>
                <a:cs typeface="Arial"/>
              </a:rPr>
              <a:t>deb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500" spc="44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ser</a:t>
            </a:r>
            <a:r>
              <a:rPr sz="1500" spc="37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555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500" spc="37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500" spc="37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5555" dirty="0">
                <a:solidFill>
                  <a:srgbClr val="5D9732"/>
                </a:solidFill>
                <a:latin typeface="Arial"/>
                <a:cs typeface="Arial"/>
              </a:rPr>
              <a:t>quirúrgic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500" spc="44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más</a:t>
            </a:r>
            <a:r>
              <a:rPr sz="1500" spc="37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5555" dirty="0">
                <a:solidFill>
                  <a:srgbClr val="5D9732"/>
                </a:solidFill>
                <a:latin typeface="Arial"/>
                <a:cs typeface="Arial"/>
              </a:rPr>
              <a:t>indicad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500" spc="44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555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500" spc="44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5555" dirty="0">
                <a:solidFill>
                  <a:srgbClr val="5D9732"/>
                </a:solidFill>
                <a:latin typeface="Arial"/>
                <a:cs typeface="Arial"/>
              </a:rPr>
              <a:t>evalua</a:t>
            </a:r>
            <a:r>
              <a:rPr sz="1500" baseline="5555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500" spc="44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500" spc="-7" baseline="5555" dirty="0">
                <a:solidFill>
                  <a:srgbClr val="5D9732"/>
                </a:solidFill>
                <a:latin typeface="Arial"/>
                <a:cs typeface="Arial"/>
              </a:rPr>
              <a:t>el</a:t>
            </a:r>
            <a:r>
              <a:rPr sz="1500" spc="-7" baseline="55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compromiso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linfátic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retroperitoneal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paciente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 de cuello uterino en estadio IB1?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59351" y="5901258"/>
            <a:ext cx="107950" cy="115570"/>
          </a:xfrm>
          <a:custGeom>
            <a:avLst/>
            <a:gdLst/>
            <a:ahLst/>
            <a:cxnLst/>
            <a:rect l="l" t="t" r="r" b="b"/>
            <a:pathLst>
              <a:path w="107950" h="115570">
                <a:moveTo>
                  <a:pt x="43731" y="0"/>
                </a:moveTo>
                <a:lnTo>
                  <a:pt x="10144" y="21135"/>
                </a:lnTo>
                <a:lnTo>
                  <a:pt x="0" y="58970"/>
                </a:lnTo>
                <a:lnTo>
                  <a:pt x="828" y="68625"/>
                </a:lnTo>
                <a:lnTo>
                  <a:pt x="19573" y="103096"/>
                </a:lnTo>
                <a:lnTo>
                  <a:pt x="60214" y="115462"/>
                </a:lnTo>
                <a:lnTo>
                  <a:pt x="71876" y="112734"/>
                </a:lnTo>
                <a:lnTo>
                  <a:pt x="84978" y="106613"/>
                </a:lnTo>
                <a:lnTo>
                  <a:pt x="90476" y="101674"/>
                </a:lnTo>
                <a:lnTo>
                  <a:pt x="43844" y="101674"/>
                </a:lnTo>
                <a:lnTo>
                  <a:pt x="33149" y="96141"/>
                </a:lnTo>
                <a:lnTo>
                  <a:pt x="21535" y="84878"/>
                </a:lnTo>
                <a:lnTo>
                  <a:pt x="16929" y="73257"/>
                </a:lnTo>
                <a:lnTo>
                  <a:pt x="15392" y="59207"/>
                </a:lnTo>
                <a:lnTo>
                  <a:pt x="15479" y="54931"/>
                </a:lnTo>
                <a:lnTo>
                  <a:pt x="41188" y="14035"/>
                </a:lnTo>
                <a:lnTo>
                  <a:pt x="54071" y="12000"/>
                </a:lnTo>
                <a:lnTo>
                  <a:pt x="88997" y="12000"/>
                </a:lnTo>
                <a:lnTo>
                  <a:pt x="81373" y="6155"/>
                </a:lnTo>
                <a:lnTo>
                  <a:pt x="72437" y="2297"/>
                </a:lnTo>
                <a:lnTo>
                  <a:pt x="60582" y="187"/>
                </a:lnTo>
                <a:lnTo>
                  <a:pt x="43731" y="0"/>
                </a:lnTo>
                <a:close/>
              </a:path>
              <a:path w="107950" h="115570">
                <a:moveTo>
                  <a:pt x="88997" y="12000"/>
                </a:moveTo>
                <a:lnTo>
                  <a:pt x="61508" y="12000"/>
                </a:lnTo>
                <a:lnTo>
                  <a:pt x="68214" y="13868"/>
                </a:lnTo>
                <a:lnTo>
                  <a:pt x="75871" y="18769"/>
                </a:lnTo>
                <a:lnTo>
                  <a:pt x="83115" y="26397"/>
                </a:lnTo>
                <a:lnTo>
                  <a:pt x="90218" y="40709"/>
                </a:lnTo>
                <a:lnTo>
                  <a:pt x="91615" y="52079"/>
                </a:lnTo>
                <a:lnTo>
                  <a:pt x="91409" y="70067"/>
                </a:lnTo>
                <a:lnTo>
                  <a:pt x="60772" y="101406"/>
                </a:lnTo>
                <a:lnTo>
                  <a:pt x="43844" y="101674"/>
                </a:lnTo>
                <a:lnTo>
                  <a:pt x="90476" y="101674"/>
                </a:lnTo>
                <a:lnTo>
                  <a:pt x="106985" y="65329"/>
                </a:lnTo>
                <a:lnTo>
                  <a:pt x="107340" y="48865"/>
                </a:lnTo>
                <a:lnTo>
                  <a:pt x="104752" y="36842"/>
                </a:lnTo>
                <a:lnTo>
                  <a:pt x="99481" y="24104"/>
                </a:lnTo>
                <a:lnTo>
                  <a:pt x="91807" y="14154"/>
                </a:lnTo>
                <a:lnTo>
                  <a:pt x="88997" y="120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74744" y="5913259"/>
            <a:ext cx="76835" cy="90170"/>
          </a:xfrm>
          <a:custGeom>
            <a:avLst/>
            <a:gdLst/>
            <a:ahLst/>
            <a:cxnLst/>
            <a:rect l="l" t="t" r="r" b="b"/>
            <a:pathLst>
              <a:path w="76835" h="90170">
                <a:moveTo>
                  <a:pt x="0" y="47207"/>
                </a:moveTo>
                <a:lnTo>
                  <a:pt x="1537" y="61257"/>
                </a:lnTo>
                <a:lnTo>
                  <a:pt x="6142" y="72878"/>
                </a:lnTo>
                <a:lnTo>
                  <a:pt x="17757" y="84141"/>
                </a:lnTo>
                <a:lnTo>
                  <a:pt x="28451" y="89674"/>
                </a:lnTo>
                <a:lnTo>
                  <a:pt x="45380" y="89405"/>
                </a:lnTo>
                <a:lnTo>
                  <a:pt x="76017" y="58066"/>
                </a:lnTo>
                <a:lnTo>
                  <a:pt x="76223" y="40078"/>
                </a:lnTo>
                <a:lnTo>
                  <a:pt x="74826" y="28709"/>
                </a:lnTo>
                <a:lnTo>
                  <a:pt x="67722" y="14396"/>
                </a:lnTo>
                <a:lnTo>
                  <a:pt x="60479" y="6768"/>
                </a:lnTo>
                <a:lnTo>
                  <a:pt x="52821" y="1868"/>
                </a:lnTo>
                <a:lnTo>
                  <a:pt x="46116" y="0"/>
                </a:lnTo>
                <a:lnTo>
                  <a:pt x="38679" y="0"/>
                </a:lnTo>
                <a:lnTo>
                  <a:pt x="1932" y="29378"/>
                </a:lnTo>
                <a:lnTo>
                  <a:pt x="0" y="4720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81881" y="5901257"/>
            <a:ext cx="107314" cy="115570"/>
          </a:xfrm>
          <a:custGeom>
            <a:avLst/>
            <a:gdLst/>
            <a:ahLst/>
            <a:cxnLst/>
            <a:rect l="l" t="t" r="r" b="b"/>
            <a:pathLst>
              <a:path w="107314" h="115570">
                <a:moveTo>
                  <a:pt x="43707" y="0"/>
                </a:moveTo>
                <a:lnTo>
                  <a:pt x="10121" y="21129"/>
                </a:lnTo>
                <a:lnTo>
                  <a:pt x="0" y="58971"/>
                </a:lnTo>
                <a:lnTo>
                  <a:pt x="820" y="68621"/>
                </a:lnTo>
                <a:lnTo>
                  <a:pt x="19543" y="103098"/>
                </a:lnTo>
                <a:lnTo>
                  <a:pt x="60183" y="115463"/>
                </a:lnTo>
                <a:lnTo>
                  <a:pt x="71846" y="112736"/>
                </a:lnTo>
                <a:lnTo>
                  <a:pt x="84948" y="106615"/>
                </a:lnTo>
                <a:lnTo>
                  <a:pt x="90459" y="101671"/>
                </a:lnTo>
                <a:lnTo>
                  <a:pt x="43808" y="101671"/>
                </a:lnTo>
                <a:lnTo>
                  <a:pt x="33112" y="96137"/>
                </a:lnTo>
                <a:lnTo>
                  <a:pt x="21504" y="84880"/>
                </a:lnTo>
                <a:lnTo>
                  <a:pt x="16899" y="73258"/>
                </a:lnTo>
                <a:lnTo>
                  <a:pt x="15361" y="59209"/>
                </a:lnTo>
                <a:lnTo>
                  <a:pt x="15448" y="54933"/>
                </a:lnTo>
                <a:lnTo>
                  <a:pt x="41157" y="14036"/>
                </a:lnTo>
                <a:lnTo>
                  <a:pt x="54041" y="12001"/>
                </a:lnTo>
                <a:lnTo>
                  <a:pt x="88967" y="12001"/>
                </a:lnTo>
                <a:lnTo>
                  <a:pt x="81346" y="6158"/>
                </a:lnTo>
                <a:lnTo>
                  <a:pt x="72410" y="2299"/>
                </a:lnTo>
                <a:lnTo>
                  <a:pt x="60555" y="188"/>
                </a:lnTo>
                <a:lnTo>
                  <a:pt x="43707" y="0"/>
                </a:lnTo>
                <a:close/>
              </a:path>
              <a:path w="107314" h="115570">
                <a:moveTo>
                  <a:pt x="88967" y="12001"/>
                </a:moveTo>
                <a:lnTo>
                  <a:pt x="61478" y="12001"/>
                </a:lnTo>
                <a:lnTo>
                  <a:pt x="68183" y="13870"/>
                </a:lnTo>
                <a:lnTo>
                  <a:pt x="75836" y="18766"/>
                </a:lnTo>
                <a:lnTo>
                  <a:pt x="83081" y="26394"/>
                </a:lnTo>
                <a:lnTo>
                  <a:pt x="90180" y="40706"/>
                </a:lnTo>
                <a:lnTo>
                  <a:pt x="91565" y="52075"/>
                </a:lnTo>
                <a:lnTo>
                  <a:pt x="91356" y="70064"/>
                </a:lnTo>
                <a:lnTo>
                  <a:pt x="60738" y="101406"/>
                </a:lnTo>
                <a:lnTo>
                  <a:pt x="43808" y="101671"/>
                </a:lnTo>
                <a:lnTo>
                  <a:pt x="90459" y="101671"/>
                </a:lnTo>
                <a:lnTo>
                  <a:pt x="106955" y="65332"/>
                </a:lnTo>
                <a:lnTo>
                  <a:pt x="107309" y="48868"/>
                </a:lnTo>
                <a:lnTo>
                  <a:pt x="104722" y="36846"/>
                </a:lnTo>
                <a:lnTo>
                  <a:pt x="99453" y="24109"/>
                </a:lnTo>
                <a:lnTo>
                  <a:pt x="91778" y="14157"/>
                </a:lnTo>
                <a:lnTo>
                  <a:pt x="88967" y="1200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97243" y="5913259"/>
            <a:ext cx="76200" cy="90170"/>
          </a:xfrm>
          <a:custGeom>
            <a:avLst/>
            <a:gdLst/>
            <a:ahLst/>
            <a:cxnLst/>
            <a:rect l="l" t="t" r="r" b="b"/>
            <a:pathLst>
              <a:path w="76200" h="90170">
                <a:moveTo>
                  <a:pt x="0" y="47207"/>
                </a:moveTo>
                <a:lnTo>
                  <a:pt x="1537" y="61257"/>
                </a:lnTo>
                <a:lnTo>
                  <a:pt x="6142" y="72878"/>
                </a:lnTo>
                <a:lnTo>
                  <a:pt x="17750" y="84135"/>
                </a:lnTo>
                <a:lnTo>
                  <a:pt x="28446" y="89669"/>
                </a:lnTo>
                <a:lnTo>
                  <a:pt x="45376" y="89404"/>
                </a:lnTo>
                <a:lnTo>
                  <a:pt x="75994" y="58062"/>
                </a:lnTo>
                <a:lnTo>
                  <a:pt x="76203" y="40074"/>
                </a:lnTo>
                <a:lnTo>
                  <a:pt x="74818" y="28704"/>
                </a:lnTo>
                <a:lnTo>
                  <a:pt x="67719" y="14392"/>
                </a:lnTo>
                <a:lnTo>
                  <a:pt x="60474" y="6765"/>
                </a:lnTo>
                <a:lnTo>
                  <a:pt x="52821" y="1868"/>
                </a:lnTo>
                <a:lnTo>
                  <a:pt x="46116" y="0"/>
                </a:lnTo>
                <a:lnTo>
                  <a:pt x="38679" y="0"/>
                </a:lnTo>
                <a:lnTo>
                  <a:pt x="1932" y="29378"/>
                </a:lnTo>
                <a:lnTo>
                  <a:pt x="0" y="4720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04380" y="5901257"/>
            <a:ext cx="107314" cy="115570"/>
          </a:xfrm>
          <a:custGeom>
            <a:avLst/>
            <a:gdLst/>
            <a:ahLst/>
            <a:cxnLst/>
            <a:rect l="l" t="t" r="r" b="b"/>
            <a:pathLst>
              <a:path w="107314" h="115570">
                <a:moveTo>
                  <a:pt x="43707" y="0"/>
                </a:moveTo>
                <a:lnTo>
                  <a:pt x="10121" y="21129"/>
                </a:lnTo>
                <a:lnTo>
                  <a:pt x="0" y="58971"/>
                </a:lnTo>
                <a:lnTo>
                  <a:pt x="821" y="68627"/>
                </a:lnTo>
                <a:lnTo>
                  <a:pt x="19548" y="103102"/>
                </a:lnTo>
                <a:lnTo>
                  <a:pt x="60182" y="115463"/>
                </a:lnTo>
                <a:lnTo>
                  <a:pt x="71845" y="112736"/>
                </a:lnTo>
                <a:lnTo>
                  <a:pt x="84946" y="106615"/>
                </a:lnTo>
                <a:lnTo>
                  <a:pt x="90451" y="101671"/>
                </a:lnTo>
                <a:lnTo>
                  <a:pt x="43808" y="101671"/>
                </a:lnTo>
                <a:lnTo>
                  <a:pt x="33112" y="96137"/>
                </a:lnTo>
                <a:lnTo>
                  <a:pt x="21504" y="84880"/>
                </a:lnTo>
                <a:lnTo>
                  <a:pt x="16899" y="73258"/>
                </a:lnTo>
                <a:lnTo>
                  <a:pt x="15361" y="59209"/>
                </a:lnTo>
                <a:lnTo>
                  <a:pt x="15448" y="54929"/>
                </a:lnTo>
                <a:lnTo>
                  <a:pt x="41167" y="14036"/>
                </a:lnTo>
                <a:lnTo>
                  <a:pt x="54041" y="12001"/>
                </a:lnTo>
                <a:lnTo>
                  <a:pt x="88967" y="12001"/>
                </a:lnTo>
                <a:lnTo>
                  <a:pt x="81346" y="6158"/>
                </a:lnTo>
                <a:lnTo>
                  <a:pt x="72410" y="2299"/>
                </a:lnTo>
                <a:lnTo>
                  <a:pt x="60555" y="188"/>
                </a:lnTo>
                <a:lnTo>
                  <a:pt x="43707" y="0"/>
                </a:lnTo>
                <a:close/>
              </a:path>
              <a:path w="107314" h="115570">
                <a:moveTo>
                  <a:pt x="88967" y="12001"/>
                </a:moveTo>
                <a:lnTo>
                  <a:pt x="61478" y="12001"/>
                </a:lnTo>
                <a:lnTo>
                  <a:pt x="68183" y="13870"/>
                </a:lnTo>
                <a:lnTo>
                  <a:pt x="75836" y="18766"/>
                </a:lnTo>
                <a:lnTo>
                  <a:pt x="83081" y="26394"/>
                </a:lnTo>
                <a:lnTo>
                  <a:pt x="90180" y="40706"/>
                </a:lnTo>
                <a:lnTo>
                  <a:pt x="91565" y="52075"/>
                </a:lnTo>
                <a:lnTo>
                  <a:pt x="91356" y="70064"/>
                </a:lnTo>
                <a:lnTo>
                  <a:pt x="60738" y="101406"/>
                </a:lnTo>
                <a:lnTo>
                  <a:pt x="43808" y="101671"/>
                </a:lnTo>
                <a:lnTo>
                  <a:pt x="90451" y="101671"/>
                </a:lnTo>
                <a:lnTo>
                  <a:pt x="106955" y="65332"/>
                </a:lnTo>
                <a:lnTo>
                  <a:pt x="107309" y="48868"/>
                </a:lnTo>
                <a:lnTo>
                  <a:pt x="104722" y="36846"/>
                </a:lnTo>
                <a:lnTo>
                  <a:pt x="99453" y="24109"/>
                </a:lnTo>
                <a:lnTo>
                  <a:pt x="91778" y="14157"/>
                </a:lnTo>
                <a:lnTo>
                  <a:pt x="88967" y="1200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9742" y="5913259"/>
            <a:ext cx="76200" cy="90170"/>
          </a:xfrm>
          <a:custGeom>
            <a:avLst/>
            <a:gdLst/>
            <a:ahLst/>
            <a:cxnLst/>
            <a:rect l="l" t="t" r="r" b="b"/>
            <a:pathLst>
              <a:path w="76200" h="90170">
                <a:moveTo>
                  <a:pt x="0" y="47207"/>
                </a:moveTo>
                <a:lnTo>
                  <a:pt x="1537" y="61257"/>
                </a:lnTo>
                <a:lnTo>
                  <a:pt x="6142" y="72878"/>
                </a:lnTo>
                <a:lnTo>
                  <a:pt x="17750" y="84135"/>
                </a:lnTo>
                <a:lnTo>
                  <a:pt x="28446" y="89669"/>
                </a:lnTo>
                <a:lnTo>
                  <a:pt x="45376" y="89404"/>
                </a:lnTo>
                <a:lnTo>
                  <a:pt x="75994" y="58062"/>
                </a:lnTo>
                <a:lnTo>
                  <a:pt x="76203" y="40074"/>
                </a:lnTo>
                <a:lnTo>
                  <a:pt x="74818" y="28704"/>
                </a:lnTo>
                <a:lnTo>
                  <a:pt x="67719" y="14392"/>
                </a:lnTo>
                <a:lnTo>
                  <a:pt x="60474" y="6765"/>
                </a:lnTo>
                <a:lnTo>
                  <a:pt x="52821" y="1868"/>
                </a:lnTo>
                <a:lnTo>
                  <a:pt x="46116" y="0"/>
                </a:lnTo>
                <a:lnTo>
                  <a:pt x="38679" y="0"/>
                </a:lnTo>
                <a:lnTo>
                  <a:pt x="1933" y="29376"/>
                </a:lnTo>
                <a:lnTo>
                  <a:pt x="0" y="4720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26879" y="5901261"/>
            <a:ext cx="107314" cy="115570"/>
          </a:xfrm>
          <a:custGeom>
            <a:avLst/>
            <a:gdLst/>
            <a:ahLst/>
            <a:cxnLst/>
            <a:rect l="l" t="t" r="r" b="b"/>
            <a:pathLst>
              <a:path w="107314" h="115570">
                <a:moveTo>
                  <a:pt x="43702" y="0"/>
                </a:moveTo>
                <a:lnTo>
                  <a:pt x="10121" y="21126"/>
                </a:lnTo>
                <a:lnTo>
                  <a:pt x="0" y="58967"/>
                </a:lnTo>
                <a:lnTo>
                  <a:pt x="826" y="68618"/>
                </a:lnTo>
                <a:lnTo>
                  <a:pt x="19543" y="103094"/>
                </a:lnTo>
                <a:lnTo>
                  <a:pt x="60183" y="115460"/>
                </a:lnTo>
                <a:lnTo>
                  <a:pt x="71846" y="112732"/>
                </a:lnTo>
                <a:lnTo>
                  <a:pt x="84947" y="106611"/>
                </a:lnTo>
                <a:lnTo>
                  <a:pt x="90443" y="101674"/>
                </a:lnTo>
                <a:lnTo>
                  <a:pt x="43819" y="101674"/>
                </a:lnTo>
                <a:lnTo>
                  <a:pt x="33124" y="96143"/>
                </a:lnTo>
                <a:lnTo>
                  <a:pt x="21513" y="84882"/>
                </a:lnTo>
                <a:lnTo>
                  <a:pt x="16920" y="73259"/>
                </a:lnTo>
                <a:lnTo>
                  <a:pt x="15392" y="59205"/>
                </a:lnTo>
                <a:lnTo>
                  <a:pt x="15478" y="54940"/>
                </a:lnTo>
                <a:lnTo>
                  <a:pt x="41157" y="14033"/>
                </a:lnTo>
                <a:lnTo>
                  <a:pt x="54041" y="11998"/>
                </a:lnTo>
                <a:lnTo>
                  <a:pt x="88976" y="11998"/>
                </a:lnTo>
                <a:lnTo>
                  <a:pt x="81343" y="6153"/>
                </a:lnTo>
                <a:lnTo>
                  <a:pt x="72407" y="2295"/>
                </a:lnTo>
                <a:lnTo>
                  <a:pt x="60552" y="185"/>
                </a:lnTo>
                <a:lnTo>
                  <a:pt x="43702" y="0"/>
                </a:lnTo>
                <a:close/>
              </a:path>
              <a:path w="107314" h="115570">
                <a:moveTo>
                  <a:pt x="88976" y="11998"/>
                </a:moveTo>
                <a:lnTo>
                  <a:pt x="61478" y="11998"/>
                </a:lnTo>
                <a:lnTo>
                  <a:pt x="68183" y="13866"/>
                </a:lnTo>
                <a:lnTo>
                  <a:pt x="75836" y="18763"/>
                </a:lnTo>
                <a:lnTo>
                  <a:pt x="83082" y="26390"/>
                </a:lnTo>
                <a:lnTo>
                  <a:pt x="90189" y="40696"/>
                </a:lnTo>
                <a:lnTo>
                  <a:pt x="91566" y="52066"/>
                </a:lnTo>
                <a:lnTo>
                  <a:pt x="91357" y="70054"/>
                </a:lnTo>
                <a:lnTo>
                  <a:pt x="60746" y="101404"/>
                </a:lnTo>
                <a:lnTo>
                  <a:pt x="43819" y="101674"/>
                </a:lnTo>
                <a:lnTo>
                  <a:pt x="90443" y="101674"/>
                </a:lnTo>
                <a:lnTo>
                  <a:pt x="106955" y="65327"/>
                </a:lnTo>
                <a:lnTo>
                  <a:pt x="107309" y="48863"/>
                </a:lnTo>
                <a:lnTo>
                  <a:pt x="104722" y="36841"/>
                </a:lnTo>
                <a:lnTo>
                  <a:pt x="99452" y="24102"/>
                </a:lnTo>
                <a:lnTo>
                  <a:pt x="91789" y="14152"/>
                </a:lnTo>
                <a:lnTo>
                  <a:pt x="88976" y="119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42272" y="5913259"/>
            <a:ext cx="76200" cy="90170"/>
          </a:xfrm>
          <a:custGeom>
            <a:avLst/>
            <a:gdLst/>
            <a:ahLst/>
            <a:cxnLst/>
            <a:rect l="l" t="t" r="r" b="b"/>
            <a:pathLst>
              <a:path w="76200" h="90170">
                <a:moveTo>
                  <a:pt x="0" y="47207"/>
                </a:moveTo>
                <a:lnTo>
                  <a:pt x="1528" y="61260"/>
                </a:lnTo>
                <a:lnTo>
                  <a:pt x="6120" y="72884"/>
                </a:lnTo>
                <a:lnTo>
                  <a:pt x="17732" y="84145"/>
                </a:lnTo>
                <a:lnTo>
                  <a:pt x="28427" y="89676"/>
                </a:lnTo>
                <a:lnTo>
                  <a:pt x="45353" y="89406"/>
                </a:lnTo>
                <a:lnTo>
                  <a:pt x="75965" y="58056"/>
                </a:lnTo>
                <a:lnTo>
                  <a:pt x="76174" y="40068"/>
                </a:lnTo>
                <a:lnTo>
                  <a:pt x="74796" y="28698"/>
                </a:lnTo>
                <a:lnTo>
                  <a:pt x="67690" y="14392"/>
                </a:lnTo>
                <a:lnTo>
                  <a:pt x="60444" y="6765"/>
                </a:lnTo>
                <a:lnTo>
                  <a:pt x="52791" y="1868"/>
                </a:lnTo>
                <a:lnTo>
                  <a:pt x="46085" y="0"/>
                </a:lnTo>
                <a:lnTo>
                  <a:pt x="38648" y="0"/>
                </a:lnTo>
                <a:lnTo>
                  <a:pt x="1920" y="29384"/>
                </a:lnTo>
                <a:lnTo>
                  <a:pt x="0" y="4720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81724" y="5958729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09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81724" y="5958729"/>
            <a:ext cx="63500" cy="0"/>
          </a:xfrm>
          <a:custGeom>
            <a:avLst/>
            <a:gdLst/>
            <a:ahLst/>
            <a:cxnLst/>
            <a:rect l="l" t="t" r="r" b="b"/>
            <a:pathLst>
              <a:path w="63500">
                <a:moveTo>
                  <a:pt x="0" y="0"/>
                </a:moveTo>
                <a:lnTo>
                  <a:pt x="63093" y="0"/>
                </a:lnTo>
              </a:path>
            </a:pathLst>
          </a:custGeom>
          <a:ln w="1257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13270" y="5927176"/>
            <a:ext cx="0" cy="63500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10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13270" y="5927176"/>
            <a:ext cx="0" cy="63500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63102"/>
                </a:moveTo>
                <a:lnTo>
                  <a:pt x="0" y="0"/>
                </a:lnTo>
              </a:path>
            </a:pathLst>
          </a:custGeom>
          <a:ln w="1257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2425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76001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0008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2888718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75785" y="2751196"/>
          <a:ext cx="3895725" cy="42646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46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7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894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8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812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81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9675">
                <a:tc gridSpan="6">
                  <a:txBody>
                    <a:bodyPr/>
                    <a:lstStyle/>
                    <a:p>
                      <a:pPr marR="21590" algn="r">
                        <a:lnSpc>
                          <a:spcPts val="585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493770" indent="-2372995">
                        <a:lnSpc>
                          <a:spcPts val="775"/>
                        </a:lnSpc>
                        <a:tabLst>
                          <a:tab pos="3378835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27635" algn="r">
                        <a:lnSpc>
                          <a:spcPts val="665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728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960"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</a:pPr>
                      <a:r>
                        <a:rPr sz="800" spc="-35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Intervenciones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7EA157"/>
                          </a:solidFill>
                          <a:latin typeface="Arial"/>
                          <a:cs typeface="Arial"/>
                        </a:rPr>
                        <a:t>Desenlaces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5"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42589">
                <a:tc>
                  <a:txBody>
                    <a:bodyPr/>
                    <a:lstStyle/>
                    <a:p>
                      <a:pPr marL="62230" marR="120650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Lecur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r>
                        <a:rPr sz="6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62230">
                        <a:lnSpc>
                          <a:spcPts val="685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Francia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139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085" marR="99695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IB1: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87.1%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(n=121)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 marR="69850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Linfocintigrafía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laparoscópica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Disecció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nódulos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sitios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 marR="68580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metástasis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gangio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92%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(23/25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positivos)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60960">
                        <a:lnSpc>
                          <a:spcPts val="685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VPN: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98,2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</a:t>
                      </a:r>
                      <a:r>
                        <a:rPr sz="6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1/</a:t>
                      </a:r>
                      <a:r>
                        <a:rPr sz="6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13)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6765">
                <a:tc>
                  <a:txBody>
                    <a:bodyPr/>
                    <a:lstStyle/>
                    <a:p>
                      <a:pPr marL="62230" marR="53975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Altgassen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2008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Alemania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507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95250">
                        <a:lnSpc>
                          <a:spcPts val="69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odo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IB1: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52.3%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(n=265)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 marR="269240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Identificación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55244" marR="255270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 marR="32384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metástasis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pélvicos: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88.6%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umores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≤20mm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mejor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dad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94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Eventos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5600">
                <a:tc>
                  <a:txBody>
                    <a:bodyPr/>
                    <a:lstStyle/>
                    <a:p>
                      <a:pPr marL="62230" marR="87630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Malzoni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2009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62230">
                        <a:lnSpc>
                          <a:spcPts val="685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Italia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127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95250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IB1: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68,5%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(n=87)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 marR="41275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laparoscópic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(65)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abdomina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(62)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todos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para-aórtic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Frozen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section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 marR="40005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nfáticos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aórtico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resecados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Recurrencia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bre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69359">
                <a:tc>
                  <a:txBody>
                    <a:bodyPr/>
                    <a:lstStyle/>
                    <a:p>
                      <a:pPr marL="62230" marR="149225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Kara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2008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62230">
                        <a:lnSpc>
                          <a:spcPts val="685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Japón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 marR="146050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IB1: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47%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(n=15)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 marR="269240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Linfocintigrafía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Gamma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Blue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dye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Identificación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centinela.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55244" marR="60325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abdomina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resección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para-aórtico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todos.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marR="73660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Comparación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descriptiv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diagnósticas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6286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7289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05296" y="3294876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79994" y="5357093"/>
            <a:ext cx="2899410" cy="1447165"/>
          </a:xfrm>
          <a:custGeom>
            <a:avLst/>
            <a:gdLst/>
            <a:ahLst/>
            <a:cxnLst/>
            <a:rect l="l" t="t" r="r" b="b"/>
            <a:pathLst>
              <a:path w="2899410" h="1447165">
                <a:moveTo>
                  <a:pt x="0" y="1446967"/>
                </a:moveTo>
                <a:lnTo>
                  <a:pt x="2899422" y="1446967"/>
                </a:lnTo>
                <a:lnTo>
                  <a:pt x="2899422" y="0"/>
                </a:lnTo>
                <a:lnTo>
                  <a:pt x="0" y="0"/>
                </a:lnTo>
                <a:lnTo>
                  <a:pt x="0" y="1446967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79875" y="6184150"/>
            <a:ext cx="2900045" cy="0"/>
          </a:xfrm>
          <a:custGeom>
            <a:avLst/>
            <a:gdLst/>
            <a:ahLst/>
            <a:cxnLst/>
            <a:rect l="l" t="t" r="r" b="b"/>
            <a:pathLst>
              <a:path w="2900045">
                <a:moveTo>
                  <a:pt x="2899434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79875" y="6501641"/>
            <a:ext cx="2900045" cy="0"/>
          </a:xfrm>
          <a:custGeom>
            <a:avLst/>
            <a:gdLst/>
            <a:ahLst/>
            <a:cxnLst/>
            <a:rect l="l" t="t" r="r" b="b"/>
            <a:pathLst>
              <a:path w="2900045">
                <a:moveTo>
                  <a:pt x="2899434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57706" y="459750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0" y="59689"/>
                </a:lnTo>
                <a:lnTo>
                  <a:pt x="11623" y="96051"/>
                </a:lnTo>
                <a:lnTo>
                  <a:pt x="45771" y="115806"/>
                </a:lnTo>
                <a:lnTo>
                  <a:pt x="61592" y="116405"/>
                </a:lnTo>
                <a:lnTo>
                  <a:pt x="73166" y="113483"/>
                </a:lnTo>
                <a:lnTo>
                  <a:pt x="86523" y="107075"/>
                </a:lnTo>
                <a:lnTo>
                  <a:pt x="91468" y="102457"/>
                </a:lnTo>
                <a:lnTo>
                  <a:pt x="43931" y="102457"/>
                </a:lnTo>
                <a:lnTo>
                  <a:pt x="33257" y="96798"/>
                </a:lnTo>
                <a:lnTo>
                  <a:pt x="21613" y="85399"/>
                </a:lnTo>
                <a:lnTo>
                  <a:pt x="17056" y="73748"/>
                </a:lnTo>
                <a:lnTo>
                  <a:pt x="15539" y="59689"/>
                </a:lnTo>
                <a:lnTo>
                  <a:pt x="15656" y="54686"/>
                </a:lnTo>
                <a:lnTo>
                  <a:pt x="41712" y="14022"/>
                </a:lnTo>
                <a:lnTo>
                  <a:pt x="54601" y="12008"/>
                </a:lnTo>
                <a:lnTo>
                  <a:pt x="89900" y="12008"/>
                </a:lnTo>
                <a:lnTo>
                  <a:pt x="81575" y="5755"/>
                </a:lnTo>
                <a:lnTo>
                  <a:pt x="72620" y="2060"/>
                </a:lnTo>
                <a:lnTo>
                  <a:pt x="60641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900" y="12008"/>
                </a:moveTo>
                <a:lnTo>
                  <a:pt x="62115" y="12008"/>
                </a:lnTo>
                <a:lnTo>
                  <a:pt x="68890" y="13897"/>
                </a:lnTo>
                <a:lnTo>
                  <a:pt x="77017" y="19151"/>
                </a:lnTo>
                <a:lnTo>
                  <a:pt x="84126" y="26915"/>
                </a:lnTo>
                <a:lnTo>
                  <a:pt x="91210" y="41503"/>
                </a:lnTo>
                <a:lnTo>
                  <a:pt x="92480" y="53041"/>
                </a:lnTo>
                <a:lnTo>
                  <a:pt x="92162" y="71264"/>
                </a:lnTo>
                <a:lnTo>
                  <a:pt x="60996" y="102295"/>
                </a:lnTo>
                <a:lnTo>
                  <a:pt x="43931" y="102457"/>
                </a:lnTo>
                <a:lnTo>
                  <a:pt x="91468" y="102457"/>
                </a:lnTo>
                <a:lnTo>
                  <a:pt x="108042" y="65207"/>
                </a:lnTo>
                <a:lnTo>
                  <a:pt x="108298" y="48468"/>
                </a:lnTo>
                <a:lnTo>
                  <a:pt x="105551" y="36526"/>
                </a:lnTo>
                <a:lnTo>
                  <a:pt x="100053" y="23524"/>
                </a:lnTo>
                <a:lnTo>
                  <a:pt x="92322" y="13827"/>
                </a:lnTo>
                <a:lnTo>
                  <a:pt x="89900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73245" y="460951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7" y="61740"/>
                </a:lnTo>
                <a:lnTo>
                  <a:pt x="6074" y="73391"/>
                </a:lnTo>
                <a:lnTo>
                  <a:pt x="17718" y="84789"/>
                </a:lnTo>
                <a:lnTo>
                  <a:pt x="28392" y="90449"/>
                </a:lnTo>
                <a:lnTo>
                  <a:pt x="45457" y="90287"/>
                </a:lnTo>
                <a:lnTo>
                  <a:pt x="76623" y="59256"/>
                </a:lnTo>
                <a:lnTo>
                  <a:pt x="76941" y="41033"/>
                </a:lnTo>
                <a:lnTo>
                  <a:pt x="75672" y="29495"/>
                </a:lnTo>
                <a:lnTo>
                  <a:pt x="68587" y="14907"/>
                </a:lnTo>
                <a:lnTo>
                  <a:pt x="61478" y="7143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58" y="29274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781449" y="459750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0" y="0"/>
                </a:moveTo>
                <a:lnTo>
                  <a:pt x="10023" y="21539"/>
                </a:lnTo>
                <a:lnTo>
                  <a:pt x="0" y="59464"/>
                </a:lnTo>
                <a:lnTo>
                  <a:pt x="0" y="59688"/>
                </a:lnTo>
                <a:lnTo>
                  <a:pt x="11620" y="96050"/>
                </a:lnTo>
                <a:lnTo>
                  <a:pt x="45764" y="115806"/>
                </a:lnTo>
                <a:lnTo>
                  <a:pt x="61589" y="116405"/>
                </a:lnTo>
                <a:lnTo>
                  <a:pt x="73164" y="113483"/>
                </a:lnTo>
                <a:lnTo>
                  <a:pt x="86521" y="107074"/>
                </a:lnTo>
                <a:lnTo>
                  <a:pt x="91465" y="102456"/>
                </a:lnTo>
                <a:lnTo>
                  <a:pt x="43925" y="102456"/>
                </a:lnTo>
                <a:lnTo>
                  <a:pt x="33251" y="96796"/>
                </a:lnTo>
                <a:lnTo>
                  <a:pt x="21606" y="85399"/>
                </a:lnTo>
                <a:lnTo>
                  <a:pt x="17047" y="73747"/>
                </a:lnTo>
                <a:lnTo>
                  <a:pt x="15527" y="59688"/>
                </a:lnTo>
                <a:lnTo>
                  <a:pt x="15644" y="54690"/>
                </a:lnTo>
                <a:lnTo>
                  <a:pt x="41704" y="14023"/>
                </a:lnTo>
                <a:lnTo>
                  <a:pt x="54589" y="12007"/>
                </a:lnTo>
                <a:lnTo>
                  <a:pt x="89894" y="12007"/>
                </a:lnTo>
                <a:lnTo>
                  <a:pt x="81570" y="5757"/>
                </a:lnTo>
                <a:lnTo>
                  <a:pt x="72620" y="2061"/>
                </a:lnTo>
                <a:lnTo>
                  <a:pt x="60643" y="83"/>
                </a:lnTo>
                <a:lnTo>
                  <a:pt x="43580" y="0"/>
                </a:lnTo>
                <a:close/>
              </a:path>
              <a:path w="108585" h="116839">
                <a:moveTo>
                  <a:pt x="89894" y="12007"/>
                </a:moveTo>
                <a:lnTo>
                  <a:pt x="62115" y="12007"/>
                </a:lnTo>
                <a:lnTo>
                  <a:pt x="68878" y="13897"/>
                </a:lnTo>
                <a:lnTo>
                  <a:pt x="77016" y="19151"/>
                </a:lnTo>
                <a:lnTo>
                  <a:pt x="84124" y="26915"/>
                </a:lnTo>
                <a:lnTo>
                  <a:pt x="91211" y="41504"/>
                </a:lnTo>
                <a:lnTo>
                  <a:pt x="92480" y="53042"/>
                </a:lnTo>
                <a:lnTo>
                  <a:pt x="92161" y="71266"/>
                </a:lnTo>
                <a:lnTo>
                  <a:pt x="60992" y="102295"/>
                </a:lnTo>
                <a:lnTo>
                  <a:pt x="43925" y="102456"/>
                </a:lnTo>
                <a:lnTo>
                  <a:pt x="91465" y="102456"/>
                </a:lnTo>
                <a:lnTo>
                  <a:pt x="108040" y="65206"/>
                </a:lnTo>
                <a:lnTo>
                  <a:pt x="108295" y="48466"/>
                </a:lnTo>
                <a:lnTo>
                  <a:pt x="105549" y="36525"/>
                </a:lnTo>
                <a:lnTo>
                  <a:pt x="100049" y="23523"/>
                </a:lnTo>
                <a:lnTo>
                  <a:pt x="92317" y="13826"/>
                </a:lnTo>
                <a:lnTo>
                  <a:pt x="89894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96975" y="460951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20" y="61740"/>
                </a:lnTo>
                <a:lnTo>
                  <a:pt x="6079" y="73391"/>
                </a:lnTo>
                <a:lnTo>
                  <a:pt x="17724" y="84788"/>
                </a:lnTo>
                <a:lnTo>
                  <a:pt x="28399" y="90448"/>
                </a:lnTo>
                <a:lnTo>
                  <a:pt x="45465" y="90287"/>
                </a:lnTo>
                <a:lnTo>
                  <a:pt x="76635" y="59258"/>
                </a:lnTo>
                <a:lnTo>
                  <a:pt x="76953" y="41034"/>
                </a:lnTo>
                <a:lnTo>
                  <a:pt x="75684" y="29496"/>
                </a:lnTo>
                <a:lnTo>
                  <a:pt x="68598" y="14908"/>
                </a:lnTo>
                <a:lnTo>
                  <a:pt x="61490" y="7143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77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905192" y="459750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3" y="21540"/>
                </a:lnTo>
                <a:lnTo>
                  <a:pt x="0" y="59465"/>
                </a:lnTo>
                <a:lnTo>
                  <a:pt x="0" y="59685"/>
                </a:lnTo>
                <a:lnTo>
                  <a:pt x="11616" y="96048"/>
                </a:lnTo>
                <a:lnTo>
                  <a:pt x="45757" y="115806"/>
                </a:lnTo>
                <a:lnTo>
                  <a:pt x="61580" y="116405"/>
                </a:lnTo>
                <a:lnTo>
                  <a:pt x="73158" y="113483"/>
                </a:lnTo>
                <a:lnTo>
                  <a:pt x="86513" y="107078"/>
                </a:lnTo>
                <a:lnTo>
                  <a:pt x="91462" y="102455"/>
                </a:lnTo>
                <a:lnTo>
                  <a:pt x="43921" y="102455"/>
                </a:lnTo>
                <a:lnTo>
                  <a:pt x="33247" y="96795"/>
                </a:lnTo>
                <a:lnTo>
                  <a:pt x="21598" y="85399"/>
                </a:lnTo>
                <a:lnTo>
                  <a:pt x="17040" y="73748"/>
                </a:lnTo>
                <a:lnTo>
                  <a:pt x="15524" y="59685"/>
                </a:lnTo>
                <a:lnTo>
                  <a:pt x="15641" y="54688"/>
                </a:lnTo>
                <a:lnTo>
                  <a:pt x="41695" y="14023"/>
                </a:lnTo>
                <a:lnTo>
                  <a:pt x="54589" y="12007"/>
                </a:lnTo>
                <a:lnTo>
                  <a:pt x="89887" y="12007"/>
                </a:lnTo>
                <a:lnTo>
                  <a:pt x="81569" y="5759"/>
                </a:lnTo>
                <a:lnTo>
                  <a:pt x="72620" y="2062"/>
                </a:lnTo>
                <a:lnTo>
                  <a:pt x="60643" y="83"/>
                </a:lnTo>
                <a:lnTo>
                  <a:pt x="43581" y="0"/>
                </a:lnTo>
                <a:close/>
              </a:path>
              <a:path w="108585" h="116839">
                <a:moveTo>
                  <a:pt x="89887" y="12007"/>
                </a:moveTo>
                <a:lnTo>
                  <a:pt x="62112" y="12007"/>
                </a:lnTo>
                <a:lnTo>
                  <a:pt x="68875" y="13897"/>
                </a:lnTo>
                <a:lnTo>
                  <a:pt x="77014" y="19150"/>
                </a:lnTo>
                <a:lnTo>
                  <a:pt x="84122" y="26915"/>
                </a:lnTo>
                <a:lnTo>
                  <a:pt x="91204" y="41505"/>
                </a:lnTo>
                <a:lnTo>
                  <a:pt x="92474" y="53043"/>
                </a:lnTo>
                <a:lnTo>
                  <a:pt x="92156" y="71267"/>
                </a:lnTo>
                <a:lnTo>
                  <a:pt x="60989" y="102295"/>
                </a:lnTo>
                <a:lnTo>
                  <a:pt x="43921" y="102455"/>
                </a:lnTo>
                <a:lnTo>
                  <a:pt x="91462" y="102455"/>
                </a:lnTo>
                <a:lnTo>
                  <a:pt x="108030" y="65212"/>
                </a:lnTo>
                <a:lnTo>
                  <a:pt x="108286" y="48473"/>
                </a:lnTo>
                <a:lnTo>
                  <a:pt x="105545" y="36531"/>
                </a:lnTo>
                <a:lnTo>
                  <a:pt x="100042" y="23531"/>
                </a:lnTo>
                <a:lnTo>
                  <a:pt x="92313" y="13830"/>
                </a:lnTo>
                <a:lnTo>
                  <a:pt x="89887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920715" y="460951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7" y="61740"/>
                </a:lnTo>
                <a:lnTo>
                  <a:pt x="6074" y="73391"/>
                </a:lnTo>
                <a:lnTo>
                  <a:pt x="17723" y="84787"/>
                </a:lnTo>
                <a:lnTo>
                  <a:pt x="28398" y="90447"/>
                </a:lnTo>
                <a:lnTo>
                  <a:pt x="45466" y="90287"/>
                </a:lnTo>
                <a:lnTo>
                  <a:pt x="76632" y="59259"/>
                </a:lnTo>
                <a:lnTo>
                  <a:pt x="76950" y="41035"/>
                </a:lnTo>
                <a:lnTo>
                  <a:pt x="75680" y="29497"/>
                </a:lnTo>
                <a:lnTo>
                  <a:pt x="68599" y="14907"/>
                </a:lnTo>
                <a:lnTo>
                  <a:pt x="61491" y="7142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58" y="2927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28919" y="459750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38"/>
                </a:lnTo>
                <a:lnTo>
                  <a:pt x="0" y="59464"/>
                </a:lnTo>
                <a:lnTo>
                  <a:pt x="0" y="59687"/>
                </a:lnTo>
                <a:lnTo>
                  <a:pt x="11625" y="96047"/>
                </a:lnTo>
                <a:lnTo>
                  <a:pt x="45774" y="115805"/>
                </a:lnTo>
                <a:lnTo>
                  <a:pt x="61593" y="116404"/>
                </a:lnTo>
                <a:lnTo>
                  <a:pt x="73167" y="113482"/>
                </a:lnTo>
                <a:lnTo>
                  <a:pt x="86526" y="107073"/>
                </a:lnTo>
                <a:lnTo>
                  <a:pt x="91472" y="102454"/>
                </a:lnTo>
                <a:lnTo>
                  <a:pt x="43931" y="102454"/>
                </a:lnTo>
                <a:lnTo>
                  <a:pt x="33259" y="96794"/>
                </a:lnTo>
                <a:lnTo>
                  <a:pt x="21613" y="85398"/>
                </a:lnTo>
                <a:lnTo>
                  <a:pt x="17056" y="73746"/>
                </a:lnTo>
                <a:lnTo>
                  <a:pt x="15539" y="59687"/>
                </a:lnTo>
                <a:lnTo>
                  <a:pt x="15657" y="54683"/>
                </a:lnTo>
                <a:lnTo>
                  <a:pt x="41716" y="14020"/>
                </a:lnTo>
                <a:lnTo>
                  <a:pt x="54601" y="12006"/>
                </a:lnTo>
                <a:lnTo>
                  <a:pt x="89901" y="12006"/>
                </a:lnTo>
                <a:lnTo>
                  <a:pt x="81575" y="5753"/>
                </a:lnTo>
                <a:lnTo>
                  <a:pt x="72623" y="2059"/>
                </a:lnTo>
                <a:lnTo>
                  <a:pt x="60646" y="82"/>
                </a:lnTo>
                <a:lnTo>
                  <a:pt x="43582" y="0"/>
                </a:lnTo>
                <a:close/>
              </a:path>
              <a:path w="108585" h="116839">
                <a:moveTo>
                  <a:pt x="89901" y="12006"/>
                </a:moveTo>
                <a:lnTo>
                  <a:pt x="62115" y="12006"/>
                </a:lnTo>
                <a:lnTo>
                  <a:pt x="68890" y="13896"/>
                </a:lnTo>
                <a:lnTo>
                  <a:pt x="77023" y="19148"/>
                </a:lnTo>
                <a:lnTo>
                  <a:pt x="84127" y="26913"/>
                </a:lnTo>
                <a:lnTo>
                  <a:pt x="91214" y="41503"/>
                </a:lnTo>
                <a:lnTo>
                  <a:pt x="92480" y="53041"/>
                </a:lnTo>
                <a:lnTo>
                  <a:pt x="92161" y="71266"/>
                </a:lnTo>
                <a:lnTo>
                  <a:pt x="60992" y="102294"/>
                </a:lnTo>
                <a:lnTo>
                  <a:pt x="43931" y="102454"/>
                </a:lnTo>
                <a:lnTo>
                  <a:pt x="91472" y="102454"/>
                </a:lnTo>
                <a:lnTo>
                  <a:pt x="108044" y="65206"/>
                </a:lnTo>
                <a:lnTo>
                  <a:pt x="108298" y="48466"/>
                </a:lnTo>
                <a:lnTo>
                  <a:pt x="105551" y="36525"/>
                </a:lnTo>
                <a:lnTo>
                  <a:pt x="100053" y="23522"/>
                </a:lnTo>
                <a:lnTo>
                  <a:pt x="92323" y="13825"/>
                </a:lnTo>
                <a:lnTo>
                  <a:pt x="89901" y="1200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044458" y="460951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7" y="61740"/>
                </a:lnTo>
                <a:lnTo>
                  <a:pt x="6074" y="73391"/>
                </a:lnTo>
                <a:lnTo>
                  <a:pt x="17721" y="84787"/>
                </a:lnTo>
                <a:lnTo>
                  <a:pt x="28392" y="90447"/>
                </a:lnTo>
                <a:lnTo>
                  <a:pt x="45454" y="90287"/>
                </a:lnTo>
                <a:lnTo>
                  <a:pt x="76623" y="59260"/>
                </a:lnTo>
                <a:lnTo>
                  <a:pt x="76941" y="41034"/>
                </a:lnTo>
                <a:lnTo>
                  <a:pt x="75675" y="29496"/>
                </a:lnTo>
                <a:lnTo>
                  <a:pt x="68588" y="14906"/>
                </a:lnTo>
                <a:lnTo>
                  <a:pt x="61484" y="7141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58" y="29273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680292" y="465544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6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12153" y="462356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50290" y="660006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7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700"/>
                </a:lnTo>
                <a:lnTo>
                  <a:pt x="11620" y="96067"/>
                </a:lnTo>
                <a:lnTo>
                  <a:pt x="45772" y="115816"/>
                </a:lnTo>
                <a:lnTo>
                  <a:pt x="61594" y="116415"/>
                </a:lnTo>
                <a:lnTo>
                  <a:pt x="73166" y="113486"/>
                </a:lnTo>
                <a:lnTo>
                  <a:pt x="86526" y="107077"/>
                </a:lnTo>
                <a:lnTo>
                  <a:pt x="91450" y="102478"/>
                </a:lnTo>
                <a:lnTo>
                  <a:pt x="43922" y="102478"/>
                </a:lnTo>
                <a:lnTo>
                  <a:pt x="33250" y="96809"/>
                </a:lnTo>
                <a:lnTo>
                  <a:pt x="21609" y="85410"/>
                </a:lnTo>
                <a:lnTo>
                  <a:pt x="17052" y="73754"/>
                </a:lnTo>
                <a:lnTo>
                  <a:pt x="15536" y="59700"/>
                </a:lnTo>
                <a:lnTo>
                  <a:pt x="15654" y="54679"/>
                </a:lnTo>
                <a:lnTo>
                  <a:pt x="41713" y="14014"/>
                </a:lnTo>
                <a:lnTo>
                  <a:pt x="54601" y="12001"/>
                </a:lnTo>
                <a:lnTo>
                  <a:pt x="89877" y="12001"/>
                </a:lnTo>
                <a:lnTo>
                  <a:pt x="81575" y="5763"/>
                </a:lnTo>
                <a:lnTo>
                  <a:pt x="72621" y="2068"/>
                </a:lnTo>
                <a:lnTo>
                  <a:pt x="60644" y="85"/>
                </a:lnTo>
                <a:lnTo>
                  <a:pt x="43587" y="0"/>
                </a:lnTo>
                <a:close/>
              </a:path>
              <a:path w="108585" h="116840">
                <a:moveTo>
                  <a:pt x="89877" y="12001"/>
                </a:moveTo>
                <a:lnTo>
                  <a:pt x="62115" y="12001"/>
                </a:lnTo>
                <a:lnTo>
                  <a:pt x="68887" y="13894"/>
                </a:lnTo>
                <a:lnTo>
                  <a:pt x="77022" y="19152"/>
                </a:lnTo>
                <a:lnTo>
                  <a:pt x="84126" y="26915"/>
                </a:lnTo>
                <a:lnTo>
                  <a:pt x="91210" y="41514"/>
                </a:lnTo>
                <a:lnTo>
                  <a:pt x="92479" y="53047"/>
                </a:lnTo>
                <a:lnTo>
                  <a:pt x="92159" y="71281"/>
                </a:lnTo>
                <a:lnTo>
                  <a:pt x="60987" y="102315"/>
                </a:lnTo>
                <a:lnTo>
                  <a:pt x="43922" y="102478"/>
                </a:lnTo>
                <a:lnTo>
                  <a:pt x="91450" y="102478"/>
                </a:lnTo>
                <a:lnTo>
                  <a:pt x="108040" y="65214"/>
                </a:lnTo>
                <a:lnTo>
                  <a:pt x="108296" y="48475"/>
                </a:lnTo>
                <a:lnTo>
                  <a:pt x="105549" y="36535"/>
                </a:lnTo>
                <a:lnTo>
                  <a:pt x="100048" y="23540"/>
                </a:lnTo>
                <a:lnTo>
                  <a:pt x="92319" y="13836"/>
                </a:lnTo>
                <a:lnTo>
                  <a:pt x="89877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65826" y="6612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7" y="61753"/>
                </a:lnTo>
                <a:lnTo>
                  <a:pt x="6073" y="73408"/>
                </a:lnTo>
                <a:lnTo>
                  <a:pt x="17714" y="84808"/>
                </a:lnTo>
                <a:lnTo>
                  <a:pt x="28386" y="90476"/>
                </a:lnTo>
                <a:lnTo>
                  <a:pt x="45452" y="90314"/>
                </a:lnTo>
                <a:lnTo>
                  <a:pt x="76623" y="59279"/>
                </a:lnTo>
                <a:lnTo>
                  <a:pt x="76943" y="41045"/>
                </a:lnTo>
                <a:lnTo>
                  <a:pt x="75675" y="29513"/>
                </a:lnTo>
                <a:lnTo>
                  <a:pt x="68591" y="14913"/>
                </a:lnTo>
                <a:lnTo>
                  <a:pt x="61486" y="7150"/>
                </a:lnTo>
                <a:lnTo>
                  <a:pt x="53352" y="1892"/>
                </a:lnTo>
                <a:lnTo>
                  <a:pt x="46579" y="0"/>
                </a:lnTo>
                <a:lnTo>
                  <a:pt x="39066" y="0"/>
                </a:lnTo>
                <a:lnTo>
                  <a:pt x="2061" y="29279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74030" y="660006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4" y="0"/>
                </a:moveTo>
                <a:lnTo>
                  <a:pt x="10026" y="21535"/>
                </a:lnTo>
                <a:lnTo>
                  <a:pt x="0" y="59457"/>
                </a:lnTo>
                <a:lnTo>
                  <a:pt x="0" y="59697"/>
                </a:lnTo>
                <a:lnTo>
                  <a:pt x="11618" y="96065"/>
                </a:lnTo>
                <a:lnTo>
                  <a:pt x="45768" y="115815"/>
                </a:lnTo>
                <a:lnTo>
                  <a:pt x="61595" y="116414"/>
                </a:lnTo>
                <a:lnTo>
                  <a:pt x="73168" y="113486"/>
                </a:lnTo>
                <a:lnTo>
                  <a:pt x="86527" y="107077"/>
                </a:lnTo>
                <a:lnTo>
                  <a:pt x="91450" y="102476"/>
                </a:lnTo>
                <a:lnTo>
                  <a:pt x="43922" y="102476"/>
                </a:lnTo>
                <a:lnTo>
                  <a:pt x="33250" y="96807"/>
                </a:lnTo>
                <a:lnTo>
                  <a:pt x="21605" y="85409"/>
                </a:lnTo>
                <a:lnTo>
                  <a:pt x="17046" y="73753"/>
                </a:lnTo>
                <a:lnTo>
                  <a:pt x="15526" y="59697"/>
                </a:lnTo>
                <a:lnTo>
                  <a:pt x="15645" y="54684"/>
                </a:lnTo>
                <a:lnTo>
                  <a:pt x="41702" y="14015"/>
                </a:lnTo>
                <a:lnTo>
                  <a:pt x="54589" y="12000"/>
                </a:lnTo>
                <a:lnTo>
                  <a:pt x="89873" y="12000"/>
                </a:lnTo>
                <a:lnTo>
                  <a:pt x="81571" y="5764"/>
                </a:lnTo>
                <a:lnTo>
                  <a:pt x="72622" y="2068"/>
                </a:lnTo>
                <a:lnTo>
                  <a:pt x="60645" y="85"/>
                </a:lnTo>
                <a:lnTo>
                  <a:pt x="43584" y="0"/>
                </a:lnTo>
                <a:close/>
              </a:path>
              <a:path w="108585" h="116840">
                <a:moveTo>
                  <a:pt x="89873" y="12000"/>
                </a:moveTo>
                <a:lnTo>
                  <a:pt x="62115" y="12000"/>
                </a:lnTo>
                <a:lnTo>
                  <a:pt x="68878" y="13893"/>
                </a:lnTo>
                <a:lnTo>
                  <a:pt x="77023" y="19151"/>
                </a:lnTo>
                <a:lnTo>
                  <a:pt x="84129" y="26914"/>
                </a:lnTo>
                <a:lnTo>
                  <a:pt x="91210" y="41514"/>
                </a:lnTo>
                <a:lnTo>
                  <a:pt x="92479" y="53046"/>
                </a:lnTo>
                <a:lnTo>
                  <a:pt x="92159" y="71281"/>
                </a:lnTo>
                <a:lnTo>
                  <a:pt x="60988" y="102314"/>
                </a:lnTo>
                <a:lnTo>
                  <a:pt x="43922" y="102476"/>
                </a:lnTo>
                <a:lnTo>
                  <a:pt x="91450" y="102476"/>
                </a:lnTo>
                <a:lnTo>
                  <a:pt x="108033" y="65214"/>
                </a:lnTo>
                <a:lnTo>
                  <a:pt x="108288" y="48474"/>
                </a:lnTo>
                <a:lnTo>
                  <a:pt x="105546" y="36533"/>
                </a:lnTo>
                <a:lnTo>
                  <a:pt x="100045" y="23537"/>
                </a:lnTo>
                <a:lnTo>
                  <a:pt x="92316" y="13835"/>
                </a:lnTo>
                <a:lnTo>
                  <a:pt x="89873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89557" y="6612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20" y="61753"/>
                </a:lnTo>
                <a:lnTo>
                  <a:pt x="6078" y="73408"/>
                </a:lnTo>
                <a:lnTo>
                  <a:pt x="17723" y="84807"/>
                </a:lnTo>
                <a:lnTo>
                  <a:pt x="28396" y="90476"/>
                </a:lnTo>
                <a:lnTo>
                  <a:pt x="45461" y="90314"/>
                </a:lnTo>
                <a:lnTo>
                  <a:pt x="76633" y="59280"/>
                </a:lnTo>
                <a:lnTo>
                  <a:pt x="76952" y="41046"/>
                </a:lnTo>
                <a:lnTo>
                  <a:pt x="75684" y="29513"/>
                </a:lnTo>
                <a:lnTo>
                  <a:pt x="68602" y="14913"/>
                </a:lnTo>
                <a:lnTo>
                  <a:pt x="61496" y="7150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2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97773" y="660006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76" y="0"/>
                </a:moveTo>
                <a:lnTo>
                  <a:pt x="10021" y="21532"/>
                </a:lnTo>
                <a:lnTo>
                  <a:pt x="0" y="59457"/>
                </a:lnTo>
                <a:lnTo>
                  <a:pt x="0" y="59696"/>
                </a:lnTo>
                <a:lnTo>
                  <a:pt x="11616" y="96064"/>
                </a:lnTo>
                <a:lnTo>
                  <a:pt x="45765" y="115815"/>
                </a:lnTo>
                <a:lnTo>
                  <a:pt x="61585" y="116413"/>
                </a:lnTo>
                <a:lnTo>
                  <a:pt x="73162" y="113485"/>
                </a:lnTo>
                <a:lnTo>
                  <a:pt x="86517" y="107078"/>
                </a:lnTo>
                <a:lnTo>
                  <a:pt x="91443" y="102475"/>
                </a:lnTo>
                <a:lnTo>
                  <a:pt x="43913" y="102475"/>
                </a:lnTo>
                <a:lnTo>
                  <a:pt x="33243" y="96806"/>
                </a:lnTo>
                <a:lnTo>
                  <a:pt x="21600" y="85409"/>
                </a:lnTo>
                <a:lnTo>
                  <a:pt x="17043" y="73753"/>
                </a:lnTo>
                <a:lnTo>
                  <a:pt x="15526" y="59696"/>
                </a:lnTo>
                <a:lnTo>
                  <a:pt x="15645" y="54684"/>
                </a:lnTo>
                <a:lnTo>
                  <a:pt x="41701" y="14015"/>
                </a:lnTo>
                <a:lnTo>
                  <a:pt x="54589" y="12000"/>
                </a:lnTo>
                <a:lnTo>
                  <a:pt x="89867" y="12000"/>
                </a:lnTo>
                <a:lnTo>
                  <a:pt x="81567" y="5761"/>
                </a:lnTo>
                <a:lnTo>
                  <a:pt x="72617" y="2066"/>
                </a:lnTo>
                <a:lnTo>
                  <a:pt x="60640" y="84"/>
                </a:lnTo>
                <a:lnTo>
                  <a:pt x="43576" y="0"/>
                </a:lnTo>
                <a:close/>
              </a:path>
              <a:path w="108585" h="116840">
                <a:moveTo>
                  <a:pt x="89867" y="12000"/>
                </a:moveTo>
                <a:lnTo>
                  <a:pt x="62115" y="12000"/>
                </a:lnTo>
                <a:lnTo>
                  <a:pt x="68878" y="13893"/>
                </a:lnTo>
                <a:lnTo>
                  <a:pt x="77018" y="19150"/>
                </a:lnTo>
                <a:lnTo>
                  <a:pt x="84119" y="26914"/>
                </a:lnTo>
                <a:lnTo>
                  <a:pt x="91205" y="41515"/>
                </a:lnTo>
                <a:lnTo>
                  <a:pt x="92475" y="53049"/>
                </a:lnTo>
                <a:lnTo>
                  <a:pt x="92156" y="71284"/>
                </a:lnTo>
                <a:lnTo>
                  <a:pt x="60975" y="102314"/>
                </a:lnTo>
                <a:lnTo>
                  <a:pt x="43913" y="102475"/>
                </a:lnTo>
                <a:lnTo>
                  <a:pt x="91443" y="102475"/>
                </a:lnTo>
                <a:lnTo>
                  <a:pt x="108031" y="65214"/>
                </a:lnTo>
                <a:lnTo>
                  <a:pt x="108286" y="48474"/>
                </a:lnTo>
                <a:lnTo>
                  <a:pt x="105543" y="36534"/>
                </a:lnTo>
                <a:lnTo>
                  <a:pt x="100038" y="23539"/>
                </a:lnTo>
                <a:lnTo>
                  <a:pt x="92308" y="13835"/>
                </a:lnTo>
                <a:lnTo>
                  <a:pt x="89867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913299" y="6612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7" y="61753"/>
                </a:lnTo>
                <a:lnTo>
                  <a:pt x="6073" y="73408"/>
                </a:lnTo>
                <a:lnTo>
                  <a:pt x="17716" y="84806"/>
                </a:lnTo>
                <a:lnTo>
                  <a:pt x="28387" y="90475"/>
                </a:lnTo>
                <a:lnTo>
                  <a:pt x="45448" y="90314"/>
                </a:lnTo>
                <a:lnTo>
                  <a:pt x="76629" y="59284"/>
                </a:lnTo>
                <a:lnTo>
                  <a:pt x="76949" y="41048"/>
                </a:lnTo>
                <a:lnTo>
                  <a:pt x="75679" y="29515"/>
                </a:lnTo>
                <a:lnTo>
                  <a:pt x="68592" y="14913"/>
                </a:lnTo>
                <a:lnTo>
                  <a:pt x="61492" y="7150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82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21503" y="660006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7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699"/>
                </a:lnTo>
                <a:lnTo>
                  <a:pt x="11622" y="96065"/>
                </a:lnTo>
                <a:lnTo>
                  <a:pt x="45775" y="115816"/>
                </a:lnTo>
                <a:lnTo>
                  <a:pt x="61595" y="116415"/>
                </a:lnTo>
                <a:lnTo>
                  <a:pt x="73167" y="113486"/>
                </a:lnTo>
                <a:lnTo>
                  <a:pt x="86527" y="107076"/>
                </a:lnTo>
                <a:lnTo>
                  <a:pt x="91452" y="102476"/>
                </a:lnTo>
                <a:lnTo>
                  <a:pt x="43922" y="102476"/>
                </a:lnTo>
                <a:lnTo>
                  <a:pt x="33253" y="96807"/>
                </a:lnTo>
                <a:lnTo>
                  <a:pt x="21609" y="85410"/>
                </a:lnTo>
                <a:lnTo>
                  <a:pt x="17052" y="73754"/>
                </a:lnTo>
                <a:lnTo>
                  <a:pt x="15535" y="59699"/>
                </a:lnTo>
                <a:lnTo>
                  <a:pt x="15655" y="54678"/>
                </a:lnTo>
                <a:lnTo>
                  <a:pt x="41717" y="14014"/>
                </a:lnTo>
                <a:lnTo>
                  <a:pt x="54601" y="12001"/>
                </a:lnTo>
                <a:lnTo>
                  <a:pt x="89877" y="12001"/>
                </a:lnTo>
                <a:lnTo>
                  <a:pt x="81575" y="5763"/>
                </a:lnTo>
                <a:lnTo>
                  <a:pt x="72624" y="2068"/>
                </a:lnTo>
                <a:lnTo>
                  <a:pt x="60649" y="85"/>
                </a:lnTo>
                <a:lnTo>
                  <a:pt x="43587" y="0"/>
                </a:lnTo>
                <a:close/>
              </a:path>
              <a:path w="108585" h="116840">
                <a:moveTo>
                  <a:pt x="89877" y="12001"/>
                </a:moveTo>
                <a:lnTo>
                  <a:pt x="62115" y="12001"/>
                </a:lnTo>
                <a:lnTo>
                  <a:pt x="68887" y="13894"/>
                </a:lnTo>
                <a:lnTo>
                  <a:pt x="77028" y="19150"/>
                </a:lnTo>
                <a:lnTo>
                  <a:pt x="84127" y="26913"/>
                </a:lnTo>
                <a:lnTo>
                  <a:pt x="91214" y="41515"/>
                </a:lnTo>
                <a:lnTo>
                  <a:pt x="92479" y="53048"/>
                </a:lnTo>
                <a:lnTo>
                  <a:pt x="92158" y="71284"/>
                </a:lnTo>
                <a:lnTo>
                  <a:pt x="60984" y="102315"/>
                </a:lnTo>
                <a:lnTo>
                  <a:pt x="43922" y="102476"/>
                </a:lnTo>
                <a:lnTo>
                  <a:pt x="91452" y="102476"/>
                </a:lnTo>
                <a:lnTo>
                  <a:pt x="108042" y="65214"/>
                </a:lnTo>
                <a:lnTo>
                  <a:pt x="108295" y="48475"/>
                </a:lnTo>
                <a:lnTo>
                  <a:pt x="105549" y="36534"/>
                </a:lnTo>
                <a:lnTo>
                  <a:pt x="100049" y="23539"/>
                </a:lnTo>
                <a:lnTo>
                  <a:pt x="92318" y="13836"/>
                </a:lnTo>
                <a:lnTo>
                  <a:pt x="89877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037039" y="6612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7" y="61753"/>
                </a:lnTo>
                <a:lnTo>
                  <a:pt x="6073" y="73408"/>
                </a:lnTo>
                <a:lnTo>
                  <a:pt x="17717" y="84805"/>
                </a:lnTo>
                <a:lnTo>
                  <a:pt x="28387" y="90475"/>
                </a:lnTo>
                <a:lnTo>
                  <a:pt x="45448" y="90314"/>
                </a:lnTo>
                <a:lnTo>
                  <a:pt x="76623" y="59283"/>
                </a:lnTo>
                <a:lnTo>
                  <a:pt x="76943" y="41047"/>
                </a:lnTo>
                <a:lnTo>
                  <a:pt x="75678" y="29513"/>
                </a:lnTo>
                <a:lnTo>
                  <a:pt x="68592" y="14912"/>
                </a:lnTo>
                <a:lnTo>
                  <a:pt x="61492" y="7148"/>
                </a:lnTo>
                <a:lnTo>
                  <a:pt x="53352" y="1892"/>
                </a:lnTo>
                <a:lnTo>
                  <a:pt x="46579" y="0"/>
                </a:lnTo>
                <a:lnTo>
                  <a:pt x="39066" y="0"/>
                </a:lnTo>
                <a:lnTo>
                  <a:pt x="2062" y="29278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672864" y="665800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704737" y="6626134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624712" y="5397529"/>
            <a:ext cx="2806065" cy="744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1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aórtic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debaj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salida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mesentérica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inferio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IB1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IIA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candidatas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cirugía,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tiene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tumor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centímetros,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espacio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linfovascula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gangli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linfátic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pélvic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hallazg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intraoperatori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congelación.</a:t>
            </a:r>
            <a:endParaRPr sz="8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624712" y="6283176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63142" y="6504798"/>
            <a:ext cx="995680" cy="301625"/>
          </a:xfrm>
          <a:custGeom>
            <a:avLst/>
            <a:gdLst/>
            <a:ahLst/>
            <a:cxnLst/>
            <a:rect l="l" t="t" r="r" b="b"/>
            <a:pathLst>
              <a:path w="995680" h="301625">
                <a:moveTo>
                  <a:pt x="0" y="301442"/>
                </a:moveTo>
                <a:lnTo>
                  <a:pt x="995397" y="301442"/>
                </a:lnTo>
                <a:lnTo>
                  <a:pt x="995397" y="0"/>
                </a:lnTo>
                <a:lnTo>
                  <a:pt x="0" y="0"/>
                </a:lnTo>
                <a:lnTo>
                  <a:pt x="0" y="30144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63142" y="6181980"/>
            <a:ext cx="995680" cy="305435"/>
          </a:xfrm>
          <a:custGeom>
            <a:avLst/>
            <a:gdLst/>
            <a:ahLst/>
            <a:cxnLst/>
            <a:rect l="l" t="t" r="r" b="b"/>
            <a:pathLst>
              <a:path w="995680" h="305435">
                <a:moveTo>
                  <a:pt x="0" y="304860"/>
                </a:moveTo>
                <a:lnTo>
                  <a:pt x="995397" y="304860"/>
                </a:lnTo>
                <a:lnTo>
                  <a:pt x="995397" y="0"/>
                </a:lnTo>
                <a:lnTo>
                  <a:pt x="0" y="0"/>
                </a:lnTo>
                <a:lnTo>
                  <a:pt x="0" y="30486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63142" y="5355475"/>
            <a:ext cx="995680" cy="808355"/>
          </a:xfrm>
          <a:custGeom>
            <a:avLst/>
            <a:gdLst/>
            <a:ahLst/>
            <a:cxnLst/>
            <a:rect l="l" t="t" r="r" b="b"/>
            <a:pathLst>
              <a:path w="995680" h="808354">
                <a:moveTo>
                  <a:pt x="0" y="808314"/>
                </a:moveTo>
                <a:lnTo>
                  <a:pt x="995397" y="808314"/>
                </a:lnTo>
                <a:lnTo>
                  <a:pt x="995397" y="0"/>
                </a:lnTo>
                <a:lnTo>
                  <a:pt x="0" y="0"/>
                </a:lnTo>
                <a:lnTo>
                  <a:pt x="0" y="80831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86684" y="5734219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1955" marR="5080" indent="-38989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5.2</a:t>
            </a:r>
            <a:endParaRPr sz="8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85767" y="6210611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0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5061" y="6525473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95106" y="5241919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52" y="0"/>
                </a:moveTo>
                <a:lnTo>
                  <a:pt x="120356" y="6263"/>
                </a:lnTo>
                <a:lnTo>
                  <a:pt x="83306" y="22231"/>
                </a:lnTo>
                <a:lnTo>
                  <a:pt x="51500" y="46922"/>
                </a:lnTo>
                <a:lnTo>
                  <a:pt x="26234" y="79357"/>
                </a:lnTo>
                <a:lnTo>
                  <a:pt x="8806" y="118556"/>
                </a:lnTo>
                <a:lnTo>
                  <a:pt x="511" y="163538"/>
                </a:lnTo>
                <a:lnTo>
                  <a:pt x="0" y="179648"/>
                </a:lnTo>
                <a:lnTo>
                  <a:pt x="1743" y="193715"/>
                </a:lnTo>
                <a:lnTo>
                  <a:pt x="13760" y="233381"/>
                </a:lnTo>
                <a:lnTo>
                  <a:pt x="35035" y="268186"/>
                </a:lnTo>
                <a:lnTo>
                  <a:pt x="64387" y="296766"/>
                </a:lnTo>
                <a:lnTo>
                  <a:pt x="100635" y="317755"/>
                </a:lnTo>
                <a:lnTo>
                  <a:pt x="142598" y="329791"/>
                </a:lnTo>
                <a:lnTo>
                  <a:pt x="173164" y="332166"/>
                </a:lnTo>
                <a:lnTo>
                  <a:pt x="187707" y="330883"/>
                </a:lnTo>
                <a:lnTo>
                  <a:pt x="228805" y="319918"/>
                </a:lnTo>
                <a:lnTo>
                  <a:pt x="264973" y="299410"/>
                </a:lnTo>
                <a:lnTo>
                  <a:pt x="294753" y="270817"/>
                </a:lnTo>
                <a:lnTo>
                  <a:pt x="316688" y="235598"/>
                </a:lnTo>
                <a:lnTo>
                  <a:pt x="329322" y="195210"/>
                </a:lnTo>
                <a:lnTo>
                  <a:pt x="331857" y="166134"/>
                </a:lnTo>
                <a:lnTo>
                  <a:pt x="331502" y="155194"/>
                </a:lnTo>
                <a:lnTo>
                  <a:pt x="323347" y="113596"/>
                </a:lnTo>
                <a:lnTo>
                  <a:pt x="305384" y="76420"/>
                </a:lnTo>
                <a:lnTo>
                  <a:pt x="278908" y="45070"/>
                </a:lnTo>
                <a:lnTo>
                  <a:pt x="245214" y="20948"/>
                </a:lnTo>
                <a:lnTo>
                  <a:pt x="205597" y="5457"/>
                </a:lnTo>
                <a:lnTo>
                  <a:pt x="161352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95106" y="5241919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7" y="166134"/>
                </a:moveTo>
                <a:lnTo>
                  <a:pt x="326234" y="209157"/>
                </a:lnTo>
                <a:lnTo>
                  <a:pt x="310338" y="247984"/>
                </a:lnTo>
                <a:lnTo>
                  <a:pt x="285626" y="281157"/>
                </a:lnTo>
                <a:lnTo>
                  <a:pt x="253555" y="307216"/>
                </a:lnTo>
                <a:lnTo>
                  <a:pt x="215582" y="324705"/>
                </a:lnTo>
                <a:lnTo>
                  <a:pt x="173164" y="332166"/>
                </a:lnTo>
                <a:lnTo>
                  <a:pt x="157651" y="331577"/>
                </a:lnTo>
                <a:lnTo>
                  <a:pt x="114046" y="322830"/>
                </a:lnTo>
                <a:lnTo>
                  <a:pt x="75762" y="304673"/>
                </a:lnTo>
                <a:lnTo>
                  <a:pt x="43980" y="278472"/>
                </a:lnTo>
                <a:lnTo>
                  <a:pt x="19881" y="245591"/>
                </a:lnTo>
                <a:lnTo>
                  <a:pt x="4647" y="207393"/>
                </a:lnTo>
                <a:lnTo>
                  <a:pt x="0" y="179648"/>
                </a:lnTo>
                <a:lnTo>
                  <a:pt x="511" y="163538"/>
                </a:lnTo>
                <a:lnTo>
                  <a:pt x="8806" y="118556"/>
                </a:lnTo>
                <a:lnTo>
                  <a:pt x="26234" y="79357"/>
                </a:lnTo>
                <a:lnTo>
                  <a:pt x="51500" y="46922"/>
                </a:lnTo>
                <a:lnTo>
                  <a:pt x="83306" y="22231"/>
                </a:lnTo>
                <a:lnTo>
                  <a:pt x="120356" y="6263"/>
                </a:lnTo>
                <a:lnTo>
                  <a:pt x="161352" y="0"/>
                </a:lnTo>
                <a:lnTo>
                  <a:pt x="176535" y="617"/>
                </a:lnTo>
                <a:lnTo>
                  <a:pt x="219381" y="9575"/>
                </a:lnTo>
                <a:lnTo>
                  <a:pt x="257167" y="28099"/>
                </a:lnTo>
                <a:lnTo>
                  <a:pt x="288599" y="54786"/>
                </a:lnTo>
                <a:lnTo>
                  <a:pt x="312381" y="88234"/>
                </a:lnTo>
                <a:lnTo>
                  <a:pt x="327219" y="127040"/>
                </a:lnTo>
                <a:lnTo>
                  <a:pt x="331857" y="166134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72207" y="5304059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70" y="0"/>
                </a:moveTo>
                <a:lnTo>
                  <a:pt x="12385" y="19642"/>
                </a:lnTo>
                <a:lnTo>
                  <a:pt x="0" y="54181"/>
                </a:lnTo>
                <a:lnTo>
                  <a:pt x="2786" y="69180"/>
                </a:lnTo>
                <a:lnTo>
                  <a:pt x="27201" y="100037"/>
                </a:lnTo>
                <a:lnTo>
                  <a:pt x="59268" y="106864"/>
                </a:lnTo>
                <a:lnTo>
                  <a:pt x="71340" y="104196"/>
                </a:lnTo>
                <a:lnTo>
                  <a:pt x="100093" y="78522"/>
                </a:lnTo>
                <a:lnTo>
                  <a:pt x="105940" y="61419"/>
                </a:lnTo>
                <a:lnTo>
                  <a:pt x="64810" y="61419"/>
                </a:lnTo>
                <a:lnTo>
                  <a:pt x="54149" y="58280"/>
                </a:lnTo>
                <a:lnTo>
                  <a:pt x="48114" y="46212"/>
                </a:lnTo>
                <a:lnTo>
                  <a:pt x="50196" y="35688"/>
                </a:lnTo>
                <a:lnTo>
                  <a:pt x="62389" y="28913"/>
                </a:lnTo>
                <a:lnTo>
                  <a:pt x="101207" y="28913"/>
                </a:lnTo>
                <a:lnTo>
                  <a:pt x="98171" y="23175"/>
                </a:lnTo>
                <a:lnTo>
                  <a:pt x="88723" y="13481"/>
                </a:lnTo>
                <a:lnTo>
                  <a:pt x="78214" y="6395"/>
                </a:lnTo>
                <a:lnTo>
                  <a:pt x="67009" y="1906"/>
                </a:lnTo>
                <a:lnTo>
                  <a:pt x="55470" y="0"/>
                </a:lnTo>
                <a:close/>
              </a:path>
              <a:path w="107315" h="107314">
                <a:moveTo>
                  <a:pt x="101207" y="28913"/>
                </a:moveTo>
                <a:lnTo>
                  <a:pt x="62389" y="28913"/>
                </a:lnTo>
                <a:lnTo>
                  <a:pt x="72831" y="30318"/>
                </a:lnTo>
                <a:lnTo>
                  <a:pt x="77461" y="34233"/>
                </a:lnTo>
                <a:lnTo>
                  <a:pt x="81192" y="45559"/>
                </a:lnTo>
                <a:lnTo>
                  <a:pt x="76596" y="56427"/>
                </a:lnTo>
                <a:lnTo>
                  <a:pt x="64810" y="61419"/>
                </a:lnTo>
                <a:lnTo>
                  <a:pt x="105940" y="61419"/>
                </a:lnTo>
                <a:lnTo>
                  <a:pt x="106975" y="55889"/>
                </a:lnTo>
                <a:lnTo>
                  <a:pt x="106561" y="44482"/>
                </a:lnTo>
                <a:lnTo>
                  <a:pt x="103616" y="33465"/>
                </a:lnTo>
                <a:lnTo>
                  <a:pt x="101207" y="2891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949869" y="5377323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62" y="107954"/>
                </a:moveTo>
                <a:lnTo>
                  <a:pt x="36515" y="107954"/>
                </a:lnTo>
                <a:lnTo>
                  <a:pt x="51636" y="128171"/>
                </a:lnTo>
                <a:lnTo>
                  <a:pt x="52815" y="129716"/>
                </a:lnTo>
                <a:lnTo>
                  <a:pt x="55019" y="130039"/>
                </a:lnTo>
                <a:lnTo>
                  <a:pt x="61148" y="125443"/>
                </a:lnTo>
                <a:lnTo>
                  <a:pt x="61472" y="123239"/>
                </a:lnTo>
                <a:lnTo>
                  <a:pt x="60304" y="121670"/>
                </a:lnTo>
                <a:lnTo>
                  <a:pt x="55589" y="115382"/>
                </a:lnTo>
                <a:lnTo>
                  <a:pt x="64315" y="108847"/>
                </a:lnTo>
                <a:lnTo>
                  <a:pt x="77831" y="108847"/>
                </a:lnTo>
                <a:lnTo>
                  <a:pt x="77162" y="107954"/>
                </a:lnTo>
                <a:close/>
              </a:path>
              <a:path w="143509" h="130175">
                <a:moveTo>
                  <a:pt x="54614" y="42934"/>
                </a:moveTo>
                <a:lnTo>
                  <a:pt x="48100" y="47813"/>
                </a:lnTo>
                <a:lnTo>
                  <a:pt x="47780" y="50017"/>
                </a:lnTo>
                <a:lnTo>
                  <a:pt x="48944" y="51590"/>
                </a:lnTo>
                <a:lnTo>
                  <a:pt x="50386" y="53495"/>
                </a:lnTo>
                <a:lnTo>
                  <a:pt x="320" y="90964"/>
                </a:lnTo>
                <a:lnTo>
                  <a:pt x="0" y="93177"/>
                </a:lnTo>
                <a:lnTo>
                  <a:pt x="19251" y="118908"/>
                </a:lnTo>
                <a:lnTo>
                  <a:pt x="21479" y="119228"/>
                </a:lnTo>
                <a:lnTo>
                  <a:pt x="23024" y="118049"/>
                </a:lnTo>
                <a:lnTo>
                  <a:pt x="36515" y="107954"/>
                </a:lnTo>
                <a:lnTo>
                  <a:pt x="77162" y="107954"/>
                </a:lnTo>
                <a:lnTo>
                  <a:pt x="62566" y="88462"/>
                </a:lnTo>
                <a:lnTo>
                  <a:pt x="71530" y="81747"/>
                </a:lnTo>
                <a:lnTo>
                  <a:pt x="81397" y="81747"/>
                </a:lnTo>
                <a:lnTo>
                  <a:pt x="82841" y="80665"/>
                </a:lnTo>
                <a:lnTo>
                  <a:pt x="83164" y="78461"/>
                </a:lnTo>
                <a:lnTo>
                  <a:pt x="80567" y="74974"/>
                </a:lnTo>
                <a:lnTo>
                  <a:pt x="118295" y="46731"/>
                </a:lnTo>
                <a:lnTo>
                  <a:pt x="59411" y="46731"/>
                </a:lnTo>
                <a:lnTo>
                  <a:pt x="57994" y="44814"/>
                </a:lnTo>
                <a:lnTo>
                  <a:pt x="56826" y="43254"/>
                </a:lnTo>
                <a:lnTo>
                  <a:pt x="54614" y="42934"/>
                </a:lnTo>
                <a:close/>
              </a:path>
              <a:path w="143509" h="130175">
                <a:moveTo>
                  <a:pt x="77831" y="108847"/>
                </a:moveTo>
                <a:lnTo>
                  <a:pt x="64315" y="108847"/>
                </a:lnTo>
                <a:lnTo>
                  <a:pt x="70198" y="116704"/>
                </a:lnTo>
                <a:lnTo>
                  <a:pt x="72402" y="117012"/>
                </a:lnTo>
                <a:lnTo>
                  <a:pt x="78543" y="112431"/>
                </a:lnTo>
                <a:lnTo>
                  <a:pt x="78854" y="110215"/>
                </a:lnTo>
                <a:lnTo>
                  <a:pt x="77831" y="108847"/>
                </a:lnTo>
                <a:close/>
              </a:path>
              <a:path w="143509" h="130175">
                <a:moveTo>
                  <a:pt x="81397" y="81747"/>
                </a:moveTo>
                <a:lnTo>
                  <a:pt x="71530" y="81747"/>
                </a:lnTo>
                <a:lnTo>
                  <a:pt x="74127" y="85212"/>
                </a:lnTo>
                <a:lnTo>
                  <a:pt x="76343" y="85532"/>
                </a:lnTo>
                <a:lnTo>
                  <a:pt x="81397" y="81747"/>
                </a:lnTo>
                <a:close/>
              </a:path>
              <a:path w="143509" h="130175">
                <a:moveTo>
                  <a:pt x="121822" y="0"/>
                </a:moveTo>
                <a:lnTo>
                  <a:pt x="59411" y="46731"/>
                </a:lnTo>
                <a:lnTo>
                  <a:pt x="118295" y="46731"/>
                </a:lnTo>
                <a:lnTo>
                  <a:pt x="142981" y="28251"/>
                </a:lnTo>
                <a:lnTo>
                  <a:pt x="137540" y="25703"/>
                </a:lnTo>
                <a:lnTo>
                  <a:pt x="128467" y="15441"/>
                </a:lnTo>
                <a:lnTo>
                  <a:pt x="122752" y="5620"/>
                </a:lnTo>
                <a:lnTo>
                  <a:pt x="12182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80874" y="5231210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52" y="326135"/>
                </a:lnTo>
                <a:lnTo>
                  <a:pt x="202881" y="329183"/>
                </a:lnTo>
                <a:lnTo>
                  <a:pt x="77172" y="329183"/>
                </a:lnTo>
                <a:lnTo>
                  <a:pt x="94936" y="341375"/>
                </a:lnTo>
                <a:lnTo>
                  <a:pt x="106137" y="344423"/>
                </a:lnTo>
                <a:lnTo>
                  <a:pt x="117884" y="347471"/>
                </a:lnTo>
                <a:lnTo>
                  <a:pt x="130344" y="353567"/>
                </a:lnTo>
                <a:lnTo>
                  <a:pt x="143687" y="356615"/>
                </a:lnTo>
                <a:lnTo>
                  <a:pt x="207297" y="356615"/>
                </a:lnTo>
                <a:lnTo>
                  <a:pt x="213786" y="353567"/>
                </a:lnTo>
                <a:lnTo>
                  <a:pt x="220132" y="353567"/>
                </a:lnTo>
                <a:lnTo>
                  <a:pt x="224336" y="350519"/>
                </a:lnTo>
                <a:lnTo>
                  <a:pt x="232693" y="350519"/>
                </a:lnTo>
                <a:lnTo>
                  <a:pt x="236765" y="347471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4" y="341375"/>
                </a:lnTo>
                <a:lnTo>
                  <a:pt x="256480" y="338327"/>
                </a:lnTo>
                <a:lnTo>
                  <a:pt x="260281" y="338327"/>
                </a:lnTo>
                <a:lnTo>
                  <a:pt x="264210" y="335279"/>
                </a:lnTo>
                <a:lnTo>
                  <a:pt x="267709" y="335279"/>
                </a:lnTo>
                <a:lnTo>
                  <a:pt x="274865" y="329183"/>
                </a:lnTo>
                <a:lnTo>
                  <a:pt x="278401" y="326135"/>
                </a:lnTo>
                <a:close/>
              </a:path>
              <a:path w="360044" h="356870">
                <a:moveTo>
                  <a:pt x="93272" y="304799"/>
                </a:moveTo>
                <a:lnTo>
                  <a:pt x="45384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6" y="316991"/>
                </a:lnTo>
                <a:lnTo>
                  <a:pt x="65827" y="323087"/>
                </a:lnTo>
                <a:lnTo>
                  <a:pt x="71411" y="326135"/>
                </a:lnTo>
                <a:lnTo>
                  <a:pt x="74197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6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70" y="320039"/>
                </a:lnTo>
                <a:lnTo>
                  <a:pt x="118917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36" y="310895"/>
                </a:lnTo>
                <a:lnTo>
                  <a:pt x="93272" y="304799"/>
                </a:lnTo>
                <a:close/>
              </a:path>
              <a:path w="360044" h="356870">
                <a:moveTo>
                  <a:pt x="308844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91" y="307847"/>
                </a:lnTo>
                <a:lnTo>
                  <a:pt x="261457" y="307847"/>
                </a:lnTo>
                <a:lnTo>
                  <a:pt x="258327" y="310895"/>
                </a:lnTo>
                <a:lnTo>
                  <a:pt x="255172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80" y="316991"/>
                </a:lnTo>
                <a:lnTo>
                  <a:pt x="238789" y="320039"/>
                </a:lnTo>
                <a:lnTo>
                  <a:pt x="235217" y="320039"/>
                </a:lnTo>
                <a:lnTo>
                  <a:pt x="228240" y="323087"/>
                </a:lnTo>
                <a:lnTo>
                  <a:pt x="224717" y="323087"/>
                </a:lnTo>
                <a:lnTo>
                  <a:pt x="221202" y="326135"/>
                </a:lnTo>
                <a:lnTo>
                  <a:pt x="281925" y="326135"/>
                </a:lnTo>
                <a:lnTo>
                  <a:pt x="285271" y="323087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9" y="304799"/>
                </a:lnTo>
                <a:lnTo>
                  <a:pt x="308844" y="301751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15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611" y="304799"/>
                </a:lnTo>
                <a:lnTo>
                  <a:pt x="90769" y="304799"/>
                </a:lnTo>
                <a:lnTo>
                  <a:pt x="88450" y="301751"/>
                </a:lnTo>
                <a:lnTo>
                  <a:pt x="83768" y="298703"/>
                </a:lnTo>
                <a:lnTo>
                  <a:pt x="80650" y="295655"/>
                </a:lnTo>
                <a:close/>
              </a:path>
              <a:path w="360044" h="356870">
                <a:moveTo>
                  <a:pt x="327456" y="73151"/>
                </a:moveTo>
                <a:lnTo>
                  <a:pt x="308332" y="73151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78" y="82295"/>
                </a:lnTo>
                <a:lnTo>
                  <a:pt x="316333" y="85343"/>
                </a:lnTo>
                <a:lnTo>
                  <a:pt x="317918" y="88391"/>
                </a:lnTo>
                <a:lnTo>
                  <a:pt x="319573" y="91439"/>
                </a:lnTo>
                <a:lnTo>
                  <a:pt x="324388" y="100583"/>
                </a:lnTo>
                <a:lnTo>
                  <a:pt x="340172" y="152399"/>
                </a:lnTo>
                <a:lnTo>
                  <a:pt x="341147" y="173735"/>
                </a:lnTo>
                <a:lnTo>
                  <a:pt x="340250" y="185927"/>
                </a:lnTo>
                <a:lnTo>
                  <a:pt x="330725" y="228599"/>
                </a:lnTo>
                <a:lnTo>
                  <a:pt x="319457" y="249935"/>
                </a:lnTo>
                <a:lnTo>
                  <a:pt x="312271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93" y="277367"/>
                </a:lnTo>
                <a:lnTo>
                  <a:pt x="297094" y="280415"/>
                </a:lnTo>
                <a:lnTo>
                  <a:pt x="293547" y="283463"/>
                </a:lnTo>
                <a:lnTo>
                  <a:pt x="291760" y="286511"/>
                </a:lnTo>
                <a:lnTo>
                  <a:pt x="290118" y="286511"/>
                </a:lnTo>
                <a:lnTo>
                  <a:pt x="284497" y="292607"/>
                </a:lnTo>
                <a:lnTo>
                  <a:pt x="278688" y="298703"/>
                </a:lnTo>
                <a:lnTo>
                  <a:pt x="273125" y="301751"/>
                </a:lnTo>
                <a:lnTo>
                  <a:pt x="310810" y="301751"/>
                </a:lnTo>
                <a:lnTo>
                  <a:pt x="314727" y="295655"/>
                </a:lnTo>
                <a:lnTo>
                  <a:pt x="317239" y="292607"/>
                </a:lnTo>
                <a:lnTo>
                  <a:pt x="320025" y="289559"/>
                </a:lnTo>
                <a:lnTo>
                  <a:pt x="328600" y="277367"/>
                </a:lnTo>
                <a:lnTo>
                  <a:pt x="335654" y="268223"/>
                </a:lnTo>
                <a:lnTo>
                  <a:pt x="351307" y="231647"/>
                </a:lnTo>
                <a:lnTo>
                  <a:pt x="359846" y="182879"/>
                </a:lnTo>
                <a:lnTo>
                  <a:pt x="359707" y="170687"/>
                </a:lnTo>
                <a:lnTo>
                  <a:pt x="350392" y="118871"/>
                </a:lnTo>
                <a:lnTo>
                  <a:pt x="340425" y="97535"/>
                </a:lnTo>
                <a:lnTo>
                  <a:pt x="335088" y="85343"/>
                </a:lnTo>
                <a:lnTo>
                  <a:pt x="333061" y="82295"/>
                </a:lnTo>
                <a:lnTo>
                  <a:pt x="331156" y="79247"/>
                </a:lnTo>
                <a:lnTo>
                  <a:pt x="329373" y="76199"/>
                </a:lnTo>
                <a:lnTo>
                  <a:pt x="327456" y="73151"/>
                </a:lnTo>
                <a:close/>
              </a:path>
              <a:path w="360044" h="356870">
                <a:moveTo>
                  <a:pt x="209812" y="0"/>
                </a:moveTo>
                <a:lnTo>
                  <a:pt x="148974" y="0"/>
                </a:lnTo>
                <a:lnTo>
                  <a:pt x="133266" y="3047"/>
                </a:lnTo>
                <a:lnTo>
                  <a:pt x="121856" y="6095"/>
                </a:lnTo>
                <a:lnTo>
                  <a:pt x="75881" y="30479"/>
                </a:lnTo>
                <a:lnTo>
                  <a:pt x="64393" y="39623"/>
                </a:lnTo>
                <a:lnTo>
                  <a:pt x="55175" y="48767"/>
                </a:lnTo>
                <a:lnTo>
                  <a:pt x="46365" y="54863"/>
                </a:lnTo>
                <a:lnTo>
                  <a:pt x="38061" y="67055"/>
                </a:lnTo>
                <a:lnTo>
                  <a:pt x="30361" y="76199"/>
                </a:lnTo>
                <a:lnTo>
                  <a:pt x="23361" y="88391"/>
                </a:lnTo>
                <a:lnTo>
                  <a:pt x="17161" y="100583"/>
                </a:lnTo>
                <a:lnTo>
                  <a:pt x="11856" y="109727"/>
                </a:lnTo>
                <a:lnTo>
                  <a:pt x="10497" y="115823"/>
                </a:lnTo>
                <a:lnTo>
                  <a:pt x="7797" y="121919"/>
                </a:lnTo>
                <a:lnTo>
                  <a:pt x="6486" y="128015"/>
                </a:lnTo>
                <a:lnTo>
                  <a:pt x="5736" y="131063"/>
                </a:lnTo>
                <a:lnTo>
                  <a:pt x="4675" y="134111"/>
                </a:lnTo>
                <a:lnTo>
                  <a:pt x="3225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6221" y="222503"/>
                </a:lnTo>
                <a:lnTo>
                  <a:pt x="14807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0407" y="274319"/>
                </a:lnTo>
                <a:lnTo>
                  <a:pt x="34311" y="277367"/>
                </a:lnTo>
                <a:lnTo>
                  <a:pt x="36893" y="283463"/>
                </a:lnTo>
                <a:lnTo>
                  <a:pt x="39502" y="286511"/>
                </a:lnTo>
                <a:lnTo>
                  <a:pt x="42382" y="289559"/>
                </a:lnTo>
                <a:lnTo>
                  <a:pt x="46585" y="292607"/>
                </a:lnTo>
                <a:lnTo>
                  <a:pt x="48695" y="295655"/>
                </a:lnTo>
                <a:lnTo>
                  <a:pt x="77459" y="295655"/>
                </a:lnTo>
                <a:lnTo>
                  <a:pt x="74709" y="292607"/>
                </a:lnTo>
                <a:lnTo>
                  <a:pt x="72554" y="289559"/>
                </a:lnTo>
                <a:lnTo>
                  <a:pt x="58265" y="289559"/>
                </a:lnTo>
                <a:lnTo>
                  <a:pt x="57848" y="286511"/>
                </a:lnTo>
                <a:lnTo>
                  <a:pt x="55684" y="286511"/>
                </a:lnTo>
                <a:lnTo>
                  <a:pt x="51362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9932" y="268223"/>
                </a:lnTo>
                <a:lnTo>
                  <a:pt x="38121" y="265175"/>
                </a:lnTo>
                <a:lnTo>
                  <a:pt x="36512" y="262127"/>
                </a:lnTo>
                <a:lnTo>
                  <a:pt x="27603" y="246887"/>
                </a:lnTo>
                <a:lnTo>
                  <a:pt x="23001" y="237743"/>
                </a:lnTo>
                <a:lnTo>
                  <a:pt x="11633" y="198119"/>
                </a:lnTo>
                <a:lnTo>
                  <a:pt x="9746" y="170687"/>
                </a:lnTo>
                <a:lnTo>
                  <a:pt x="10259" y="158495"/>
                </a:lnTo>
                <a:lnTo>
                  <a:pt x="10570" y="155447"/>
                </a:lnTo>
                <a:lnTo>
                  <a:pt x="11332" y="152399"/>
                </a:lnTo>
                <a:lnTo>
                  <a:pt x="11844" y="149351"/>
                </a:lnTo>
                <a:lnTo>
                  <a:pt x="12713" y="143255"/>
                </a:lnTo>
                <a:lnTo>
                  <a:pt x="14130" y="137159"/>
                </a:lnTo>
                <a:lnTo>
                  <a:pt x="15142" y="134111"/>
                </a:lnTo>
                <a:lnTo>
                  <a:pt x="15831" y="128015"/>
                </a:lnTo>
                <a:lnTo>
                  <a:pt x="17081" y="124967"/>
                </a:lnTo>
                <a:lnTo>
                  <a:pt x="18379" y="121919"/>
                </a:lnTo>
                <a:lnTo>
                  <a:pt x="19665" y="118871"/>
                </a:lnTo>
                <a:lnTo>
                  <a:pt x="23649" y="109727"/>
                </a:lnTo>
                <a:lnTo>
                  <a:pt x="29267" y="97535"/>
                </a:lnTo>
                <a:lnTo>
                  <a:pt x="35668" y="85343"/>
                </a:lnTo>
                <a:lnTo>
                  <a:pt x="43001" y="76199"/>
                </a:lnTo>
                <a:lnTo>
                  <a:pt x="47146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5172" y="51815"/>
                </a:lnTo>
                <a:lnTo>
                  <a:pt x="67958" y="48767"/>
                </a:lnTo>
                <a:lnTo>
                  <a:pt x="70613" y="45719"/>
                </a:lnTo>
                <a:lnTo>
                  <a:pt x="78961" y="39623"/>
                </a:lnTo>
                <a:lnTo>
                  <a:pt x="89597" y="33527"/>
                </a:lnTo>
                <a:lnTo>
                  <a:pt x="100704" y="27431"/>
                </a:lnTo>
                <a:lnTo>
                  <a:pt x="112277" y="24383"/>
                </a:lnTo>
                <a:lnTo>
                  <a:pt x="124312" y="18287"/>
                </a:lnTo>
                <a:lnTo>
                  <a:pt x="149746" y="12191"/>
                </a:lnTo>
                <a:lnTo>
                  <a:pt x="163111" y="9143"/>
                </a:lnTo>
                <a:lnTo>
                  <a:pt x="238371" y="9143"/>
                </a:lnTo>
                <a:lnTo>
                  <a:pt x="225092" y="3047"/>
                </a:lnTo>
                <a:lnTo>
                  <a:pt x="209812" y="0"/>
                </a:lnTo>
                <a:close/>
              </a:path>
              <a:path w="360044" h="356870">
                <a:moveTo>
                  <a:pt x="66611" y="283463"/>
                </a:moveTo>
                <a:lnTo>
                  <a:pt x="60112" y="289559"/>
                </a:lnTo>
                <a:lnTo>
                  <a:pt x="72554" y="289559"/>
                </a:lnTo>
                <a:lnTo>
                  <a:pt x="70399" y="286511"/>
                </a:lnTo>
                <a:lnTo>
                  <a:pt x="68244" y="286511"/>
                </a:lnTo>
                <a:lnTo>
                  <a:pt x="66611" y="283463"/>
                </a:lnTo>
                <a:close/>
              </a:path>
              <a:path w="360044" h="356870">
                <a:moveTo>
                  <a:pt x="305595" y="48767"/>
                </a:moveTo>
                <a:lnTo>
                  <a:pt x="284878" y="48767"/>
                </a:lnTo>
                <a:lnTo>
                  <a:pt x="286320" y="51815"/>
                </a:lnTo>
                <a:lnTo>
                  <a:pt x="291392" y="54863"/>
                </a:lnTo>
                <a:lnTo>
                  <a:pt x="294821" y="57911"/>
                </a:lnTo>
                <a:lnTo>
                  <a:pt x="298164" y="64007"/>
                </a:lnTo>
                <a:lnTo>
                  <a:pt x="302748" y="67055"/>
                </a:lnTo>
                <a:lnTo>
                  <a:pt x="304010" y="70103"/>
                </a:lnTo>
                <a:lnTo>
                  <a:pt x="305678" y="70103"/>
                </a:lnTo>
                <a:lnTo>
                  <a:pt x="307013" y="73151"/>
                </a:lnTo>
                <a:lnTo>
                  <a:pt x="325310" y="73151"/>
                </a:lnTo>
                <a:lnTo>
                  <a:pt x="323514" y="70103"/>
                </a:lnTo>
                <a:lnTo>
                  <a:pt x="321655" y="67055"/>
                </a:lnTo>
                <a:lnTo>
                  <a:pt x="319942" y="64007"/>
                </a:lnTo>
                <a:lnTo>
                  <a:pt x="316788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5595" y="48767"/>
                </a:lnTo>
                <a:close/>
              </a:path>
              <a:path w="360044" h="356870">
                <a:moveTo>
                  <a:pt x="295845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9675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5" y="39623"/>
                </a:lnTo>
                <a:close/>
              </a:path>
              <a:path w="360044" h="356870">
                <a:moveTo>
                  <a:pt x="292629" y="36575"/>
                </a:move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9" y="36575"/>
                </a:lnTo>
                <a:close/>
              </a:path>
              <a:path w="360044" h="356870">
                <a:moveTo>
                  <a:pt x="238371" y="9143"/>
                </a:moveTo>
                <a:lnTo>
                  <a:pt x="188671" y="9143"/>
                </a:lnTo>
                <a:lnTo>
                  <a:pt x="200726" y="12191"/>
                </a:lnTo>
                <a:lnTo>
                  <a:pt x="212204" y="15239"/>
                </a:lnTo>
                <a:lnTo>
                  <a:pt x="226060" y="18287"/>
                </a:lnTo>
                <a:lnTo>
                  <a:pt x="238566" y="21335"/>
                </a:lnTo>
                <a:lnTo>
                  <a:pt x="249730" y="27431"/>
                </a:lnTo>
                <a:lnTo>
                  <a:pt x="259564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8496" y="33527"/>
                </a:lnTo>
                <a:lnTo>
                  <a:pt x="283817" y="30479"/>
                </a:lnTo>
                <a:lnTo>
                  <a:pt x="281355" y="30479"/>
                </a:lnTo>
                <a:lnTo>
                  <a:pt x="278806" y="27431"/>
                </a:lnTo>
                <a:lnTo>
                  <a:pt x="275902" y="24383"/>
                </a:lnTo>
                <a:lnTo>
                  <a:pt x="272912" y="24383"/>
                </a:lnTo>
                <a:lnTo>
                  <a:pt x="269757" y="21335"/>
                </a:lnTo>
                <a:lnTo>
                  <a:pt x="259964" y="18287"/>
                </a:lnTo>
                <a:lnTo>
                  <a:pt x="249908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53330" y="3313761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86" y="179998"/>
                </a:lnTo>
                <a:lnTo>
                  <a:pt x="179986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76894" y="3392958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40901" y="329758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559967" y="3637684"/>
          <a:ext cx="3926204" cy="11817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77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084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60219">
                <a:tc>
                  <a:txBody>
                    <a:bodyPr/>
                    <a:lstStyle/>
                    <a:p>
                      <a:pPr marL="425450" marR="40640" indent="-38989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5.1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62865" marR="50800" algn="just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IIA1;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144">
                <a:tc>
                  <a:txBody>
                    <a:bodyPr/>
                    <a:lstStyle/>
                    <a:p>
                      <a:pPr marL="34925" marR="41275" indent="920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3758">
                <a:tc>
                  <a:txBody>
                    <a:bodyPr/>
                    <a:lstStyle/>
                    <a:p>
                      <a:pPr marL="222885" marR="101600" indent="-11874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5" name="object 45"/>
          <p:cNvGraphicFramePr>
            <a:graphicFrameLocks noGrp="1"/>
          </p:cNvGraphicFramePr>
          <p:nvPr/>
        </p:nvGraphicFramePr>
        <p:xfrm>
          <a:off x="572189" y="1077196"/>
          <a:ext cx="3895725" cy="18516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46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7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89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8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812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8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785">
                <a:tc rowSpan="11">
                  <a:txBody>
                    <a:bodyPr/>
                    <a:lstStyle/>
                    <a:p>
                      <a:pPr marL="113030" marR="102870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al.,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2012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113030">
                        <a:lnSpc>
                          <a:spcPts val="685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China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11"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11">
                  <a:txBody>
                    <a:bodyPr/>
                    <a:lstStyle/>
                    <a:p>
                      <a:pPr marL="50165" marR="142875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Grupo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71%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50165">
                        <a:lnSpc>
                          <a:spcPts val="685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(130)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4"/>
                        </a:spcBef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L="50165" marR="95250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Grupo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IB1: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70,8%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50165">
                        <a:lnSpc>
                          <a:spcPts val="685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(148)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</a:tcPr>
                </a:tc>
                <a:tc rowSpan="11">
                  <a:txBody>
                    <a:bodyPr/>
                    <a:lstStyle/>
                    <a:p>
                      <a:pPr marL="60960" marR="83185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Especificidad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VPP: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Frozen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section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detectar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metástasis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ili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común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60960">
                        <a:lnSpc>
                          <a:spcPts val="685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VPN: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99,5%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11">
                  <a:txBody>
                    <a:bodyPr/>
                    <a:lstStyle/>
                    <a:p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79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abiert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79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798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bilateral.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798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7975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 marR="107950">
                        <a:lnSpc>
                          <a:spcPts val="69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hiz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congelación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ilíaca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común,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llevado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para-aórtic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55244" marR="45720">
                        <a:lnSpc>
                          <a:spcPts val="69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hiz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congelación,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79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llevaro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79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79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inspecció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visual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79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palpació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674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para-aórtico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T w="6286">
                      <a:solidFill>
                        <a:srgbClr val="231F20"/>
                      </a:solidFill>
                      <a:prstDash val="solid"/>
                    </a:lnT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7289">
                      <a:solidFill>
                        <a:srgbClr val="231F20"/>
                      </a:solidFill>
                      <a:prstDash val="solid"/>
                    </a:lnL>
                    <a:lnR w="7289">
                      <a:solidFill>
                        <a:srgbClr val="231F20"/>
                      </a:solidFill>
                      <a:prstDash val="solid"/>
                    </a:lnR>
                    <a:lnB w="728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8302"/>
            <a:ext cx="3984625" cy="2241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7665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9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Lecur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Matheve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Querle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Leblan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Bilatera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sentinel node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accuratel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predic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absenc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metastasi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result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SENTICO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May;29(13):1686–91.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Altgasse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Brandstad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Kohle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Schneide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Multicente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validatio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study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concep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Group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United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Jun;26(18):2943–51.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Malzon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Tinell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Cosentin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Malzon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laparoscopi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 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lymphadenectom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 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experience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May;16(5):1316–23.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Ayha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Gulteki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Bozkur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detection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lymphoscintigraphy,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dye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Nuc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Japan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Jul;22(6):487–94.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Zhan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Intra-operativ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Germany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 Mar;285(3):811–6.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79304" y="3625628"/>
            <a:ext cx="3733800" cy="457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spc="4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tratamiento</a:t>
            </a:r>
            <a:r>
              <a:rPr sz="10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indic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spc="4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spc="4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spc="4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0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spc="4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4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10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spc="3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</a:t>
            </a:r>
            <a:r>
              <a:rPr sz="1000" spc="3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3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1000" spc="3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uterino</a:t>
            </a:r>
            <a:r>
              <a:rPr sz="1000" spc="3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r>
              <a:rPr sz="1000" spc="3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estadio</a:t>
            </a:r>
            <a:r>
              <a:rPr sz="1000" spc="3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IIA</a:t>
            </a:r>
            <a:r>
              <a:rPr sz="1000" spc="-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candidatas</a:t>
            </a:r>
            <a:r>
              <a:rPr sz="1000" spc="3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 cirugía?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66050" y="3623393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66050" y="3623393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604246" y="3640919"/>
            <a:ext cx="10541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490" dirty="0">
                <a:solidFill>
                  <a:srgbClr val="FFFFFF"/>
                </a:solidFill>
                <a:latin typeface="Arial"/>
                <a:cs typeface="Arial"/>
              </a:rPr>
              <a:t>6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961638" y="530962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6" y="0"/>
                </a:moveTo>
                <a:lnTo>
                  <a:pt x="10019" y="21529"/>
                </a:lnTo>
                <a:lnTo>
                  <a:pt x="0" y="59456"/>
                </a:lnTo>
                <a:lnTo>
                  <a:pt x="0" y="59694"/>
                </a:lnTo>
                <a:lnTo>
                  <a:pt x="11603" y="96061"/>
                </a:lnTo>
                <a:lnTo>
                  <a:pt x="45758" y="115814"/>
                </a:lnTo>
                <a:lnTo>
                  <a:pt x="61586" y="116413"/>
                </a:lnTo>
                <a:lnTo>
                  <a:pt x="73158" y="113484"/>
                </a:lnTo>
                <a:lnTo>
                  <a:pt x="86510" y="107070"/>
                </a:lnTo>
                <a:lnTo>
                  <a:pt x="91435" y="102470"/>
                </a:lnTo>
                <a:lnTo>
                  <a:pt x="43905" y="102470"/>
                </a:lnTo>
                <a:lnTo>
                  <a:pt x="33231" y="96800"/>
                </a:lnTo>
                <a:lnTo>
                  <a:pt x="21593" y="85407"/>
                </a:lnTo>
                <a:lnTo>
                  <a:pt x="17034" y="73752"/>
                </a:lnTo>
                <a:lnTo>
                  <a:pt x="15514" y="59694"/>
                </a:lnTo>
                <a:lnTo>
                  <a:pt x="15633" y="54678"/>
                </a:lnTo>
                <a:lnTo>
                  <a:pt x="41698" y="14012"/>
                </a:lnTo>
                <a:lnTo>
                  <a:pt x="54589" y="11995"/>
                </a:lnTo>
                <a:lnTo>
                  <a:pt x="89852" y="11995"/>
                </a:lnTo>
                <a:lnTo>
                  <a:pt x="81565" y="5765"/>
                </a:lnTo>
                <a:lnTo>
                  <a:pt x="72630" y="2067"/>
                </a:lnTo>
                <a:lnTo>
                  <a:pt x="60652" y="84"/>
                </a:lnTo>
                <a:lnTo>
                  <a:pt x="43576" y="0"/>
                </a:lnTo>
                <a:close/>
              </a:path>
              <a:path w="108585" h="116839">
                <a:moveTo>
                  <a:pt x="89852" y="11995"/>
                </a:moveTo>
                <a:lnTo>
                  <a:pt x="62118" y="11995"/>
                </a:lnTo>
                <a:lnTo>
                  <a:pt x="68884" y="13891"/>
                </a:lnTo>
                <a:lnTo>
                  <a:pt x="77018" y="19149"/>
                </a:lnTo>
                <a:lnTo>
                  <a:pt x="84108" y="26913"/>
                </a:lnTo>
                <a:lnTo>
                  <a:pt x="91206" y="41517"/>
                </a:lnTo>
                <a:lnTo>
                  <a:pt x="92476" y="53052"/>
                </a:lnTo>
                <a:lnTo>
                  <a:pt x="92160" y="71291"/>
                </a:lnTo>
                <a:lnTo>
                  <a:pt x="60967" y="102312"/>
                </a:lnTo>
                <a:lnTo>
                  <a:pt x="43905" y="102470"/>
                </a:lnTo>
                <a:lnTo>
                  <a:pt x="91435" y="102470"/>
                </a:lnTo>
                <a:lnTo>
                  <a:pt x="108039" y="65212"/>
                </a:lnTo>
                <a:lnTo>
                  <a:pt x="108295" y="48474"/>
                </a:lnTo>
                <a:lnTo>
                  <a:pt x="105545" y="36534"/>
                </a:lnTo>
                <a:lnTo>
                  <a:pt x="100031" y="23543"/>
                </a:lnTo>
                <a:lnTo>
                  <a:pt x="92301" y="13837"/>
                </a:lnTo>
                <a:lnTo>
                  <a:pt x="89852" y="1199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77152" y="532162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98"/>
                </a:moveTo>
                <a:lnTo>
                  <a:pt x="1519" y="61756"/>
                </a:lnTo>
                <a:lnTo>
                  <a:pt x="6079" y="73411"/>
                </a:lnTo>
                <a:lnTo>
                  <a:pt x="17717" y="84804"/>
                </a:lnTo>
                <a:lnTo>
                  <a:pt x="28391" y="90475"/>
                </a:lnTo>
                <a:lnTo>
                  <a:pt x="45453" y="90316"/>
                </a:lnTo>
                <a:lnTo>
                  <a:pt x="76646" y="59295"/>
                </a:lnTo>
                <a:lnTo>
                  <a:pt x="76962" y="41056"/>
                </a:lnTo>
                <a:lnTo>
                  <a:pt x="75692" y="29521"/>
                </a:lnTo>
                <a:lnTo>
                  <a:pt x="68594" y="14917"/>
                </a:lnTo>
                <a:lnTo>
                  <a:pt x="61503" y="7153"/>
                </a:lnTo>
                <a:lnTo>
                  <a:pt x="53370" y="1895"/>
                </a:lnTo>
                <a:lnTo>
                  <a:pt x="46603" y="0"/>
                </a:lnTo>
                <a:lnTo>
                  <a:pt x="39075" y="0"/>
                </a:lnTo>
                <a:lnTo>
                  <a:pt x="2064" y="29283"/>
                </a:lnTo>
                <a:lnTo>
                  <a:pt x="0" y="4769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85356" y="530962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2" y="0"/>
                </a:moveTo>
                <a:lnTo>
                  <a:pt x="10042" y="21538"/>
                </a:lnTo>
                <a:lnTo>
                  <a:pt x="0" y="59458"/>
                </a:lnTo>
                <a:lnTo>
                  <a:pt x="0" y="59704"/>
                </a:lnTo>
                <a:lnTo>
                  <a:pt x="11629" y="96070"/>
                </a:lnTo>
                <a:lnTo>
                  <a:pt x="45780" y="115816"/>
                </a:lnTo>
                <a:lnTo>
                  <a:pt x="61603" y="116415"/>
                </a:lnTo>
                <a:lnTo>
                  <a:pt x="73179" y="113486"/>
                </a:lnTo>
                <a:lnTo>
                  <a:pt x="86538" y="107074"/>
                </a:lnTo>
                <a:lnTo>
                  <a:pt x="91461" y="102477"/>
                </a:lnTo>
                <a:lnTo>
                  <a:pt x="43941" y="102477"/>
                </a:lnTo>
                <a:lnTo>
                  <a:pt x="33269" y="96808"/>
                </a:lnTo>
                <a:lnTo>
                  <a:pt x="21624" y="85410"/>
                </a:lnTo>
                <a:lnTo>
                  <a:pt x="17064" y="73755"/>
                </a:lnTo>
                <a:lnTo>
                  <a:pt x="15545" y="59704"/>
                </a:lnTo>
                <a:lnTo>
                  <a:pt x="15664" y="54665"/>
                </a:lnTo>
                <a:lnTo>
                  <a:pt x="41737" y="14010"/>
                </a:lnTo>
                <a:lnTo>
                  <a:pt x="54620" y="11998"/>
                </a:lnTo>
                <a:lnTo>
                  <a:pt x="89880" y="11998"/>
                </a:lnTo>
                <a:lnTo>
                  <a:pt x="81583" y="5763"/>
                </a:lnTo>
                <a:lnTo>
                  <a:pt x="72632" y="2067"/>
                </a:lnTo>
                <a:lnTo>
                  <a:pt x="60654" y="85"/>
                </a:lnTo>
                <a:lnTo>
                  <a:pt x="43592" y="0"/>
                </a:lnTo>
                <a:close/>
              </a:path>
              <a:path w="108585" h="116839">
                <a:moveTo>
                  <a:pt x="89880" y="11998"/>
                </a:moveTo>
                <a:lnTo>
                  <a:pt x="62118" y="11998"/>
                </a:lnTo>
                <a:lnTo>
                  <a:pt x="68915" y="13894"/>
                </a:lnTo>
                <a:lnTo>
                  <a:pt x="77029" y="19152"/>
                </a:lnTo>
                <a:lnTo>
                  <a:pt x="84134" y="26916"/>
                </a:lnTo>
                <a:lnTo>
                  <a:pt x="91219" y="41515"/>
                </a:lnTo>
                <a:lnTo>
                  <a:pt x="92484" y="53048"/>
                </a:lnTo>
                <a:lnTo>
                  <a:pt x="92163" y="71284"/>
                </a:lnTo>
                <a:lnTo>
                  <a:pt x="60995" y="102315"/>
                </a:lnTo>
                <a:lnTo>
                  <a:pt x="43941" y="102477"/>
                </a:lnTo>
                <a:lnTo>
                  <a:pt x="91461" y="102477"/>
                </a:lnTo>
                <a:lnTo>
                  <a:pt x="108046" y="65215"/>
                </a:lnTo>
                <a:lnTo>
                  <a:pt x="108296" y="48475"/>
                </a:lnTo>
                <a:lnTo>
                  <a:pt x="105552" y="36534"/>
                </a:lnTo>
                <a:lnTo>
                  <a:pt x="100057" y="23537"/>
                </a:lnTo>
                <a:lnTo>
                  <a:pt x="92325" y="13835"/>
                </a:lnTo>
                <a:lnTo>
                  <a:pt x="89880" y="119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100900" y="532162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98"/>
                </a:moveTo>
                <a:lnTo>
                  <a:pt x="1519" y="61756"/>
                </a:lnTo>
                <a:lnTo>
                  <a:pt x="6079" y="73411"/>
                </a:lnTo>
                <a:lnTo>
                  <a:pt x="17724" y="84810"/>
                </a:lnTo>
                <a:lnTo>
                  <a:pt x="28396" y="90479"/>
                </a:lnTo>
                <a:lnTo>
                  <a:pt x="45451" y="90317"/>
                </a:lnTo>
                <a:lnTo>
                  <a:pt x="76618" y="59286"/>
                </a:lnTo>
                <a:lnTo>
                  <a:pt x="76939" y="41050"/>
                </a:lnTo>
                <a:lnTo>
                  <a:pt x="75674" y="29517"/>
                </a:lnTo>
                <a:lnTo>
                  <a:pt x="68589" y="14917"/>
                </a:lnTo>
                <a:lnTo>
                  <a:pt x="61484" y="7154"/>
                </a:lnTo>
                <a:lnTo>
                  <a:pt x="53370" y="1895"/>
                </a:lnTo>
                <a:lnTo>
                  <a:pt x="46573" y="0"/>
                </a:lnTo>
                <a:lnTo>
                  <a:pt x="39075" y="0"/>
                </a:lnTo>
                <a:lnTo>
                  <a:pt x="2066" y="29273"/>
                </a:lnTo>
                <a:lnTo>
                  <a:pt x="0" y="4769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09105" y="530962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5" y="0"/>
                </a:moveTo>
                <a:lnTo>
                  <a:pt x="10031" y="21537"/>
                </a:lnTo>
                <a:lnTo>
                  <a:pt x="0" y="59457"/>
                </a:lnTo>
                <a:lnTo>
                  <a:pt x="0" y="59698"/>
                </a:lnTo>
                <a:lnTo>
                  <a:pt x="11625" y="96064"/>
                </a:lnTo>
                <a:lnTo>
                  <a:pt x="45772" y="115814"/>
                </a:lnTo>
                <a:lnTo>
                  <a:pt x="61602" y="116412"/>
                </a:lnTo>
                <a:lnTo>
                  <a:pt x="73172" y="113482"/>
                </a:lnTo>
                <a:lnTo>
                  <a:pt x="86534" y="107074"/>
                </a:lnTo>
                <a:lnTo>
                  <a:pt x="91452" y="102475"/>
                </a:lnTo>
                <a:lnTo>
                  <a:pt x="43938" y="102475"/>
                </a:lnTo>
                <a:lnTo>
                  <a:pt x="33264" y="96807"/>
                </a:lnTo>
                <a:lnTo>
                  <a:pt x="21615" y="85414"/>
                </a:lnTo>
                <a:lnTo>
                  <a:pt x="17063" y="73757"/>
                </a:lnTo>
                <a:lnTo>
                  <a:pt x="15545" y="59698"/>
                </a:lnTo>
                <a:lnTo>
                  <a:pt x="15663" y="54690"/>
                </a:lnTo>
                <a:lnTo>
                  <a:pt x="41710" y="14013"/>
                </a:lnTo>
                <a:lnTo>
                  <a:pt x="54589" y="11996"/>
                </a:lnTo>
                <a:lnTo>
                  <a:pt x="89880" y="11996"/>
                </a:lnTo>
                <a:lnTo>
                  <a:pt x="81578" y="5759"/>
                </a:lnTo>
                <a:lnTo>
                  <a:pt x="72628" y="2065"/>
                </a:lnTo>
                <a:lnTo>
                  <a:pt x="60649" y="84"/>
                </a:lnTo>
                <a:lnTo>
                  <a:pt x="43585" y="0"/>
                </a:lnTo>
                <a:close/>
              </a:path>
              <a:path w="108585" h="116839">
                <a:moveTo>
                  <a:pt x="89880" y="11996"/>
                </a:moveTo>
                <a:lnTo>
                  <a:pt x="62118" y="11996"/>
                </a:lnTo>
                <a:lnTo>
                  <a:pt x="68884" y="13892"/>
                </a:lnTo>
                <a:lnTo>
                  <a:pt x="77027" y="19150"/>
                </a:lnTo>
                <a:lnTo>
                  <a:pt x="84133" y="26912"/>
                </a:lnTo>
                <a:lnTo>
                  <a:pt x="91218" y="41510"/>
                </a:lnTo>
                <a:lnTo>
                  <a:pt x="92484" y="53042"/>
                </a:lnTo>
                <a:lnTo>
                  <a:pt x="92163" y="71276"/>
                </a:lnTo>
                <a:lnTo>
                  <a:pt x="61002" y="102313"/>
                </a:lnTo>
                <a:lnTo>
                  <a:pt x="43938" y="102475"/>
                </a:lnTo>
                <a:lnTo>
                  <a:pt x="91452" y="102475"/>
                </a:lnTo>
                <a:lnTo>
                  <a:pt x="108040" y="65212"/>
                </a:lnTo>
                <a:lnTo>
                  <a:pt x="108295" y="48471"/>
                </a:lnTo>
                <a:lnTo>
                  <a:pt x="105551" y="36530"/>
                </a:lnTo>
                <a:lnTo>
                  <a:pt x="100055" y="23532"/>
                </a:lnTo>
                <a:lnTo>
                  <a:pt x="92323" y="13832"/>
                </a:lnTo>
                <a:lnTo>
                  <a:pt x="89880" y="1199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24649" y="532162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98"/>
                </a:moveTo>
                <a:lnTo>
                  <a:pt x="1519" y="61760"/>
                </a:lnTo>
                <a:lnTo>
                  <a:pt x="6070" y="73417"/>
                </a:lnTo>
                <a:lnTo>
                  <a:pt x="17720" y="84810"/>
                </a:lnTo>
                <a:lnTo>
                  <a:pt x="28393" y="90479"/>
                </a:lnTo>
                <a:lnTo>
                  <a:pt x="45458" y="90316"/>
                </a:lnTo>
                <a:lnTo>
                  <a:pt x="76619" y="59279"/>
                </a:lnTo>
                <a:lnTo>
                  <a:pt x="76939" y="41045"/>
                </a:lnTo>
                <a:lnTo>
                  <a:pt x="75673" y="29513"/>
                </a:lnTo>
                <a:lnTo>
                  <a:pt x="68588" y="14916"/>
                </a:lnTo>
                <a:lnTo>
                  <a:pt x="61483" y="7153"/>
                </a:lnTo>
                <a:lnTo>
                  <a:pt x="53339" y="1895"/>
                </a:lnTo>
                <a:lnTo>
                  <a:pt x="46573" y="0"/>
                </a:lnTo>
                <a:lnTo>
                  <a:pt x="39044" y="0"/>
                </a:lnTo>
                <a:lnTo>
                  <a:pt x="2061" y="29289"/>
                </a:lnTo>
                <a:lnTo>
                  <a:pt x="0" y="4769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32853" y="530962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6" y="0"/>
                </a:moveTo>
                <a:lnTo>
                  <a:pt x="10019" y="21529"/>
                </a:lnTo>
                <a:lnTo>
                  <a:pt x="0" y="59456"/>
                </a:lnTo>
                <a:lnTo>
                  <a:pt x="0" y="59694"/>
                </a:lnTo>
                <a:lnTo>
                  <a:pt x="11614" y="96059"/>
                </a:lnTo>
                <a:lnTo>
                  <a:pt x="45751" y="115813"/>
                </a:lnTo>
                <a:lnTo>
                  <a:pt x="61575" y="116412"/>
                </a:lnTo>
                <a:lnTo>
                  <a:pt x="73152" y="113485"/>
                </a:lnTo>
                <a:lnTo>
                  <a:pt x="86514" y="107079"/>
                </a:lnTo>
                <a:lnTo>
                  <a:pt x="91443" y="102470"/>
                </a:lnTo>
                <a:lnTo>
                  <a:pt x="43905" y="102470"/>
                </a:lnTo>
                <a:lnTo>
                  <a:pt x="33231" y="96800"/>
                </a:lnTo>
                <a:lnTo>
                  <a:pt x="21593" y="85407"/>
                </a:lnTo>
                <a:lnTo>
                  <a:pt x="17034" y="73752"/>
                </a:lnTo>
                <a:lnTo>
                  <a:pt x="15514" y="59694"/>
                </a:lnTo>
                <a:lnTo>
                  <a:pt x="15633" y="54678"/>
                </a:lnTo>
                <a:lnTo>
                  <a:pt x="41698" y="14012"/>
                </a:lnTo>
                <a:lnTo>
                  <a:pt x="54589" y="11995"/>
                </a:lnTo>
                <a:lnTo>
                  <a:pt x="89850" y="11995"/>
                </a:lnTo>
                <a:lnTo>
                  <a:pt x="81560" y="5765"/>
                </a:lnTo>
                <a:lnTo>
                  <a:pt x="72617" y="2067"/>
                </a:lnTo>
                <a:lnTo>
                  <a:pt x="60646" y="84"/>
                </a:lnTo>
                <a:lnTo>
                  <a:pt x="43576" y="0"/>
                </a:lnTo>
                <a:close/>
              </a:path>
              <a:path w="108585" h="116839">
                <a:moveTo>
                  <a:pt x="89850" y="11995"/>
                </a:moveTo>
                <a:lnTo>
                  <a:pt x="62118" y="11995"/>
                </a:lnTo>
                <a:lnTo>
                  <a:pt x="68884" y="13891"/>
                </a:lnTo>
                <a:lnTo>
                  <a:pt x="77018" y="19149"/>
                </a:lnTo>
                <a:lnTo>
                  <a:pt x="84108" y="26913"/>
                </a:lnTo>
                <a:lnTo>
                  <a:pt x="91206" y="41518"/>
                </a:lnTo>
                <a:lnTo>
                  <a:pt x="92474" y="53052"/>
                </a:lnTo>
                <a:lnTo>
                  <a:pt x="92153" y="71291"/>
                </a:lnTo>
                <a:lnTo>
                  <a:pt x="60967" y="102312"/>
                </a:lnTo>
                <a:lnTo>
                  <a:pt x="43905" y="102470"/>
                </a:lnTo>
                <a:lnTo>
                  <a:pt x="91443" y="102470"/>
                </a:lnTo>
                <a:lnTo>
                  <a:pt x="108039" y="65211"/>
                </a:lnTo>
                <a:lnTo>
                  <a:pt x="108295" y="48472"/>
                </a:lnTo>
                <a:lnTo>
                  <a:pt x="105544" y="36533"/>
                </a:lnTo>
                <a:lnTo>
                  <a:pt x="100030" y="23541"/>
                </a:lnTo>
                <a:lnTo>
                  <a:pt x="92299" y="13836"/>
                </a:lnTo>
                <a:lnTo>
                  <a:pt x="89850" y="1199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48368" y="532162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98"/>
                </a:moveTo>
                <a:lnTo>
                  <a:pt x="1519" y="61756"/>
                </a:lnTo>
                <a:lnTo>
                  <a:pt x="6079" y="73411"/>
                </a:lnTo>
                <a:lnTo>
                  <a:pt x="17717" y="84804"/>
                </a:lnTo>
                <a:lnTo>
                  <a:pt x="28391" y="90475"/>
                </a:lnTo>
                <a:lnTo>
                  <a:pt x="45453" y="90316"/>
                </a:lnTo>
                <a:lnTo>
                  <a:pt x="76639" y="59295"/>
                </a:lnTo>
                <a:lnTo>
                  <a:pt x="76960" y="41056"/>
                </a:lnTo>
                <a:lnTo>
                  <a:pt x="75692" y="29522"/>
                </a:lnTo>
                <a:lnTo>
                  <a:pt x="68594" y="14917"/>
                </a:lnTo>
                <a:lnTo>
                  <a:pt x="61504" y="7153"/>
                </a:lnTo>
                <a:lnTo>
                  <a:pt x="53370" y="1895"/>
                </a:lnTo>
                <a:lnTo>
                  <a:pt x="46603" y="0"/>
                </a:lnTo>
                <a:lnTo>
                  <a:pt x="39075" y="0"/>
                </a:lnTo>
                <a:lnTo>
                  <a:pt x="2064" y="29283"/>
                </a:lnTo>
                <a:lnTo>
                  <a:pt x="0" y="4769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84223" y="5367572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84223" y="5367572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16075" y="5335699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4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16075" y="5335699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2425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76001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0008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2886026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551240" y="4371844"/>
          <a:ext cx="3933825" cy="16795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690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49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3331">
                <a:tc gridSpan="2">
                  <a:txBody>
                    <a:bodyPr/>
                    <a:lstStyle/>
                    <a:p>
                      <a:pPr marR="15875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35045" indent="-2397125">
                        <a:lnSpc>
                          <a:spcPts val="780"/>
                        </a:lnSpc>
                        <a:tabLst>
                          <a:tab pos="3418840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23189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2624">
                <a:tc>
                  <a:txBody>
                    <a:bodyPr/>
                    <a:lstStyle/>
                    <a:p>
                      <a:pPr marL="36830" algn="just">
                        <a:lnSpc>
                          <a:spcPts val="880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raquelectomía: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36830" marR="29209" algn="just">
                        <a:lnSpc>
                          <a:spcPts val="800"/>
                        </a:lnSpc>
                        <a:spcBef>
                          <a:spcPts val="80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Revisió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sistemática,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descriptivo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estadísticament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traquelectomía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(OR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36830" marR="29209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3.28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meses),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1.02),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2.43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(OR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1).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vida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asociad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similar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ambo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comparación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baja).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0" y="7389216"/>
            <a:ext cx="5039995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73735">
              <a:lnSpc>
                <a:spcPct val="100000"/>
              </a:lnSpc>
              <a:tabLst>
                <a:tab pos="1849120" algn="l"/>
              </a:tabLst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ogí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92184" y="7389216"/>
            <a:ext cx="857250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ol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840" y="7389216"/>
            <a:ext cx="313690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8755">
              <a:lnSpc>
                <a:spcPct val="100000"/>
              </a:lnSpc>
            </a:pPr>
            <a:r>
              <a:rPr sz="900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442775" y="7389216"/>
            <a:ext cx="3597275" cy="530860"/>
          </a:xfrm>
          <a:custGeom>
            <a:avLst/>
            <a:gdLst/>
            <a:ahLst/>
            <a:cxnLst/>
            <a:rect l="l" t="t" r="r" b="b"/>
            <a:pathLst>
              <a:path w="3597275" h="530859">
                <a:moveTo>
                  <a:pt x="0" y="530757"/>
                </a:moveTo>
                <a:lnTo>
                  <a:pt x="3597214" y="530757"/>
                </a:lnTo>
                <a:lnTo>
                  <a:pt x="3597214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7389216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57"/>
                </a:moveTo>
                <a:lnTo>
                  <a:pt x="223849" y="530757"/>
                </a:lnTo>
                <a:lnTo>
                  <a:pt x="223849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3849" y="7389216"/>
            <a:ext cx="1219200" cy="530860"/>
          </a:xfrm>
          <a:custGeom>
            <a:avLst/>
            <a:gdLst/>
            <a:ahLst/>
            <a:cxnLst/>
            <a:rect l="l" t="t" r="r" b="b"/>
            <a:pathLst>
              <a:path w="1219200" h="530859">
                <a:moveTo>
                  <a:pt x="0" y="530757"/>
                </a:moveTo>
                <a:lnTo>
                  <a:pt x="1218925" y="530757"/>
                </a:lnTo>
                <a:lnTo>
                  <a:pt x="1218925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31532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53076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1700" y="3455608"/>
            <a:ext cx="2176145" cy="1669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ELKIN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JESÚ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OSORIO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SALDARRIAGA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Directo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Promoción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Prevención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JOS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É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FERNANDO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ALDERRAM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VERGARA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Subdirector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Enfermedades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6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ransmisibles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332105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ABE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ERNES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VÉLEZ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INDIRA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6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TIANA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CAICED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REVELO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OMAIRA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ISABEL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ROLDA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SÁNCHEZ</a:t>
            </a:r>
            <a:r>
              <a:rPr sz="800" b="1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JUVENA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DARI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BAEN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ACEVEDO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OSCAR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IVÁN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CAÑÓ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LÓPEZ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LILIANA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ISABEL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BOUD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FIGUEREDO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LIGIA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TRICIA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REYE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SARMIEN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19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Equipo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técnico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apoyo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332013" y="2445580"/>
            <a:ext cx="298227" cy="298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74720" y="2562534"/>
            <a:ext cx="6525" cy="1072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72708" y="2560492"/>
            <a:ext cx="6559" cy="1188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70766" y="2558481"/>
            <a:ext cx="6562" cy="118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70172" y="2556317"/>
            <a:ext cx="5928" cy="103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69968" y="2553391"/>
            <a:ext cx="5919" cy="103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76935" y="2556286"/>
            <a:ext cx="5105" cy="121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74744" y="2554366"/>
            <a:ext cx="5129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72589" y="2552446"/>
            <a:ext cx="5108" cy="121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471589" y="2550342"/>
            <a:ext cx="4617" cy="1060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471004" y="2547386"/>
            <a:ext cx="4632" cy="106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478267" y="2550708"/>
            <a:ext cx="4596" cy="1237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475887" y="2548910"/>
            <a:ext cx="4596" cy="1234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73528" y="2547081"/>
            <a:ext cx="4571" cy="1237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474421" y="255299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5" y="0"/>
                </a:moveTo>
                <a:lnTo>
                  <a:pt x="3453" y="2042"/>
                </a:lnTo>
                <a:lnTo>
                  <a:pt x="0" y="5273"/>
                </a:lnTo>
                <a:lnTo>
                  <a:pt x="4776" y="6126"/>
                </a:lnTo>
                <a:lnTo>
                  <a:pt x="6025" y="304"/>
                </a:lnTo>
                <a:lnTo>
                  <a:pt x="389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72945" y="25522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65" y="2042"/>
                </a:lnTo>
                <a:lnTo>
                  <a:pt x="0" y="5273"/>
                </a:lnTo>
                <a:lnTo>
                  <a:pt x="2380" y="5699"/>
                </a:lnTo>
                <a:lnTo>
                  <a:pt x="4773" y="6156"/>
                </a:lnTo>
                <a:lnTo>
                  <a:pt x="6047" y="335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70696" y="2551958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035" y="0"/>
                </a:moveTo>
                <a:lnTo>
                  <a:pt x="4166" y="1950"/>
                </a:lnTo>
                <a:lnTo>
                  <a:pt x="0" y="4693"/>
                </a:lnTo>
                <a:lnTo>
                  <a:pt x="4642" y="6095"/>
                </a:lnTo>
                <a:lnTo>
                  <a:pt x="7120" y="548"/>
                </a:lnTo>
                <a:lnTo>
                  <a:pt x="503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76518" y="2552110"/>
            <a:ext cx="4940" cy="6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74851" y="2551623"/>
            <a:ext cx="4940" cy="6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72385" y="2551623"/>
            <a:ext cx="5525" cy="61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70672" y="2551196"/>
            <a:ext cx="5522" cy="618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79733" y="2548483"/>
            <a:ext cx="4081" cy="822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78124" y="254823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04" y="0"/>
                </a:moveTo>
                <a:lnTo>
                  <a:pt x="585" y="121"/>
                </a:lnTo>
                <a:lnTo>
                  <a:pt x="691" y="274"/>
                </a:lnTo>
                <a:lnTo>
                  <a:pt x="0" y="4571"/>
                </a:lnTo>
                <a:lnTo>
                  <a:pt x="524" y="5120"/>
                </a:lnTo>
                <a:lnTo>
                  <a:pt x="1060" y="5699"/>
                </a:lnTo>
                <a:lnTo>
                  <a:pt x="987" y="6888"/>
                </a:lnTo>
                <a:lnTo>
                  <a:pt x="4014" y="4328"/>
                </a:lnTo>
                <a:lnTo>
                  <a:pt x="2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75945" y="2548148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084" y="0"/>
                </a:moveTo>
                <a:lnTo>
                  <a:pt x="990" y="0"/>
                </a:lnTo>
                <a:lnTo>
                  <a:pt x="1072" y="152"/>
                </a:lnTo>
                <a:lnTo>
                  <a:pt x="0" y="3901"/>
                </a:lnTo>
                <a:lnTo>
                  <a:pt x="880" y="4907"/>
                </a:lnTo>
                <a:lnTo>
                  <a:pt x="691" y="5974"/>
                </a:lnTo>
                <a:lnTo>
                  <a:pt x="2179" y="4907"/>
                </a:lnTo>
                <a:lnTo>
                  <a:pt x="3669" y="3870"/>
                </a:lnTo>
                <a:lnTo>
                  <a:pt x="3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474125" y="254836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773" y="0"/>
                </a:moveTo>
                <a:lnTo>
                  <a:pt x="893" y="0"/>
                </a:lnTo>
                <a:lnTo>
                  <a:pt x="0" y="3322"/>
                </a:lnTo>
                <a:lnTo>
                  <a:pt x="380" y="3779"/>
                </a:lnTo>
                <a:lnTo>
                  <a:pt x="749" y="4206"/>
                </a:lnTo>
                <a:lnTo>
                  <a:pt x="557" y="5120"/>
                </a:lnTo>
                <a:lnTo>
                  <a:pt x="1892" y="4206"/>
                </a:lnTo>
                <a:lnTo>
                  <a:pt x="3224" y="3261"/>
                </a:lnTo>
                <a:lnTo>
                  <a:pt x="2773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472516" y="254839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79" y="0"/>
                </a:moveTo>
                <a:lnTo>
                  <a:pt x="990" y="91"/>
                </a:lnTo>
                <a:lnTo>
                  <a:pt x="0" y="2682"/>
                </a:lnTo>
                <a:lnTo>
                  <a:pt x="310" y="3017"/>
                </a:lnTo>
                <a:lnTo>
                  <a:pt x="609" y="3352"/>
                </a:lnTo>
                <a:lnTo>
                  <a:pt x="380" y="4084"/>
                </a:lnTo>
                <a:lnTo>
                  <a:pt x="2871" y="2590"/>
                </a:lnTo>
                <a:lnTo>
                  <a:pt x="2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478554" y="2547813"/>
            <a:ext cx="3965" cy="69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476362" y="2547782"/>
            <a:ext cx="3608" cy="60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474518" y="2548056"/>
            <a:ext cx="3200" cy="524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472863" y="2548178"/>
            <a:ext cx="2855" cy="414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61564" y="2561041"/>
            <a:ext cx="6452" cy="121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64826" y="2560309"/>
            <a:ext cx="5903" cy="1322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467551" y="2559578"/>
            <a:ext cx="5894" cy="1322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70291" y="2558298"/>
            <a:ext cx="5071" cy="1164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471982" y="2555859"/>
            <a:ext cx="5093" cy="116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63683" y="2555128"/>
            <a:ext cx="6845" cy="1286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66539" y="2554610"/>
            <a:ext cx="6857" cy="1286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69410" y="2554091"/>
            <a:ext cx="6845" cy="128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72482" y="2552994"/>
            <a:ext cx="5867" cy="1130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74470" y="2550769"/>
            <a:ext cx="5906" cy="1130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65813" y="2550281"/>
            <a:ext cx="7680" cy="1240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68779" y="2549946"/>
            <a:ext cx="7677" cy="1240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71742" y="2549611"/>
            <a:ext cx="7692" cy="1240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69361" y="255317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917" y="0"/>
                </a:moveTo>
                <a:lnTo>
                  <a:pt x="0" y="5669"/>
                </a:lnTo>
                <a:lnTo>
                  <a:pt x="2285" y="6492"/>
                </a:lnTo>
                <a:lnTo>
                  <a:pt x="4559" y="7345"/>
                </a:lnTo>
                <a:lnTo>
                  <a:pt x="3240" y="2804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71004" y="2553299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917" y="0"/>
                </a:moveTo>
                <a:lnTo>
                  <a:pt x="0" y="5669"/>
                </a:lnTo>
                <a:lnTo>
                  <a:pt x="2285" y="6492"/>
                </a:lnTo>
                <a:lnTo>
                  <a:pt x="4559" y="7345"/>
                </a:lnTo>
                <a:lnTo>
                  <a:pt x="3240" y="2804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73244" y="2553848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713" y="0"/>
                </a:moveTo>
                <a:lnTo>
                  <a:pt x="0" y="6035"/>
                </a:lnTo>
                <a:lnTo>
                  <a:pt x="4678" y="7254"/>
                </a:lnTo>
                <a:lnTo>
                  <a:pt x="2535" y="2743"/>
                </a:lnTo>
                <a:lnTo>
                  <a:pt x="2785" y="609"/>
                </a:lnTo>
                <a:lnTo>
                  <a:pt x="713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67910" y="2552019"/>
            <a:ext cx="5583" cy="73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69578" y="2552476"/>
            <a:ext cx="5592" cy="734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71647" y="2553208"/>
            <a:ext cx="4559" cy="752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73327" y="2553726"/>
            <a:ext cx="4571" cy="752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68185" y="2548178"/>
            <a:ext cx="6153" cy="76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70230" y="254854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3179" y="0"/>
                </a:moveTo>
                <a:lnTo>
                  <a:pt x="0" y="3139"/>
                </a:lnTo>
                <a:lnTo>
                  <a:pt x="1274" y="6888"/>
                </a:lnTo>
                <a:lnTo>
                  <a:pt x="1810" y="5821"/>
                </a:lnTo>
                <a:lnTo>
                  <a:pt x="2548" y="5608"/>
                </a:lnTo>
                <a:lnTo>
                  <a:pt x="3310" y="5425"/>
                </a:lnTo>
                <a:lnTo>
                  <a:pt x="4931" y="1371"/>
                </a:lnTo>
                <a:lnTo>
                  <a:pt x="5084" y="1310"/>
                </a:lnTo>
                <a:lnTo>
                  <a:pt x="31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72696" y="254948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465" y="0"/>
                </a:moveTo>
                <a:lnTo>
                  <a:pt x="0" y="3017"/>
                </a:lnTo>
                <a:lnTo>
                  <a:pt x="713" y="4693"/>
                </a:lnTo>
                <a:lnTo>
                  <a:pt x="1441" y="6370"/>
                </a:lnTo>
                <a:lnTo>
                  <a:pt x="1822" y="5364"/>
                </a:lnTo>
                <a:lnTo>
                  <a:pt x="2453" y="5151"/>
                </a:lnTo>
                <a:lnTo>
                  <a:pt x="3108" y="4907"/>
                </a:lnTo>
                <a:lnTo>
                  <a:pt x="4120" y="1158"/>
                </a:lnTo>
                <a:lnTo>
                  <a:pt x="4273" y="1097"/>
                </a:lnTo>
                <a:lnTo>
                  <a:pt x="246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474802" y="255076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084" y="0"/>
                </a:moveTo>
                <a:lnTo>
                  <a:pt x="0" y="2590"/>
                </a:lnTo>
                <a:lnTo>
                  <a:pt x="691" y="4053"/>
                </a:lnTo>
                <a:lnTo>
                  <a:pt x="1347" y="5516"/>
                </a:lnTo>
                <a:lnTo>
                  <a:pt x="1642" y="4663"/>
                </a:lnTo>
                <a:lnTo>
                  <a:pt x="2203" y="4480"/>
                </a:lnTo>
                <a:lnTo>
                  <a:pt x="2740" y="4297"/>
                </a:lnTo>
                <a:lnTo>
                  <a:pt x="3547" y="1036"/>
                </a:lnTo>
                <a:lnTo>
                  <a:pt x="3678" y="975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476826" y="255168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502" y="0"/>
                </a:moveTo>
                <a:lnTo>
                  <a:pt x="0" y="2103"/>
                </a:lnTo>
                <a:lnTo>
                  <a:pt x="679" y="3383"/>
                </a:lnTo>
                <a:lnTo>
                  <a:pt x="1371" y="4663"/>
                </a:lnTo>
                <a:lnTo>
                  <a:pt x="1536" y="3931"/>
                </a:lnTo>
                <a:lnTo>
                  <a:pt x="2002" y="3809"/>
                </a:lnTo>
                <a:lnTo>
                  <a:pt x="2417" y="3688"/>
                </a:lnTo>
                <a:lnTo>
                  <a:pt x="2810" y="944"/>
                </a:lnTo>
                <a:lnTo>
                  <a:pt x="150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470123" y="2548148"/>
            <a:ext cx="5309" cy="667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72565" y="2549123"/>
            <a:ext cx="4464" cy="621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474649" y="2550464"/>
            <a:ext cx="3830" cy="539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476673" y="2551440"/>
            <a:ext cx="3011" cy="45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74720" y="2562534"/>
            <a:ext cx="6525" cy="1072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472708" y="2560492"/>
            <a:ext cx="6559" cy="1188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470766" y="2558481"/>
            <a:ext cx="6562" cy="118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70172" y="2556317"/>
            <a:ext cx="5928" cy="103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69968" y="2553391"/>
            <a:ext cx="5919" cy="103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476935" y="2556286"/>
            <a:ext cx="5105" cy="121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474744" y="2554366"/>
            <a:ext cx="5129" cy="121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472589" y="2552446"/>
            <a:ext cx="5108" cy="121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471589" y="2550342"/>
            <a:ext cx="4617" cy="1060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71004" y="2547386"/>
            <a:ext cx="4632" cy="106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478267" y="2550708"/>
            <a:ext cx="4596" cy="1237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475887" y="2548910"/>
            <a:ext cx="4596" cy="1234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73528" y="2547081"/>
            <a:ext cx="4571" cy="1237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474421" y="255299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5" y="0"/>
                </a:moveTo>
                <a:lnTo>
                  <a:pt x="3453" y="2042"/>
                </a:lnTo>
                <a:lnTo>
                  <a:pt x="0" y="5273"/>
                </a:lnTo>
                <a:lnTo>
                  <a:pt x="4776" y="6126"/>
                </a:lnTo>
                <a:lnTo>
                  <a:pt x="6025" y="304"/>
                </a:lnTo>
                <a:lnTo>
                  <a:pt x="389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472945" y="25522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65" y="2042"/>
                </a:lnTo>
                <a:lnTo>
                  <a:pt x="0" y="5273"/>
                </a:lnTo>
                <a:lnTo>
                  <a:pt x="2380" y="5699"/>
                </a:lnTo>
                <a:lnTo>
                  <a:pt x="4773" y="6156"/>
                </a:lnTo>
                <a:lnTo>
                  <a:pt x="6047" y="335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470696" y="2551958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035" y="0"/>
                </a:moveTo>
                <a:lnTo>
                  <a:pt x="4166" y="1950"/>
                </a:lnTo>
                <a:lnTo>
                  <a:pt x="0" y="4693"/>
                </a:lnTo>
                <a:lnTo>
                  <a:pt x="4642" y="6095"/>
                </a:lnTo>
                <a:lnTo>
                  <a:pt x="7120" y="548"/>
                </a:lnTo>
                <a:lnTo>
                  <a:pt x="503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76518" y="2552110"/>
            <a:ext cx="4940" cy="6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474851" y="2551623"/>
            <a:ext cx="4940" cy="6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472385" y="2551623"/>
            <a:ext cx="5525" cy="61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470672" y="2551196"/>
            <a:ext cx="5522" cy="618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479733" y="2548483"/>
            <a:ext cx="4081" cy="822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478124" y="254823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04" y="0"/>
                </a:moveTo>
                <a:lnTo>
                  <a:pt x="585" y="121"/>
                </a:lnTo>
                <a:lnTo>
                  <a:pt x="691" y="274"/>
                </a:lnTo>
                <a:lnTo>
                  <a:pt x="0" y="4571"/>
                </a:lnTo>
                <a:lnTo>
                  <a:pt x="524" y="5120"/>
                </a:lnTo>
                <a:lnTo>
                  <a:pt x="1060" y="5699"/>
                </a:lnTo>
                <a:lnTo>
                  <a:pt x="987" y="6888"/>
                </a:lnTo>
                <a:lnTo>
                  <a:pt x="4014" y="4328"/>
                </a:lnTo>
                <a:lnTo>
                  <a:pt x="2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475945" y="2548148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084" y="0"/>
                </a:moveTo>
                <a:lnTo>
                  <a:pt x="990" y="0"/>
                </a:lnTo>
                <a:lnTo>
                  <a:pt x="1072" y="152"/>
                </a:lnTo>
                <a:lnTo>
                  <a:pt x="0" y="3901"/>
                </a:lnTo>
                <a:lnTo>
                  <a:pt x="880" y="4907"/>
                </a:lnTo>
                <a:lnTo>
                  <a:pt x="691" y="5974"/>
                </a:lnTo>
                <a:lnTo>
                  <a:pt x="2179" y="4907"/>
                </a:lnTo>
                <a:lnTo>
                  <a:pt x="3669" y="3870"/>
                </a:lnTo>
                <a:lnTo>
                  <a:pt x="3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474125" y="254836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773" y="0"/>
                </a:moveTo>
                <a:lnTo>
                  <a:pt x="893" y="0"/>
                </a:lnTo>
                <a:lnTo>
                  <a:pt x="0" y="3322"/>
                </a:lnTo>
                <a:lnTo>
                  <a:pt x="380" y="3779"/>
                </a:lnTo>
                <a:lnTo>
                  <a:pt x="749" y="4206"/>
                </a:lnTo>
                <a:lnTo>
                  <a:pt x="557" y="5120"/>
                </a:lnTo>
                <a:lnTo>
                  <a:pt x="1892" y="4206"/>
                </a:lnTo>
                <a:lnTo>
                  <a:pt x="3224" y="3261"/>
                </a:lnTo>
                <a:lnTo>
                  <a:pt x="2773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472516" y="254839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79" y="0"/>
                </a:moveTo>
                <a:lnTo>
                  <a:pt x="990" y="91"/>
                </a:lnTo>
                <a:lnTo>
                  <a:pt x="0" y="2682"/>
                </a:lnTo>
                <a:lnTo>
                  <a:pt x="310" y="3017"/>
                </a:lnTo>
                <a:lnTo>
                  <a:pt x="609" y="3352"/>
                </a:lnTo>
                <a:lnTo>
                  <a:pt x="380" y="4084"/>
                </a:lnTo>
                <a:lnTo>
                  <a:pt x="2871" y="2590"/>
                </a:lnTo>
                <a:lnTo>
                  <a:pt x="2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478554" y="2547813"/>
            <a:ext cx="3965" cy="69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476362" y="2547782"/>
            <a:ext cx="3608" cy="60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474518" y="2548056"/>
            <a:ext cx="3200" cy="524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472863" y="2548178"/>
            <a:ext cx="2855" cy="414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461564" y="2561041"/>
            <a:ext cx="6452" cy="121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464826" y="2560309"/>
            <a:ext cx="5903" cy="1322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467551" y="2559578"/>
            <a:ext cx="5894" cy="1322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470291" y="2558298"/>
            <a:ext cx="5071" cy="1164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71982" y="2555859"/>
            <a:ext cx="5093" cy="116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63683" y="2555128"/>
            <a:ext cx="6845" cy="1286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66539" y="2554610"/>
            <a:ext cx="6857" cy="1286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69410" y="2554091"/>
            <a:ext cx="6845" cy="128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72482" y="2552994"/>
            <a:ext cx="5867" cy="1130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74470" y="2550769"/>
            <a:ext cx="5906" cy="1130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65813" y="2550281"/>
            <a:ext cx="7680" cy="1240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68779" y="2549946"/>
            <a:ext cx="7677" cy="1240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71742" y="2549611"/>
            <a:ext cx="7692" cy="1240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69361" y="255317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917" y="0"/>
                </a:moveTo>
                <a:lnTo>
                  <a:pt x="0" y="5669"/>
                </a:lnTo>
                <a:lnTo>
                  <a:pt x="2285" y="6492"/>
                </a:lnTo>
                <a:lnTo>
                  <a:pt x="4559" y="7345"/>
                </a:lnTo>
                <a:lnTo>
                  <a:pt x="3240" y="2804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71004" y="2553299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917" y="0"/>
                </a:moveTo>
                <a:lnTo>
                  <a:pt x="0" y="5669"/>
                </a:lnTo>
                <a:lnTo>
                  <a:pt x="2285" y="6492"/>
                </a:lnTo>
                <a:lnTo>
                  <a:pt x="4559" y="7345"/>
                </a:lnTo>
                <a:lnTo>
                  <a:pt x="3240" y="2804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73244" y="2553848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713" y="0"/>
                </a:moveTo>
                <a:lnTo>
                  <a:pt x="0" y="6035"/>
                </a:lnTo>
                <a:lnTo>
                  <a:pt x="4678" y="7254"/>
                </a:lnTo>
                <a:lnTo>
                  <a:pt x="2535" y="2743"/>
                </a:lnTo>
                <a:lnTo>
                  <a:pt x="2785" y="609"/>
                </a:lnTo>
                <a:lnTo>
                  <a:pt x="713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67910" y="2552019"/>
            <a:ext cx="5583" cy="73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69578" y="2552476"/>
            <a:ext cx="5592" cy="734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71647" y="2553208"/>
            <a:ext cx="4559" cy="752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73327" y="2553726"/>
            <a:ext cx="4571" cy="752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68185" y="2548178"/>
            <a:ext cx="6153" cy="76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70230" y="254854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3179" y="0"/>
                </a:moveTo>
                <a:lnTo>
                  <a:pt x="0" y="3139"/>
                </a:lnTo>
                <a:lnTo>
                  <a:pt x="1274" y="6888"/>
                </a:lnTo>
                <a:lnTo>
                  <a:pt x="1810" y="5821"/>
                </a:lnTo>
                <a:lnTo>
                  <a:pt x="2548" y="5608"/>
                </a:lnTo>
                <a:lnTo>
                  <a:pt x="3310" y="5425"/>
                </a:lnTo>
                <a:lnTo>
                  <a:pt x="4931" y="1371"/>
                </a:lnTo>
                <a:lnTo>
                  <a:pt x="5084" y="1310"/>
                </a:lnTo>
                <a:lnTo>
                  <a:pt x="31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72696" y="254948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465" y="0"/>
                </a:moveTo>
                <a:lnTo>
                  <a:pt x="0" y="3017"/>
                </a:lnTo>
                <a:lnTo>
                  <a:pt x="713" y="4693"/>
                </a:lnTo>
                <a:lnTo>
                  <a:pt x="1441" y="6370"/>
                </a:lnTo>
                <a:lnTo>
                  <a:pt x="1822" y="5364"/>
                </a:lnTo>
                <a:lnTo>
                  <a:pt x="2453" y="5151"/>
                </a:lnTo>
                <a:lnTo>
                  <a:pt x="3108" y="4907"/>
                </a:lnTo>
                <a:lnTo>
                  <a:pt x="4120" y="1158"/>
                </a:lnTo>
                <a:lnTo>
                  <a:pt x="4273" y="1097"/>
                </a:lnTo>
                <a:lnTo>
                  <a:pt x="246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74802" y="255076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084" y="0"/>
                </a:moveTo>
                <a:lnTo>
                  <a:pt x="0" y="2590"/>
                </a:lnTo>
                <a:lnTo>
                  <a:pt x="691" y="4053"/>
                </a:lnTo>
                <a:lnTo>
                  <a:pt x="1347" y="5516"/>
                </a:lnTo>
                <a:lnTo>
                  <a:pt x="1642" y="4663"/>
                </a:lnTo>
                <a:lnTo>
                  <a:pt x="2203" y="4480"/>
                </a:lnTo>
                <a:lnTo>
                  <a:pt x="2740" y="4297"/>
                </a:lnTo>
                <a:lnTo>
                  <a:pt x="3547" y="1036"/>
                </a:lnTo>
                <a:lnTo>
                  <a:pt x="3678" y="975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76826" y="255168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502" y="0"/>
                </a:moveTo>
                <a:lnTo>
                  <a:pt x="0" y="2103"/>
                </a:lnTo>
                <a:lnTo>
                  <a:pt x="679" y="3383"/>
                </a:lnTo>
                <a:lnTo>
                  <a:pt x="1371" y="4663"/>
                </a:lnTo>
                <a:lnTo>
                  <a:pt x="1536" y="3931"/>
                </a:lnTo>
                <a:lnTo>
                  <a:pt x="2002" y="3809"/>
                </a:lnTo>
                <a:lnTo>
                  <a:pt x="2417" y="3688"/>
                </a:lnTo>
                <a:lnTo>
                  <a:pt x="2810" y="944"/>
                </a:lnTo>
                <a:lnTo>
                  <a:pt x="150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70123" y="2548148"/>
            <a:ext cx="5309" cy="667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472565" y="2549123"/>
            <a:ext cx="4464" cy="621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474649" y="2550464"/>
            <a:ext cx="3830" cy="539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476673" y="2551440"/>
            <a:ext cx="3011" cy="45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46442" y="2552049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14883" y="0"/>
                </a:moveTo>
                <a:lnTo>
                  <a:pt x="14633" y="152"/>
                </a:lnTo>
                <a:lnTo>
                  <a:pt x="0" y="9814"/>
                </a:lnTo>
                <a:lnTo>
                  <a:pt x="73" y="9997"/>
                </a:lnTo>
                <a:lnTo>
                  <a:pt x="1786" y="9662"/>
                </a:lnTo>
                <a:lnTo>
                  <a:pt x="14740" y="152"/>
                </a:lnTo>
                <a:lnTo>
                  <a:pt x="14895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47277" y="2552111"/>
            <a:ext cx="14023" cy="1033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47027" y="2552080"/>
            <a:ext cx="14260" cy="950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490615" y="2573080"/>
            <a:ext cx="36793" cy="6281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500021" y="2575336"/>
            <a:ext cx="25400" cy="54610"/>
          </a:xfrm>
          <a:custGeom>
            <a:avLst/>
            <a:gdLst/>
            <a:ahLst/>
            <a:cxnLst/>
            <a:rect l="l" t="t" r="r" b="b"/>
            <a:pathLst>
              <a:path w="25400" h="54610">
                <a:moveTo>
                  <a:pt x="23704" y="0"/>
                </a:moveTo>
                <a:lnTo>
                  <a:pt x="17513" y="5120"/>
                </a:lnTo>
                <a:lnTo>
                  <a:pt x="0" y="37033"/>
                </a:lnTo>
                <a:lnTo>
                  <a:pt x="7665" y="51511"/>
                </a:lnTo>
                <a:lnTo>
                  <a:pt x="10786" y="54162"/>
                </a:lnTo>
                <a:lnTo>
                  <a:pt x="14404" y="44104"/>
                </a:lnTo>
                <a:lnTo>
                  <a:pt x="16370" y="39715"/>
                </a:lnTo>
                <a:lnTo>
                  <a:pt x="16453" y="34625"/>
                </a:lnTo>
                <a:lnTo>
                  <a:pt x="19693" y="29778"/>
                </a:lnTo>
                <a:lnTo>
                  <a:pt x="21360" y="26913"/>
                </a:lnTo>
                <a:lnTo>
                  <a:pt x="22286" y="24719"/>
                </a:lnTo>
                <a:lnTo>
                  <a:pt x="21905" y="19659"/>
                </a:lnTo>
                <a:lnTo>
                  <a:pt x="21668" y="10972"/>
                </a:lnTo>
                <a:lnTo>
                  <a:pt x="24749" y="10972"/>
                </a:lnTo>
                <a:lnTo>
                  <a:pt x="23704" y="0"/>
                </a:lnTo>
                <a:close/>
              </a:path>
              <a:path w="25400" h="54610">
                <a:moveTo>
                  <a:pt x="24749" y="10972"/>
                </a:moveTo>
                <a:lnTo>
                  <a:pt x="21668" y="10972"/>
                </a:lnTo>
                <a:lnTo>
                  <a:pt x="24810" y="11612"/>
                </a:lnTo>
                <a:lnTo>
                  <a:pt x="24749" y="10972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513868" y="2573080"/>
            <a:ext cx="13511" cy="11002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501377" y="2568509"/>
            <a:ext cx="32908" cy="6946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508546" y="2559822"/>
            <a:ext cx="40008" cy="8132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534131" y="2559822"/>
            <a:ext cx="13895" cy="11764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525499" y="2568509"/>
            <a:ext cx="9418" cy="8656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79603" y="2614472"/>
            <a:ext cx="54113" cy="2755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482790" y="2614732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19" h="23494">
                <a:moveTo>
                  <a:pt x="12343" y="0"/>
                </a:moveTo>
                <a:lnTo>
                  <a:pt x="3136" y="2290"/>
                </a:lnTo>
                <a:lnTo>
                  <a:pt x="0" y="11505"/>
                </a:lnTo>
                <a:lnTo>
                  <a:pt x="4120" y="16504"/>
                </a:lnTo>
                <a:lnTo>
                  <a:pt x="8205" y="20131"/>
                </a:lnTo>
                <a:lnTo>
                  <a:pt x="12191" y="22661"/>
                </a:lnTo>
                <a:lnTo>
                  <a:pt x="12752" y="23027"/>
                </a:lnTo>
                <a:lnTo>
                  <a:pt x="18028" y="20223"/>
                </a:lnTo>
                <a:lnTo>
                  <a:pt x="20241" y="11962"/>
                </a:lnTo>
                <a:lnTo>
                  <a:pt x="19278" y="10926"/>
                </a:lnTo>
                <a:lnTo>
                  <a:pt x="15694" y="5897"/>
                </a:lnTo>
                <a:lnTo>
                  <a:pt x="13883" y="1355"/>
                </a:lnTo>
                <a:lnTo>
                  <a:pt x="12343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496674" y="2616088"/>
            <a:ext cx="37465" cy="20320"/>
          </a:xfrm>
          <a:custGeom>
            <a:avLst/>
            <a:gdLst/>
            <a:ahLst/>
            <a:cxnLst/>
            <a:rect l="l" t="t" r="r" b="b"/>
            <a:pathLst>
              <a:path w="37465" h="20319">
                <a:moveTo>
                  <a:pt x="0" y="0"/>
                </a:moveTo>
                <a:lnTo>
                  <a:pt x="14822" y="17525"/>
                </a:lnTo>
                <a:lnTo>
                  <a:pt x="16562" y="18440"/>
                </a:lnTo>
                <a:lnTo>
                  <a:pt x="18419" y="19080"/>
                </a:lnTo>
                <a:lnTo>
                  <a:pt x="20336" y="19476"/>
                </a:lnTo>
                <a:lnTo>
                  <a:pt x="22253" y="19903"/>
                </a:lnTo>
                <a:lnTo>
                  <a:pt x="24228" y="20025"/>
                </a:lnTo>
                <a:lnTo>
                  <a:pt x="25531" y="19903"/>
                </a:lnTo>
                <a:lnTo>
                  <a:pt x="24252" y="19903"/>
                </a:lnTo>
                <a:lnTo>
                  <a:pt x="22265" y="19781"/>
                </a:lnTo>
                <a:lnTo>
                  <a:pt x="20372" y="19354"/>
                </a:lnTo>
                <a:lnTo>
                  <a:pt x="18455" y="18958"/>
                </a:lnTo>
                <a:lnTo>
                  <a:pt x="16608" y="18287"/>
                </a:lnTo>
                <a:lnTo>
                  <a:pt x="725" y="1828"/>
                </a:lnTo>
                <a:lnTo>
                  <a:pt x="0" y="0"/>
                </a:lnTo>
                <a:close/>
              </a:path>
              <a:path w="37465" h="20319">
                <a:moveTo>
                  <a:pt x="28644" y="19538"/>
                </a:moveTo>
                <a:lnTo>
                  <a:pt x="24252" y="19903"/>
                </a:lnTo>
                <a:lnTo>
                  <a:pt x="25531" y="19903"/>
                </a:lnTo>
                <a:lnTo>
                  <a:pt x="28136" y="19659"/>
                </a:lnTo>
                <a:lnTo>
                  <a:pt x="28644" y="19538"/>
                </a:lnTo>
                <a:close/>
              </a:path>
              <a:path w="37465" h="20319">
                <a:moveTo>
                  <a:pt x="35113" y="17054"/>
                </a:moveTo>
                <a:lnTo>
                  <a:pt x="33695" y="17800"/>
                </a:lnTo>
                <a:lnTo>
                  <a:pt x="30053" y="19202"/>
                </a:lnTo>
                <a:lnTo>
                  <a:pt x="28644" y="19538"/>
                </a:lnTo>
                <a:lnTo>
                  <a:pt x="30062" y="19415"/>
                </a:lnTo>
                <a:lnTo>
                  <a:pt x="33790" y="17922"/>
                </a:lnTo>
                <a:lnTo>
                  <a:pt x="35113" y="17054"/>
                </a:lnTo>
                <a:close/>
              </a:path>
              <a:path w="37465" h="20319">
                <a:moveTo>
                  <a:pt x="37042" y="15788"/>
                </a:moveTo>
                <a:lnTo>
                  <a:pt x="35113" y="17054"/>
                </a:lnTo>
                <a:lnTo>
                  <a:pt x="35432" y="16885"/>
                </a:lnTo>
                <a:lnTo>
                  <a:pt x="37042" y="157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50718" y="2565887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6404" y="0"/>
                </a:moveTo>
                <a:lnTo>
                  <a:pt x="0" y="10820"/>
                </a:lnTo>
                <a:lnTo>
                  <a:pt x="70" y="11003"/>
                </a:lnTo>
                <a:lnTo>
                  <a:pt x="1975" y="10667"/>
                </a:lnTo>
                <a:lnTo>
                  <a:pt x="16239" y="152"/>
                </a:lnTo>
                <a:lnTo>
                  <a:pt x="16416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51624" y="2565948"/>
            <a:ext cx="15489" cy="1136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51361" y="2565918"/>
            <a:ext cx="15714" cy="1048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489149" y="2589052"/>
            <a:ext cx="40555" cy="69280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89149" y="2592649"/>
            <a:ext cx="34925" cy="64135"/>
          </a:xfrm>
          <a:custGeom>
            <a:avLst/>
            <a:gdLst/>
            <a:ahLst/>
            <a:cxnLst/>
            <a:rect l="l" t="t" r="r" b="b"/>
            <a:pathLst>
              <a:path w="34925" h="64135">
                <a:moveTo>
                  <a:pt x="34744" y="0"/>
                </a:moveTo>
                <a:lnTo>
                  <a:pt x="26124" y="5638"/>
                </a:lnTo>
                <a:lnTo>
                  <a:pt x="0" y="42458"/>
                </a:lnTo>
                <a:lnTo>
                  <a:pt x="8598" y="60594"/>
                </a:lnTo>
                <a:lnTo>
                  <a:pt x="12432" y="64038"/>
                </a:lnTo>
                <a:lnTo>
                  <a:pt x="18181" y="52303"/>
                </a:lnTo>
                <a:lnTo>
                  <a:pt x="21217" y="47213"/>
                </a:lnTo>
                <a:lnTo>
                  <a:pt x="21802" y="41056"/>
                </a:lnTo>
                <a:lnTo>
                  <a:pt x="26529" y="35509"/>
                </a:lnTo>
                <a:lnTo>
                  <a:pt x="29041" y="32217"/>
                </a:lnTo>
                <a:lnTo>
                  <a:pt x="30446" y="29687"/>
                </a:lnTo>
                <a:lnTo>
                  <a:pt x="30504" y="22613"/>
                </a:lnTo>
                <a:lnTo>
                  <a:pt x="33005" y="12859"/>
                </a:lnTo>
                <a:lnTo>
                  <a:pt x="34744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514819" y="2589052"/>
            <a:ext cx="14871" cy="1216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501033" y="2584023"/>
            <a:ext cx="36252" cy="76595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508927" y="2574422"/>
            <a:ext cx="44024" cy="89671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537155" y="2574422"/>
            <a:ext cx="15300" cy="12984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27608" y="2584023"/>
            <a:ext cx="10381" cy="6187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77018" y="2634711"/>
            <a:ext cx="59673" cy="30786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480553" y="2634719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59" h="26035">
                <a:moveTo>
                  <a:pt x="12030" y="0"/>
                </a:moveTo>
                <a:lnTo>
                  <a:pt x="2559" y="3475"/>
                </a:lnTo>
                <a:lnTo>
                  <a:pt x="0" y="12945"/>
                </a:lnTo>
                <a:lnTo>
                  <a:pt x="4535" y="18462"/>
                </a:lnTo>
                <a:lnTo>
                  <a:pt x="9049" y="22455"/>
                </a:lnTo>
                <a:lnTo>
                  <a:pt x="14060" y="25655"/>
                </a:lnTo>
                <a:lnTo>
                  <a:pt x="19872" y="22546"/>
                </a:lnTo>
                <a:lnTo>
                  <a:pt x="22290" y="13463"/>
                </a:lnTo>
                <a:lnTo>
                  <a:pt x="21241" y="12336"/>
                </a:lnTo>
                <a:lnTo>
                  <a:pt x="17300" y="6788"/>
                </a:lnTo>
                <a:lnTo>
                  <a:pt x="15288" y="1790"/>
                </a:lnTo>
                <a:lnTo>
                  <a:pt x="12030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495842" y="2636509"/>
            <a:ext cx="41275" cy="22225"/>
          </a:xfrm>
          <a:custGeom>
            <a:avLst/>
            <a:gdLst/>
            <a:ahLst/>
            <a:cxnLst/>
            <a:rect l="l" t="t" r="r" b="b"/>
            <a:pathLst>
              <a:path w="41275" h="22225">
                <a:moveTo>
                  <a:pt x="0" y="0"/>
                </a:moveTo>
                <a:lnTo>
                  <a:pt x="16346" y="19293"/>
                </a:lnTo>
                <a:lnTo>
                  <a:pt x="18275" y="20299"/>
                </a:lnTo>
                <a:lnTo>
                  <a:pt x="20324" y="21031"/>
                </a:lnTo>
                <a:lnTo>
                  <a:pt x="22418" y="21457"/>
                </a:lnTo>
                <a:lnTo>
                  <a:pt x="24548" y="21915"/>
                </a:lnTo>
                <a:lnTo>
                  <a:pt x="26740" y="22037"/>
                </a:lnTo>
                <a:lnTo>
                  <a:pt x="28160" y="21915"/>
                </a:lnTo>
                <a:lnTo>
                  <a:pt x="26740" y="21915"/>
                </a:lnTo>
                <a:lnTo>
                  <a:pt x="24560" y="21762"/>
                </a:lnTo>
                <a:lnTo>
                  <a:pt x="807" y="1981"/>
                </a:lnTo>
                <a:lnTo>
                  <a:pt x="0" y="0"/>
                </a:lnTo>
                <a:close/>
              </a:path>
              <a:path w="41275" h="22225">
                <a:moveTo>
                  <a:pt x="31651" y="21494"/>
                </a:moveTo>
                <a:lnTo>
                  <a:pt x="26740" y="21915"/>
                </a:lnTo>
                <a:lnTo>
                  <a:pt x="28160" y="21915"/>
                </a:lnTo>
                <a:lnTo>
                  <a:pt x="28870" y="21854"/>
                </a:lnTo>
                <a:lnTo>
                  <a:pt x="31016" y="21640"/>
                </a:lnTo>
                <a:lnTo>
                  <a:pt x="31651" y="21494"/>
                </a:lnTo>
                <a:close/>
              </a:path>
              <a:path w="41275" h="22225">
                <a:moveTo>
                  <a:pt x="38677" y="18797"/>
                </a:moveTo>
                <a:lnTo>
                  <a:pt x="37158" y="19629"/>
                </a:lnTo>
                <a:lnTo>
                  <a:pt x="33134" y="21153"/>
                </a:lnTo>
                <a:lnTo>
                  <a:pt x="31651" y="21494"/>
                </a:lnTo>
                <a:lnTo>
                  <a:pt x="33146" y="21366"/>
                </a:lnTo>
                <a:lnTo>
                  <a:pt x="37277" y="19720"/>
                </a:lnTo>
                <a:lnTo>
                  <a:pt x="38677" y="18797"/>
                </a:lnTo>
                <a:close/>
              </a:path>
              <a:path w="41275" h="22225">
                <a:moveTo>
                  <a:pt x="40837" y="17373"/>
                </a:moveTo>
                <a:lnTo>
                  <a:pt x="38677" y="18797"/>
                </a:lnTo>
                <a:lnTo>
                  <a:pt x="39050" y="18592"/>
                </a:lnTo>
                <a:lnTo>
                  <a:pt x="40837" y="1737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402366" y="2552049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12" y="0"/>
                </a:moveTo>
                <a:lnTo>
                  <a:pt x="188" y="152"/>
                </a:lnTo>
                <a:lnTo>
                  <a:pt x="13118" y="9662"/>
                </a:lnTo>
                <a:lnTo>
                  <a:pt x="14822" y="9997"/>
                </a:lnTo>
                <a:lnTo>
                  <a:pt x="14904" y="9814"/>
                </a:lnTo>
                <a:lnTo>
                  <a:pt x="131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02425" y="2552111"/>
            <a:ext cx="14025" cy="10331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402437" y="2552080"/>
            <a:ext cx="14263" cy="950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434350" y="2573081"/>
            <a:ext cx="38763" cy="62818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438930" y="2576037"/>
            <a:ext cx="23495" cy="43815"/>
          </a:xfrm>
          <a:custGeom>
            <a:avLst/>
            <a:gdLst/>
            <a:ahLst/>
            <a:cxnLst/>
            <a:rect l="l" t="t" r="r" b="b"/>
            <a:pathLst>
              <a:path w="23494" h="43814">
                <a:moveTo>
                  <a:pt x="9739" y="8778"/>
                </a:moveTo>
                <a:lnTo>
                  <a:pt x="3011" y="8778"/>
                </a:lnTo>
                <a:lnTo>
                  <a:pt x="2511" y="15605"/>
                </a:lnTo>
                <a:lnTo>
                  <a:pt x="1999" y="19598"/>
                </a:lnTo>
                <a:lnTo>
                  <a:pt x="2822" y="21366"/>
                </a:lnTo>
                <a:lnTo>
                  <a:pt x="4346" y="23743"/>
                </a:lnTo>
                <a:lnTo>
                  <a:pt x="7284" y="27767"/>
                </a:lnTo>
                <a:lnTo>
                  <a:pt x="7202" y="31790"/>
                </a:lnTo>
                <a:lnTo>
                  <a:pt x="8951" y="35387"/>
                </a:lnTo>
                <a:lnTo>
                  <a:pt x="12131" y="43525"/>
                </a:lnTo>
                <a:lnTo>
                  <a:pt x="15179" y="41635"/>
                </a:lnTo>
                <a:lnTo>
                  <a:pt x="22896" y="30723"/>
                </a:lnTo>
                <a:lnTo>
                  <a:pt x="9739" y="8778"/>
                </a:lnTo>
                <a:close/>
              </a:path>
              <a:path w="23494" h="43814">
                <a:moveTo>
                  <a:pt x="1380" y="0"/>
                </a:moveTo>
                <a:lnTo>
                  <a:pt x="0" y="9083"/>
                </a:lnTo>
                <a:lnTo>
                  <a:pt x="3011" y="8778"/>
                </a:lnTo>
                <a:lnTo>
                  <a:pt x="9739" y="8778"/>
                </a:lnTo>
                <a:lnTo>
                  <a:pt x="7144" y="4450"/>
                </a:lnTo>
                <a:lnTo>
                  <a:pt x="2749" y="1036"/>
                </a:lnTo>
                <a:lnTo>
                  <a:pt x="1380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436345" y="2573081"/>
            <a:ext cx="13502" cy="11002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428145" y="2568509"/>
            <a:ext cx="34180" cy="6946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415200" y="2559822"/>
            <a:ext cx="39981" cy="81320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415677" y="2559822"/>
            <a:ext cx="13904" cy="11764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428811" y="2568509"/>
            <a:ext cx="9439" cy="8747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430000" y="2614472"/>
            <a:ext cx="54113" cy="28008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460693" y="2614731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19" h="23494">
                <a:moveTo>
                  <a:pt x="7904" y="0"/>
                </a:moveTo>
                <a:lnTo>
                  <a:pt x="6358" y="1356"/>
                </a:lnTo>
                <a:lnTo>
                  <a:pt x="4550" y="5898"/>
                </a:lnTo>
                <a:lnTo>
                  <a:pt x="954" y="10927"/>
                </a:lnTo>
                <a:lnTo>
                  <a:pt x="0" y="11963"/>
                </a:lnTo>
                <a:lnTo>
                  <a:pt x="2191" y="20223"/>
                </a:lnTo>
                <a:lnTo>
                  <a:pt x="7467" y="23027"/>
                </a:lnTo>
                <a:lnTo>
                  <a:pt x="8025" y="22662"/>
                </a:lnTo>
                <a:lnTo>
                  <a:pt x="12027" y="20132"/>
                </a:lnTo>
                <a:lnTo>
                  <a:pt x="16111" y="16505"/>
                </a:lnTo>
                <a:lnTo>
                  <a:pt x="20217" y="11506"/>
                </a:lnTo>
                <a:lnTo>
                  <a:pt x="17102" y="2291"/>
                </a:lnTo>
                <a:lnTo>
                  <a:pt x="7904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429999" y="2616088"/>
            <a:ext cx="37465" cy="20320"/>
          </a:xfrm>
          <a:custGeom>
            <a:avLst/>
            <a:gdLst/>
            <a:ahLst/>
            <a:cxnLst/>
            <a:rect l="l" t="t" r="r" b="b"/>
            <a:pathLst>
              <a:path w="37465" h="20319">
                <a:moveTo>
                  <a:pt x="8400" y="19538"/>
                </a:moveTo>
                <a:lnTo>
                  <a:pt x="8906" y="19659"/>
                </a:lnTo>
                <a:lnTo>
                  <a:pt x="12810" y="20025"/>
                </a:lnTo>
                <a:lnTo>
                  <a:pt x="14788" y="19903"/>
                </a:lnTo>
                <a:lnTo>
                  <a:pt x="12810" y="19903"/>
                </a:lnTo>
                <a:lnTo>
                  <a:pt x="8400" y="19538"/>
                </a:lnTo>
                <a:close/>
              </a:path>
              <a:path w="37465" h="20319">
                <a:moveTo>
                  <a:pt x="37051" y="0"/>
                </a:moveTo>
                <a:lnTo>
                  <a:pt x="16669" y="19354"/>
                </a:lnTo>
                <a:lnTo>
                  <a:pt x="14752" y="19781"/>
                </a:lnTo>
                <a:lnTo>
                  <a:pt x="12810" y="19903"/>
                </a:lnTo>
                <a:lnTo>
                  <a:pt x="14788" y="19903"/>
                </a:lnTo>
                <a:lnTo>
                  <a:pt x="16706" y="19476"/>
                </a:lnTo>
                <a:lnTo>
                  <a:pt x="18623" y="19080"/>
                </a:lnTo>
                <a:lnTo>
                  <a:pt x="20479" y="18440"/>
                </a:lnTo>
                <a:lnTo>
                  <a:pt x="22216" y="17525"/>
                </a:lnTo>
                <a:lnTo>
                  <a:pt x="25706" y="15758"/>
                </a:lnTo>
                <a:lnTo>
                  <a:pt x="36326" y="1828"/>
                </a:lnTo>
                <a:lnTo>
                  <a:pt x="37051" y="0"/>
                </a:lnTo>
                <a:close/>
              </a:path>
              <a:path w="37465" h="20319">
                <a:moveTo>
                  <a:pt x="1897" y="17033"/>
                </a:moveTo>
                <a:lnTo>
                  <a:pt x="3252" y="17922"/>
                </a:lnTo>
                <a:lnTo>
                  <a:pt x="6976" y="19415"/>
                </a:lnTo>
                <a:lnTo>
                  <a:pt x="8400" y="19538"/>
                </a:lnTo>
                <a:lnTo>
                  <a:pt x="7001" y="19202"/>
                </a:lnTo>
                <a:lnTo>
                  <a:pt x="3346" y="17800"/>
                </a:lnTo>
                <a:lnTo>
                  <a:pt x="1897" y="17033"/>
                </a:lnTo>
                <a:close/>
              </a:path>
              <a:path w="37465" h="20319">
                <a:moveTo>
                  <a:pt x="0" y="15788"/>
                </a:moveTo>
                <a:lnTo>
                  <a:pt x="1618" y="16885"/>
                </a:lnTo>
                <a:lnTo>
                  <a:pt x="1897" y="17033"/>
                </a:lnTo>
                <a:lnTo>
                  <a:pt x="0" y="157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396566" y="2565887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36" y="0"/>
                </a:moveTo>
                <a:lnTo>
                  <a:pt x="204" y="152"/>
                </a:lnTo>
                <a:lnTo>
                  <a:pt x="14468" y="10667"/>
                </a:lnTo>
                <a:lnTo>
                  <a:pt x="16361" y="11003"/>
                </a:lnTo>
                <a:lnTo>
                  <a:pt x="16431" y="10820"/>
                </a:lnTo>
                <a:lnTo>
                  <a:pt x="1191" y="761"/>
                </a:lnTo>
                <a:lnTo>
                  <a:pt x="286" y="152"/>
                </a:lnTo>
                <a:lnTo>
                  <a:pt x="36" y="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396615" y="2565949"/>
            <a:ext cx="15476" cy="1136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396628" y="2565918"/>
            <a:ext cx="15726" cy="10484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431688" y="2589052"/>
            <a:ext cx="42888" cy="69280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439835" y="2592649"/>
            <a:ext cx="34925" cy="64135"/>
          </a:xfrm>
          <a:custGeom>
            <a:avLst/>
            <a:gdLst/>
            <a:ahLst/>
            <a:cxnLst/>
            <a:rect l="l" t="t" r="r" b="b"/>
            <a:pathLst>
              <a:path w="34925" h="64135">
                <a:moveTo>
                  <a:pt x="0" y="0"/>
                </a:moveTo>
                <a:lnTo>
                  <a:pt x="1731" y="12859"/>
                </a:lnTo>
                <a:lnTo>
                  <a:pt x="4227" y="22611"/>
                </a:lnTo>
                <a:lnTo>
                  <a:pt x="4285" y="29687"/>
                </a:lnTo>
                <a:lnTo>
                  <a:pt x="5702" y="32217"/>
                </a:lnTo>
                <a:lnTo>
                  <a:pt x="8214" y="35509"/>
                </a:lnTo>
                <a:lnTo>
                  <a:pt x="12929" y="41056"/>
                </a:lnTo>
                <a:lnTo>
                  <a:pt x="13536" y="47213"/>
                </a:lnTo>
                <a:lnTo>
                  <a:pt x="16559" y="52303"/>
                </a:lnTo>
                <a:lnTo>
                  <a:pt x="22311" y="64038"/>
                </a:lnTo>
                <a:lnTo>
                  <a:pt x="26133" y="60594"/>
                </a:lnTo>
                <a:lnTo>
                  <a:pt x="34728" y="42458"/>
                </a:lnTo>
                <a:lnTo>
                  <a:pt x="8607" y="5638"/>
                </a:lnTo>
                <a:lnTo>
                  <a:pt x="2036" y="1310"/>
                </a:lnTo>
                <a:lnTo>
                  <a:pt x="0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434023" y="2589052"/>
            <a:ext cx="14895" cy="12161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424838" y="2584023"/>
            <a:ext cx="37833" cy="76595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410781" y="2574422"/>
            <a:ext cx="44007" cy="89671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411236" y="2574422"/>
            <a:ext cx="15334" cy="12984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425714" y="2584023"/>
            <a:ext cx="10405" cy="9570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427025" y="2634711"/>
            <a:ext cx="59660" cy="3060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460860" y="2634719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59" h="26035">
                <a:moveTo>
                  <a:pt x="10276" y="0"/>
                </a:moveTo>
                <a:lnTo>
                  <a:pt x="7013" y="1790"/>
                </a:lnTo>
                <a:lnTo>
                  <a:pt x="5013" y="6788"/>
                </a:lnTo>
                <a:lnTo>
                  <a:pt x="1060" y="12336"/>
                </a:lnTo>
                <a:lnTo>
                  <a:pt x="0" y="13463"/>
                </a:lnTo>
                <a:lnTo>
                  <a:pt x="2441" y="22546"/>
                </a:lnTo>
                <a:lnTo>
                  <a:pt x="8250" y="25655"/>
                </a:lnTo>
                <a:lnTo>
                  <a:pt x="8857" y="25259"/>
                </a:lnTo>
                <a:lnTo>
                  <a:pt x="13277" y="22455"/>
                </a:lnTo>
                <a:lnTo>
                  <a:pt x="17775" y="18462"/>
                </a:lnTo>
                <a:lnTo>
                  <a:pt x="22302" y="12945"/>
                </a:lnTo>
                <a:lnTo>
                  <a:pt x="19745" y="3475"/>
                </a:lnTo>
                <a:lnTo>
                  <a:pt x="10276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427037" y="2636509"/>
            <a:ext cx="41275" cy="22225"/>
          </a:xfrm>
          <a:custGeom>
            <a:avLst/>
            <a:gdLst/>
            <a:ahLst/>
            <a:cxnLst/>
            <a:rect l="l" t="t" r="r" b="b"/>
            <a:pathLst>
              <a:path w="41275" h="22225">
                <a:moveTo>
                  <a:pt x="9178" y="21493"/>
                </a:moveTo>
                <a:lnTo>
                  <a:pt x="9820" y="21640"/>
                </a:lnTo>
                <a:lnTo>
                  <a:pt x="11975" y="21854"/>
                </a:lnTo>
                <a:lnTo>
                  <a:pt x="14106" y="22037"/>
                </a:lnTo>
                <a:lnTo>
                  <a:pt x="16285" y="21915"/>
                </a:lnTo>
                <a:lnTo>
                  <a:pt x="14106" y="21915"/>
                </a:lnTo>
                <a:lnTo>
                  <a:pt x="9178" y="21493"/>
                </a:lnTo>
                <a:close/>
              </a:path>
              <a:path w="41275" h="22225">
                <a:moveTo>
                  <a:pt x="40837" y="0"/>
                </a:moveTo>
                <a:lnTo>
                  <a:pt x="40023" y="2011"/>
                </a:lnTo>
                <a:lnTo>
                  <a:pt x="39087" y="3931"/>
                </a:lnTo>
                <a:lnTo>
                  <a:pt x="37978" y="5760"/>
                </a:lnTo>
                <a:lnTo>
                  <a:pt x="36883" y="7619"/>
                </a:lnTo>
                <a:lnTo>
                  <a:pt x="14106" y="21915"/>
                </a:lnTo>
                <a:lnTo>
                  <a:pt x="16285" y="21915"/>
                </a:lnTo>
                <a:lnTo>
                  <a:pt x="18406" y="21457"/>
                </a:lnTo>
                <a:lnTo>
                  <a:pt x="20513" y="21031"/>
                </a:lnTo>
                <a:lnTo>
                  <a:pt x="22561" y="20299"/>
                </a:lnTo>
                <a:lnTo>
                  <a:pt x="24490" y="19293"/>
                </a:lnTo>
                <a:lnTo>
                  <a:pt x="28334" y="17343"/>
                </a:lnTo>
                <a:lnTo>
                  <a:pt x="31668" y="14447"/>
                </a:lnTo>
                <a:lnTo>
                  <a:pt x="40062" y="1981"/>
                </a:lnTo>
                <a:lnTo>
                  <a:pt x="40837" y="0"/>
                </a:lnTo>
                <a:close/>
              </a:path>
              <a:path w="41275" h="22225">
                <a:moveTo>
                  <a:pt x="2238" y="18845"/>
                </a:moveTo>
                <a:lnTo>
                  <a:pt x="3569" y="19720"/>
                </a:lnTo>
                <a:lnTo>
                  <a:pt x="7690" y="21366"/>
                </a:lnTo>
                <a:lnTo>
                  <a:pt x="9178" y="21493"/>
                </a:lnTo>
                <a:lnTo>
                  <a:pt x="7690" y="21153"/>
                </a:lnTo>
                <a:lnTo>
                  <a:pt x="3678" y="19629"/>
                </a:lnTo>
                <a:lnTo>
                  <a:pt x="2238" y="18845"/>
                </a:lnTo>
                <a:close/>
              </a:path>
              <a:path w="41275" h="22225">
                <a:moveTo>
                  <a:pt x="0" y="17373"/>
                </a:moveTo>
                <a:lnTo>
                  <a:pt x="1773" y="18592"/>
                </a:lnTo>
                <a:lnTo>
                  <a:pt x="2238" y="18845"/>
                </a:lnTo>
                <a:lnTo>
                  <a:pt x="0" y="1737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475307" y="2656870"/>
            <a:ext cx="13198" cy="3316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485138" y="2683083"/>
            <a:ext cx="2642" cy="4754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483495" y="2652603"/>
            <a:ext cx="10942" cy="32459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487984" y="2674030"/>
            <a:ext cx="5617" cy="8747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483745" y="2649921"/>
            <a:ext cx="15645" cy="28955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475482" y="2683083"/>
            <a:ext cx="2654" cy="4754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468837" y="2652603"/>
            <a:ext cx="10954" cy="32460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469672" y="2674030"/>
            <a:ext cx="5620" cy="8747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63908" y="2649921"/>
            <a:ext cx="15645" cy="28955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471827" y="2653852"/>
            <a:ext cx="19685" cy="17145"/>
          </a:xfrm>
          <a:custGeom>
            <a:avLst/>
            <a:gdLst/>
            <a:ahLst/>
            <a:cxnLst/>
            <a:rect l="l" t="t" r="r" b="b"/>
            <a:pathLst>
              <a:path w="19684" h="17144">
                <a:moveTo>
                  <a:pt x="17227" y="0"/>
                </a:moveTo>
                <a:lnTo>
                  <a:pt x="1618" y="1584"/>
                </a:lnTo>
                <a:lnTo>
                  <a:pt x="0" y="6736"/>
                </a:lnTo>
                <a:lnTo>
                  <a:pt x="4465" y="7894"/>
                </a:lnTo>
                <a:lnTo>
                  <a:pt x="5141" y="11094"/>
                </a:lnTo>
                <a:lnTo>
                  <a:pt x="4892" y="12984"/>
                </a:lnTo>
                <a:lnTo>
                  <a:pt x="5809" y="13350"/>
                </a:lnTo>
                <a:lnTo>
                  <a:pt x="7001" y="13776"/>
                </a:lnTo>
                <a:lnTo>
                  <a:pt x="8333" y="16916"/>
                </a:lnTo>
                <a:lnTo>
                  <a:pt x="12048" y="15239"/>
                </a:lnTo>
                <a:lnTo>
                  <a:pt x="12548" y="13776"/>
                </a:lnTo>
                <a:lnTo>
                  <a:pt x="13572" y="13472"/>
                </a:lnTo>
                <a:lnTo>
                  <a:pt x="14502" y="13472"/>
                </a:lnTo>
                <a:lnTo>
                  <a:pt x="15145" y="11765"/>
                </a:lnTo>
                <a:lnTo>
                  <a:pt x="15133" y="8991"/>
                </a:lnTo>
                <a:lnTo>
                  <a:pt x="17263" y="7680"/>
                </a:lnTo>
                <a:lnTo>
                  <a:pt x="19501" y="6736"/>
                </a:lnTo>
                <a:lnTo>
                  <a:pt x="18824" y="3809"/>
                </a:lnTo>
                <a:lnTo>
                  <a:pt x="17227" y="0"/>
                </a:lnTo>
                <a:close/>
              </a:path>
            </a:pathLst>
          </a:custGeom>
          <a:solidFill>
            <a:srgbClr val="6051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451802" y="2628066"/>
            <a:ext cx="60112" cy="33771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452478" y="2628158"/>
            <a:ext cx="52012" cy="2435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452478" y="2627853"/>
            <a:ext cx="52012" cy="24566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473016" y="2637302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4" h="3175">
                <a:moveTo>
                  <a:pt x="4657" y="0"/>
                </a:moveTo>
                <a:lnTo>
                  <a:pt x="0" y="0"/>
                </a:lnTo>
                <a:lnTo>
                  <a:pt x="454" y="1432"/>
                </a:lnTo>
                <a:lnTo>
                  <a:pt x="1621" y="1432"/>
                </a:lnTo>
                <a:lnTo>
                  <a:pt x="2883" y="2865"/>
                </a:lnTo>
                <a:lnTo>
                  <a:pt x="15371" y="2865"/>
                </a:lnTo>
                <a:lnTo>
                  <a:pt x="16652" y="1463"/>
                </a:lnTo>
                <a:lnTo>
                  <a:pt x="6513" y="1463"/>
                </a:lnTo>
                <a:lnTo>
                  <a:pt x="5812" y="1341"/>
                </a:lnTo>
                <a:lnTo>
                  <a:pt x="5132" y="1249"/>
                </a:lnTo>
                <a:lnTo>
                  <a:pt x="4657" y="0"/>
                </a:lnTo>
                <a:close/>
              </a:path>
              <a:path w="17144" h="3175">
                <a:moveTo>
                  <a:pt x="16931" y="1158"/>
                </a:moveTo>
                <a:lnTo>
                  <a:pt x="6513" y="1463"/>
                </a:lnTo>
                <a:lnTo>
                  <a:pt x="16652" y="1463"/>
                </a:lnTo>
                <a:lnTo>
                  <a:pt x="16931" y="115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484863" y="263434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25" y="0"/>
                </a:moveTo>
                <a:lnTo>
                  <a:pt x="73" y="30"/>
                </a:lnTo>
                <a:lnTo>
                  <a:pt x="36" y="182"/>
                </a:lnTo>
                <a:lnTo>
                  <a:pt x="3989" y="4358"/>
                </a:lnTo>
                <a:lnTo>
                  <a:pt x="4133" y="4328"/>
                </a:lnTo>
                <a:lnTo>
                  <a:pt x="4178" y="4175"/>
                </a:lnTo>
                <a:lnTo>
                  <a:pt x="225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478886" y="2635046"/>
            <a:ext cx="7620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501" y="0"/>
                </a:lnTo>
              </a:path>
            </a:pathLst>
          </a:custGeom>
          <a:ln w="9865">
            <a:solidFill>
              <a:srgbClr val="1015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473433" y="263215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6394" y="0"/>
                </a:moveTo>
                <a:lnTo>
                  <a:pt x="12" y="5333"/>
                </a:lnTo>
                <a:lnTo>
                  <a:pt x="36" y="5486"/>
                </a:lnTo>
                <a:lnTo>
                  <a:pt x="213" y="5486"/>
                </a:lnTo>
                <a:lnTo>
                  <a:pt x="6440" y="243"/>
                </a:lnTo>
                <a:lnTo>
                  <a:pt x="6394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480934" y="2635177"/>
            <a:ext cx="3619" cy="215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477185" y="2635177"/>
            <a:ext cx="3274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85208" y="2635177"/>
            <a:ext cx="3274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484875" y="26310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0" y="701"/>
                </a:lnTo>
                <a:lnTo>
                  <a:pt x="1261" y="701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81315" y="26310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0" y="701"/>
                </a:lnTo>
                <a:lnTo>
                  <a:pt x="1274" y="701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83220" y="2632190"/>
            <a:ext cx="3274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479291" y="2632190"/>
            <a:ext cx="3286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474850" y="2650865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2203" y="213"/>
                </a:moveTo>
                <a:lnTo>
                  <a:pt x="0" y="213"/>
                </a:lnTo>
                <a:lnTo>
                  <a:pt x="999" y="1676"/>
                </a:lnTo>
                <a:lnTo>
                  <a:pt x="2511" y="2651"/>
                </a:lnTo>
                <a:lnTo>
                  <a:pt x="12097" y="2651"/>
                </a:lnTo>
                <a:lnTo>
                  <a:pt x="14036" y="1371"/>
                </a:lnTo>
                <a:lnTo>
                  <a:pt x="12609" y="1371"/>
                </a:lnTo>
                <a:lnTo>
                  <a:pt x="2999" y="1188"/>
                </a:lnTo>
                <a:lnTo>
                  <a:pt x="2203" y="213"/>
                </a:lnTo>
                <a:close/>
              </a:path>
              <a:path w="14605" h="3175">
                <a:moveTo>
                  <a:pt x="14526" y="0"/>
                </a:moveTo>
                <a:lnTo>
                  <a:pt x="12609" y="213"/>
                </a:lnTo>
                <a:lnTo>
                  <a:pt x="12609" y="1371"/>
                </a:lnTo>
                <a:lnTo>
                  <a:pt x="14036" y="1371"/>
                </a:lnTo>
                <a:lnTo>
                  <a:pt x="1452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478447" y="2649783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356" y="0"/>
                </a:lnTo>
              </a:path>
            </a:pathLst>
          </a:custGeom>
          <a:ln w="8188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478030" y="2647742"/>
            <a:ext cx="2678" cy="217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481279" y="2647742"/>
            <a:ext cx="2678" cy="217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484555" y="2647742"/>
            <a:ext cx="2678" cy="217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44800" y="2600238"/>
            <a:ext cx="74566" cy="27401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74518" y="2614503"/>
            <a:ext cx="19869" cy="7833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478411" y="2608194"/>
            <a:ext cx="6796" cy="19872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479386" y="2608193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5" h="12700">
                <a:moveTo>
                  <a:pt x="4788" y="10759"/>
                </a:moveTo>
                <a:lnTo>
                  <a:pt x="2990" y="10759"/>
                </a:lnTo>
                <a:lnTo>
                  <a:pt x="2227" y="10860"/>
                </a:lnTo>
                <a:lnTo>
                  <a:pt x="5169" y="12496"/>
                </a:lnTo>
                <a:lnTo>
                  <a:pt x="4788" y="10759"/>
                </a:lnTo>
                <a:close/>
              </a:path>
              <a:path w="5715" h="12700">
                <a:moveTo>
                  <a:pt x="2478" y="0"/>
                </a:moveTo>
                <a:lnTo>
                  <a:pt x="0" y="11155"/>
                </a:lnTo>
                <a:lnTo>
                  <a:pt x="2227" y="10860"/>
                </a:lnTo>
                <a:lnTo>
                  <a:pt x="2990" y="10759"/>
                </a:lnTo>
                <a:lnTo>
                  <a:pt x="4788" y="10759"/>
                </a:lnTo>
                <a:lnTo>
                  <a:pt x="2478" y="0"/>
                </a:lnTo>
                <a:close/>
              </a:path>
              <a:path w="5715" h="12700">
                <a:moveTo>
                  <a:pt x="2990" y="10759"/>
                </a:moveTo>
                <a:lnTo>
                  <a:pt x="2154" y="10820"/>
                </a:lnTo>
                <a:lnTo>
                  <a:pt x="2990" y="10759"/>
                </a:lnTo>
                <a:close/>
              </a:path>
            </a:pathLst>
          </a:custGeom>
          <a:solidFill>
            <a:srgbClr val="6469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74518" y="2605237"/>
            <a:ext cx="18095" cy="19110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442028" y="2563893"/>
            <a:ext cx="80094" cy="96768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43418" y="2565643"/>
            <a:ext cx="77425" cy="35173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495973" y="2556774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914" y="0"/>
                </a:moveTo>
                <a:lnTo>
                  <a:pt x="0" y="304"/>
                </a:lnTo>
                <a:lnTo>
                  <a:pt x="274" y="1889"/>
                </a:lnTo>
                <a:lnTo>
                  <a:pt x="807" y="1798"/>
                </a:lnTo>
                <a:lnTo>
                  <a:pt x="676" y="1097"/>
                </a:lnTo>
                <a:lnTo>
                  <a:pt x="725" y="792"/>
                </a:lnTo>
                <a:lnTo>
                  <a:pt x="737" y="213"/>
                </a:lnTo>
                <a:lnTo>
                  <a:pt x="91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496330" y="255674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557" y="0"/>
                </a:moveTo>
                <a:lnTo>
                  <a:pt x="0" y="456"/>
                </a:lnTo>
                <a:lnTo>
                  <a:pt x="94" y="1919"/>
                </a:lnTo>
                <a:lnTo>
                  <a:pt x="450" y="1828"/>
                </a:lnTo>
                <a:lnTo>
                  <a:pt x="319" y="1127"/>
                </a:lnTo>
                <a:lnTo>
                  <a:pt x="368" y="822"/>
                </a:lnTo>
                <a:lnTo>
                  <a:pt x="380" y="243"/>
                </a:lnTo>
                <a:lnTo>
                  <a:pt x="55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495662" y="2558145"/>
            <a:ext cx="1868" cy="3413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493139" y="255778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917" y="0"/>
                </a:moveTo>
                <a:lnTo>
                  <a:pt x="0" y="335"/>
                </a:lnTo>
                <a:lnTo>
                  <a:pt x="298" y="1889"/>
                </a:lnTo>
                <a:lnTo>
                  <a:pt x="810" y="1828"/>
                </a:lnTo>
                <a:lnTo>
                  <a:pt x="691" y="1127"/>
                </a:lnTo>
                <a:lnTo>
                  <a:pt x="725" y="792"/>
                </a:lnTo>
                <a:lnTo>
                  <a:pt x="737" y="243"/>
                </a:lnTo>
                <a:lnTo>
                  <a:pt x="91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493495" y="255778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560" y="0"/>
                </a:moveTo>
                <a:lnTo>
                  <a:pt x="0" y="426"/>
                </a:lnTo>
                <a:lnTo>
                  <a:pt x="94" y="1919"/>
                </a:lnTo>
                <a:lnTo>
                  <a:pt x="454" y="1828"/>
                </a:lnTo>
                <a:lnTo>
                  <a:pt x="335" y="1127"/>
                </a:lnTo>
                <a:lnTo>
                  <a:pt x="368" y="792"/>
                </a:lnTo>
                <a:lnTo>
                  <a:pt x="380" y="243"/>
                </a:lnTo>
                <a:lnTo>
                  <a:pt x="56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492828" y="2559182"/>
            <a:ext cx="1859" cy="3382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498067" y="2566192"/>
            <a:ext cx="1118" cy="1706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498223" y="2566192"/>
            <a:ext cx="962" cy="1706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496985" y="2563540"/>
            <a:ext cx="2450" cy="3139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499960" y="2556408"/>
            <a:ext cx="798" cy="1401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500164" y="2556408"/>
            <a:ext cx="593" cy="143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499436" y="2557444"/>
            <a:ext cx="1728" cy="2590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466231" y="2568509"/>
            <a:ext cx="1261" cy="1645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466219" y="2568509"/>
            <a:ext cx="1142" cy="1645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466136" y="2569636"/>
            <a:ext cx="2736" cy="3169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469242" y="2568387"/>
            <a:ext cx="1286" cy="1676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469243" y="2568417"/>
            <a:ext cx="1117" cy="1645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469160" y="2569545"/>
            <a:ext cx="2724" cy="3139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462479" y="256960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871" y="0"/>
                </a:moveTo>
                <a:lnTo>
                  <a:pt x="0" y="30"/>
                </a:lnTo>
                <a:lnTo>
                  <a:pt x="228" y="152"/>
                </a:lnTo>
                <a:lnTo>
                  <a:pt x="478" y="487"/>
                </a:lnTo>
                <a:lnTo>
                  <a:pt x="609" y="700"/>
                </a:lnTo>
                <a:lnTo>
                  <a:pt x="810" y="1249"/>
                </a:lnTo>
                <a:lnTo>
                  <a:pt x="1203" y="1036"/>
                </a:lnTo>
                <a:lnTo>
                  <a:pt x="87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462479" y="25696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227" y="121"/>
                </a:lnTo>
                <a:lnTo>
                  <a:pt x="322" y="273"/>
                </a:lnTo>
                <a:lnTo>
                  <a:pt x="477" y="456"/>
                </a:lnTo>
                <a:lnTo>
                  <a:pt x="608" y="670"/>
                </a:lnTo>
                <a:lnTo>
                  <a:pt x="810" y="1218"/>
                </a:lnTo>
                <a:lnTo>
                  <a:pt x="1108" y="1096"/>
                </a:lnTo>
                <a:lnTo>
                  <a:pt x="608" y="60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462589" y="2570368"/>
            <a:ext cx="2499" cy="2407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443264" y="2565278"/>
            <a:ext cx="77470" cy="12700"/>
          </a:xfrm>
          <a:custGeom>
            <a:avLst/>
            <a:gdLst/>
            <a:ahLst/>
            <a:cxnLst/>
            <a:rect l="l" t="t" r="r" b="b"/>
            <a:pathLst>
              <a:path w="77469" h="12700">
                <a:moveTo>
                  <a:pt x="76331" y="0"/>
                </a:moveTo>
                <a:lnTo>
                  <a:pt x="74258" y="0"/>
                </a:lnTo>
                <a:lnTo>
                  <a:pt x="77400" y="365"/>
                </a:lnTo>
                <a:lnTo>
                  <a:pt x="75319" y="365"/>
                </a:lnTo>
                <a:lnTo>
                  <a:pt x="63491" y="7656"/>
                </a:lnTo>
                <a:lnTo>
                  <a:pt x="50600" y="7149"/>
                </a:lnTo>
                <a:lnTo>
                  <a:pt x="41031" y="3925"/>
                </a:lnTo>
                <a:lnTo>
                  <a:pt x="24667" y="11042"/>
                </a:lnTo>
                <a:lnTo>
                  <a:pt x="15226" y="12612"/>
                </a:lnTo>
                <a:lnTo>
                  <a:pt x="8406" y="8241"/>
                </a:lnTo>
                <a:lnTo>
                  <a:pt x="0" y="365"/>
                </a:lnTo>
              </a:path>
            </a:pathLst>
          </a:custGeom>
          <a:ln w="3175">
            <a:solidFill>
              <a:srgbClr val="B68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443418" y="2564942"/>
            <a:ext cx="77470" cy="97155"/>
          </a:xfrm>
          <a:custGeom>
            <a:avLst/>
            <a:gdLst/>
            <a:ahLst/>
            <a:cxnLst/>
            <a:rect l="l" t="t" r="r" b="b"/>
            <a:pathLst>
              <a:path w="77469" h="97155">
                <a:moveTo>
                  <a:pt x="39207" y="96316"/>
                </a:moveTo>
                <a:lnTo>
                  <a:pt x="68355" y="64219"/>
                </a:lnTo>
                <a:lnTo>
                  <a:pt x="77092" y="16132"/>
                </a:lnTo>
                <a:lnTo>
                  <a:pt x="76963" y="3726"/>
                </a:lnTo>
                <a:lnTo>
                  <a:pt x="74829" y="0"/>
                </a:lnTo>
                <a:lnTo>
                  <a:pt x="63896" y="7108"/>
                </a:lnTo>
                <a:lnTo>
                  <a:pt x="51799" y="7113"/>
                </a:lnTo>
                <a:lnTo>
                  <a:pt x="42102" y="4177"/>
                </a:lnTo>
                <a:lnTo>
                  <a:pt x="39695" y="3108"/>
                </a:lnTo>
                <a:lnTo>
                  <a:pt x="38884" y="2682"/>
                </a:lnTo>
                <a:lnTo>
                  <a:pt x="38528" y="2529"/>
                </a:lnTo>
                <a:lnTo>
                  <a:pt x="38290" y="2651"/>
                </a:lnTo>
                <a:lnTo>
                  <a:pt x="37528" y="3017"/>
                </a:lnTo>
                <a:lnTo>
                  <a:pt x="29802" y="6012"/>
                </a:lnTo>
                <a:lnTo>
                  <a:pt x="18105" y="7737"/>
                </a:lnTo>
                <a:lnTo>
                  <a:pt x="6135" y="3875"/>
                </a:lnTo>
                <a:lnTo>
                  <a:pt x="178" y="0"/>
                </a:lnTo>
                <a:lnTo>
                  <a:pt x="0" y="12407"/>
                </a:lnTo>
                <a:lnTo>
                  <a:pt x="7176" y="60778"/>
                </a:lnTo>
                <a:lnTo>
                  <a:pt x="33717" y="93341"/>
                </a:lnTo>
                <a:lnTo>
                  <a:pt x="38528" y="96743"/>
                </a:lnTo>
                <a:lnTo>
                  <a:pt x="38909" y="96499"/>
                </a:lnTo>
                <a:lnTo>
                  <a:pt x="39207" y="96316"/>
                </a:lnTo>
                <a:close/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443776" y="2600094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366" y="0"/>
                </a:lnTo>
              </a:path>
            </a:pathLst>
          </a:custGeom>
          <a:ln w="3508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451692" y="2628081"/>
            <a:ext cx="61594" cy="0"/>
          </a:xfrm>
          <a:custGeom>
            <a:avLst/>
            <a:gdLst/>
            <a:ahLst/>
            <a:cxnLst/>
            <a:rect l="l" t="t" r="r" b="b"/>
            <a:pathLst>
              <a:path w="61594">
                <a:moveTo>
                  <a:pt x="0" y="0"/>
                </a:moveTo>
                <a:lnTo>
                  <a:pt x="61067" y="0"/>
                </a:lnTo>
              </a:path>
            </a:pathLst>
          </a:custGeom>
          <a:ln w="3496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442025" y="2562748"/>
            <a:ext cx="40005" cy="100965"/>
          </a:xfrm>
          <a:custGeom>
            <a:avLst/>
            <a:gdLst/>
            <a:ahLst/>
            <a:cxnLst/>
            <a:rect l="l" t="t" r="r" b="b"/>
            <a:pathLst>
              <a:path w="40005" h="100964">
                <a:moveTo>
                  <a:pt x="3977" y="53903"/>
                </a:moveTo>
                <a:lnTo>
                  <a:pt x="18478" y="81808"/>
                </a:lnTo>
                <a:lnTo>
                  <a:pt x="21514" y="85496"/>
                </a:lnTo>
                <a:lnTo>
                  <a:pt x="24906" y="88879"/>
                </a:lnTo>
                <a:lnTo>
                  <a:pt x="32112" y="95158"/>
                </a:lnTo>
                <a:lnTo>
                  <a:pt x="35955" y="98023"/>
                </a:lnTo>
                <a:lnTo>
                  <a:pt x="39933" y="100644"/>
                </a:lnTo>
                <a:lnTo>
                  <a:pt x="35980" y="97993"/>
                </a:lnTo>
                <a:lnTo>
                  <a:pt x="32145" y="95097"/>
                </a:lnTo>
                <a:lnTo>
                  <a:pt x="6335" y="61356"/>
                </a:lnTo>
                <a:lnTo>
                  <a:pt x="3977" y="53903"/>
                </a:lnTo>
                <a:close/>
              </a:path>
              <a:path w="40005" h="100964">
                <a:moveTo>
                  <a:pt x="3901" y="53593"/>
                </a:moveTo>
                <a:lnTo>
                  <a:pt x="3945" y="53802"/>
                </a:lnTo>
                <a:lnTo>
                  <a:pt x="3901" y="53593"/>
                </a:lnTo>
                <a:close/>
              </a:path>
              <a:path w="40005" h="100964">
                <a:moveTo>
                  <a:pt x="153" y="26099"/>
                </a:moveTo>
                <a:lnTo>
                  <a:pt x="279" y="31841"/>
                </a:lnTo>
                <a:lnTo>
                  <a:pt x="1684" y="44493"/>
                </a:lnTo>
                <a:lnTo>
                  <a:pt x="3901" y="53593"/>
                </a:lnTo>
                <a:lnTo>
                  <a:pt x="1349" y="41347"/>
                </a:lnTo>
                <a:lnTo>
                  <a:pt x="260" y="28651"/>
                </a:lnTo>
                <a:lnTo>
                  <a:pt x="153" y="26099"/>
                </a:lnTo>
                <a:close/>
              </a:path>
              <a:path w="40005" h="100964">
                <a:moveTo>
                  <a:pt x="35" y="20710"/>
                </a:moveTo>
                <a:lnTo>
                  <a:pt x="59" y="23865"/>
                </a:lnTo>
                <a:lnTo>
                  <a:pt x="153" y="26099"/>
                </a:lnTo>
                <a:lnTo>
                  <a:pt x="35" y="20710"/>
                </a:lnTo>
                <a:close/>
              </a:path>
              <a:path w="40005" h="100964">
                <a:moveTo>
                  <a:pt x="272" y="0"/>
                </a:moveTo>
                <a:lnTo>
                  <a:pt x="116" y="5837"/>
                </a:lnTo>
                <a:lnTo>
                  <a:pt x="16" y="14356"/>
                </a:lnTo>
                <a:lnTo>
                  <a:pt x="0" y="19110"/>
                </a:lnTo>
                <a:lnTo>
                  <a:pt x="35" y="20710"/>
                </a:lnTo>
                <a:lnTo>
                  <a:pt x="59" y="14356"/>
                </a:lnTo>
                <a:lnTo>
                  <a:pt x="83" y="9570"/>
                </a:lnTo>
                <a:lnTo>
                  <a:pt x="166" y="4785"/>
                </a:lnTo>
                <a:lnTo>
                  <a:pt x="297" y="30"/>
                </a:lnTo>
                <a:lnTo>
                  <a:pt x="643" y="30"/>
                </a:lnTo>
                <a:lnTo>
                  <a:pt x="272" y="0"/>
                </a:lnTo>
                <a:close/>
              </a:path>
              <a:path w="40005" h="100964">
                <a:moveTo>
                  <a:pt x="1452" y="579"/>
                </a:moveTo>
                <a:lnTo>
                  <a:pt x="1915" y="609"/>
                </a:lnTo>
                <a:lnTo>
                  <a:pt x="1452" y="579"/>
                </a:lnTo>
                <a:close/>
              </a:path>
              <a:path w="40005" h="100964">
                <a:moveTo>
                  <a:pt x="1190" y="91"/>
                </a:moveTo>
                <a:lnTo>
                  <a:pt x="1333" y="213"/>
                </a:lnTo>
                <a:lnTo>
                  <a:pt x="1190" y="91"/>
                </a:lnTo>
                <a:close/>
              </a:path>
              <a:path w="40005" h="100964">
                <a:moveTo>
                  <a:pt x="643" y="30"/>
                </a:moveTo>
                <a:lnTo>
                  <a:pt x="1190" y="91"/>
                </a:lnTo>
                <a:lnTo>
                  <a:pt x="1013" y="60"/>
                </a:lnTo>
                <a:lnTo>
                  <a:pt x="643" y="3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445870" y="2563297"/>
            <a:ext cx="36195" cy="8255"/>
          </a:xfrm>
          <a:custGeom>
            <a:avLst/>
            <a:gdLst/>
            <a:ahLst/>
            <a:cxnLst/>
            <a:rect l="l" t="t" r="r" b="b"/>
            <a:pathLst>
              <a:path w="36194" h="8255">
                <a:moveTo>
                  <a:pt x="5373" y="5092"/>
                </a:moveTo>
                <a:lnTo>
                  <a:pt x="6071" y="5516"/>
                </a:lnTo>
                <a:lnTo>
                  <a:pt x="7574" y="6217"/>
                </a:lnTo>
                <a:lnTo>
                  <a:pt x="10585" y="7589"/>
                </a:lnTo>
                <a:lnTo>
                  <a:pt x="13920" y="8138"/>
                </a:lnTo>
                <a:lnTo>
                  <a:pt x="20516" y="8046"/>
                </a:lnTo>
                <a:lnTo>
                  <a:pt x="20844" y="7985"/>
                </a:lnTo>
                <a:lnTo>
                  <a:pt x="13941" y="7985"/>
                </a:lnTo>
                <a:lnTo>
                  <a:pt x="10631" y="7467"/>
                </a:lnTo>
                <a:lnTo>
                  <a:pt x="5373" y="5092"/>
                </a:lnTo>
                <a:close/>
              </a:path>
              <a:path w="36194" h="8255">
                <a:moveTo>
                  <a:pt x="36030" y="2621"/>
                </a:moveTo>
                <a:lnTo>
                  <a:pt x="34588" y="3413"/>
                </a:lnTo>
                <a:lnTo>
                  <a:pt x="33089" y="4084"/>
                </a:lnTo>
                <a:lnTo>
                  <a:pt x="31565" y="4693"/>
                </a:lnTo>
                <a:lnTo>
                  <a:pt x="30053" y="5333"/>
                </a:lnTo>
                <a:lnTo>
                  <a:pt x="28492" y="5882"/>
                </a:lnTo>
                <a:lnTo>
                  <a:pt x="26907" y="6339"/>
                </a:lnTo>
                <a:lnTo>
                  <a:pt x="23777" y="7284"/>
                </a:lnTo>
                <a:lnTo>
                  <a:pt x="20503" y="7894"/>
                </a:lnTo>
                <a:lnTo>
                  <a:pt x="13941" y="7985"/>
                </a:lnTo>
                <a:lnTo>
                  <a:pt x="20844" y="7985"/>
                </a:lnTo>
                <a:lnTo>
                  <a:pt x="23801" y="7437"/>
                </a:lnTo>
                <a:lnTo>
                  <a:pt x="30098" y="5486"/>
                </a:lnTo>
                <a:lnTo>
                  <a:pt x="33146" y="4236"/>
                </a:lnTo>
                <a:lnTo>
                  <a:pt x="36030" y="2621"/>
                </a:lnTo>
                <a:close/>
              </a:path>
              <a:path w="36194" h="8255">
                <a:moveTo>
                  <a:pt x="1214" y="1554"/>
                </a:moveTo>
                <a:lnTo>
                  <a:pt x="2023" y="2590"/>
                </a:lnTo>
                <a:lnTo>
                  <a:pt x="4620" y="4754"/>
                </a:lnTo>
                <a:lnTo>
                  <a:pt x="5373" y="5092"/>
                </a:lnTo>
                <a:lnTo>
                  <a:pt x="4666" y="4663"/>
                </a:lnTo>
                <a:lnTo>
                  <a:pt x="2121" y="2529"/>
                </a:lnTo>
                <a:lnTo>
                  <a:pt x="1214" y="1554"/>
                </a:lnTo>
                <a:close/>
              </a:path>
              <a:path w="36194" h="8255">
                <a:moveTo>
                  <a:pt x="0" y="0"/>
                </a:moveTo>
                <a:lnTo>
                  <a:pt x="987" y="1310"/>
                </a:lnTo>
                <a:lnTo>
                  <a:pt x="1214" y="155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481958" y="2563297"/>
            <a:ext cx="36830" cy="8255"/>
          </a:xfrm>
          <a:custGeom>
            <a:avLst/>
            <a:gdLst/>
            <a:ahLst/>
            <a:cxnLst/>
            <a:rect l="l" t="t" r="r" b="b"/>
            <a:pathLst>
              <a:path w="36830" h="8255">
                <a:moveTo>
                  <a:pt x="0" y="2621"/>
                </a:moveTo>
                <a:lnTo>
                  <a:pt x="22372" y="8199"/>
                </a:lnTo>
                <a:lnTo>
                  <a:pt x="23174" y="8046"/>
                </a:lnTo>
                <a:lnTo>
                  <a:pt x="22347" y="8046"/>
                </a:lnTo>
                <a:lnTo>
                  <a:pt x="15715" y="7955"/>
                </a:lnTo>
                <a:lnTo>
                  <a:pt x="1475" y="3383"/>
                </a:lnTo>
                <a:lnTo>
                  <a:pt x="0" y="2621"/>
                </a:lnTo>
                <a:close/>
              </a:path>
              <a:path w="36830" h="8255">
                <a:moveTo>
                  <a:pt x="31021" y="4961"/>
                </a:moveTo>
                <a:lnTo>
                  <a:pt x="25706" y="7437"/>
                </a:lnTo>
                <a:lnTo>
                  <a:pt x="22347" y="8046"/>
                </a:lnTo>
                <a:lnTo>
                  <a:pt x="23174" y="8046"/>
                </a:lnTo>
                <a:lnTo>
                  <a:pt x="25740" y="7559"/>
                </a:lnTo>
                <a:lnTo>
                  <a:pt x="30278" y="5425"/>
                </a:lnTo>
                <a:lnTo>
                  <a:pt x="31021" y="4961"/>
                </a:lnTo>
                <a:close/>
              </a:path>
              <a:path w="36830" h="8255">
                <a:moveTo>
                  <a:pt x="35064" y="1714"/>
                </a:moveTo>
                <a:lnTo>
                  <a:pt x="34302" y="2468"/>
                </a:lnTo>
                <a:lnTo>
                  <a:pt x="33003" y="3474"/>
                </a:lnTo>
                <a:lnTo>
                  <a:pt x="31693" y="4541"/>
                </a:lnTo>
                <a:lnTo>
                  <a:pt x="31021" y="4961"/>
                </a:lnTo>
                <a:lnTo>
                  <a:pt x="31729" y="4632"/>
                </a:lnTo>
                <a:lnTo>
                  <a:pt x="34372" y="2499"/>
                </a:lnTo>
                <a:lnTo>
                  <a:pt x="35064" y="1714"/>
                </a:lnTo>
                <a:close/>
              </a:path>
              <a:path w="36830" h="8255">
                <a:moveTo>
                  <a:pt x="36575" y="0"/>
                </a:moveTo>
                <a:lnTo>
                  <a:pt x="35064" y="1714"/>
                </a:lnTo>
                <a:lnTo>
                  <a:pt x="35503" y="1280"/>
                </a:lnTo>
                <a:lnTo>
                  <a:pt x="3657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481958" y="2563418"/>
            <a:ext cx="40005" cy="100330"/>
          </a:xfrm>
          <a:custGeom>
            <a:avLst/>
            <a:gdLst/>
            <a:ahLst/>
            <a:cxnLst/>
            <a:rect l="l" t="t" r="r" b="b"/>
            <a:pathLst>
              <a:path w="40005" h="100330">
                <a:moveTo>
                  <a:pt x="27671" y="72129"/>
                </a:moveTo>
                <a:lnTo>
                  <a:pt x="0" y="100035"/>
                </a:lnTo>
                <a:lnTo>
                  <a:pt x="7656" y="94548"/>
                </a:lnTo>
                <a:lnTo>
                  <a:pt x="14871" y="88513"/>
                </a:lnTo>
                <a:lnTo>
                  <a:pt x="18263" y="85191"/>
                </a:lnTo>
                <a:lnTo>
                  <a:pt x="22991" y="79448"/>
                </a:lnTo>
                <a:lnTo>
                  <a:pt x="27671" y="72129"/>
                </a:lnTo>
                <a:close/>
              </a:path>
              <a:path w="40005" h="100330">
                <a:moveTo>
                  <a:pt x="28593" y="70687"/>
                </a:moveTo>
                <a:lnTo>
                  <a:pt x="27671" y="72129"/>
                </a:lnTo>
                <a:lnTo>
                  <a:pt x="28440" y="71015"/>
                </a:lnTo>
                <a:lnTo>
                  <a:pt x="28593" y="70687"/>
                </a:lnTo>
                <a:close/>
              </a:path>
              <a:path w="40005" h="100330">
                <a:moveTo>
                  <a:pt x="33734" y="59615"/>
                </a:moveTo>
                <a:lnTo>
                  <a:pt x="28593" y="70687"/>
                </a:lnTo>
                <a:lnTo>
                  <a:pt x="29864" y="68699"/>
                </a:lnTo>
                <a:lnTo>
                  <a:pt x="33734" y="59615"/>
                </a:lnTo>
                <a:close/>
              </a:path>
              <a:path w="40005" h="100330">
                <a:moveTo>
                  <a:pt x="33829" y="59394"/>
                </a:moveTo>
                <a:lnTo>
                  <a:pt x="33734" y="59615"/>
                </a:lnTo>
                <a:lnTo>
                  <a:pt x="33817" y="59437"/>
                </a:lnTo>
                <a:close/>
              </a:path>
              <a:path w="40005" h="100330">
                <a:moveTo>
                  <a:pt x="39725" y="8612"/>
                </a:moveTo>
                <a:lnTo>
                  <a:pt x="33829" y="59394"/>
                </a:lnTo>
                <a:lnTo>
                  <a:pt x="34863" y="56967"/>
                </a:lnTo>
                <a:lnTo>
                  <a:pt x="39844" y="13594"/>
                </a:lnTo>
                <a:lnTo>
                  <a:pt x="39725" y="8612"/>
                </a:lnTo>
                <a:close/>
              </a:path>
              <a:path w="40005" h="100330">
                <a:moveTo>
                  <a:pt x="39588" y="2879"/>
                </a:moveTo>
                <a:lnTo>
                  <a:pt x="39725" y="8612"/>
                </a:lnTo>
                <a:lnTo>
                  <a:pt x="39672" y="5638"/>
                </a:lnTo>
                <a:lnTo>
                  <a:pt x="39588" y="2879"/>
                </a:lnTo>
                <a:close/>
              </a:path>
              <a:path w="40005" h="100330">
                <a:moveTo>
                  <a:pt x="38398" y="0"/>
                </a:moveTo>
                <a:lnTo>
                  <a:pt x="38673" y="426"/>
                </a:lnTo>
                <a:lnTo>
                  <a:pt x="39041" y="792"/>
                </a:lnTo>
                <a:lnTo>
                  <a:pt x="39529" y="944"/>
                </a:lnTo>
                <a:lnTo>
                  <a:pt x="39588" y="2879"/>
                </a:lnTo>
                <a:lnTo>
                  <a:pt x="39542" y="944"/>
                </a:lnTo>
                <a:lnTo>
                  <a:pt x="39054" y="761"/>
                </a:lnTo>
                <a:lnTo>
                  <a:pt x="38682" y="396"/>
                </a:lnTo>
                <a:lnTo>
                  <a:pt x="383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42060" y="2565400"/>
            <a:ext cx="10441" cy="6705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511451" y="2565400"/>
            <a:ext cx="10369" cy="6705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477469" y="2567472"/>
            <a:ext cx="3559" cy="4846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468136" y="2526903"/>
            <a:ext cx="23871" cy="35508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485744" y="2548483"/>
            <a:ext cx="1917" cy="472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484482" y="2549550"/>
            <a:ext cx="1798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483058" y="2550678"/>
            <a:ext cx="1661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481532" y="2551226"/>
            <a:ext cx="1516" cy="4754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480185" y="2550891"/>
            <a:ext cx="1500" cy="4754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478434" y="2551013"/>
            <a:ext cx="1507" cy="4754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477078" y="2549977"/>
            <a:ext cx="1495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475564" y="2548757"/>
            <a:ext cx="2002" cy="4663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474662" y="2546929"/>
            <a:ext cx="2249" cy="4541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485744" y="2545709"/>
            <a:ext cx="1917" cy="472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484482" y="2546776"/>
            <a:ext cx="1733" cy="4785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483057" y="2547904"/>
            <a:ext cx="1663" cy="4754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481531" y="2548453"/>
            <a:ext cx="1516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480185" y="2548148"/>
            <a:ext cx="1500" cy="4724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478433" y="2548239"/>
            <a:ext cx="1508" cy="4754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477070" y="2547234"/>
            <a:ext cx="1502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475564" y="2545984"/>
            <a:ext cx="2002" cy="4693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474662" y="2544185"/>
            <a:ext cx="2249" cy="4510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471623" y="2554213"/>
            <a:ext cx="2276" cy="5120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474040" y="2552811"/>
            <a:ext cx="2548" cy="594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472339" y="2550525"/>
            <a:ext cx="2535" cy="594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475875" y="2550525"/>
            <a:ext cx="2560" cy="597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474159" y="2548575"/>
            <a:ext cx="2548" cy="597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470992" y="2548757"/>
            <a:ext cx="2441" cy="5120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472540" y="2546593"/>
            <a:ext cx="2249" cy="4724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472589" y="2543698"/>
            <a:ext cx="2261" cy="4724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472875" y="2541534"/>
            <a:ext cx="2224" cy="4754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474281" y="2543515"/>
            <a:ext cx="3130" cy="597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476268" y="2546411"/>
            <a:ext cx="2797" cy="597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488268" y="2553970"/>
            <a:ext cx="2929" cy="5150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485363" y="2553268"/>
            <a:ext cx="3310" cy="597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486424" y="2550617"/>
            <a:ext cx="3297" cy="5973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483007" y="2551531"/>
            <a:ext cx="3310" cy="594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484162" y="2549184"/>
            <a:ext cx="3322" cy="597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487113" y="2548696"/>
            <a:ext cx="3322" cy="4754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484936" y="2547051"/>
            <a:ext cx="2892" cy="4602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485113" y="2542540"/>
            <a:ext cx="3858" cy="5729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482208" y="2544490"/>
            <a:ext cx="3870" cy="5729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481376" y="2547721"/>
            <a:ext cx="3486" cy="5882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485198" y="2544033"/>
            <a:ext cx="2176" cy="4754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483294" y="2545161"/>
            <a:ext cx="2188" cy="4724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481561" y="2545709"/>
            <a:ext cx="1862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479906" y="2545374"/>
            <a:ext cx="1843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477749" y="2545466"/>
            <a:ext cx="1844" cy="4754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476051" y="2544429"/>
            <a:ext cx="1875" cy="4785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486732" y="2540863"/>
            <a:ext cx="2371" cy="4724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485198" y="2541960"/>
            <a:ext cx="2176" cy="4754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483294" y="2543058"/>
            <a:ext cx="2188" cy="475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481573" y="2543637"/>
            <a:ext cx="1841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479906" y="2543302"/>
            <a:ext cx="1843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77749" y="2543424"/>
            <a:ext cx="1854" cy="472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476062" y="2542387"/>
            <a:ext cx="1865" cy="472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474662" y="2541595"/>
            <a:ext cx="2413" cy="4693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473708" y="253933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81" y="0"/>
                </a:moveTo>
                <a:lnTo>
                  <a:pt x="450" y="701"/>
                </a:lnTo>
                <a:lnTo>
                  <a:pt x="0" y="1737"/>
                </a:lnTo>
                <a:lnTo>
                  <a:pt x="1606" y="2620"/>
                </a:lnTo>
                <a:lnTo>
                  <a:pt x="2106" y="1432"/>
                </a:lnTo>
                <a:lnTo>
                  <a:pt x="2167" y="274"/>
                </a:lnTo>
                <a:lnTo>
                  <a:pt x="1725" y="30"/>
                </a:lnTo>
                <a:lnTo>
                  <a:pt x="108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485781" y="2539187"/>
            <a:ext cx="2487" cy="4754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486875" y="2538028"/>
            <a:ext cx="2502" cy="4785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483650" y="2540315"/>
            <a:ext cx="2462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81707" y="2540863"/>
            <a:ext cx="2085" cy="4754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79827" y="2540528"/>
            <a:ext cx="2096" cy="4785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77384" y="2540619"/>
            <a:ext cx="2075" cy="4785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75467" y="2539613"/>
            <a:ext cx="2085" cy="4754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73397" y="2538394"/>
            <a:ext cx="2797" cy="4663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472159" y="2536565"/>
            <a:ext cx="3084" cy="4571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487235" y="2535011"/>
            <a:ext cx="2523" cy="4693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485579" y="2536078"/>
            <a:ext cx="2331" cy="4785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483565" y="2537175"/>
            <a:ext cx="2310" cy="4785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481729" y="2537754"/>
            <a:ext cx="1969" cy="4754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479954" y="2537419"/>
            <a:ext cx="1959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477655" y="2537541"/>
            <a:ext cx="1958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475838" y="2536505"/>
            <a:ext cx="1978" cy="4754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473875" y="2535285"/>
            <a:ext cx="2642" cy="4663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472720" y="2533456"/>
            <a:ext cx="2916" cy="4541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487235" y="2532237"/>
            <a:ext cx="2523" cy="472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485579" y="2533335"/>
            <a:ext cx="2331" cy="4754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483565" y="2534432"/>
            <a:ext cx="2310" cy="4754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481728" y="2534980"/>
            <a:ext cx="1969" cy="4754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479944" y="2534676"/>
            <a:ext cx="1969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477654" y="2534767"/>
            <a:ext cx="1949" cy="4785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475837" y="2533731"/>
            <a:ext cx="1979" cy="4785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473875" y="2532512"/>
            <a:ext cx="2642" cy="4693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472720" y="2530683"/>
            <a:ext cx="2916" cy="4571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488329" y="2557414"/>
            <a:ext cx="9168" cy="8716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495495" y="2564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66" y="0"/>
                </a:moveTo>
                <a:lnTo>
                  <a:pt x="0" y="761"/>
                </a:lnTo>
                <a:lnTo>
                  <a:pt x="286" y="1005"/>
                </a:lnTo>
                <a:lnTo>
                  <a:pt x="621" y="1341"/>
                </a:lnTo>
                <a:lnTo>
                  <a:pt x="1085" y="1767"/>
                </a:lnTo>
                <a:lnTo>
                  <a:pt x="1560" y="2225"/>
                </a:lnTo>
                <a:lnTo>
                  <a:pt x="1691" y="1767"/>
                </a:lnTo>
                <a:lnTo>
                  <a:pt x="1953" y="1523"/>
                </a:lnTo>
                <a:lnTo>
                  <a:pt x="2215" y="1310"/>
                </a:lnTo>
                <a:lnTo>
                  <a:pt x="2261" y="792"/>
                </a:lnTo>
                <a:lnTo>
                  <a:pt x="1691" y="792"/>
                </a:lnTo>
                <a:lnTo>
                  <a:pt x="905" y="304"/>
                </a:lnTo>
                <a:lnTo>
                  <a:pt x="466" y="0"/>
                </a:lnTo>
                <a:close/>
              </a:path>
              <a:path w="2540" h="2539">
                <a:moveTo>
                  <a:pt x="2245" y="1310"/>
                </a:moveTo>
                <a:lnTo>
                  <a:pt x="2240" y="1463"/>
                </a:lnTo>
                <a:lnTo>
                  <a:pt x="2245" y="1310"/>
                </a:lnTo>
                <a:close/>
              </a:path>
              <a:path w="2540" h="2539">
                <a:moveTo>
                  <a:pt x="2264" y="701"/>
                </a:moveTo>
                <a:lnTo>
                  <a:pt x="1691" y="792"/>
                </a:lnTo>
                <a:lnTo>
                  <a:pt x="2261" y="792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495306" y="2564455"/>
            <a:ext cx="2392" cy="2102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494949" y="25639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05" y="0"/>
                </a:moveTo>
                <a:lnTo>
                  <a:pt x="0" y="761"/>
                </a:lnTo>
                <a:lnTo>
                  <a:pt x="274" y="975"/>
                </a:lnTo>
                <a:lnTo>
                  <a:pt x="451" y="1158"/>
                </a:lnTo>
                <a:lnTo>
                  <a:pt x="618" y="1249"/>
                </a:lnTo>
                <a:lnTo>
                  <a:pt x="1069" y="1645"/>
                </a:lnTo>
                <a:lnTo>
                  <a:pt x="1536" y="2042"/>
                </a:lnTo>
                <a:lnTo>
                  <a:pt x="1655" y="1554"/>
                </a:lnTo>
                <a:lnTo>
                  <a:pt x="2142" y="1066"/>
                </a:lnTo>
                <a:lnTo>
                  <a:pt x="2167" y="609"/>
                </a:lnTo>
                <a:lnTo>
                  <a:pt x="1606" y="609"/>
                </a:lnTo>
                <a:lnTo>
                  <a:pt x="405" y="0"/>
                </a:lnTo>
                <a:close/>
              </a:path>
              <a:path w="2540" h="2539">
                <a:moveTo>
                  <a:pt x="2167" y="1066"/>
                </a:moveTo>
                <a:close/>
              </a:path>
              <a:path w="2540" h="2539">
                <a:moveTo>
                  <a:pt x="2167" y="487"/>
                </a:moveTo>
                <a:lnTo>
                  <a:pt x="1606" y="609"/>
                </a:lnTo>
                <a:lnTo>
                  <a:pt x="2167" y="609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494733" y="2563967"/>
            <a:ext cx="2322" cy="1980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494114" y="25630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78" y="0"/>
                </a:moveTo>
                <a:lnTo>
                  <a:pt x="0" y="731"/>
                </a:lnTo>
                <a:lnTo>
                  <a:pt x="274" y="1005"/>
                </a:lnTo>
                <a:lnTo>
                  <a:pt x="441" y="1188"/>
                </a:lnTo>
                <a:lnTo>
                  <a:pt x="618" y="1341"/>
                </a:lnTo>
                <a:lnTo>
                  <a:pt x="1126" y="1889"/>
                </a:lnTo>
                <a:lnTo>
                  <a:pt x="1560" y="2346"/>
                </a:lnTo>
                <a:lnTo>
                  <a:pt x="1728" y="1889"/>
                </a:lnTo>
                <a:lnTo>
                  <a:pt x="1990" y="1706"/>
                </a:lnTo>
                <a:lnTo>
                  <a:pt x="2273" y="1493"/>
                </a:lnTo>
                <a:lnTo>
                  <a:pt x="2309" y="1188"/>
                </a:lnTo>
                <a:lnTo>
                  <a:pt x="2343" y="914"/>
                </a:lnTo>
                <a:lnTo>
                  <a:pt x="1740" y="914"/>
                </a:lnTo>
                <a:lnTo>
                  <a:pt x="917" y="335"/>
                </a:lnTo>
                <a:lnTo>
                  <a:pt x="478" y="0"/>
                </a:lnTo>
                <a:close/>
              </a:path>
              <a:path w="2540" h="2539">
                <a:moveTo>
                  <a:pt x="2291" y="1493"/>
                </a:moveTo>
                <a:lnTo>
                  <a:pt x="2285" y="1645"/>
                </a:lnTo>
                <a:lnTo>
                  <a:pt x="2291" y="1493"/>
                </a:lnTo>
                <a:close/>
              </a:path>
              <a:path w="2540" h="2539">
                <a:moveTo>
                  <a:pt x="2346" y="883"/>
                </a:moveTo>
                <a:lnTo>
                  <a:pt x="1740" y="914"/>
                </a:lnTo>
                <a:lnTo>
                  <a:pt x="2343" y="91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493913" y="2563114"/>
            <a:ext cx="2453" cy="225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493532" y="256226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67" y="0"/>
                </a:moveTo>
                <a:lnTo>
                  <a:pt x="0" y="701"/>
                </a:lnTo>
                <a:lnTo>
                  <a:pt x="368" y="1249"/>
                </a:lnTo>
                <a:lnTo>
                  <a:pt x="524" y="1432"/>
                </a:lnTo>
                <a:lnTo>
                  <a:pt x="917" y="1981"/>
                </a:lnTo>
                <a:lnTo>
                  <a:pt x="1298" y="2560"/>
                </a:lnTo>
                <a:lnTo>
                  <a:pt x="1560" y="2103"/>
                </a:lnTo>
                <a:lnTo>
                  <a:pt x="1880" y="1920"/>
                </a:lnTo>
                <a:lnTo>
                  <a:pt x="2225" y="1737"/>
                </a:lnTo>
                <a:lnTo>
                  <a:pt x="2404" y="1097"/>
                </a:lnTo>
                <a:lnTo>
                  <a:pt x="1761" y="1066"/>
                </a:lnTo>
                <a:lnTo>
                  <a:pt x="1060" y="396"/>
                </a:lnTo>
                <a:lnTo>
                  <a:pt x="667" y="0"/>
                </a:lnTo>
                <a:close/>
              </a:path>
              <a:path w="2540" h="3175">
                <a:moveTo>
                  <a:pt x="2242" y="1737"/>
                </a:moveTo>
                <a:lnTo>
                  <a:pt x="2203" y="1889"/>
                </a:lnTo>
                <a:lnTo>
                  <a:pt x="2242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493364" y="2562291"/>
            <a:ext cx="2489" cy="2468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492770" y="256146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67" y="0"/>
                </a:moveTo>
                <a:lnTo>
                  <a:pt x="0" y="701"/>
                </a:lnTo>
                <a:lnTo>
                  <a:pt x="287" y="1097"/>
                </a:lnTo>
                <a:lnTo>
                  <a:pt x="380" y="1249"/>
                </a:lnTo>
                <a:lnTo>
                  <a:pt x="536" y="1432"/>
                </a:lnTo>
                <a:lnTo>
                  <a:pt x="929" y="1981"/>
                </a:lnTo>
                <a:lnTo>
                  <a:pt x="1298" y="2560"/>
                </a:lnTo>
                <a:lnTo>
                  <a:pt x="1560" y="2103"/>
                </a:lnTo>
                <a:lnTo>
                  <a:pt x="1892" y="1920"/>
                </a:lnTo>
                <a:lnTo>
                  <a:pt x="2225" y="1706"/>
                </a:lnTo>
                <a:lnTo>
                  <a:pt x="2298" y="1523"/>
                </a:lnTo>
                <a:lnTo>
                  <a:pt x="2429" y="1097"/>
                </a:lnTo>
                <a:lnTo>
                  <a:pt x="1786" y="1066"/>
                </a:lnTo>
                <a:lnTo>
                  <a:pt x="1069" y="396"/>
                </a:lnTo>
                <a:lnTo>
                  <a:pt x="667" y="0"/>
                </a:lnTo>
                <a:close/>
              </a:path>
              <a:path w="2540" h="3175">
                <a:moveTo>
                  <a:pt x="2255" y="1706"/>
                </a:moveTo>
                <a:lnTo>
                  <a:pt x="2212" y="1889"/>
                </a:lnTo>
                <a:lnTo>
                  <a:pt x="2255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492590" y="2561529"/>
            <a:ext cx="2523" cy="2468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92139" y="2560797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43" y="0"/>
                </a:moveTo>
                <a:lnTo>
                  <a:pt x="0" y="701"/>
                </a:lnTo>
                <a:lnTo>
                  <a:pt x="244" y="1066"/>
                </a:lnTo>
                <a:lnTo>
                  <a:pt x="356" y="1249"/>
                </a:lnTo>
                <a:lnTo>
                  <a:pt x="512" y="1432"/>
                </a:lnTo>
                <a:lnTo>
                  <a:pt x="905" y="1981"/>
                </a:lnTo>
                <a:lnTo>
                  <a:pt x="1286" y="2560"/>
                </a:lnTo>
                <a:lnTo>
                  <a:pt x="1560" y="2103"/>
                </a:lnTo>
                <a:lnTo>
                  <a:pt x="1868" y="1920"/>
                </a:lnTo>
                <a:lnTo>
                  <a:pt x="2191" y="1737"/>
                </a:lnTo>
                <a:lnTo>
                  <a:pt x="2273" y="1523"/>
                </a:lnTo>
                <a:lnTo>
                  <a:pt x="2392" y="1127"/>
                </a:lnTo>
                <a:lnTo>
                  <a:pt x="1761" y="1066"/>
                </a:lnTo>
                <a:lnTo>
                  <a:pt x="1024" y="396"/>
                </a:lnTo>
                <a:lnTo>
                  <a:pt x="643" y="0"/>
                </a:lnTo>
                <a:close/>
              </a:path>
              <a:path w="2540" h="3175">
                <a:moveTo>
                  <a:pt x="2225" y="1737"/>
                </a:moveTo>
                <a:lnTo>
                  <a:pt x="2191" y="1889"/>
                </a:lnTo>
                <a:lnTo>
                  <a:pt x="2225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491971" y="2560858"/>
            <a:ext cx="2465" cy="243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491483" y="256009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91" y="0"/>
                </a:moveTo>
                <a:lnTo>
                  <a:pt x="0" y="731"/>
                </a:lnTo>
                <a:lnTo>
                  <a:pt x="258" y="1097"/>
                </a:lnTo>
                <a:lnTo>
                  <a:pt x="380" y="1280"/>
                </a:lnTo>
                <a:lnTo>
                  <a:pt x="536" y="1463"/>
                </a:lnTo>
                <a:lnTo>
                  <a:pt x="905" y="2042"/>
                </a:lnTo>
                <a:lnTo>
                  <a:pt x="1298" y="2590"/>
                </a:lnTo>
                <a:lnTo>
                  <a:pt x="1572" y="2133"/>
                </a:lnTo>
                <a:lnTo>
                  <a:pt x="1904" y="1920"/>
                </a:lnTo>
                <a:lnTo>
                  <a:pt x="2237" y="1737"/>
                </a:lnTo>
                <a:lnTo>
                  <a:pt x="2350" y="1463"/>
                </a:lnTo>
                <a:lnTo>
                  <a:pt x="2441" y="1097"/>
                </a:lnTo>
                <a:lnTo>
                  <a:pt x="1798" y="1066"/>
                </a:lnTo>
                <a:lnTo>
                  <a:pt x="1094" y="396"/>
                </a:lnTo>
                <a:lnTo>
                  <a:pt x="691" y="0"/>
                </a:lnTo>
                <a:close/>
              </a:path>
              <a:path w="2540" h="3175">
                <a:moveTo>
                  <a:pt x="2272" y="1737"/>
                </a:moveTo>
                <a:lnTo>
                  <a:pt x="2228" y="1889"/>
                </a:lnTo>
                <a:lnTo>
                  <a:pt x="2272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91316" y="2560157"/>
            <a:ext cx="2547" cy="2499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490865" y="2559395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701" y="0"/>
                </a:moveTo>
                <a:lnTo>
                  <a:pt x="0" y="731"/>
                </a:lnTo>
                <a:lnTo>
                  <a:pt x="249" y="1066"/>
                </a:lnTo>
                <a:lnTo>
                  <a:pt x="380" y="1280"/>
                </a:lnTo>
                <a:lnTo>
                  <a:pt x="536" y="1463"/>
                </a:lnTo>
                <a:lnTo>
                  <a:pt x="929" y="2011"/>
                </a:lnTo>
                <a:lnTo>
                  <a:pt x="1298" y="2590"/>
                </a:lnTo>
                <a:lnTo>
                  <a:pt x="1581" y="2133"/>
                </a:lnTo>
                <a:lnTo>
                  <a:pt x="1917" y="1920"/>
                </a:lnTo>
                <a:lnTo>
                  <a:pt x="2261" y="1737"/>
                </a:lnTo>
                <a:lnTo>
                  <a:pt x="2371" y="1463"/>
                </a:lnTo>
                <a:lnTo>
                  <a:pt x="2474" y="1066"/>
                </a:lnTo>
                <a:lnTo>
                  <a:pt x="1831" y="1036"/>
                </a:lnTo>
                <a:lnTo>
                  <a:pt x="1094" y="396"/>
                </a:lnTo>
                <a:lnTo>
                  <a:pt x="701" y="0"/>
                </a:lnTo>
                <a:close/>
              </a:path>
              <a:path w="2540" h="3175">
                <a:moveTo>
                  <a:pt x="2293" y="1737"/>
                </a:moveTo>
                <a:lnTo>
                  <a:pt x="2249" y="1889"/>
                </a:lnTo>
                <a:lnTo>
                  <a:pt x="2293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490709" y="2559456"/>
            <a:ext cx="2560" cy="246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490161" y="255869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16" y="0"/>
                </a:moveTo>
                <a:lnTo>
                  <a:pt x="0" y="914"/>
                </a:lnTo>
                <a:lnTo>
                  <a:pt x="249" y="1219"/>
                </a:lnTo>
                <a:lnTo>
                  <a:pt x="405" y="1432"/>
                </a:lnTo>
                <a:lnTo>
                  <a:pt x="573" y="1584"/>
                </a:lnTo>
                <a:lnTo>
                  <a:pt x="1405" y="2682"/>
                </a:lnTo>
                <a:lnTo>
                  <a:pt x="1703" y="2164"/>
                </a:lnTo>
                <a:lnTo>
                  <a:pt x="2048" y="1889"/>
                </a:lnTo>
                <a:lnTo>
                  <a:pt x="2395" y="1645"/>
                </a:lnTo>
                <a:lnTo>
                  <a:pt x="2490" y="1402"/>
                </a:lnTo>
                <a:lnTo>
                  <a:pt x="2593" y="1005"/>
                </a:lnTo>
                <a:lnTo>
                  <a:pt x="1917" y="1005"/>
                </a:lnTo>
                <a:lnTo>
                  <a:pt x="1142" y="396"/>
                </a:lnTo>
                <a:lnTo>
                  <a:pt x="716" y="0"/>
                </a:lnTo>
                <a:close/>
              </a:path>
              <a:path w="3175" h="3175">
                <a:moveTo>
                  <a:pt x="2417" y="1645"/>
                </a:moveTo>
                <a:lnTo>
                  <a:pt x="2371" y="1798"/>
                </a:lnTo>
                <a:lnTo>
                  <a:pt x="2417" y="1645"/>
                </a:lnTo>
                <a:close/>
              </a:path>
              <a:path w="3175" h="3175">
                <a:moveTo>
                  <a:pt x="2609" y="944"/>
                </a:moveTo>
                <a:lnTo>
                  <a:pt x="1917" y="1005"/>
                </a:lnTo>
                <a:lnTo>
                  <a:pt x="2593" y="100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89960" y="2558785"/>
            <a:ext cx="2721" cy="2529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89508" y="255808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25" y="0"/>
                </a:moveTo>
                <a:lnTo>
                  <a:pt x="0" y="853"/>
                </a:lnTo>
                <a:lnTo>
                  <a:pt x="237" y="1158"/>
                </a:lnTo>
                <a:lnTo>
                  <a:pt x="393" y="1371"/>
                </a:lnTo>
                <a:lnTo>
                  <a:pt x="569" y="1554"/>
                </a:lnTo>
                <a:lnTo>
                  <a:pt x="975" y="2103"/>
                </a:lnTo>
                <a:lnTo>
                  <a:pt x="1392" y="2621"/>
                </a:lnTo>
                <a:lnTo>
                  <a:pt x="1688" y="2103"/>
                </a:lnTo>
                <a:lnTo>
                  <a:pt x="2023" y="1859"/>
                </a:lnTo>
                <a:lnTo>
                  <a:pt x="2380" y="1584"/>
                </a:lnTo>
                <a:lnTo>
                  <a:pt x="2474" y="1371"/>
                </a:lnTo>
                <a:lnTo>
                  <a:pt x="2568" y="944"/>
                </a:lnTo>
                <a:lnTo>
                  <a:pt x="1917" y="944"/>
                </a:lnTo>
                <a:lnTo>
                  <a:pt x="1130" y="335"/>
                </a:lnTo>
                <a:lnTo>
                  <a:pt x="725" y="0"/>
                </a:lnTo>
                <a:close/>
              </a:path>
              <a:path w="3175" h="3175">
                <a:moveTo>
                  <a:pt x="2417" y="1584"/>
                </a:moveTo>
                <a:lnTo>
                  <a:pt x="2368" y="1767"/>
                </a:lnTo>
                <a:lnTo>
                  <a:pt x="2417" y="1584"/>
                </a:lnTo>
                <a:close/>
              </a:path>
              <a:path w="3175" h="3175">
                <a:moveTo>
                  <a:pt x="2581" y="883"/>
                </a:moveTo>
                <a:lnTo>
                  <a:pt x="1917" y="944"/>
                </a:lnTo>
                <a:lnTo>
                  <a:pt x="2568" y="94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89316" y="2558145"/>
            <a:ext cx="2703" cy="2529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88865" y="255744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55" y="0"/>
                </a:moveTo>
                <a:lnTo>
                  <a:pt x="0" y="822"/>
                </a:lnTo>
                <a:lnTo>
                  <a:pt x="262" y="1127"/>
                </a:lnTo>
                <a:lnTo>
                  <a:pt x="414" y="1341"/>
                </a:lnTo>
                <a:lnTo>
                  <a:pt x="594" y="1523"/>
                </a:lnTo>
                <a:lnTo>
                  <a:pt x="1035" y="2072"/>
                </a:lnTo>
                <a:lnTo>
                  <a:pt x="1438" y="2590"/>
                </a:lnTo>
                <a:lnTo>
                  <a:pt x="1688" y="2072"/>
                </a:lnTo>
                <a:lnTo>
                  <a:pt x="2356" y="1584"/>
                </a:lnTo>
                <a:lnTo>
                  <a:pt x="2424" y="1341"/>
                </a:lnTo>
                <a:lnTo>
                  <a:pt x="2516" y="944"/>
                </a:lnTo>
                <a:lnTo>
                  <a:pt x="1868" y="944"/>
                </a:lnTo>
                <a:lnTo>
                  <a:pt x="1082" y="365"/>
                </a:lnTo>
                <a:lnTo>
                  <a:pt x="655" y="0"/>
                </a:lnTo>
                <a:close/>
              </a:path>
              <a:path w="2540" h="3175">
                <a:moveTo>
                  <a:pt x="2381" y="1584"/>
                </a:moveTo>
                <a:lnTo>
                  <a:pt x="2356" y="1737"/>
                </a:lnTo>
                <a:lnTo>
                  <a:pt x="2381" y="1584"/>
                </a:lnTo>
                <a:close/>
              </a:path>
              <a:path w="2540" h="3175">
                <a:moveTo>
                  <a:pt x="2523" y="914"/>
                </a:moveTo>
                <a:lnTo>
                  <a:pt x="1868" y="944"/>
                </a:lnTo>
                <a:lnTo>
                  <a:pt x="2516" y="94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88685" y="2557505"/>
            <a:ext cx="2613" cy="2468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88816" y="25570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573" y="0"/>
                </a:moveTo>
                <a:lnTo>
                  <a:pt x="237" y="487"/>
                </a:lnTo>
                <a:lnTo>
                  <a:pt x="380" y="731"/>
                </a:lnTo>
                <a:lnTo>
                  <a:pt x="0" y="1158"/>
                </a:lnTo>
                <a:lnTo>
                  <a:pt x="426" y="1737"/>
                </a:lnTo>
                <a:lnTo>
                  <a:pt x="798" y="2285"/>
                </a:lnTo>
                <a:lnTo>
                  <a:pt x="1085" y="1737"/>
                </a:lnTo>
                <a:lnTo>
                  <a:pt x="1441" y="1523"/>
                </a:lnTo>
                <a:lnTo>
                  <a:pt x="1798" y="1280"/>
                </a:lnTo>
                <a:lnTo>
                  <a:pt x="1880" y="1036"/>
                </a:lnTo>
                <a:lnTo>
                  <a:pt x="1994" y="640"/>
                </a:lnTo>
                <a:lnTo>
                  <a:pt x="1335" y="640"/>
                </a:lnTo>
                <a:lnTo>
                  <a:pt x="573" y="0"/>
                </a:lnTo>
                <a:close/>
              </a:path>
              <a:path w="2540" h="2539">
                <a:moveTo>
                  <a:pt x="1819" y="1280"/>
                </a:moveTo>
                <a:lnTo>
                  <a:pt x="1773" y="1463"/>
                </a:lnTo>
                <a:lnTo>
                  <a:pt x="1819" y="1280"/>
                </a:lnTo>
                <a:close/>
              </a:path>
              <a:path w="2540" h="2539">
                <a:moveTo>
                  <a:pt x="2011" y="579"/>
                </a:moveTo>
                <a:lnTo>
                  <a:pt x="1335" y="640"/>
                </a:lnTo>
                <a:lnTo>
                  <a:pt x="1994" y="64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88656" y="2557048"/>
            <a:ext cx="2077" cy="2255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88710" y="255689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429" y="0"/>
                </a:moveTo>
                <a:lnTo>
                  <a:pt x="262" y="518"/>
                </a:lnTo>
                <a:lnTo>
                  <a:pt x="356" y="670"/>
                </a:lnTo>
                <a:lnTo>
                  <a:pt x="0" y="1280"/>
                </a:lnTo>
                <a:lnTo>
                  <a:pt x="429" y="1767"/>
                </a:lnTo>
                <a:lnTo>
                  <a:pt x="667" y="1280"/>
                </a:lnTo>
                <a:lnTo>
                  <a:pt x="963" y="1005"/>
                </a:lnTo>
                <a:lnTo>
                  <a:pt x="1249" y="731"/>
                </a:lnTo>
                <a:lnTo>
                  <a:pt x="1344" y="518"/>
                </a:lnTo>
                <a:lnTo>
                  <a:pt x="1410" y="335"/>
                </a:lnTo>
                <a:lnTo>
                  <a:pt x="963" y="335"/>
                </a:lnTo>
                <a:lnTo>
                  <a:pt x="429" y="0"/>
                </a:lnTo>
                <a:close/>
              </a:path>
              <a:path w="1905" h="1905">
                <a:moveTo>
                  <a:pt x="1274" y="731"/>
                </a:moveTo>
                <a:lnTo>
                  <a:pt x="1225" y="883"/>
                </a:lnTo>
                <a:lnTo>
                  <a:pt x="1274" y="731"/>
                </a:lnTo>
                <a:close/>
              </a:path>
              <a:path w="1905" h="1905">
                <a:moveTo>
                  <a:pt x="1487" y="121"/>
                </a:moveTo>
                <a:lnTo>
                  <a:pt x="963" y="335"/>
                </a:lnTo>
                <a:lnTo>
                  <a:pt x="1410" y="335"/>
                </a:lnTo>
                <a:lnTo>
                  <a:pt x="1487" y="12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88658" y="2556804"/>
            <a:ext cx="1493" cy="1858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20677" y="2549550"/>
            <a:ext cx="12310" cy="13136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84281" y="2559002"/>
            <a:ext cx="46990" cy="12700"/>
          </a:xfrm>
          <a:custGeom>
            <a:avLst/>
            <a:gdLst/>
            <a:ahLst/>
            <a:cxnLst/>
            <a:rect l="l" t="t" r="r" b="b"/>
            <a:pathLst>
              <a:path w="46990" h="12700">
                <a:moveTo>
                  <a:pt x="45824" y="5482"/>
                </a:moveTo>
                <a:lnTo>
                  <a:pt x="12643" y="5482"/>
                </a:lnTo>
                <a:lnTo>
                  <a:pt x="26490" y="8134"/>
                </a:lnTo>
                <a:lnTo>
                  <a:pt x="34015" y="10146"/>
                </a:lnTo>
                <a:lnTo>
                  <a:pt x="39230" y="12310"/>
                </a:lnTo>
                <a:lnTo>
                  <a:pt x="42467" y="10176"/>
                </a:lnTo>
                <a:lnTo>
                  <a:pt x="44790" y="8683"/>
                </a:lnTo>
                <a:lnTo>
                  <a:pt x="45824" y="5482"/>
                </a:lnTo>
                <a:close/>
              </a:path>
              <a:path w="46990" h="12700">
                <a:moveTo>
                  <a:pt x="15576" y="0"/>
                </a:moveTo>
                <a:lnTo>
                  <a:pt x="4489" y="4181"/>
                </a:lnTo>
                <a:lnTo>
                  <a:pt x="100" y="7828"/>
                </a:lnTo>
                <a:lnTo>
                  <a:pt x="3224" y="9414"/>
                </a:lnTo>
                <a:lnTo>
                  <a:pt x="4892" y="9963"/>
                </a:lnTo>
                <a:lnTo>
                  <a:pt x="12643" y="5482"/>
                </a:lnTo>
                <a:lnTo>
                  <a:pt x="45824" y="5482"/>
                </a:lnTo>
                <a:lnTo>
                  <a:pt x="45982" y="4995"/>
                </a:lnTo>
                <a:lnTo>
                  <a:pt x="46208" y="4012"/>
                </a:lnTo>
                <a:lnTo>
                  <a:pt x="41064" y="4012"/>
                </a:lnTo>
                <a:lnTo>
                  <a:pt x="33864" y="1786"/>
                </a:lnTo>
                <a:lnTo>
                  <a:pt x="15576" y="0"/>
                </a:lnTo>
                <a:close/>
              </a:path>
              <a:path w="46990" h="12700">
                <a:moveTo>
                  <a:pt x="46552" y="2526"/>
                </a:moveTo>
                <a:lnTo>
                  <a:pt x="41064" y="4012"/>
                </a:lnTo>
                <a:lnTo>
                  <a:pt x="46208" y="4012"/>
                </a:lnTo>
                <a:lnTo>
                  <a:pt x="46552" y="2526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83806" y="2557627"/>
            <a:ext cx="48243" cy="13624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83946" y="2557231"/>
            <a:ext cx="48260" cy="9525"/>
          </a:xfrm>
          <a:custGeom>
            <a:avLst/>
            <a:gdLst/>
            <a:ahLst/>
            <a:cxnLst/>
            <a:rect l="l" t="t" r="r" b="b"/>
            <a:pathLst>
              <a:path w="48259" h="9525">
                <a:moveTo>
                  <a:pt x="18979" y="0"/>
                </a:moveTo>
                <a:lnTo>
                  <a:pt x="14575" y="548"/>
                </a:lnTo>
                <a:lnTo>
                  <a:pt x="6501" y="3718"/>
                </a:lnTo>
                <a:lnTo>
                  <a:pt x="2895" y="6278"/>
                </a:lnTo>
                <a:lnTo>
                  <a:pt x="0" y="9479"/>
                </a:lnTo>
                <a:lnTo>
                  <a:pt x="1523" y="7955"/>
                </a:lnTo>
                <a:lnTo>
                  <a:pt x="3145" y="6522"/>
                </a:lnTo>
                <a:lnTo>
                  <a:pt x="18979" y="152"/>
                </a:lnTo>
                <a:lnTo>
                  <a:pt x="20623" y="152"/>
                </a:lnTo>
                <a:lnTo>
                  <a:pt x="18979" y="0"/>
                </a:lnTo>
                <a:close/>
              </a:path>
              <a:path w="48259" h="9525">
                <a:moveTo>
                  <a:pt x="20623" y="152"/>
                </a:moveTo>
                <a:lnTo>
                  <a:pt x="18979" y="152"/>
                </a:lnTo>
                <a:lnTo>
                  <a:pt x="25386" y="670"/>
                </a:lnTo>
                <a:lnTo>
                  <a:pt x="27529" y="1066"/>
                </a:lnTo>
                <a:lnTo>
                  <a:pt x="31635" y="2285"/>
                </a:lnTo>
                <a:lnTo>
                  <a:pt x="33707" y="2926"/>
                </a:lnTo>
                <a:lnTo>
                  <a:pt x="35826" y="3352"/>
                </a:lnTo>
                <a:lnTo>
                  <a:pt x="37947" y="3749"/>
                </a:lnTo>
                <a:lnTo>
                  <a:pt x="40114" y="3992"/>
                </a:lnTo>
                <a:lnTo>
                  <a:pt x="42272" y="3870"/>
                </a:lnTo>
                <a:lnTo>
                  <a:pt x="40114" y="3870"/>
                </a:lnTo>
                <a:lnTo>
                  <a:pt x="37968" y="3596"/>
                </a:lnTo>
                <a:lnTo>
                  <a:pt x="35862" y="3200"/>
                </a:lnTo>
                <a:lnTo>
                  <a:pt x="33732" y="2834"/>
                </a:lnTo>
                <a:lnTo>
                  <a:pt x="31659" y="2225"/>
                </a:lnTo>
                <a:lnTo>
                  <a:pt x="29599" y="1584"/>
                </a:lnTo>
                <a:lnTo>
                  <a:pt x="27529" y="1005"/>
                </a:lnTo>
                <a:lnTo>
                  <a:pt x="25408" y="579"/>
                </a:lnTo>
                <a:lnTo>
                  <a:pt x="20623" y="152"/>
                </a:lnTo>
                <a:close/>
              </a:path>
              <a:path w="48259" h="9525">
                <a:moveTo>
                  <a:pt x="48115" y="1523"/>
                </a:moveTo>
                <a:lnTo>
                  <a:pt x="47780" y="1950"/>
                </a:lnTo>
                <a:lnTo>
                  <a:pt x="47341" y="2285"/>
                </a:lnTo>
                <a:lnTo>
                  <a:pt x="46436" y="2834"/>
                </a:lnTo>
                <a:lnTo>
                  <a:pt x="45924" y="3047"/>
                </a:lnTo>
                <a:lnTo>
                  <a:pt x="45412" y="3200"/>
                </a:lnTo>
                <a:lnTo>
                  <a:pt x="44400" y="3535"/>
                </a:lnTo>
                <a:lnTo>
                  <a:pt x="43302" y="3688"/>
                </a:lnTo>
                <a:lnTo>
                  <a:pt x="40114" y="3870"/>
                </a:lnTo>
                <a:lnTo>
                  <a:pt x="42272" y="3870"/>
                </a:lnTo>
                <a:lnTo>
                  <a:pt x="47804" y="1981"/>
                </a:lnTo>
                <a:lnTo>
                  <a:pt x="48115" y="1523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31404" y="2549550"/>
            <a:ext cx="12335" cy="13106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33559" y="2558863"/>
            <a:ext cx="46990" cy="12700"/>
          </a:xfrm>
          <a:custGeom>
            <a:avLst/>
            <a:gdLst/>
            <a:ahLst/>
            <a:cxnLst/>
            <a:rect l="l" t="t" r="r" b="b"/>
            <a:pathLst>
              <a:path w="46990" h="12700">
                <a:moveTo>
                  <a:pt x="0" y="2512"/>
                </a:moveTo>
                <a:lnTo>
                  <a:pt x="573" y="4981"/>
                </a:lnTo>
                <a:lnTo>
                  <a:pt x="1773" y="8669"/>
                </a:lnTo>
                <a:lnTo>
                  <a:pt x="7345" y="12297"/>
                </a:lnTo>
                <a:lnTo>
                  <a:pt x="12536" y="10163"/>
                </a:lnTo>
                <a:lnTo>
                  <a:pt x="20086" y="8182"/>
                </a:lnTo>
                <a:lnTo>
                  <a:pt x="33933" y="5500"/>
                </a:lnTo>
                <a:lnTo>
                  <a:pt x="43666" y="5500"/>
                </a:lnTo>
                <a:lnTo>
                  <a:pt x="42072" y="4179"/>
                </a:lnTo>
                <a:lnTo>
                  <a:pt x="41634" y="4014"/>
                </a:lnTo>
                <a:lnTo>
                  <a:pt x="5506" y="4014"/>
                </a:lnTo>
                <a:lnTo>
                  <a:pt x="0" y="2512"/>
                </a:lnTo>
                <a:close/>
              </a:path>
              <a:path w="46990" h="12700">
                <a:moveTo>
                  <a:pt x="43666" y="5500"/>
                </a:moveTo>
                <a:lnTo>
                  <a:pt x="33933" y="5500"/>
                </a:lnTo>
                <a:lnTo>
                  <a:pt x="41672" y="9980"/>
                </a:lnTo>
                <a:lnTo>
                  <a:pt x="41958" y="9919"/>
                </a:lnTo>
                <a:lnTo>
                  <a:pt x="46564" y="7907"/>
                </a:lnTo>
                <a:lnTo>
                  <a:pt x="43666" y="5500"/>
                </a:lnTo>
                <a:close/>
              </a:path>
              <a:path w="46990" h="12700">
                <a:moveTo>
                  <a:pt x="30987" y="0"/>
                </a:moveTo>
                <a:lnTo>
                  <a:pt x="12698" y="1798"/>
                </a:lnTo>
                <a:lnTo>
                  <a:pt x="5506" y="4014"/>
                </a:lnTo>
                <a:lnTo>
                  <a:pt x="41634" y="4014"/>
                </a:lnTo>
                <a:lnTo>
                  <a:pt x="30987" y="0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32358" y="2557505"/>
            <a:ext cx="48170" cy="13624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432346" y="2557170"/>
            <a:ext cx="48260" cy="9525"/>
          </a:xfrm>
          <a:custGeom>
            <a:avLst/>
            <a:gdLst/>
            <a:ahLst/>
            <a:cxnLst/>
            <a:rect l="l" t="t" r="r" b="b"/>
            <a:pathLst>
              <a:path w="48259" h="9525">
                <a:moveTo>
                  <a:pt x="30401" y="152"/>
                </a:moveTo>
                <a:lnTo>
                  <a:pt x="29181" y="152"/>
                </a:lnTo>
                <a:lnTo>
                  <a:pt x="33540" y="761"/>
                </a:lnTo>
                <a:lnTo>
                  <a:pt x="39550" y="3108"/>
                </a:lnTo>
                <a:lnTo>
                  <a:pt x="41468" y="4114"/>
                </a:lnTo>
                <a:lnTo>
                  <a:pt x="43229" y="5333"/>
                </a:lnTo>
                <a:lnTo>
                  <a:pt x="45015" y="6522"/>
                </a:lnTo>
                <a:lnTo>
                  <a:pt x="46646" y="7955"/>
                </a:lnTo>
                <a:lnTo>
                  <a:pt x="48170" y="9479"/>
                </a:lnTo>
                <a:lnTo>
                  <a:pt x="45265" y="6278"/>
                </a:lnTo>
                <a:lnTo>
                  <a:pt x="41647" y="3749"/>
                </a:lnTo>
                <a:lnTo>
                  <a:pt x="33573" y="548"/>
                </a:lnTo>
                <a:lnTo>
                  <a:pt x="30401" y="152"/>
                </a:lnTo>
                <a:close/>
              </a:path>
              <a:path w="48259" h="9525">
                <a:moveTo>
                  <a:pt x="12" y="1523"/>
                </a:moveTo>
                <a:lnTo>
                  <a:pt x="307" y="2011"/>
                </a:lnTo>
                <a:lnTo>
                  <a:pt x="1200" y="2621"/>
                </a:lnTo>
                <a:lnTo>
                  <a:pt x="1667" y="2895"/>
                </a:lnTo>
                <a:lnTo>
                  <a:pt x="2154" y="3139"/>
                </a:lnTo>
                <a:lnTo>
                  <a:pt x="2679" y="3291"/>
                </a:lnTo>
                <a:lnTo>
                  <a:pt x="3691" y="3657"/>
                </a:lnTo>
                <a:lnTo>
                  <a:pt x="4773" y="3809"/>
                </a:lnTo>
                <a:lnTo>
                  <a:pt x="5858" y="3870"/>
                </a:lnTo>
                <a:lnTo>
                  <a:pt x="8013" y="4023"/>
                </a:lnTo>
                <a:lnTo>
                  <a:pt x="9380" y="3870"/>
                </a:lnTo>
                <a:lnTo>
                  <a:pt x="8013" y="3870"/>
                </a:lnTo>
                <a:lnTo>
                  <a:pt x="5858" y="3779"/>
                </a:lnTo>
                <a:lnTo>
                  <a:pt x="786" y="2285"/>
                </a:lnTo>
                <a:lnTo>
                  <a:pt x="332" y="1981"/>
                </a:lnTo>
                <a:lnTo>
                  <a:pt x="12" y="1523"/>
                </a:lnTo>
                <a:close/>
              </a:path>
              <a:path w="48259" h="9525">
                <a:moveTo>
                  <a:pt x="29181" y="0"/>
                </a:moveTo>
                <a:lnTo>
                  <a:pt x="22728" y="579"/>
                </a:lnTo>
                <a:lnTo>
                  <a:pt x="20607" y="1036"/>
                </a:lnTo>
                <a:lnTo>
                  <a:pt x="18525" y="1584"/>
                </a:lnTo>
                <a:lnTo>
                  <a:pt x="16453" y="2225"/>
                </a:lnTo>
                <a:lnTo>
                  <a:pt x="14392" y="2804"/>
                </a:lnTo>
                <a:lnTo>
                  <a:pt x="12262" y="3230"/>
                </a:lnTo>
                <a:lnTo>
                  <a:pt x="10155" y="3596"/>
                </a:lnTo>
                <a:lnTo>
                  <a:pt x="8013" y="3870"/>
                </a:lnTo>
                <a:lnTo>
                  <a:pt x="9380" y="3870"/>
                </a:lnTo>
                <a:lnTo>
                  <a:pt x="17513" y="1950"/>
                </a:lnTo>
                <a:lnTo>
                  <a:pt x="18550" y="1645"/>
                </a:lnTo>
                <a:lnTo>
                  <a:pt x="20607" y="1066"/>
                </a:lnTo>
                <a:lnTo>
                  <a:pt x="22741" y="670"/>
                </a:lnTo>
                <a:lnTo>
                  <a:pt x="29181" y="152"/>
                </a:lnTo>
                <a:lnTo>
                  <a:pt x="30401" y="152"/>
                </a:lnTo>
                <a:lnTo>
                  <a:pt x="29181" y="0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440524" y="256186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1673" y="487"/>
                </a:moveTo>
                <a:lnTo>
                  <a:pt x="405" y="487"/>
                </a:lnTo>
                <a:lnTo>
                  <a:pt x="560" y="548"/>
                </a:lnTo>
                <a:lnTo>
                  <a:pt x="737" y="761"/>
                </a:lnTo>
                <a:lnTo>
                  <a:pt x="774" y="1005"/>
                </a:lnTo>
                <a:lnTo>
                  <a:pt x="774" y="1402"/>
                </a:lnTo>
                <a:lnTo>
                  <a:pt x="817" y="4297"/>
                </a:lnTo>
                <a:lnTo>
                  <a:pt x="810" y="6126"/>
                </a:lnTo>
                <a:lnTo>
                  <a:pt x="667" y="6431"/>
                </a:lnTo>
                <a:lnTo>
                  <a:pt x="499" y="6522"/>
                </a:lnTo>
                <a:lnTo>
                  <a:pt x="286" y="6583"/>
                </a:lnTo>
                <a:lnTo>
                  <a:pt x="97" y="6583"/>
                </a:lnTo>
                <a:lnTo>
                  <a:pt x="97" y="6766"/>
                </a:lnTo>
                <a:lnTo>
                  <a:pt x="4203" y="6126"/>
                </a:lnTo>
                <a:lnTo>
                  <a:pt x="1859" y="6095"/>
                </a:lnTo>
                <a:lnTo>
                  <a:pt x="1728" y="6035"/>
                </a:lnTo>
                <a:lnTo>
                  <a:pt x="1621" y="5821"/>
                </a:lnTo>
                <a:lnTo>
                  <a:pt x="1536" y="1402"/>
                </a:lnTo>
                <a:lnTo>
                  <a:pt x="1548" y="761"/>
                </a:lnTo>
                <a:lnTo>
                  <a:pt x="1673" y="487"/>
                </a:lnTo>
                <a:close/>
              </a:path>
              <a:path w="5080" h="6985">
                <a:moveTo>
                  <a:pt x="4514" y="4297"/>
                </a:moveTo>
                <a:lnTo>
                  <a:pt x="3666" y="5699"/>
                </a:lnTo>
                <a:lnTo>
                  <a:pt x="3502" y="5821"/>
                </a:lnTo>
                <a:lnTo>
                  <a:pt x="3203" y="5882"/>
                </a:lnTo>
                <a:lnTo>
                  <a:pt x="2404" y="6004"/>
                </a:lnTo>
                <a:lnTo>
                  <a:pt x="2072" y="6065"/>
                </a:lnTo>
                <a:lnTo>
                  <a:pt x="1859" y="6095"/>
                </a:lnTo>
                <a:lnTo>
                  <a:pt x="4210" y="6095"/>
                </a:lnTo>
                <a:lnTo>
                  <a:pt x="4645" y="4328"/>
                </a:lnTo>
                <a:lnTo>
                  <a:pt x="4514" y="4297"/>
                </a:lnTo>
                <a:close/>
              </a:path>
              <a:path w="5080" h="6985">
                <a:moveTo>
                  <a:pt x="2417" y="0"/>
                </a:moveTo>
                <a:lnTo>
                  <a:pt x="0" y="396"/>
                </a:lnTo>
                <a:lnTo>
                  <a:pt x="12" y="548"/>
                </a:lnTo>
                <a:lnTo>
                  <a:pt x="405" y="487"/>
                </a:lnTo>
                <a:lnTo>
                  <a:pt x="1673" y="487"/>
                </a:lnTo>
                <a:lnTo>
                  <a:pt x="1822" y="365"/>
                </a:lnTo>
                <a:lnTo>
                  <a:pt x="1953" y="274"/>
                </a:lnTo>
                <a:lnTo>
                  <a:pt x="2142" y="213"/>
                </a:lnTo>
                <a:lnTo>
                  <a:pt x="2429" y="182"/>
                </a:lnTo>
                <a:lnTo>
                  <a:pt x="2417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445424" y="256146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220" y="0"/>
                </a:moveTo>
                <a:lnTo>
                  <a:pt x="922" y="0"/>
                </a:lnTo>
                <a:lnTo>
                  <a:pt x="696" y="121"/>
                </a:lnTo>
                <a:lnTo>
                  <a:pt x="541" y="335"/>
                </a:lnTo>
                <a:lnTo>
                  <a:pt x="529" y="731"/>
                </a:lnTo>
                <a:lnTo>
                  <a:pt x="708" y="883"/>
                </a:lnTo>
                <a:lnTo>
                  <a:pt x="934" y="853"/>
                </a:lnTo>
                <a:lnTo>
                  <a:pt x="1321" y="457"/>
                </a:lnTo>
                <a:lnTo>
                  <a:pt x="1303" y="91"/>
                </a:lnTo>
                <a:close/>
              </a:path>
              <a:path w="1905" h="6350">
                <a:moveTo>
                  <a:pt x="1272" y="2773"/>
                </a:moveTo>
                <a:lnTo>
                  <a:pt x="507" y="2773"/>
                </a:lnTo>
                <a:lnTo>
                  <a:pt x="565" y="3047"/>
                </a:lnTo>
                <a:lnTo>
                  <a:pt x="400" y="5913"/>
                </a:lnTo>
                <a:lnTo>
                  <a:pt x="220" y="6035"/>
                </a:lnTo>
                <a:lnTo>
                  <a:pt x="41" y="6095"/>
                </a:lnTo>
                <a:lnTo>
                  <a:pt x="41" y="6248"/>
                </a:lnTo>
                <a:lnTo>
                  <a:pt x="1851" y="5638"/>
                </a:lnTo>
                <a:lnTo>
                  <a:pt x="1495" y="5547"/>
                </a:lnTo>
                <a:lnTo>
                  <a:pt x="1339" y="5425"/>
                </a:lnTo>
                <a:lnTo>
                  <a:pt x="1281" y="5181"/>
                </a:lnTo>
                <a:lnTo>
                  <a:pt x="1272" y="2773"/>
                </a:lnTo>
                <a:close/>
              </a:path>
              <a:path w="1905" h="6350">
                <a:moveTo>
                  <a:pt x="1851" y="5455"/>
                </a:moveTo>
                <a:lnTo>
                  <a:pt x="1674" y="5547"/>
                </a:lnTo>
                <a:lnTo>
                  <a:pt x="1851" y="5547"/>
                </a:lnTo>
                <a:close/>
              </a:path>
              <a:path w="1905" h="6350">
                <a:moveTo>
                  <a:pt x="1269" y="1889"/>
                </a:moveTo>
                <a:lnTo>
                  <a:pt x="1101" y="1920"/>
                </a:lnTo>
                <a:lnTo>
                  <a:pt x="10" y="2773"/>
                </a:lnTo>
                <a:lnTo>
                  <a:pt x="28" y="2926"/>
                </a:lnTo>
                <a:lnTo>
                  <a:pt x="220" y="2773"/>
                </a:lnTo>
                <a:lnTo>
                  <a:pt x="1272" y="2773"/>
                </a:lnTo>
                <a:lnTo>
                  <a:pt x="1269" y="188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447553" y="2560980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1349" y="914"/>
                </a:moveTo>
                <a:lnTo>
                  <a:pt x="509" y="914"/>
                </a:lnTo>
                <a:lnTo>
                  <a:pt x="620" y="3383"/>
                </a:lnTo>
                <a:lnTo>
                  <a:pt x="591" y="5730"/>
                </a:lnTo>
                <a:lnTo>
                  <a:pt x="853" y="5791"/>
                </a:lnTo>
                <a:lnTo>
                  <a:pt x="1581" y="5791"/>
                </a:lnTo>
                <a:lnTo>
                  <a:pt x="1795" y="5730"/>
                </a:lnTo>
                <a:lnTo>
                  <a:pt x="2520" y="5455"/>
                </a:lnTo>
                <a:lnTo>
                  <a:pt x="2668" y="5333"/>
                </a:lnTo>
                <a:lnTo>
                  <a:pt x="2069" y="5333"/>
                </a:lnTo>
                <a:lnTo>
                  <a:pt x="1459" y="5303"/>
                </a:lnTo>
                <a:lnTo>
                  <a:pt x="1319" y="5212"/>
                </a:lnTo>
                <a:lnTo>
                  <a:pt x="1341" y="2956"/>
                </a:lnTo>
                <a:lnTo>
                  <a:pt x="1536" y="2712"/>
                </a:lnTo>
                <a:lnTo>
                  <a:pt x="1341" y="2712"/>
                </a:lnTo>
                <a:lnTo>
                  <a:pt x="1349" y="914"/>
                </a:lnTo>
                <a:close/>
              </a:path>
              <a:path w="4444" h="6350">
                <a:moveTo>
                  <a:pt x="4069" y="2072"/>
                </a:moveTo>
                <a:lnTo>
                  <a:pt x="2782" y="2072"/>
                </a:lnTo>
                <a:lnTo>
                  <a:pt x="2996" y="2255"/>
                </a:lnTo>
                <a:lnTo>
                  <a:pt x="3224" y="2438"/>
                </a:lnTo>
                <a:lnTo>
                  <a:pt x="3331" y="2712"/>
                </a:lnTo>
                <a:lnTo>
                  <a:pt x="2234" y="5242"/>
                </a:lnTo>
                <a:lnTo>
                  <a:pt x="2069" y="5333"/>
                </a:lnTo>
                <a:lnTo>
                  <a:pt x="2668" y="5333"/>
                </a:lnTo>
                <a:lnTo>
                  <a:pt x="2962" y="5090"/>
                </a:lnTo>
                <a:lnTo>
                  <a:pt x="3364" y="4571"/>
                </a:lnTo>
                <a:lnTo>
                  <a:pt x="3831" y="3992"/>
                </a:lnTo>
                <a:lnTo>
                  <a:pt x="4081" y="3383"/>
                </a:lnTo>
                <a:lnTo>
                  <a:pt x="4069" y="2072"/>
                </a:lnTo>
                <a:close/>
              </a:path>
              <a:path w="4444" h="6350">
                <a:moveTo>
                  <a:pt x="3343" y="1310"/>
                </a:moveTo>
                <a:lnTo>
                  <a:pt x="2983" y="1310"/>
                </a:lnTo>
                <a:lnTo>
                  <a:pt x="2581" y="1463"/>
                </a:lnTo>
                <a:lnTo>
                  <a:pt x="2139" y="1645"/>
                </a:lnTo>
                <a:lnTo>
                  <a:pt x="1722" y="2072"/>
                </a:lnTo>
                <a:lnTo>
                  <a:pt x="1341" y="2712"/>
                </a:lnTo>
                <a:lnTo>
                  <a:pt x="1536" y="2712"/>
                </a:lnTo>
                <a:lnTo>
                  <a:pt x="1676" y="2560"/>
                </a:lnTo>
                <a:lnTo>
                  <a:pt x="1926" y="2316"/>
                </a:lnTo>
                <a:lnTo>
                  <a:pt x="2081" y="2255"/>
                </a:lnTo>
                <a:lnTo>
                  <a:pt x="2234" y="2164"/>
                </a:lnTo>
                <a:lnTo>
                  <a:pt x="2520" y="2072"/>
                </a:lnTo>
                <a:lnTo>
                  <a:pt x="4069" y="2072"/>
                </a:lnTo>
                <a:lnTo>
                  <a:pt x="3938" y="1737"/>
                </a:lnTo>
                <a:lnTo>
                  <a:pt x="3343" y="1310"/>
                </a:lnTo>
                <a:close/>
              </a:path>
              <a:path w="4444" h="6350">
                <a:moveTo>
                  <a:pt x="1353" y="0"/>
                </a:moveTo>
                <a:lnTo>
                  <a:pt x="1164" y="60"/>
                </a:lnTo>
                <a:lnTo>
                  <a:pt x="22" y="975"/>
                </a:lnTo>
                <a:lnTo>
                  <a:pt x="45" y="1127"/>
                </a:lnTo>
                <a:lnTo>
                  <a:pt x="271" y="944"/>
                </a:lnTo>
                <a:lnTo>
                  <a:pt x="509" y="914"/>
                </a:lnTo>
                <a:lnTo>
                  <a:pt x="1349" y="914"/>
                </a:lnTo>
                <a:lnTo>
                  <a:pt x="1353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452335" y="256082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2465" y="0"/>
                </a:moveTo>
                <a:lnTo>
                  <a:pt x="0" y="3566"/>
                </a:lnTo>
                <a:lnTo>
                  <a:pt x="179" y="4023"/>
                </a:lnTo>
                <a:lnTo>
                  <a:pt x="548" y="4358"/>
                </a:lnTo>
                <a:lnTo>
                  <a:pt x="929" y="4632"/>
                </a:lnTo>
                <a:lnTo>
                  <a:pt x="1359" y="4724"/>
                </a:lnTo>
                <a:lnTo>
                  <a:pt x="1871" y="4602"/>
                </a:lnTo>
                <a:lnTo>
                  <a:pt x="2334" y="4511"/>
                </a:lnTo>
                <a:lnTo>
                  <a:pt x="2740" y="4236"/>
                </a:lnTo>
                <a:lnTo>
                  <a:pt x="2993" y="3870"/>
                </a:lnTo>
                <a:lnTo>
                  <a:pt x="1810" y="3870"/>
                </a:lnTo>
                <a:lnTo>
                  <a:pt x="1441" y="3809"/>
                </a:lnTo>
                <a:lnTo>
                  <a:pt x="1130" y="3505"/>
                </a:lnTo>
                <a:lnTo>
                  <a:pt x="822" y="3230"/>
                </a:lnTo>
                <a:lnTo>
                  <a:pt x="700" y="2865"/>
                </a:lnTo>
                <a:lnTo>
                  <a:pt x="679" y="2164"/>
                </a:lnTo>
                <a:lnTo>
                  <a:pt x="1825" y="1889"/>
                </a:lnTo>
                <a:lnTo>
                  <a:pt x="679" y="1889"/>
                </a:lnTo>
                <a:lnTo>
                  <a:pt x="2048" y="487"/>
                </a:lnTo>
                <a:lnTo>
                  <a:pt x="3408" y="487"/>
                </a:lnTo>
                <a:lnTo>
                  <a:pt x="3166" y="274"/>
                </a:lnTo>
                <a:lnTo>
                  <a:pt x="2859" y="60"/>
                </a:lnTo>
                <a:lnTo>
                  <a:pt x="2465" y="0"/>
                </a:lnTo>
                <a:close/>
              </a:path>
              <a:path w="3809" h="5080">
                <a:moveTo>
                  <a:pt x="3477" y="2468"/>
                </a:moveTo>
                <a:lnTo>
                  <a:pt x="1810" y="3870"/>
                </a:lnTo>
                <a:lnTo>
                  <a:pt x="2993" y="3870"/>
                </a:lnTo>
                <a:lnTo>
                  <a:pt x="3358" y="3383"/>
                </a:lnTo>
                <a:lnTo>
                  <a:pt x="3535" y="2926"/>
                </a:lnTo>
                <a:lnTo>
                  <a:pt x="3608" y="2529"/>
                </a:lnTo>
                <a:lnTo>
                  <a:pt x="3477" y="2468"/>
                </a:lnTo>
                <a:close/>
              </a:path>
              <a:path w="3809" h="5080">
                <a:moveTo>
                  <a:pt x="3408" y="487"/>
                </a:moveTo>
                <a:lnTo>
                  <a:pt x="2048" y="487"/>
                </a:lnTo>
                <a:lnTo>
                  <a:pt x="2359" y="609"/>
                </a:lnTo>
                <a:lnTo>
                  <a:pt x="2548" y="853"/>
                </a:lnTo>
                <a:lnTo>
                  <a:pt x="2633" y="1127"/>
                </a:lnTo>
                <a:lnTo>
                  <a:pt x="2642" y="1402"/>
                </a:lnTo>
                <a:lnTo>
                  <a:pt x="679" y="1889"/>
                </a:lnTo>
                <a:lnTo>
                  <a:pt x="1825" y="1889"/>
                </a:lnTo>
                <a:lnTo>
                  <a:pt x="3608" y="1463"/>
                </a:lnTo>
                <a:lnTo>
                  <a:pt x="3586" y="853"/>
                </a:lnTo>
                <a:lnTo>
                  <a:pt x="3477" y="5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456456" y="256067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1523" y="579"/>
                </a:moveTo>
                <a:lnTo>
                  <a:pt x="155" y="579"/>
                </a:lnTo>
                <a:lnTo>
                  <a:pt x="582" y="609"/>
                </a:lnTo>
                <a:lnTo>
                  <a:pt x="685" y="3657"/>
                </a:lnTo>
                <a:lnTo>
                  <a:pt x="618" y="3809"/>
                </a:lnTo>
                <a:lnTo>
                  <a:pt x="426" y="3901"/>
                </a:lnTo>
                <a:lnTo>
                  <a:pt x="36" y="3931"/>
                </a:lnTo>
                <a:lnTo>
                  <a:pt x="36" y="4084"/>
                </a:lnTo>
                <a:lnTo>
                  <a:pt x="2261" y="4084"/>
                </a:lnTo>
                <a:lnTo>
                  <a:pt x="2261" y="3931"/>
                </a:lnTo>
                <a:lnTo>
                  <a:pt x="1917" y="3901"/>
                </a:lnTo>
                <a:lnTo>
                  <a:pt x="1523" y="1249"/>
                </a:lnTo>
                <a:lnTo>
                  <a:pt x="1667" y="975"/>
                </a:lnTo>
                <a:lnTo>
                  <a:pt x="1523" y="883"/>
                </a:lnTo>
                <a:lnTo>
                  <a:pt x="1523" y="579"/>
                </a:lnTo>
                <a:close/>
              </a:path>
              <a:path w="3809" h="4444">
                <a:moveTo>
                  <a:pt x="2249" y="0"/>
                </a:moveTo>
                <a:lnTo>
                  <a:pt x="1868" y="274"/>
                </a:lnTo>
                <a:lnTo>
                  <a:pt x="1523" y="883"/>
                </a:lnTo>
                <a:lnTo>
                  <a:pt x="1738" y="883"/>
                </a:lnTo>
                <a:lnTo>
                  <a:pt x="1962" y="670"/>
                </a:lnTo>
                <a:lnTo>
                  <a:pt x="3221" y="609"/>
                </a:lnTo>
                <a:lnTo>
                  <a:pt x="3236" y="335"/>
                </a:lnTo>
                <a:lnTo>
                  <a:pt x="3072" y="121"/>
                </a:lnTo>
                <a:lnTo>
                  <a:pt x="2249" y="0"/>
                </a:lnTo>
                <a:close/>
              </a:path>
              <a:path w="3809" h="4444">
                <a:moveTo>
                  <a:pt x="3221" y="609"/>
                </a:moveTo>
                <a:lnTo>
                  <a:pt x="2310" y="609"/>
                </a:lnTo>
                <a:lnTo>
                  <a:pt x="2441" y="731"/>
                </a:lnTo>
                <a:lnTo>
                  <a:pt x="2584" y="822"/>
                </a:lnTo>
                <a:lnTo>
                  <a:pt x="3023" y="822"/>
                </a:lnTo>
                <a:lnTo>
                  <a:pt x="3191" y="670"/>
                </a:lnTo>
                <a:close/>
              </a:path>
              <a:path w="3809" h="4444">
                <a:moveTo>
                  <a:pt x="1523" y="0"/>
                </a:moveTo>
                <a:lnTo>
                  <a:pt x="1298" y="0"/>
                </a:lnTo>
                <a:lnTo>
                  <a:pt x="0" y="487"/>
                </a:lnTo>
                <a:lnTo>
                  <a:pt x="36" y="640"/>
                </a:lnTo>
                <a:lnTo>
                  <a:pt x="1523" y="579"/>
                </a:lnTo>
                <a:lnTo>
                  <a:pt x="1523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460016" y="255957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536" y="1493"/>
                </a:moveTo>
                <a:lnTo>
                  <a:pt x="713" y="1493"/>
                </a:lnTo>
                <a:lnTo>
                  <a:pt x="737" y="4358"/>
                </a:lnTo>
                <a:lnTo>
                  <a:pt x="807" y="4571"/>
                </a:lnTo>
                <a:lnTo>
                  <a:pt x="987" y="4785"/>
                </a:lnTo>
                <a:lnTo>
                  <a:pt x="1155" y="4846"/>
                </a:lnTo>
                <a:lnTo>
                  <a:pt x="1298" y="4937"/>
                </a:lnTo>
                <a:lnTo>
                  <a:pt x="1810" y="4968"/>
                </a:lnTo>
                <a:lnTo>
                  <a:pt x="2036" y="4876"/>
                </a:lnTo>
                <a:lnTo>
                  <a:pt x="2453" y="4632"/>
                </a:lnTo>
                <a:lnTo>
                  <a:pt x="2594" y="4450"/>
                </a:lnTo>
                <a:lnTo>
                  <a:pt x="1749" y="4450"/>
                </a:lnTo>
                <a:lnTo>
                  <a:pt x="1581" y="4297"/>
                </a:lnTo>
                <a:lnTo>
                  <a:pt x="1536" y="1493"/>
                </a:lnTo>
                <a:close/>
              </a:path>
              <a:path w="3175" h="5080">
                <a:moveTo>
                  <a:pt x="2724" y="4175"/>
                </a:moveTo>
                <a:lnTo>
                  <a:pt x="2535" y="4175"/>
                </a:lnTo>
                <a:lnTo>
                  <a:pt x="2417" y="4358"/>
                </a:lnTo>
                <a:lnTo>
                  <a:pt x="1749" y="4450"/>
                </a:lnTo>
                <a:lnTo>
                  <a:pt x="2594" y="4450"/>
                </a:lnTo>
                <a:lnTo>
                  <a:pt x="2724" y="4175"/>
                </a:lnTo>
                <a:close/>
              </a:path>
              <a:path w="3175" h="5080">
                <a:moveTo>
                  <a:pt x="1536" y="0"/>
                </a:moveTo>
                <a:lnTo>
                  <a:pt x="1380" y="0"/>
                </a:lnTo>
                <a:lnTo>
                  <a:pt x="1237" y="243"/>
                </a:lnTo>
                <a:lnTo>
                  <a:pt x="1155" y="426"/>
                </a:lnTo>
                <a:lnTo>
                  <a:pt x="917" y="761"/>
                </a:lnTo>
                <a:lnTo>
                  <a:pt x="749" y="914"/>
                </a:lnTo>
                <a:lnTo>
                  <a:pt x="548" y="1036"/>
                </a:lnTo>
                <a:lnTo>
                  <a:pt x="368" y="1188"/>
                </a:lnTo>
                <a:lnTo>
                  <a:pt x="176" y="1310"/>
                </a:lnTo>
                <a:lnTo>
                  <a:pt x="0" y="1341"/>
                </a:lnTo>
                <a:lnTo>
                  <a:pt x="0" y="1493"/>
                </a:lnTo>
                <a:lnTo>
                  <a:pt x="2593" y="1493"/>
                </a:lnTo>
                <a:lnTo>
                  <a:pt x="2593" y="1188"/>
                </a:lnTo>
                <a:lnTo>
                  <a:pt x="1536" y="1188"/>
                </a:lnTo>
                <a:lnTo>
                  <a:pt x="153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463218" y="2560797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369" y="243"/>
                </a:moveTo>
                <a:lnTo>
                  <a:pt x="1537" y="243"/>
                </a:lnTo>
                <a:lnTo>
                  <a:pt x="1701" y="335"/>
                </a:lnTo>
                <a:lnTo>
                  <a:pt x="1927" y="579"/>
                </a:lnTo>
                <a:lnTo>
                  <a:pt x="1975" y="1341"/>
                </a:lnTo>
                <a:lnTo>
                  <a:pt x="1357" y="1554"/>
                </a:lnTo>
                <a:lnTo>
                  <a:pt x="927" y="1767"/>
                </a:lnTo>
                <a:lnTo>
                  <a:pt x="653" y="1920"/>
                </a:lnTo>
                <a:lnTo>
                  <a:pt x="394" y="2072"/>
                </a:lnTo>
                <a:lnTo>
                  <a:pt x="202" y="2255"/>
                </a:lnTo>
                <a:lnTo>
                  <a:pt x="95" y="2438"/>
                </a:lnTo>
                <a:lnTo>
                  <a:pt x="0" y="3230"/>
                </a:lnTo>
                <a:lnTo>
                  <a:pt x="58" y="3383"/>
                </a:lnTo>
                <a:lnTo>
                  <a:pt x="394" y="3749"/>
                </a:lnTo>
                <a:lnTo>
                  <a:pt x="595" y="3809"/>
                </a:lnTo>
                <a:lnTo>
                  <a:pt x="1156" y="3779"/>
                </a:lnTo>
                <a:lnTo>
                  <a:pt x="1296" y="3718"/>
                </a:lnTo>
                <a:lnTo>
                  <a:pt x="1607" y="3505"/>
                </a:lnTo>
                <a:lnTo>
                  <a:pt x="1812" y="3352"/>
                </a:lnTo>
                <a:lnTo>
                  <a:pt x="1046" y="3352"/>
                </a:lnTo>
                <a:lnTo>
                  <a:pt x="689" y="3047"/>
                </a:lnTo>
                <a:lnTo>
                  <a:pt x="677" y="2407"/>
                </a:lnTo>
                <a:lnTo>
                  <a:pt x="1975" y="1584"/>
                </a:lnTo>
                <a:lnTo>
                  <a:pt x="2654" y="1584"/>
                </a:lnTo>
                <a:lnTo>
                  <a:pt x="2625" y="822"/>
                </a:lnTo>
                <a:lnTo>
                  <a:pt x="2594" y="670"/>
                </a:lnTo>
                <a:lnTo>
                  <a:pt x="2488" y="365"/>
                </a:lnTo>
                <a:close/>
              </a:path>
              <a:path w="3809" h="3810">
                <a:moveTo>
                  <a:pt x="2691" y="3230"/>
                </a:moveTo>
                <a:lnTo>
                  <a:pt x="1975" y="3230"/>
                </a:lnTo>
                <a:lnTo>
                  <a:pt x="2002" y="3505"/>
                </a:lnTo>
                <a:lnTo>
                  <a:pt x="2094" y="3688"/>
                </a:lnTo>
                <a:lnTo>
                  <a:pt x="2286" y="3809"/>
                </a:lnTo>
                <a:lnTo>
                  <a:pt x="2680" y="3809"/>
                </a:lnTo>
                <a:lnTo>
                  <a:pt x="2963" y="3627"/>
                </a:lnTo>
                <a:lnTo>
                  <a:pt x="3216" y="3291"/>
                </a:lnTo>
                <a:lnTo>
                  <a:pt x="2713" y="3291"/>
                </a:lnTo>
                <a:close/>
              </a:path>
              <a:path w="3809" h="3810">
                <a:moveTo>
                  <a:pt x="2654" y="1584"/>
                </a:moveTo>
                <a:lnTo>
                  <a:pt x="1975" y="1584"/>
                </a:lnTo>
                <a:lnTo>
                  <a:pt x="1975" y="2956"/>
                </a:lnTo>
                <a:lnTo>
                  <a:pt x="1643" y="3230"/>
                </a:lnTo>
                <a:lnTo>
                  <a:pt x="1393" y="3352"/>
                </a:lnTo>
                <a:lnTo>
                  <a:pt x="1812" y="3352"/>
                </a:lnTo>
                <a:lnTo>
                  <a:pt x="1975" y="3230"/>
                </a:lnTo>
                <a:lnTo>
                  <a:pt x="2691" y="3230"/>
                </a:lnTo>
                <a:lnTo>
                  <a:pt x="2654" y="1584"/>
                </a:lnTo>
                <a:close/>
              </a:path>
              <a:path w="3809" h="3810">
                <a:moveTo>
                  <a:pt x="3262" y="3017"/>
                </a:moveTo>
                <a:lnTo>
                  <a:pt x="3082" y="3169"/>
                </a:lnTo>
                <a:lnTo>
                  <a:pt x="2929" y="3291"/>
                </a:lnTo>
                <a:lnTo>
                  <a:pt x="3216" y="3291"/>
                </a:lnTo>
                <a:lnTo>
                  <a:pt x="3262" y="3017"/>
                </a:lnTo>
                <a:close/>
              </a:path>
              <a:path w="3809" h="3810">
                <a:moveTo>
                  <a:pt x="1750" y="0"/>
                </a:moveTo>
                <a:lnTo>
                  <a:pt x="1024" y="0"/>
                </a:lnTo>
                <a:lnTo>
                  <a:pt x="689" y="91"/>
                </a:lnTo>
                <a:lnTo>
                  <a:pt x="238" y="457"/>
                </a:lnTo>
                <a:lnTo>
                  <a:pt x="107" y="670"/>
                </a:lnTo>
                <a:lnTo>
                  <a:pt x="107" y="1036"/>
                </a:lnTo>
                <a:lnTo>
                  <a:pt x="214" y="1188"/>
                </a:lnTo>
                <a:lnTo>
                  <a:pt x="631" y="1280"/>
                </a:lnTo>
                <a:lnTo>
                  <a:pt x="762" y="1127"/>
                </a:lnTo>
                <a:lnTo>
                  <a:pt x="786" y="548"/>
                </a:lnTo>
                <a:lnTo>
                  <a:pt x="927" y="365"/>
                </a:lnTo>
                <a:lnTo>
                  <a:pt x="1537" y="243"/>
                </a:lnTo>
                <a:lnTo>
                  <a:pt x="2369" y="243"/>
                </a:lnTo>
                <a:lnTo>
                  <a:pt x="2213" y="182"/>
                </a:lnTo>
                <a:lnTo>
                  <a:pt x="2012" y="60"/>
                </a:lnTo>
                <a:lnTo>
                  <a:pt x="1750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466755" y="256009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1773" y="1767"/>
                </a:moveTo>
                <a:lnTo>
                  <a:pt x="1057" y="1767"/>
                </a:lnTo>
                <a:lnTo>
                  <a:pt x="701" y="1950"/>
                </a:lnTo>
                <a:lnTo>
                  <a:pt x="426" y="2346"/>
                </a:lnTo>
                <a:lnTo>
                  <a:pt x="131" y="2743"/>
                </a:lnTo>
                <a:lnTo>
                  <a:pt x="0" y="3200"/>
                </a:lnTo>
                <a:lnTo>
                  <a:pt x="27" y="4267"/>
                </a:lnTo>
                <a:lnTo>
                  <a:pt x="118" y="4571"/>
                </a:lnTo>
                <a:lnTo>
                  <a:pt x="393" y="4876"/>
                </a:lnTo>
                <a:lnTo>
                  <a:pt x="630" y="5181"/>
                </a:lnTo>
                <a:lnTo>
                  <a:pt x="917" y="5333"/>
                </a:lnTo>
                <a:lnTo>
                  <a:pt x="1594" y="5303"/>
                </a:lnTo>
                <a:lnTo>
                  <a:pt x="1749" y="5242"/>
                </a:lnTo>
                <a:lnTo>
                  <a:pt x="2023" y="5029"/>
                </a:lnTo>
                <a:lnTo>
                  <a:pt x="1344" y="4937"/>
                </a:lnTo>
                <a:lnTo>
                  <a:pt x="1130" y="4815"/>
                </a:lnTo>
                <a:lnTo>
                  <a:pt x="905" y="4541"/>
                </a:lnTo>
                <a:lnTo>
                  <a:pt x="713" y="4267"/>
                </a:lnTo>
                <a:lnTo>
                  <a:pt x="618" y="3901"/>
                </a:lnTo>
                <a:lnTo>
                  <a:pt x="618" y="2895"/>
                </a:lnTo>
                <a:lnTo>
                  <a:pt x="713" y="2529"/>
                </a:lnTo>
                <a:lnTo>
                  <a:pt x="917" y="2285"/>
                </a:lnTo>
                <a:lnTo>
                  <a:pt x="1094" y="2103"/>
                </a:lnTo>
                <a:lnTo>
                  <a:pt x="1261" y="1981"/>
                </a:lnTo>
                <a:lnTo>
                  <a:pt x="2123" y="1981"/>
                </a:lnTo>
                <a:lnTo>
                  <a:pt x="1987" y="1859"/>
                </a:lnTo>
                <a:lnTo>
                  <a:pt x="1773" y="1767"/>
                </a:lnTo>
                <a:close/>
              </a:path>
              <a:path w="3809" h="5714">
                <a:moveTo>
                  <a:pt x="3236" y="4785"/>
                </a:moveTo>
                <a:lnTo>
                  <a:pt x="2191" y="4846"/>
                </a:lnTo>
                <a:lnTo>
                  <a:pt x="2191" y="5333"/>
                </a:lnTo>
                <a:lnTo>
                  <a:pt x="2343" y="5333"/>
                </a:lnTo>
                <a:lnTo>
                  <a:pt x="3261" y="4937"/>
                </a:lnTo>
                <a:lnTo>
                  <a:pt x="3236" y="4785"/>
                </a:lnTo>
                <a:close/>
              </a:path>
              <a:path w="3809" h="5714">
                <a:moveTo>
                  <a:pt x="2123" y="1981"/>
                </a:moveTo>
                <a:lnTo>
                  <a:pt x="1261" y="1981"/>
                </a:lnTo>
                <a:lnTo>
                  <a:pt x="1667" y="2011"/>
                </a:lnTo>
                <a:lnTo>
                  <a:pt x="1798" y="2103"/>
                </a:lnTo>
                <a:lnTo>
                  <a:pt x="2191" y="4602"/>
                </a:lnTo>
                <a:lnTo>
                  <a:pt x="1987" y="4815"/>
                </a:lnTo>
                <a:lnTo>
                  <a:pt x="1798" y="4937"/>
                </a:lnTo>
                <a:lnTo>
                  <a:pt x="2107" y="4937"/>
                </a:lnTo>
                <a:lnTo>
                  <a:pt x="2892" y="4846"/>
                </a:lnTo>
                <a:lnTo>
                  <a:pt x="2781" y="4175"/>
                </a:lnTo>
                <a:lnTo>
                  <a:pt x="2765" y="2042"/>
                </a:lnTo>
                <a:lnTo>
                  <a:pt x="2191" y="2042"/>
                </a:lnTo>
                <a:close/>
              </a:path>
              <a:path w="3809" h="5714">
                <a:moveTo>
                  <a:pt x="2753" y="487"/>
                </a:moveTo>
                <a:lnTo>
                  <a:pt x="1798" y="487"/>
                </a:lnTo>
                <a:lnTo>
                  <a:pt x="2081" y="518"/>
                </a:lnTo>
                <a:lnTo>
                  <a:pt x="2154" y="701"/>
                </a:lnTo>
                <a:lnTo>
                  <a:pt x="2191" y="2042"/>
                </a:lnTo>
                <a:lnTo>
                  <a:pt x="2765" y="2042"/>
                </a:lnTo>
                <a:lnTo>
                  <a:pt x="2753" y="487"/>
                </a:lnTo>
                <a:close/>
              </a:path>
              <a:path w="3809" h="5714">
                <a:moveTo>
                  <a:pt x="2749" y="0"/>
                </a:moveTo>
                <a:lnTo>
                  <a:pt x="2581" y="0"/>
                </a:lnTo>
                <a:lnTo>
                  <a:pt x="1655" y="396"/>
                </a:lnTo>
                <a:lnTo>
                  <a:pt x="1700" y="548"/>
                </a:lnTo>
                <a:lnTo>
                  <a:pt x="2753" y="487"/>
                </a:lnTo>
                <a:lnTo>
                  <a:pt x="2749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490865" y="2560736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1798" y="609"/>
                </a:moveTo>
                <a:lnTo>
                  <a:pt x="0" y="1066"/>
                </a:lnTo>
                <a:lnTo>
                  <a:pt x="0" y="1219"/>
                </a:lnTo>
                <a:lnTo>
                  <a:pt x="262" y="1219"/>
                </a:lnTo>
                <a:lnTo>
                  <a:pt x="438" y="1310"/>
                </a:lnTo>
                <a:lnTo>
                  <a:pt x="594" y="1493"/>
                </a:lnTo>
                <a:lnTo>
                  <a:pt x="713" y="1645"/>
                </a:lnTo>
                <a:lnTo>
                  <a:pt x="2203" y="4023"/>
                </a:lnTo>
                <a:lnTo>
                  <a:pt x="1941" y="4724"/>
                </a:lnTo>
                <a:lnTo>
                  <a:pt x="1856" y="4998"/>
                </a:lnTo>
                <a:lnTo>
                  <a:pt x="1749" y="5181"/>
                </a:lnTo>
                <a:lnTo>
                  <a:pt x="1572" y="5394"/>
                </a:lnTo>
                <a:lnTo>
                  <a:pt x="880" y="5455"/>
                </a:lnTo>
                <a:lnTo>
                  <a:pt x="655" y="5516"/>
                </a:lnTo>
                <a:lnTo>
                  <a:pt x="405" y="5760"/>
                </a:lnTo>
                <a:lnTo>
                  <a:pt x="368" y="6065"/>
                </a:lnTo>
                <a:lnTo>
                  <a:pt x="643" y="6278"/>
                </a:lnTo>
                <a:lnTo>
                  <a:pt x="786" y="6309"/>
                </a:lnTo>
                <a:lnTo>
                  <a:pt x="941" y="6248"/>
                </a:lnTo>
                <a:lnTo>
                  <a:pt x="1179" y="6187"/>
                </a:lnTo>
                <a:lnTo>
                  <a:pt x="1417" y="6035"/>
                </a:lnTo>
                <a:lnTo>
                  <a:pt x="1642" y="5791"/>
                </a:lnTo>
                <a:lnTo>
                  <a:pt x="1892" y="5577"/>
                </a:lnTo>
                <a:lnTo>
                  <a:pt x="2072" y="5242"/>
                </a:lnTo>
                <a:lnTo>
                  <a:pt x="2212" y="4846"/>
                </a:lnTo>
                <a:lnTo>
                  <a:pt x="2834" y="3139"/>
                </a:lnTo>
                <a:lnTo>
                  <a:pt x="2511" y="3139"/>
                </a:lnTo>
                <a:lnTo>
                  <a:pt x="1499" y="1554"/>
                </a:lnTo>
                <a:lnTo>
                  <a:pt x="1392" y="1402"/>
                </a:lnTo>
                <a:lnTo>
                  <a:pt x="1352" y="1219"/>
                </a:lnTo>
                <a:lnTo>
                  <a:pt x="1331" y="1066"/>
                </a:lnTo>
                <a:lnTo>
                  <a:pt x="1487" y="853"/>
                </a:lnTo>
                <a:lnTo>
                  <a:pt x="1712" y="792"/>
                </a:lnTo>
                <a:lnTo>
                  <a:pt x="1798" y="609"/>
                </a:lnTo>
                <a:close/>
              </a:path>
              <a:path w="4444" h="6350">
                <a:moveTo>
                  <a:pt x="4227" y="0"/>
                </a:moveTo>
                <a:lnTo>
                  <a:pt x="2953" y="304"/>
                </a:lnTo>
                <a:lnTo>
                  <a:pt x="2965" y="457"/>
                </a:lnTo>
                <a:lnTo>
                  <a:pt x="3297" y="457"/>
                </a:lnTo>
                <a:lnTo>
                  <a:pt x="3350" y="731"/>
                </a:lnTo>
                <a:lnTo>
                  <a:pt x="3244" y="1066"/>
                </a:lnTo>
                <a:lnTo>
                  <a:pt x="2511" y="3139"/>
                </a:lnTo>
                <a:lnTo>
                  <a:pt x="2834" y="3139"/>
                </a:lnTo>
                <a:lnTo>
                  <a:pt x="3666" y="853"/>
                </a:lnTo>
                <a:lnTo>
                  <a:pt x="3739" y="609"/>
                </a:lnTo>
                <a:lnTo>
                  <a:pt x="3867" y="396"/>
                </a:lnTo>
                <a:lnTo>
                  <a:pt x="4035" y="213"/>
                </a:lnTo>
                <a:lnTo>
                  <a:pt x="4227" y="152"/>
                </a:lnTo>
                <a:lnTo>
                  <a:pt x="4227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00710" y="255899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3526" y="0"/>
                </a:moveTo>
                <a:lnTo>
                  <a:pt x="2072" y="0"/>
                </a:lnTo>
                <a:lnTo>
                  <a:pt x="1441" y="274"/>
                </a:lnTo>
                <a:lnTo>
                  <a:pt x="323" y="1371"/>
                </a:lnTo>
                <a:lnTo>
                  <a:pt x="0" y="2133"/>
                </a:lnTo>
                <a:lnTo>
                  <a:pt x="10" y="4023"/>
                </a:lnTo>
                <a:lnTo>
                  <a:pt x="274" y="4754"/>
                </a:lnTo>
                <a:lnTo>
                  <a:pt x="786" y="5333"/>
                </a:lnTo>
                <a:lnTo>
                  <a:pt x="1322" y="5913"/>
                </a:lnTo>
                <a:lnTo>
                  <a:pt x="1965" y="6187"/>
                </a:lnTo>
                <a:lnTo>
                  <a:pt x="3477" y="6187"/>
                </a:lnTo>
                <a:lnTo>
                  <a:pt x="4133" y="5913"/>
                </a:lnTo>
                <a:lnTo>
                  <a:pt x="2228" y="5882"/>
                </a:lnTo>
                <a:lnTo>
                  <a:pt x="1834" y="5699"/>
                </a:lnTo>
                <a:lnTo>
                  <a:pt x="954" y="2133"/>
                </a:lnTo>
                <a:lnTo>
                  <a:pt x="1130" y="1402"/>
                </a:lnTo>
                <a:lnTo>
                  <a:pt x="1546" y="883"/>
                </a:lnTo>
                <a:lnTo>
                  <a:pt x="1822" y="518"/>
                </a:lnTo>
                <a:lnTo>
                  <a:pt x="2228" y="335"/>
                </a:lnTo>
                <a:lnTo>
                  <a:pt x="4185" y="335"/>
                </a:lnTo>
                <a:lnTo>
                  <a:pt x="3526" y="0"/>
                </a:lnTo>
                <a:close/>
              </a:path>
              <a:path w="5715" h="6350">
                <a:moveTo>
                  <a:pt x="4185" y="335"/>
                </a:moveTo>
                <a:lnTo>
                  <a:pt x="3252" y="335"/>
                </a:lnTo>
                <a:lnTo>
                  <a:pt x="3657" y="518"/>
                </a:lnTo>
                <a:lnTo>
                  <a:pt x="3965" y="914"/>
                </a:lnTo>
                <a:lnTo>
                  <a:pt x="4346" y="1432"/>
                </a:lnTo>
                <a:lnTo>
                  <a:pt x="4511" y="2133"/>
                </a:lnTo>
                <a:lnTo>
                  <a:pt x="4526" y="4114"/>
                </a:lnTo>
                <a:lnTo>
                  <a:pt x="4358" y="4785"/>
                </a:lnTo>
                <a:lnTo>
                  <a:pt x="4026" y="5242"/>
                </a:lnTo>
                <a:lnTo>
                  <a:pt x="3669" y="5669"/>
                </a:lnTo>
                <a:lnTo>
                  <a:pt x="3252" y="5882"/>
                </a:lnTo>
                <a:lnTo>
                  <a:pt x="4159" y="5882"/>
                </a:lnTo>
                <a:lnTo>
                  <a:pt x="4669" y="5303"/>
                </a:lnTo>
                <a:lnTo>
                  <a:pt x="5202" y="4724"/>
                </a:lnTo>
                <a:lnTo>
                  <a:pt x="5455" y="4023"/>
                </a:lnTo>
                <a:lnTo>
                  <a:pt x="5453" y="2133"/>
                </a:lnTo>
                <a:lnTo>
                  <a:pt x="5202" y="1493"/>
                </a:lnTo>
                <a:lnTo>
                  <a:pt x="4681" y="883"/>
                </a:lnTo>
                <a:lnTo>
                  <a:pt x="4185" y="3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06592" y="256110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167" y="0"/>
                </a:moveTo>
                <a:lnTo>
                  <a:pt x="12" y="274"/>
                </a:lnTo>
                <a:lnTo>
                  <a:pt x="36" y="457"/>
                </a:lnTo>
                <a:lnTo>
                  <a:pt x="417" y="457"/>
                </a:lnTo>
                <a:lnTo>
                  <a:pt x="594" y="640"/>
                </a:lnTo>
                <a:lnTo>
                  <a:pt x="630" y="1615"/>
                </a:lnTo>
                <a:lnTo>
                  <a:pt x="596" y="3535"/>
                </a:lnTo>
                <a:lnTo>
                  <a:pt x="569" y="3718"/>
                </a:lnTo>
                <a:lnTo>
                  <a:pt x="441" y="3870"/>
                </a:lnTo>
                <a:lnTo>
                  <a:pt x="0" y="3870"/>
                </a:lnTo>
                <a:lnTo>
                  <a:pt x="0" y="4023"/>
                </a:lnTo>
                <a:lnTo>
                  <a:pt x="1953" y="4389"/>
                </a:lnTo>
                <a:lnTo>
                  <a:pt x="1953" y="4236"/>
                </a:lnTo>
                <a:lnTo>
                  <a:pt x="1761" y="4206"/>
                </a:lnTo>
                <a:lnTo>
                  <a:pt x="1304" y="3627"/>
                </a:lnTo>
                <a:lnTo>
                  <a:pt x="1310" y="1341"/>
                </a:lnTo>
                <a:lnTo>
                  <a:pt x="1466" y="1066"/>
                </a:lnTo>
                <a:lnTo>
                  <a:pt x="1322" y="944"/>
                </a:lnTo>
                <a:lnTo>
                  <a:pt x="1322" y="30"/>
                </a:lnTo>
                <a:lnTo>
                  <a:pt x="1167" y="0"/>
                </a:lnTo>
                <a:close/>
              </a:path>
              <a:path w="3175" h="4444">
                <a:moveTo>
                  <a:pt x="2804" y="761"/>
                </a:moveTo>
                <a:lnTo>
                  <a:pt x="1917" y="761"/>
                </a:lnTo>
                <a:lnTo>
                  <a:pt x="2118" y="944"/>
                </a:lnTo>
                <a:lnTo>
                  <a:pt x="2249" y="1066"/>
                </a:lnTo>
                <a:lnTo>
                  <a:pt x="2630" y="1158"/>
                </a:lnTo>
                <a:lnTo>
                  <a:pt x="2785" y="1036"/>
                </a:lnTo>
                <a:lnTo>
                  <a:pt x="2804" y="761"/>
                </a:lnTo>
                <a:close/>
              </a:path>
              <a:path w="3175" h="4444">
                <a:moveTo>
                  <a:pt x="1965" y="152"/>
                </a:moveTo>
                <a:lnTo>
                  <a:pt x="1642" y="396"/>
                </a:lnTo>
                <a:lnTo>
                  <a:pt x="1322" y="944"/>
                </a:lnTo>
                <a:lnTo>
                  <a:pt x="1561" y="944"/>
                </a:lnTo>
                <a:lnTo>
                  <a:pt x="1703" y="822"/>
                </a:lnTo>
                <a:lnTo>
                  <a:pt x="2804" y="761"/>
                </a:lnTo>
                <a:lnTo>
                  <a:pt x="2773" y="548"/>
                </a:lnTo>
                <a:lnTo>
                  <a:pt x="2572" y="335"/>
                </a:lnTo>
                <a:lnTo>
                  <a:pt x="1965" y="1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09498" y="255963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3333" y="6035"/>
                </a:moveTo>
                <a:lnTo>
                  <a:pt x="2583" y="6035"/>
                </a:lnTo>
                <a:lnTo>
                  <a:pt x="2571" y="6644"/>
                </a:lnTo>
                <a:lnTo>
                  <a:pt x="2751" y="6675"/>
                </a:lnTo>
                <a:lnTo>
                  <a:pt x="3882" y="6278"/>
                </a:lnTo>
                <a:lnTo>
                  <a:pt x="3476" y="6156"/>
                </a:lnTo>
                <a:lnTo>
                  <a:pt x="3333" y="6035"/>
                </a:lnTo>
                <a:close/>
              </a:path>
              <a:path w="4444" h="6985">
                <a:moveTo>
                  <a:pt x="1358" y="1981"/>
                </a:moveTo>
                <a:lnTo>
                  <a:pt x="0" y="4937"/>
                </a:lnTo>
                <a:lnTo>
                  <a:pt x="117" y="5364"/>
                </a:lnTo>
                <a:lnTo>
                  <a:pt x="448" y="5821"/>
                </a:lnTo>
                <a:lnTo>
                  <a:pt x="703" y="6217"/>
                </a:lnTo>
                <a:lnTo>
                  <a:pt x="1071" y="6431"/>
                </a:lnTo>
                <a:lnTo>
                  <a:pt x="1465" y="6492"/>
                </a:lnTo>
                <a:lnTo>
                  <a:pt x="1858" y="6492"/>
                </a:lnTo>
                <a:lnTo>
                  <a:pt x="2227" y="6370"/>
                </a:lnTo>
                <a:lnTo>
                  <a:pt x="2391" y="6248"/>
                </a:lnTo>
                <a:lnTo>
                  <a:pt x="2528" y="6095"/>
                </a:lnTo>
                <a:lnTo>
                  <a:pt x="2120" y="6095"/>
                </a:lnTo>
                <a:lnTo>
                  <a:pt x="1867" y="6035"/>
                </a:lnTo>
                <a:lnTo>
                  <a:pt x="1571" y="6004"/>
                </a:lnTo>
                <a:lnTo>
                  <a:pt x="1297" y="5821"/>
                </a:lnTo>
                <a:lnTo>
                  <a:pt x="1084" y="5455"/>
                </a:lnTo>
                <a:lnTo>
                  <a:pt x="846" y="5090"/>
                </a:lnTo>
                <a:lnTo>
                  <a:pt x="748" y="4571"/>
                </a:lnTo>
                <a:lnTo>
                  <a:pt x="777" y="3627"/>
                </a:lnTo>
                <a:lnTo>
                  <a:pt x="794" y="3322"/>
                </a:lnTo>
                <a:lnTo>
                  <a:pt x="916" y="2926"/>
                </a:lnTo>
                <a:lnTo>
                  <a:pt x="1190" y="2621"/>
                </a:lnTo>
                <a:lnTo>
                  <a:pt x="1379" y="2377"/>
                </a:lnTo>
                <a:lnTo>
                  <a:pt x="1584" y="2316"/>
                </a:lnTo>
                <a:lnTo>
                  <a:pt x="2515" y="2316"/>
                </a:lnTo>
                <a:lnTo>
                  <a:pt x="2227" y="2103"/>
                </a:lnTo>
                <a:lnTo>
                  <a:pt x="1879" y="2042"/>
                </a:lnTo>
                <a:lnTo>
                  <a:pt x="1358" y="1981"/>
                </a:lnTo>
                <a:close/>
              </a:path>
              <a:path w="4444" h="6985">
                <a:moveTo>
                  <a:pt x="3833" y="6126"/>
                </a:moveTo>
                <a:close/>
              </a:path>
              <a:path w="4444" h="6985">
                <a:moveTo>
                  <a:pt x="2515" y="2316"/>
                </a:moveTo>
                <a:lnTo>
                  <a:pt x="1584" y="2316"/>
                </a:lnTo>
                <a:lnTo>
                  <a:pt x="1821" y="2346"/>
                </a:lnTo>
                <a:lnTo>
                  <a:pt x="1965" y="2346"/>
                </a:lnTo>
                <a:lnTo>
                  <a:pt x="2227" y="2529"/>
                </a:lnTo>
                <a:lnTo>
                  <a:pt x="2440" y="2773"/>
                </a:lnTo>
                <a:lnTo>
                  <a:pt x="2535" y="2956"/>
                </a:lnTo>
                <a:lnTo>
                  <a:pt x="2653" y="3322"/>
                </a:lnTo>
                <a:lnTo>
                  <a:pt x="2595" y="5699"/>
                </a:lnTo>
                <a:lnTo>
                  <a:pt x="2346" y="5974"/>
                </a:lnTo>
                <a:lnTo>
                  <a:pt x="2120" y="6095"/>
                </a:lnTo>
                <a:lnTo>
                  <a:pt x="2528" y="6095"/>
                </a:lnTo>
                <a:lnTo>
                  <a:pt x="3333" y="6035"/>
                </a:lnTo>
                <a:lnTo>
                  <a:pt x="3311" y="5364"/>
                </a:lnTo>
                <a:lnTo>
                  <a:pt x="3337" y="3535"/>
                </a:lnTo>
                <a:lnTo>
                  <a:pt x="3367" y="2529"/>
                </a:lnTo>
                <a:lnTo>
                  <a:pt x="2690" y="2529"/>
                </a:lnTo>
                <a:lnTo>
                  <a:pt x="2515" y="2316"/>
                </a:lnTo>
                <a:close/>
              </a:path>
              <a:path w="4444" h="6985">
                <a:moveTo>
                  <a:pt x="3426" y="518"/>
                </a:moveTo>
                <a:lnTo>
                  <a:pt x="2452" y="518"/>
                </a:lnTo>
                <a:lnTo>
                  <a:pt x="2608" y="579"/>
                </a:lnTo>
                <a:lnTo>
                  <a:pt x="2690" y="731"/>
                </a:lnTo>
                <a:lnTo>
                  <a:pt x="2706" y="1981"/>
                </a:lnTo>
                <a:lnTo>
                  <a:pt x="2690" y="2529"/>
                </a:lnTo>
                <a:lnTo>
                  <a:pt x="3367" y="2529"/>
                </a:lnTo>
                <a:lnTo>
                  <a:pt x="3426" y="518"/>
                </a:lnTo>
                <a:close/>
              </a:path>
              <a:path w="4444" h="6985">
                <a:moveTo>
                  <a:pt x="3251" y="0"/>
                </a:moveTo>
                <a:lnTo>
                  <a:pt x="2129" y="396"/>
                </a:lnTo>
                <a:lnTo>
                  <a:pt x="2166" y="548"/>
                </a:lnTo>
                <a:lnTo>
                  <a:pt x="2452" y="518"/>
                </a:lnTo>
                <a:lnTo>
                  <a:pt x="3426" y="518"/>
                </a:lnTo>
                <a:lnTo>
                  <a:pt x="3440" y="30"/>
                </a:lnTo>
                <a:lnTo>
                  <a:pt x="3251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13664" y="2562626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335" y="0"/>
                </a:moveTo>
                <a:lnTo>
                  <a:pt x="893" y="60"/>
                </a:lnTo>
                <a:lnTo>
                  <a:pt x="179" y="609"/>
                </a:lnTo>
                <a:lnTo>
                  <a:pt x="0" y="1097"/>
                </a:lnTo>
                <a:lnTo>
                  <a:pt x="0" y="2438"/>
                </a:lnTo>
                <a:lnTo>
                  <a:pt x="1773" y="4450"/>
                </a:lnTo>
                <a:lnTo>
                  <a:pt x="2191" y="4602"/>
                </a:lnTo>
                <a:lnTo>
                  <a:pt x="2572" y="4511"/>
                </a:lnTo>
                <a:lnTo>
                  <a:pt x="2859" y="4297"/>
                </a:lnTo>
                <a:lnTo>
                  <a:pt x="3166" y="4053"/>
                </a:lnTo>
                <a:lnTo>
                  <a:pt x="3262" y="3901"/>
                </a:lnTo>
                <a:lnTo>
                  <a:pt x="2346" y="3901"/>
                </a:lnTo>
                <a:lnTo>
                  <a:pt x="2084" y="3840"/>
                </a:lnTo>
                <a:lnTo>
                  <a:pt x="1691" y="3688"/>
                </a:lnTo>
                <a:lnTo>
                  <a:pt x="1347" y="3444"/>
                </a:lnTo>
                <a:lnTo>
                  <a:pt x="1072" y="2987"/>
                </a:lnTo>
                <a:lnTo>
                  <a:pt x="774" y="2560"/>
                </a:lnTo>
                <a:lnTo>
                  <a:pt x="630" y="2042"/>
                </a:lnTo>
                <a:lnTo>
                  <a:pt x="630" y="1432"/>
                </a:lnTo>
                <a:lnTo>
                  <a:pt x="1462" y="1432"/>
                </a:lnTo>
                <a:lnTo>
                  <a:pt x="630" y="1188"/>
                </a:lnTo>
                <a:lnTo>
                  <a:pt x="667" y="822"/>
                </a:lnTo>
                <a:lnTo>
                  <a:pt x="774" y="609"/>
                </a:lnTo>
                <a:lnTo>
                  <a:pt x="978" y="487"/>
                </a:lnTo>
                <a:lnTo>
                  <a:pt x="1155" y="335"/>
                </a:lnTo>
                <a:lnTo>
                  <a:pt x="2356" y="335"/>
                </a:lnTo>
                <a:lnTo>
                  <a:pt x="1859" y="152"/>
                </a:lnTo>
                <a:lnTo>
                  <a:pt x="1335" y="0"/>
                </a:lnTo>
                <a:close/>
              </a:path>
              <a:path w="3809" h="5080">
                <a:moveTo>
                  <a:pt x="3276" y="3230"/>
                </a:moveTo>
                <a:lnTo>
                  <a:pt x="3157" y="3535"/>
                </a:lnTo>
                <a:lnTo>
                  <a:pt x="2977" y="3749"/>
                </a:lnTo>
                <a:lnTo>
                  <a:pt x="2785" y="3840"/>
                </a:lnTo>
                <a:lnTo>
                  <a:pt x="2584" y="3901"/>
                </a:lnTo>
                <a:lnTo>
                  <a:pt x="3262" y="3901"/>
                </a:lnTo>
                <a:lnTo>
                  <a:pt x="3358" y="3749"/>
                </a:lnTo>
                <a:lnTo>
                  <a:pt x="3416" y="3352"/>
                </a:lnTo>
                <a:lnTo>
                  <a:pt x="3276" y="3230"/>
                </a:lnTo>
                <a:close/>
              </a:path>
              <a:path w="3809" h="5080">
                <a:moveTo>
                  <a:pt x="1462" y="1432"/>
                </a:moveTo>
                <a:lnTo>
                  <a:pt x="630" y="1432"/>
                </a:lnTo>
                <a:lnTo>
                  <a:pt x="3416" y="2285"/>
                </a:lnTo>
                <a:lnTo>
                  <a:pt x="3396" y="1737"/>
                </a:lnTo>
                <a:lnTo>
                  <a:pt x="2502" y="1737"/>
                </a:lnTo>
                <a:lnTo>
                  <a:pt x="1462" y="1432"/>
                </a:lnTo>
                <a:close/>
              </a:path>
              <a:path w="3809" h="5080">
                <a:moveTo>
                  <a:pt x="2356" y="335"/>
                </a:moveTo>
                <a:lnTo>
                  <a:pt x="1371" y="335"/>
                </a:lnTo>
                <a:lnTo>
                  <a:pt x="1633" y="396"/>
                </a:lnTo>
                <a:lnTo>
                  <a:pt x="1786" y="457"/>
                </a:lnTo>
                <a:lnTo>
                  <a:pt x="2404" y="1188"/>
                </a:lnTo>
                <a:lnTo>
                  <a:pt x="2502" y="1737"/>
                </a:lnTo>
                <a:lnTo>
                  <a:pt x="3396" y="1737"/>
                </a:lnTo>
                <a:lnTo>
                  <a:pt x="3264" y="1341"/>
                </a:lnTo>
                <a:lnTo>
                  <a:pt x="2990" y="944"/>
                </a:lnTo>
                <a:lnTo>
                  <a:pt x="2679" y="548"/>
                </a:lnTo>
                <a:lnTo>
                  <a:pt x="2356" y="3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17452" y="25635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3459" y="640"/>
                </a:moveTo>
                <a:lnTo>
                  <a:pt x="2023" y="640"/>
                </a:lnTo>
                <a:lnTo>
                  <a:pt x="2581" y="701"/>
                </a:lnTo>
                <a:lnTo>
                  <a:pt x="2749" y="792"/>
                </a:lnTo>
                <a:lnTo>
                  <a:pt x="2855" y="975"/>
                </a:lnTo>
                <a:lnTo>
                  <a:pt x="2929" y="1127"/>
                </a:lnTo>
                <a:lnTo>
                  <a:pt x="2999" y="1402"/>
                </a:lnTo>
                <a:lnTo>
                  <a:pt x="2974" y="3809"/>
                </a:lnTo>
                <a:lnTo>
                  <a:pt x="2892" y="3962"/>
                </a:lnTo>
                <a:lnTo>
                  <a:pt x="2737" y="4084"/>
                </a:lnTo>
                <a:lnTo>
                  <a:pt x="2356" y="4084"/>
                </a:lnTo>
                <a:lnTo>
                  <a:pt x="2356" y="4236"/>
                </a:lnTo>
                <a:lnTo>
                  <a:pt x="4285" y="4450"/>
                </a:lnTo>
                <a:lnTo>
                  <a:pt x="4285" y="4297"/>
                </a:lnTo>
                <a:lnTo>
                  <a:pt x="3974" y="4236"/>
                </a:lnTo>
                <a:lnTo>
                  <a:pt x="3831" y="4114"/>
                </a:lnTo>
                <a:lnTo>
                  <a:pt x="3712" y="3901"/>
                </a:lnTo>
                <a:lnTo>
                  <a:pt x="3677" y="3627"/>
                </a:lnTo>
                <a:lnTo>
                  <a:pt x="3654" y="1158"/>
                </a:lnTo>
                <a:lnTo>
                  <a:pt x="3605" y="975"/>
                </a:lnTo>
                <a:lnTo>
                  <a:pt x="3499" y="701"/>
                </a:lnTo>
                <a:close/>
              </a:path>
              <a:path w="4444" h="4444">
                <a:moveTo>
                  <a:pt x="1164" y="0"/>
                </a:moveTo>
                <a:lnTo>
                  <a:pt x="0" y="335"/>
                </a:lnTo>
                <a:lnTo>
                  <a:pt x="57" y="487"/>
                </a:lnTo>
                <a:lnTo>
                  <a:pt x="475" y="487"/>
                </a:lnTo>
                <a:lnTo>
                  <a:pt x="590" y="640"/>
                </a:lnTo>
                <a:lnTo>
                  <a:pt x="618" y="3627"/>
                </a:lnTo>
                <a:lnTo>
                  <a:pt x="475" y="3809"/>
                </a:lnTo>
                <a:lnTo>
                  <a:pt x="57" y="3809"/>
                </a:lnTo>
                <a:lnTo>
                  <a:pt x="57" y="3962"/>
                </a:lnTo>
                <a:lnTo>
                  <a:pt x="1987" y="4175"/>
                </a:lnTo>
                <a:lnTo>
                  <a:pt x="1987" y="4023"/>
                </a:lnTo>
                <a:lnTo>
                  <a:pt x="1786" y="4023"/>
                </a:lnTo>
                <a:lnTo>
                  <a:pt x="1511" y="3901"/>
                </a:lnTo>
                <a:lnTo>
                  <a:pt x="1416" y="3749"/>
                </a:lnTo>
                <a:lnTo>
                  <a:pt x="1368" y="1127"/>
                </a:lnTo>
                <a:lnTo>
                  <a:pt x="1640" y="853"/>
                </a:lnTo>
                <a:lnTo>
                  <a:pt x="1368" y="853"/>
                </a:lnTo>
                <a:lnTo>
                  <a:pt x="1368" y="30"/>
                </a:lnTo>
                <a:lnTo>
                  <a:pt x="1164" y="0"/>
                </a:lnTo>
                <a:close/>
              </a:path>
              <a:path w="4444" h="4444">
                <a:moveTo>
                  <a:pt x="2261" y="121"/>
                </a:moveTo>
                <a:lnTo>
                  <a:pt x="1819" y="335"/>
                </a:lnTo>
                <a:lnTo>
                  <a:pt x="1368" y="853"/>
                </a:lnTo>
                <a:lnTo>
                  <a:pt x="1640" y="853"/>
                </a:lnTo>
                <a:lnTo>
                  <a:pt x="2023" y="640"/>
                </a:lnTo>
                <a:lnTo>
                  <a:pt x="3459" y="640"/>
                </a:lnTo>
                <a:lnTo>
                  <a:pt x="3069" y="274"/>
                </a:lnTo>
                <a:lnTo>
                  <a:pt x="2892" y="182"/>
                </a:lnTo>
                <a:lnTo>
                  <a:pt x="2261" y="12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470829" y="2559669"/>
            <a:ext cx="1890" cy="8137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471909" y="2558267"/>
            <a:ext cx="2477" cy="11551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471778" y="2568173"/>
            <a:ext cx="1536" cy="1737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471577" y="256747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540" y="1981"/>
                </a:moveTo>
                <a:lnTo>
                  <a:pt x="405" y="1981"/>
                </a:lnTo>
                <a:lnTo>
                  <a:pt x="1106" y="2011"/>
                </a:lnTo>
                <a:lnTo>
                  <a:pt x="1499" y="2285"/>
                </a:lnTo>
                <a:lnTo>
                  <a:pt x="1540" y="1981"/>
                </a:lnTo>
                <a:close/>
              </a:path>
              <a:path w="1905" h="2539">
                <a:moveTo>
                  <a:pt x="987" y="0"/>
                </a:moveTo>
                <a:lnTo>
                  <a:pt x="512" y="1280"/>
                </a:lnTo>
                <a:lnTo>
                  <a:pt x="0" y="1523"/>
                </a:lnTo>
                <a:lnTo>
                  <a:pt x="274" y="1859"/>
                </a:lnTo>
                <a:lnTo>
                  <a:pt x="499" y="2072"/>
                </a:lnTo>
                <a:lnTo>
                  <a:pt x="1540" y="1981"/>
                </a:lnTo>
                <a:lnTo>
                  <a:pt x="1581" y="1676"/>
                </a:lnTo>
                <a:lnTo>
                  <a:pt x="1679" y="1097"/>
                </a:lnTo>
                <a:lnTo>
                  <a:pt x="1725" y="883"/>
                </a:lnTo>
                <a:lnTo>
                  <a:pt x="1749" y="670"/>
                </a:lnTo>
                <a:lnTo>
                  <a:pt x="1819" y="335"/>
                </a:lnTo>
                <a:lnTo>
                  <a:pt x="987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471614" y="2567442"/>
            <a:ext cx="1831" cy="2255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471742" y="256631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578" y="2255"/>
                </a:moveTo>
                <a:lnTo>
                  <a:pt x="1142" y="2255"/>
                </a:lnTo>
                <a:lnTo>
                  <a:pt x="1572" y="2468"/>
                </a:lnTo>
                <a:lnTo>
                  <a:pt x="1578" y="2255"/>
                </a:lnTo>
                <a:close/>
              </a:path>
              <a:path w="1905" h="2539">
                <a:moveTo>
                  <a:pt x="786" y="0"/>
                </a:moveTo>
                <a:lnTo>
                  <a:pt x="678" y="609"/>
                </a:lnTo>
                <a:lnTo>
                  <a:pt x="478" y="1523"/>
                </a:lnTo>
                <a:lnTo>
                  <a:pt x="0" y="1920"/>
                </a:lnTo>
                <a:lnTo>
                  <a:pt x="560" y="2438"/>
                </a:lnTo>
                <a:lnTo>
                  <a:pt x="1142" y="2255"/>
                </a:lnTo>
                <a:lnTo>
                  <a:pt x="1578" y="2255"/>
                </a:lnTo>
                <a:lnTo>
                  <a:pt x="1609" y="1097"/>
                </a:lnTo>
                <a:lnTo>
                  <a:pt x="1655" y="213"/>
                </a:lnTo>
                <a:lnTo>
                  <a:pt x="786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471766" y="2566223"/>
            <a:ext cx="1574" cy="2466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471754" y="256546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60" y="0"/>
                </a:moveTo>
                <a:lnTo>
                  <a:pt x="539" y="487"/>
                </a:lnTo>
                <a:lnTo>
                  <a:pt x="429" y="1523"/>
                </a:lnTo>
                <a:lnTo>
                  <a:pt x="0" y="1981"/>
                </a:lnTo>
                <a:lnTo>
                  <a:pt x="679" y="2438"/>
                </a:lnTo>
                <a:lnTo>
                  <a:pt x="929" y="2255"/>
                </a:lnTo>
                <a:lnTo>
                  <a:pt x="1286" y="2164"/>
                </a:lnTo>
                <a:lnTo>
                  <a:pt x="1766" y="2164"/>
                </a:lnTo>
                <a:lnTo>
                  <a:pt x="1680" y="1523"/>
                </a:lnTo>
                <a:lnTo>
                  <a:pt x="1597" y="975"/>
                </a:lnTo>
                <a:lnTo>
                  <a:pt x="1568" y="548"/>
                </a:lnTo>
                <a:lnTo>
                  <a:pt x="1523" y="91"/>
                </a:lnTo>
                <a:lnTo>
                  <a:pt x="560" y="0"/>
                </a:lnTo>
                <a:close/>
              </a:path>
              <a:path w="1905" h="2539">
                <a:moveTo>
                  <a:pt x="1766" y="2164"/>
                </a:moveTo>
                <a:lnTo>
                  <a:pt x="1286" y="2164"/>
                </a:lnTo>
                <a:lnTo>
                  <a:pt x="1786" y="2316"/>
                </a:lnTo>
                <a:lnTo>
                  <a:pt x="1766" y="21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471754" y="2565278"/>
            <a:ext cx="1785" cy="2559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471754" y="256436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85" y="0"/>
                </a:moveTo>
                <a:lnTo>
                  <a:pt x="512" y="975"/>
                </a:lnTo>
                <a:lnTo>
                  <a:pt x="466" y="1523"/>
                </a:lnTo>
                <a:lnTo>
                  <a:pt x="0" y="1981"/>
                </a:lnTo>
                <a:lnTo>
                  <a:pt x="704" y="2438"/>
                </a:lnTo>
                <a:lnTo>
                  <a:pt x="573" y="2316"/>
                </a:lnTo>
                <a:lnTo>
                  <a:pt x="966" y="2255"/>
                </a:lnTo>
                <a:lnTo>
                  <a:pt x="1322" y="2164"/>
                </a:lnTo>
                <a:lnTo>
                  <a:pt x="1810" y="2164"/>
                </a:lnTo>
                <a:lnTo>
                  <a:pt x="1655" y="975"/>
                </a:lnTo>
                <a:lnTo>
                  <a:pt x="1655" y="761"/>
                </a:lnTo>
                <a:lnTo>
                  <a:pt x="1609" y="487"/>
                </a:lnTo>
                <a:lnTo>
                  <a:pt x="1560" y="91"/>
                </a:lnTo>
                <a:lnTo>
                  <a:pt x="585" y="0"/>
                </a:lnTo>
                <a:close/>
              </a:path>
              <a:path w="1905" h="2539">
                <a:moveTo>
                  <a:pt x="1810" y="2164"/>
                </a:moveTo>
                <a:lnTo>
                  <a:pt x="1322" y="2164"/>
                </a:lnTo>
                <a:lnTo>
                  <a:pt x="1834" y="2346"/>
                </a:lnTo>
                <a:lnTo>
                  <a:pt x="1810" y="21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471766" y="2564333"/>
            <a:ext cx="1810" cy="2406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471827" y="25634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57" y="0"/>
                </a:moveTo>
                <a:lnTo>
                  <a:pt x="538" y="487"/>
                </a:lnTo>
                <a:lnTo>
                  <a:pt x="426" y="1523"/>
                </a:lnTo>
                <a:lnTo>
                  <a:pt x="0" y="1981"/>
                </a:lnTo>
                <a:lnTo>
                  <a:pt x="368" y="2225"/>
                </a:lnTo>
                <a:lnTo>
                  <a:pt x="676" y="2438"/>
                </a:lnTo>
                <a:lnTo>
                  <a:pt x="929" y="2225"/>
                </a:lnTo>
                <a:lnTo>
                  <a:pt x="1286" y="2164"/>
                </a:lnTo>
                <a:lnTo>
                  <a:pt x="1757" y="2164"/>
                </a:lnTo>
                <a:lnTo>
                  <a:pt x="1700" y="1645"/>
                </a:lnTo>
                <a:lnTo>
                  <a:pt x="1606" y="975"/>
                </a:lnTo>
                <a:lnTo>
                  <a:pt x="1606" y="731"/>
                </a:lnTo>
                <a:lnTo>
                  <a:pt x="1560" y="487"/>
                </a:lnTo>
                <a:lnTo>
                  <a:pt x="1511" y="60"/>
                </a:lnTo>
                <a:lnTo>
                  <a:pt x="557" y="0"/>
                </a:lnTo>
                <a:close/>
              </a:path>
              <a:path w="1905" h="2539">
                <a:moveTo>
                  <a:pt x="1757" y="2164"/>
                </a:moveTo>
                <a:lnTo>
                  <a:pt x="1286" y="2164"/>
                </a:lnTo>
                <a:lnTo>
                  <a:pt x="1773" y="2316"/>
                </a:lnTo>
                <a:lnTo>
                  <a:pt x="1757" y="21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471827" y="2563266"/>
            <a:ext cx="1798" cy="2558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471778" y="256250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97" y="0"/>
                </a:moveTo>
                <a:lnTo>
                  <a:pt x="564" y="487"/>
                </a:lnTo>
                <a:lnTo>
                  <a:pt x="466" y="1554"/>
                </a:lnTo>
                <a:lnTo>
                  <a:pt x="0" y="1981"/>
                </a:lnTo>
                <a:lnTo>
                  <a:pt x="393" y="2225"/>
                </a:lnTo>
                <a:lnTo>
                  <a:pt x="716" y="2438"/>
                </a:lnTo>
                <a:lnTo>
                  <a:pt x="1359" y="2164"/>
                </a:lnTo>
                <a:lnTo>
                  <a:pt x="1846" y="2164"/>
                </a:lnTo>
                <a:lnTo>
                  <a:pt x="1786" y="1645"/>
                </a:lnTo>
                <a:lnTo>
                  <a:pt x="1679" y="975"/>
                </a:lnTo>
                <a:lnTo>
                  <a:pt x="1652" y="548"/>
                </a:lnTo>
                <a:lnTo>
                  <a:pt x="1584" y="91"/>
                </a:lnTo>
                <a:lnTo>
                  <a:pt x="597" y="0"/>
                </a:lnTo>
                <a:close/>
              </a:path>
              <a:path w="1905" h="2539">
                <a:moveTo>
                  <a:pt x="1846" y="2164"/>
                </a:moveTo>
                <a:lnTo>
                  <a:pt x="1359" y="2164"/>
                </a:lnTo>
                <a:lnTo>
                  <a:pt x="1868" y="2346"/>
                </a:lnTo>
                <a:lnTo>
                  <a:pt x="1846" y="21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471778" y="2562473"/>
            <a:ext cx="1868" cy="2407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471754" y="256158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97" y="0"/>
                </a:moveTo>
                <a:lnTo>
                  <a:pt x="577" y="457"/>
                </a:lnTo>
                <a:lnTo>
                  <a:pt x="466" y="1523"/>
                </a:lnTo>
                <a:lnTo>
                  <a:pt x="0" y="1981"/>
                </a:lnTo>
                <a:lnTo>
                  <a:pt x="728" y="2438"/>
                </a:lnTo>
                <a:lnTo>
                  <a:pt x="597" y="2316"/>
                </a:lnTo>
                <a:lnTo>
                  <a:pt x="978" y="2225"/>
                </a:lnTo>
                <a:lnTo>
                  <a:pt x="1359" y="2164"/>
                </a:lnTo>
                <a:lnTo>
                  <a:pt x="1861" y="2164"/>
                </a:lnTo>
                <a:lnTo>
                  <a:pt x="1691" y="975"/>
                </a:lnTo>
                <a:lnTo>
                  <a:pt x="1667" y="548"/>
                </a:lnTo>
                <a:lnTo>
                  <a:pt x="1597" y="91"/>
                </a:lnTo>
                <a:lnTo>
                  <a:pt x="597" y="0"/>
                </a:lnTo>
                <a:close/>
              </a:path>
              <a:path w="1905" h="2539">
                <a:moveTo>
                  <a:pt x="1861" y="2164"/>
                </a:moveTo>
                <a:lnTo>
                  <a:pt x="1359" y="2164"/>
                </a:lnTo>
                <a:lnTo>
                  <a:pt x="1883" y="2316"/>
                </a:lnTo>
                <a:lnTo>
                  <a:pt x="1861" y="21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471754" y="2561529"/>
            <a:ext cx="1883" cy="2405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471613" y="2560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631" y="2346"/>
                </a:moveTo>
                <a:lnTo>
                  <a:pt x="761" y="2438"/>
                </a:lnTo>
                <a:lnTo>
                  <a:pt x="631" y="2346"/>
                </a:lnTo>
                <a:close/>
              </a:path>
              <a:path w="2540" h="2539">
                <a:moveTo>
                  <a:pt x="2051" y="2225"/>
                </a:moveTo>
                <a:lnTo>
                  <a:pt x="1499" y="2225"/>
                </a:lnTo>
                <a:lnTo>
                  <a:pt x="2069" y="2438"/>
                </a:lnTo>
                <a:lnTo>
                  <a:pt x="2051" y="2225"/>
                </a:lnTo>
                <a:close/>
              </a:path>
              <a:path w="2540" h="2539">
                <a:moveTo>
                  <a:pt x="795" y="0"/>
                </a:moveTo>
                <a:lnTo>
                  <a:pt x="720" y="579"/>
                </a:lnTo>
                <a:lnTo>
                  <a:pt x="557" y="1523"/>
                </a:lnTo>
                <a:lnTo>
                  <a:pt x="0" y="1920"/>
                </a:lnTo>
                <a:lnTo>
                  <a:pt x="414" y="2194"/>
                </a:lnTo>
                <a:lnTo>
                  <a:pt x="631" y="2346"/>
                </a:lnTo>
                <a:lnTo>
                  <a:pt x="1499" y="2225"/>
                </a:lnTo>
                <a:lnTo>
                  <a:pt x="2051" y="2225"/>
                </a:lnTo>
                <a:lnTo>
                  <a:pt x="1950" y="1066"/>
                </a:lnTo>
                <a:lnTo>
                  <a:pt x="1962" y="822"/>
                </a:lnTo>
                <a:lnTo>
                  <a:pt x="1926" y="579"/>
                </a:lnTo>
                <a:lnTo>
                  <a:pt x="1914" y="182"/>
                </a:lnTo>
                <a:lnTo>
                  <a:pt x="795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471623" y="2560492"/>
            <a:ext cx="2048" cy="2496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71659" y="2559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810" y="0"/>
                </a:moveTo>
                <a:lnTo>
                  <a:pt x="720" y="579"/>
                </a:lnTo>
                <a:lnTo>
                  <a:pt x="560" y="1523"/>
                </a:lnTo>
                <a:lnTo>
                  <a:pt x="0" y="1950"/>
                </a:lnTo>
                <a:lnTo>
                  <a:pt x="429" y="2225"/>
                </a:lnTo>
                <a:lnTo>
                  <a:pt x="749" y="2468"/>
                </a:lnTo>
                <a:lnTo>
                  <a:pt x="1072" y="2285"/>
                </a:lnTo>
                <a:lnTo>
                  <a:pt x="1499" y="2255"/>
                </a:lnTo>
                <a:lnTo>
                  <a:pt x="2059" y="2255"/>
                </a:lnTo>
                <a:lnTo>
                  <a:pt x="2002" y="1523"/>
                </a:lnTo>
                <a:lnTo>
                  <a:pt x="1978" y="853"/>
                </a:lnTo>
                <a:lnTo>
                  <a:pt x="1941" y="579"/>
                </a:lnTo>
                <a:lnTo>
                  <a:pt x="1929" y="182"/>
                </a:lnTo>
                <a:lnTo>
                  <a:pt x="810" y="0"/>
                </a:lnTo>
                <a:close/>
              </a:path>
              <a:path w="2540" h="2539">
                <a:moveTo>
                  <a:pt x="2059" y="2255"/>
                </a:moveTo>
                <a:lnTo>
                  <a:pt x="1499" y="2255"/>
                </a:lnTo>
                <a:lnTo>
                  <a:pt x="2072" y="2438"/>
                </a:lnTo>
                <a:lnTo>
                  <a:pt x="2059" y="225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471672" y="2559547"/>
            <a:ext cx="2060" cy="2529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71778" y="25587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798" y="0"/>
                </a:moveTo>
                <a:lnTo>
                  <a:pt x="698" y="579"/>
                </a:lnTo>
                <a:lnTo>
                  <a:pt x="524" y="1523"/>
                </a:lnTo>
                <a:lnTo>
                  <a:pt x="0" y="1920"/>
                </a:lnTo>
                <a:lnTo>
                  <a:pt x="380" y="2194"/>
                </a:lnTo>
                <a:lnTo>
                  <a:pt x="704" y="2438"/>
                </a:lnTo>
                <a:lnTo>
                  <a:pt x="978" y="2285"/>
                </a:lnTo>
                <a:lnTo>
                  <a:pt x="1392" y="2225"/>
                </a:lnTo>
                <a:lnTo>
                  <a:pt x="1918" y="2225"/>
                </a:lnTo>
                <a:lnTo>
                  <a:pt x="1859" y="1066"/>
                </a:lnTo>
                <a:lnTo>
                  <a:pt x="1834" y="182"/>
                </a:lnTo>
                <a:lnTo>
                  <a:pt x="798" y="0"/>
                </a:lnTo>
                <a:close/>
              </a:path>
              <a:path w="2540" h="2539">
                <a:moveTo>
                  <a:pt x="1918" y="2225"/>
                </a:moveTo>
                <a:lnTo>
                  <a:pt x="1392" y="2225"/>
                </a:lnTo>
                <a:lnTo>
                  <a:pt x="1929" y="2438"/>
                </a:lnTo>
                <a:lnTo>
                  <a:pt x="1918" y="222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471803" y="2558756"/>
            <a:ext cx="1915" cy="2375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471766" y="25578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728" y="0"/>
                </a:moveTo>
                <a:lnTo>
                  <a:pt x="655" y="548"/>
                </a:lnTo>
                <a:lnTo>
                  <a:pt x="512" y="1523"/>
                </a:lnTo>
                <a:lnTo>
                  <a:pt x="0" y="1950"/>
                </a:lnTo>
                <a:lnTo>
                  <a:pt x="393" y="2225"/>
                </a:lnTo>
                <a:lnTo>
                  <a:pt x="737" y="2438"/>
                </a:lnTo>
                <a:lnTo>
                  <a:pt x="609" y="2316"/>
                </a:lnTo>
                <a:lnTo>
                  <a:pt x="1024" y="2255"/>
                </a:lnTo>
                <a:lnTo>
                  <a:pt x="1441" y="2225"/>
                </a:lnTo>
                <a:lnTo>
                  <a:pt x="1974" y="2225"/>
                </a:lnTo>
                <a:lnTo>
                  <a:pt x="1910" y="1523"/>
                </a:lnTo>
                <a:lnTo>
                  <a:pt x="1859" y="1036"/>
                </a:lnTo>
                <a:lnTo>
                  <a:pt x="1871" y="792"/>
                </a:lnTo>
                <a:lnTo>
                  <a:pt x="1834" y="548"/>
                </a:lnTo>
                <a:lnTo>
                  <a:pt x="1798" y="152"/>
                </a:lnTo>
                <a:lnTo>
                  <a:pt x="728" y="0"/>
                </a:lnTo>
                <a:close/>
              </a:path>
              <a:path w="2540" h="2539">
                <a:moveTo>
                  <a:pt x="1974" y="2225"/>
                </a:moveTo>
                <a:lnTo>
                  <a:pt x="1441" y="2225"/>
                </a:lnTo>
                <a:lnTo>
                  <a:pt x="1990" y="2407"/>
                </a:lnTo>
                <a:lnTo>
                  <a:pt x="1974" y="222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71766" y="2557719"/>
            <a:ext cx="1990" cy="2497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471778" y="255774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904" y="1432"/>
                </a:moveTo>
                <a:lnTo>
                  <a:pt x="585" y="1432"/>
                </a:lnTo>
                <a:lnTo>
                  <a:pt x="1392" y="1463"/>
                </a:lnTo>
                <a:lnTo>
                  <a:pt x="1917" y="1645"/>
                </a:lnTo>
                <a:lnTo>
                  <a:pt x="1904" y="1432"/>
                </a:lnTo>
                <a:close/>
              </a:path>
              <a:path w="1905" h="1905">
                <a:moveTo>
                  <a:pt x="798" y="0"/>
                </a:moveTo>
                <a:lnTo>
                  <a:pt x="704" y="365"/>
                </a:lnTo>
                <a:lnTo>
                  <a:pt x="524" y="944"/>
                </a:lnTo>
                <a:lnTo>
                  <a:pt x="0" y="1158"/>
                </a:lnTo>
                <a:lnTo>
                  <a:pt x="380" y="1371"/>
                </a:lnTo>
                <a:lnTo>
                  <a:pt x="691" y="1523"/>
                </a:lnTo>
                <a:lnTo>
                  <a:pt x="1904" y="1432"/>
                </a:lnTo>
                <a:lnTo>
                  <a:pt x="1886" y="1158"/>
                </a:lnTo>
                <a:lnTo>
                  <a:pt x="1863" y="944"/>
                </a:lnTo>
                <a:lnTo>
                  <a:pt x="1868" y="640"/>
                </a:lnTo>
                <a:lnTo>
                  <a:pt x="1834" y="457"/>
                </a:lnTo>
                <a:lnTo>
                  <a:pt x="1834" y="213"/>
                </a:lnTo>
                <a:lnTo>
                  <a:pt x="798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471803" y="2557719"/>
            <a:ext cx="1904" cy="1645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396377" y="2538120"/>
            <a:ext cx="15870" cy="16977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400318" y="2535499"/>
            <a:ext cx="15584" cy="17251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403985" y="2536322"/>
            <a:ext cx="14633" cy="16184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414128" y="2534158"/>
            <a:ext cx="14645" cy="16184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408877" y="2535255"/>
            <a:ext cx="14599" cy="16154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405176" y="2531018"/>
            <a:ext cx="16964" cy="13106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408496" y="2532633"/>
            <a:ext cx="16242" cy="12587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411665" y="2533670"/>
            <a:ext cx="16239" cy="12557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418880" y="2532359"/>
            <a:ext cx="16215" cy="12587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423583" y="2532054"/>
            <a:ext cx="16227" cy="12557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411797" y="2524617"/>
            <a:ext cx="16977" cy="13106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415116" y="2526233"/>
            <a:ext cx="16239" cy="12557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418295" y="2527239"/>
            <a:ext cx="16239" cy="12587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422343" y="2527940"/>
            <a:ext cx="16242" cy="12557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426393" y="2528580"/>
            <a:ext cx="16239" cy="12587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430429" y="2529220"/>
            <a:ext cx="16227" cy="12587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435668" y="2528884"/>
            <a:ext cx="14834" cy="14752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440442" y="2526812"/>
            <a:ext cx="14822" cy="14721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420831" y="2517851"/>
            <a:ext cx="17763" cy="11795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424059" y="2519680"/>
            <a:ext cx="17025" cy="11307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427155" y="2520960"/>
            <a:ext cx="17001" cy="11307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431118" y="2521966"/>
            <a:ext cx="17013" cy="11307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435083" y="2522941"/>
            <a:ext cx="17025" cy="11338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439073" y="2523916"/>
            <a:ext cx="17001" cy="11338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444133" y="2523947"/>
            <a:ext cx="15809" cy="13563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449061" y="2522270"/>
            <a:ext cx="15812" cy="13563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429463" y="2512730"/>
            <a:ext cx="18348" cy="10423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432560" y="2514711"/>
            <a:ext cx="17632" cy="10058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435537" y="2516479"/>
            <a:ext cx="17620" cy="10088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439418" y="2517546"/>
            <a:ext cx="17632" cy="10058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443310" y="2518826"/>
            <a:ext cx="17623" cy="10058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447181" y="2520137"/>
            <a:ext cx="17632" cy="10058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452061" y="2520472"/>
            <a:ext cx="16644" cy="12374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442002" y="2527178"/>
            <a:ext cx="5617" cy="8899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443539" y="2528519"/>
            <a:ext cx="5617" cy="8899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444977" y="2529921"/>
            <a:ext cx="5489" cy="8960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445825" y="2530835"/>
            <a:ext cx="8201" cy="12161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448693" y="2531536"/>
            <a:ext cx="6309" cy="11155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450966" y="2531750"/>
            <a:ext cx="4965" cy="9021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453527" y="2532664"/>
            <a:ext cx="4059" cy="7802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455157" y="2533548"/>
            <a:ext cx="3834" cy="6126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456895" y="2533609"/>
            <a:ext cx="3526" cy="5577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458349" y="2534615"/>
            <a:ext cx="3739" cy="7253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459742" y="2535377"/>
            <a:ext cx="3285" cy="7863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460802" y="2534859"/>
            <a:ext cx="5702" cy="9631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464158" y="2536596"/>
            <a:ext cx="6239" cy="8046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467944" y="2535590"/>
            <a:ext cx="6144" cy="10088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443907" y="2519680"/>
            <a:ext cx="10250" cy="11033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445669" y="2520868"/>
            <a:ext cx="10262" cy="11063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447181" y="2522240"/>
            <a:ext cx="9607" cy="11764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448906" y="2523551"/>
            <a:ext cx="9610" cy="11764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452015" y="2525440"/>
            <a:ext cx="7095" cy="10362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453847" y="2526477"/>
            <a:ext cx="7086" cy="10332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455883" y="2527665"/>
            <a:ext cx="6120" cy="10911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457718" y="2528793"/>
            <a:ext cx="6083" cy="10911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459504" y="2530409"/>
            <a:ext cx="6382" cy="8686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461467" y="2530988"/>
            <a:ext cx="6382" cy="8686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463826" y="2531902"/>
            <a:ext cx="5272" cy="8930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465813" y="2532573"/>
            <a:ext cx="5239" cy="8930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436202" y="2512181"/>
            <a:ext cx="11941" cy="7863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437738" y="2513523"/>
            <a:ext cx="11953" cy="7893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437513" y="2516235"/>
            <a:ext cx="11322" cy="8259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439504" y="2509743"/>
            <a:ext cx="14473" cy="6396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441954" y="2509652"/>
            <a:ext cx="14489" cy="6400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441121" y="2515047"/>
            <a:ext cx="11179" cy="8869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444169" y="2515168"/>
            <a:ext cx="13094" cy="7100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447251" y="2515473"/>
            <a:ext cx="13109" cy="7101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467837" y="2532969"/>
            <a:ext cx="5144" cy="8259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450828" y="2516174"/>
            <a:ext cx="10729" cy="6491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453287" y="2518430"/>
            <a:ext cx="9264" cy="6397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454990" y="2521051"/>
            <a:ext cx="7906" cy="5668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457218" y="2523124"/>
            <a:ext cx="6095" cy="5059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458361" y="2524617"/>
            <a:ext cx="5416" cy="5790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461278" y="2525837"/>
            <a:ext cx="3465" cy="6430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462314" y="2527117"/>
            <a:ext cx="4190" cy="6461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464231" y="2528061"/>
            <a:ext cx="4166" cy="6461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465813" y="2529281"/>
            <a:ext cx="4154" cy="6491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467087" y="2529159"/>
            <a:ext cx="4776" cy="8564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469218" y="2530470"/>
            <a:ext cx="3526" cy="9875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450061" y="2508920"/>
            <a:ext cx="20765" cy="14691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444514" y="2513583"/>
            <a:ext cx="7583" cy="493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448705" y="2513583"/>
            <a:ext cx="7583" cy="493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452478" y="2513583"/>
            <a:ext cx="7561" cy="493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455813" y="2513949"/>
            <a:ext cx="7595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459160" y="2514498"/>
            <a:ext cx="7583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460684" y="2515809"/>
            <a:ext cx="6653" cy="5973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44858" y="2511846"/>
            <a:ext cx="7574" cy="496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49049" y="2511846"/>
            <a:ext cx="7574" cy="496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52814" y="2511846"/>
            <a:ext cx="7570" cy="496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56169" y="2512242"/>
            <a:ext cx="7570" cy="493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59504" y="2512761"/>
            <a:ext cx="7583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461028" y="2514102"/>
            <a:ext cx="6643" cy="5943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461622" y="2516327"/>
            <a:ext cx="6382" cy="618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461598" y="2519253"/>
            <a:ext cx="5406" cy="5242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61479" y="2521874"/>
            <a:ext cx="5346" cy="5150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61528" y="2524770"/>
            <a:ext cx="4870" cy="4754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462896" y="2526751"/>
            <a:ext cx="3834" cy="3657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464112" y="2528184"/>
            <a:ext cx="3809" cy="3657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465777" y="2529159"/>
            <a:ext cx="3822" cy="3626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467682" y="2529769"/>
            <a:ext cx="3846" cy="3626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69197" y="2530287"/>
            <a:ext cx="3855" cy="3657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471101" y="2530988"/>
            <a:ext cx="2749" cy="4114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447370" y="2510596"/>
            <a:ext cx="7598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451561" y="2510596"/>
            <a:ext cx="7598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455337" y="2510596"/>
            <a:ext cx="7570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458693" y="2510993"/>
            <a:ext cx="7574" cy="493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462040" y="2511511"/>
            <a:ext cx="7558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463552" y="2512852"/>
            <a:ext cx="6655" cy="5943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464134" y="2515108"/>
            <a:ext cx="6394" cy="6187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464134" y="2518003"/>
            <a:ext cx="5394" cy="5242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464134" y="2521325"/>
            <a:ext cx="4681" cy="4510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464052" y="2524617"/>
            <a:ext cx="3822" cy="3657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464920" y="2526141"/>
            <a:ext cx="3809" cy="3657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465777" y="2527696"/>
            <a:ext cx="3822" cy="3657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67682" y="2528458"/>
            <a:ext cx="3846" cy="3657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469742" y="2528946"/>
            <a:ext cx="3834" cy="3626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471742" y="2529037"/>
            <a:ext cx="3822" cy="3657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449942" y="2509134"/>
            <a:ext cx="7180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453908" y="2509134"/>
            <a:ext cx="7177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457480" y="2509134"/>
            <a:ext cx="7153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460635" y="2509530"/>
            <a:ext cx="7177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463802" y="2510048"/>
            <a:ext cx="7168" cy="4967"/>
          </a:xfrm>
          <a:prstGeom prst="rect">
            <a:avLst/>
          </a:prstGeom>
          <a:blipFill>
            <a:blip r:embed="rId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65243" y="2511389"/>
            <a:ext cx="6296" cy="6004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465789" y="2513645"/>
            <a:ext cx="6037" cy="621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465777" y="2516571"/>
            <a:ext cx="5108" cy="5272"/>
          </a:xfrm>
          <a:prstGeom prst="rect">
            <a:avLst/>
          </a:prstGeom>
          <a:blipFill>
            <a:blip r:embed="rId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465789" y="2519893"/>
            <a:ext cx="4426" cy="4510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465719" y="2523215"/>
            <a:ext cx="3608" cy="3657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466530" y="2524739"/>
            <a:ext cx="3605" cy="3657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467337" y="2526294"/>
            <a:ext cx="3620" cy="3657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469160" y="2527086"/>
            <a:ext cx="3605" cy="3626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471102" y="2527513"/>
            <a:ext cx="3617" cy="3687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472970" y="2527635"/>
            <a:ext cx="3617" cy="3657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448943" y="2507945"/>
            <a:ext cx="33009" cy="22372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447599" y="2508280"/>
            <a:ext cx="16416" cy="5821"/>
          </a:xfrm>
          <a:prstGeom prst="rect">
            <a:avLst/>
          </a:prstGeom>
          <a:blipFill>
            <a:blip r:embed="rId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454027" y="2508128"/>
            <a:ext cx="9643" cy="2194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457754" y="2507945"/>
            <a:ext cx="8214" cy="1676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460575" y="2507884"/>
            <a:ext cx="5935" cy="1889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550133" y="2538120"/>
            <a:ext cx="15907" cy="16976"/>
          </a:xfrm>
          <a:prstGeom prst="rect">
            <a:avLst/>
          </a:prstGeom>
          <a:blipFill>
            <a:blip r:embed="rId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546515" y="2535499"/>
            <a:ext cx="15571" cy="17251"/>
          </a:xfrm>
          <a:prstGeom prst="rect">
            <a:avLst/>
          </a:prstGeom>
          <a:blipFill>
            <a:blip r:embed="rId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543800" y="2536322"/>
            <a:ext cx="14620" cy="16184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533631" y="2534158"/>
            <a:ext cx="14620" cy="16184"/>
          </a:xfrm>
          <a:prstGeom prst="rect">
            <a:avLst/>
          </a:prstGeom>
          <a:blipFill>
            <a:blip r:embed="rId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538908" y="2535255"/>
            <a:ext cx="14630" cy="16153"/>
          </a:xfrm>
          <a:prstGeom prst="rect">
            <a:avLst/>
          </a:prstGeom>
          <a:blipFill>
            <a:blip r:embed="rId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540252" y="2531018"/>
            <a:ext cx="16996" cy="13803"/>
          </a:xfrm>
          <a:prstGeom prst="rect">
            <a:avLst/>
          </a:prstGeom>
          <a:blipFill>
            <a:blip r:embed="rId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537679" y="2532633"/>
            <a:ext cx="16225" cy="12626"/>
          </a:xfrm>
          <a:prstGeom prst="rect">
            <a:avLst/>
          </a:prstGeom>
          <a:blipFill>
            <a:blip r:embed="rId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534500" y="2533670"/>
            <a:ext cx="16231" cy="12624"/>
          </a:xfrm>
          <a:prstGeom prst="rect">
            <a:avLst/>
          </a:prstGeom>
          <a:blipFill>
            <a:blip r:embed="rId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527298" y="2532359"/>
            <a:ext cx="16245" cy="12619"/>
          </a:xfrm>
          <a:prstGeom prst="rect">
            <a:avLst/>
          </a:prstGeom>
          <a:blipFill>
            <a:blip r:embed="rId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522582" y="2532054"/>
            <a:ext cx="16251" cy="12617"/>
          </a:xfrm>
          <a:prstGeom prst="rect">
            <a:avLst/>
          </a:prstGeom>
          <a:blipFill>
            <a:blip r:embed="rId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533631" y="2524617"/>
            <a:ext cx="16995" cy="13799"/>
          </a:xfrm>
          <a:prstGeom prst="rect">
            <a:avLst/>
          </a:prstGeom>
          <a:blipFill>
            <a:blip r:embed="rId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531059" y="2526233"/>
            <a:ext cx="16240" cy="12610"/>
          </a:xfrm>
          <a:prstGeom prst="rect">
            <a:avLst/>
          </a:prstGeom>
          <a:blipFill>
            <a:blip r:embed="rId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527871" y="2527239"/>
            <a:ext cx="16261" cy="12641"/>
          </a:xfrm>
          <a:prstGeom prst="rect">
            <a:avLst/>
          </a:prstGeom>
          <a:blipFill>
            <a:blip r:embed="rId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523832" y="2527940"/>
            <a:ext cx="16240" cy="12607"/>
          </a:xfrm>
          <a:prstGeom prst="rect">
            <a:avLst/>
          </a:prstGeom>
          <a:blipFill>
            <a:blip r:embed="rId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519796" y="2528580"/>
            <a:ext cx="16226" cy="12645"/>
          </a:xfrm>
          <a:prstGeom prst="rect">
            <a:avLst/>
          </a:prstGeom>
          <a:blipFill>
            <a:blip r:embed="rId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515761" y="2529220"/>
            <a:ext cx="16225" cy="12639"/>
          </a:xfrm>
          <a:prstGeom prst="rect">
            <a:avLst/>
          </a:prstGeom>
          <a:blipFill>
            <a:blip r:embed="rId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511914" y="2528884"/>
            <a:ext cx="14822" cy="14751"/>
          </a:xfrm>
          <a:prstGeom prst="rect">
            <a:avLst/>
          </a:prstGeom>
          <a:blipFill>
            <a:blip r:embed="rId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507129" y="2526812"/>
            <a:ext cx="14834" cy="14721"/>
          </a:xfrm>
          <a:prstGeom prst="rect">
            <a:avLst/>
          </a:prstGeom>
          <a:blipFill>
            <a:blip r:embed="rId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523820" y="2517851"/>
            <a:ext cx="17811" cy="12468"/>
          </a:xfrm>
          <a:prstGeom prst="rect">
            <a:avLst/>
          </a:prstGeom>
          <a:blipFill>
            <a:blip r:embed="rId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521320" y="2519680"/>
            <a:ext cx="17031" cy="11370"/>
          </a:xfrm>
          <a:prstGeom prst="rect">
            <a:avLst/>
          </a:prstGeom>
          <a:blipFill>
            <a:blip r:embed="rId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518248" y="2520960"/>
            <a:ext cx="17026" cy="11353"/>
          </a:xfrm>
          <a:prstGeom prst="rect">
            <a:avLst/>
          </a:prstGeom>
          <a:blipFill>
            <a:blip r:embed="rId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514286" y="2521966"/>
            <a:ext cx="17007" cy="11329"/>
          </a:xfrm>
          <a:prstGeom prst="rect">
            <a:avLst/>
          </a:prstGeom>
          <a:blipFill>
            <a:blip r:embed="rId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510308" y="2522941"/>
            <a:ext cx="17013" cy="11379"/>
          </a:xfrm>
          <a:prstGeom prst="rect">
            <a:avLst/>
          </a:prstGeom>
          <a:blipFill>
            <a:blip r:embed="rId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506318" y="2523916"/>
            <a:ext cx="17040" cy="11388"/>
          </a:xfrm>
          <a:prstGeom prst="rect">
            <a:avLst/>
          </a:prstGeom>
          <a:blipFill>
            <a:blip r:embed="rId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502462" y="2523947"/>
            <a:ext cx="15809" cy="13563"/>
          </a:xfrm>
          <a:prstGeom prst="rect">
            <a:avLst/>
          </a:prstGeom>
          <a:blipFill>
            <a:blip r:embed="rId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497522" y="2522270"/>
            <a:ext cx="15809" cy="13563"/>
          </a:xfrm>
          <a:prstGeom prst="rect">
            <a:avLst/>
          </a:prstGeom>
          <a:blipFill>
            <a:blip r:embed="rId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514593" y="2512730"/>
            <a:ext cx="18490" cy="11105"/>
          </a:xfrm>
          <a:prstGeom prst="rect">
            <a:avLst/>
          </a:prstGeom>
          <a:blipFill>
            <a:blip r:embed="rId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512225" y="2514711"/>
            <a:ext cx="17644" cy="10088"/>
          </a:xfrm>
          <a:prstGeom prst="rect">
            <a:avLst/>
          </a:prstGeom>
          <a:blipFill>
            <a:blip r:embed="rId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509259" y="2516479"/>
            <a:ext cx="17633" cy="10125"/>
          </a:xfrm>
          <a:prstGeom prst="rect">
            <a:avLst/>
          </a:prstGeom>
          <a:blipFill>
            <a:blip r:embed="rId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505367" y="2517546"/>
            <a:ext cx="17646" cy="10096"/>
          </a:xfrm>
          <a:prstGeom prst="rect">
            <a:avLst/>
          </a:prstGeom>
          <a:blipFill>
            <a:blip r:embed="rId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501472" y="2518826"/>
            <a:ext cx="17659" cy="10122"/>
          </a:xfrm>
          <a:prstGeom prst="rect">
            <a:avLst/>
          </a:prstGeom>
          <a:blipFill>
            <a:blip r:embed="rId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497592" y="2520137"/>
            <a:ext cx="17655" cy="10121"/>
          </a:xfrm>
          <a:prstGeom prst="rect">
            <a:avLst/>
          </a:prstGeom>
          <a:blipFill>
            <a:blip r:embed="rId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493712" y="2520472"/>
            <a:ext cx="16632" cy="12374"/>
          </a:xfrm>
          <a:prstGeom prst="rect">
            <a:avLst/>
          </a:prstGeom>
          <a:blipFill>
            <a:blip r:embed="rId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514786" y="2527178"/>
            <a:ext cx="5629" cy="8899"/>
          </a:xfrm>
          <a:prstGeom prst="rect">
            <a:avLst/>
          </a:prstGeom>
          <a:blipFill>
            <a:blip r:embed="rId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513261" y="2528519"/>
            <a:ext cx="5605" cy="8899"/>
          </a:xfrm>
          <a:prstGeom prst="rect">
            <a:avLst/>
          </a:prstGeom>
          <a:blipFill>
            <a:blip r:embed="rId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511939" y="2529921"/>
            <a:ext cx="5477" cy="8960"/>
          </a:xfrm>
          <a:prstGeom prst="rect">
            <a:avLst/>
          </a:prstGeom>
          <a:blipFill>
            <a:blip r:embed="rId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508391" y="2530835"/>
            <a:ext cx="8201" cy="12161"/>
          </a:xfrm>
          <a:prstGeom prst="rect">
            <a:avLst/>
          </a:prstGeom>
          <a:blipFill>
            <a:blip r:embed="rId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507403" y="2531536"/>
            <a:ext cx="6321" cy="11155"/>
          </a:xfrm>
          <a:prstGeom prst="rect">
            <a:avLst/>
          </a:prstGeom>
          <a:blipFill>
            <a:blip r:embed="rId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506474" y="2531750"/>
            <a:ext cx="4977" cy="9021"/>
          </a:xfrm>
          <a:prstGeom prst="rect">
            <a:avLst/>
          </a:prstGeom>
          <a:blipFill>
            <a:blip r:embed="rId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504831" y="2532664"/>
            <a:ext cx="4047" cy="7802"/>
          </a:xfrm>
          <a:prstGeom prst="rect">
            <a:avLst/>
          </a:prstGeom>
          <a:blipFill>
            <a:blip r:embed="rId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503438" y="2533548"/>
            <a:ext cx="3821" cy="6126"/>
          </a:xfrm>
          <a:prstGeom prst="rect">
            <a:avLst/>
          </a:prstGeom>
          <a:blipFill>
            <a:blip r:embed="rId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501972" y="2533609"/>
            <a:ext cx="3538" cy="5577"/>
          </a:xfrm>
          <a:prstGeom prst="rect">
            <a:avLst/>
          </a:prstGeom>
          <a:blipFill>
            <a:blip r:embed="rId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500307" y="2534615"/>
            <a:ext cx="3736" cy="7253"/>
          </a:xfrm>
          <a:prstGeom prst="rect">
            <a:avLst/>
          </a:prstGeom>
          <a:blipFill>
            <a:blip r:embed="rId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99378" y="2535377"/>
            <a:ext cx="3285" cy="7863"/>
          </a:xfrm>
          <a:prstGeom prst="rect">
            <a:avLst/>
          </a:prstGeom>
          <a:blipFill>
            <a:blip r:embed="rId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95912" y="2534859"/>
            <a:ext cx="5690" cy="9631"/>
          </a:xfrm>
          <a:prstGeom prst="rect">
            <a:avLst/>
          </a:prstGeom>
          <a:blipFill>
            <a:blip r:embed="rId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492709" y="2536596"/>
            <a:ext cx="5525" cy="6522"/>
          </a:xfrm>
          <a:prstGeom prst="rect">
            <a:avLst/>
          </a:prstGeom>
          <a:blipFill>
            <a:blip r:embed="rId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488137" y="2534920"/>
            <a:ext cx="6144" cy="10088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508248" y="2519680"/>
            <a:ext cx="10250" cy="11033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506474" y="2520868"/>
            <a:ext cx="10262" cy="11063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505629" y="2522240"/>
            <a:ext cx="9594" cy="11764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503889" y="2523551"/>
            <a:ext cx="9610" cy="11764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503295" y="2525440"/>
            <a:ext cx="7071" cy="10362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501472" y="2526477"/>
            <a:ext cx="7086" cy="10332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500402" y="2527665"/>
            <a:ext cx="6107" cy="10911"/>
          </a:xfrm>
          <a:prstGeom prst="rect">
            <a:avLst/>
          </a:prstGeom>
          <a:blipFill>
            <a:blip r:embed="rId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498604" y="2528793"/>
            <a:ext cx="6107" cy="10911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496519" y="2530409"/>
            <a:ext cx="6394" cy="8686"/>
          </a:xfrm>
          <a:prstGeom prst="rect">
            <a:avLst/>
          </a:prstGeom>
          <a:blipFill>
            <a:blip r:embed="rId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494556" y="2530988"/>
            <a:ext cx="6394" cy="8686"/>
          </a:xfrm>
          <a:prstGeom prst="rect">
            <a:avLst/>
          </a:prstGeom>
          <a:blipFill>
            <a:blip r:embed="rId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493306" y="2531902"/>
            <a:ext cx="5272" cy="8930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491352" y="2532573"/>
            <a:ext cx="5251" cy="8930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514261" y="2512181"/>
            <a:ext cx="11941" cy="7863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512725" y="2513523"/>
            <a:ext cx="11953" cy="7893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513545" y="2516235"/>
            <a:ext cx="11359" cy="8259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508415" y="2509743"/>
            <a:ext cx="14477" cy="6400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505962" y="2509652"/>
            <a:ext cx="14489" cy="6400"/>
          </a:xfrm>
          <a:prstGeom prst="rect">
            <a:avLst/>
          </a:prstGeom>
          <a:blipFill>
            <a:blip r:embed="rId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510104" y="2515047"/>
            <a:ext cx="11179" cy="8869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505142" y="2515168"/>
            <a:ext cx="13106" cy="7101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502045" y="2515473"/>
            <a:ext cx="13084" cy="7101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488247" y="2532451"/>
            <a:ext cx="6214" cy="9539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500820" y="2516174"/>
            <a:ext cx="10750" cy="6491"/>
          </a:xfrm>
          <a:prstGeom prst="rect">
            <a:avLst/>
          </a:prstGeom>
          <a:blipFill>
            <a:blip r:embed="rId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499841" y="2518430"/>
            <a:ext cx="9299" cy="6400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499509" y="2521051"/>
            <a:ext cx="7918" cy="5668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499091" y="2523124"/>
            <a:ext cx="6069" cy="5059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498628" y="2524617"/>
            <a:ext cx="5389" cy="5790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497650" y="2525837"/>
            <a:ext cx="3489" cy="6430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495912" y="2527117"/>
            <a:ext cx="4166" cy="6461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494007" y="2528061"/>
            <a:ext cx="4190" cy="6461"/>
          </a:xfrm>
          <a:prstGeom prst="rect">
            <a:avLst/>
          </a:prstGeom>
          <a:blipFill>
            <a:blip r:embed="rId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492413" y="2529281"/>
            <a:ext cx="4178" cy="6491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490533" y="2529159"/>
            <a:ext cx="4785" cy="8564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489758" y="2530469"/>
            <a:ext cx="3843" cy="8534"/>
          </a:xfrm>
          <a:prstGeom prst="rect">
            <a:avLst/>
          </a:prstGeom>
          <a:blipFill>
            <a:blip r:embed="rId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491642" y="2508920"/>
            <a:ext cx="20702" cy="14691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510308" y="2513583"/>
            <a:ext cx="7595" cy="493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506117" y="2513583"/>
            <a:ext cx="7595" cy="493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502344" y="2513583"/>
            <a:ext cx="7607" cy="4937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499009" y="2513949"/>
            <a:ext cx="7595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495662" y="2514498"/>
            <a:ext cx="7583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495068" y="2515809"/>
            <a:ext cx="6665" cy="5973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509964" y="2511846"/>
            <a:ext cx="7595" cy="496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505773" y="2511846"/>
            <a:ext cx="7583" cy="496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502021" y="2511846"/>
            <a:ext cx="7571" cy="496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498665" y="2512242"/>
            <a:ext cx="7583" cy="493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495318" y="2512761"/>
            <a:ext cx="7571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494724" y="2514102"/>
            <a:ext cx="6653" cy="5943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494413" y="2516327"/>
            <a:ext cx="6382" cy="6187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495400" y="2519253"/>
            <a:ext cx="5406" cy="5242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495580" y="2521874"/>
            <a:ext cx="5358" cy="5150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496020" y="2524770"/>
            <a:ext cx="4857" cy="4754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495675" y="2526751"/>
            <a:ext cx="3834" cy="3657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494474" y="2528184"/>
            <a:ext cx="3831" cy="3657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492819" y="2529159"/>
            <a:ext cx="3818" cy="3626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490890" y="2529769"/>
            <a:ext cx="3833" cy="3626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489365" y="2530287"/>
            <a:ext cx="3821" cy="3657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488567" y="2530988"/>
            <a:ext cx="2727" cy="4114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507437" y="2510596"/>
            <a:ext cx="7586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503246" y="2510596"/>
            <a:ext cx="7586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499485" y="2510596"/>
            <a:ext cx="7583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496138" y="2510993"/>
            <a:ext cx="7586" cy="493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492806" y="2511511"/>
            <a:ext cx="7558" cy="4967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492197" y="2512852"/>
            <a:ext cx="6668" cy="5943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491889" y="2515108"/>
            <a:ext cx="6394" cy="6187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492876" y="2518003"/>
            <a:ext cx="5406" cy="5242"/>
          </a:xfrm>
          <a:prstGeom prst="rect">
            <a:avLst/>
          </a:prstGeom>
          <a:blipFill>
            <a:blip r:embed="rId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493581" y="2521325"/>
            <a:ext cx="4690" cy="4510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494520" y="2524617"/>
            <a:ext cx="3821" cy="3657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493676" y="2526141"/>
            <a:ext cx="3821" cy="3657"/>
          </a:xfrm>
          <a:prstGeom prst="rect">
            <a:avLst/>
          </a:prstGeom>
          <a:blipFill>
            <a:blip r:embed="rId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492819" y="2527696"/>
            <a:ext cx="3818" cy="3657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490889" y="2528458"/>
            <a:ext cx="3834" cy="3657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488817" y="2528946"/>
            <a:ext cx="3821" cy="3626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486841" y="2529037"/>
            <a:ext cx="3821" cy="3657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505294" y="2509134"/>
            <a:ext cx="7156" cy="4967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501319" y="2509134"/>
            <a:ext cx="7165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497759" y="2509134"/>
            <a:ext cx="7177" cy="4967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494602" y="2509530"/>
            <a:ext cx="7168" cy="4967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491447" y="2510048"/>
            <a:ext cx="7168" cy="4967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490877" y="2511389"/>
            <a:ext cx="6296" cy="6004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490578" y="2513645"/>
            <a:ext cx="6037" cy="6217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491508" y="2516571"/>
            <a:ext cx="5108" cy="5272"/>
          </a:xfrm>
          <a:prstGeom prst="rect">
            <a:avLst/>
          </a:prstGeom>
          <a:blipFill>
            <a:blip r:embed="rId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492188" y="2519893"/>
            <a:ext cx="4416" cy="4510"/>
          </a:xfrm>
          <a:prstGeom prst="rect">
            <a:avLst/>
          </a:prstGeom>
          <a:blipFill>
            <a:blip r:embed="rId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493069" y="2523215"/>
            <a:ext cx="3629" cy="3657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492258" y="2524739"/>
            <a:ext cx="3629" cy="3657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491447" y="2526294"/>
            <a:ext cx="3620" cy="3657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489639" y="2527086"/>
            <a:ext cx="3617" cy="3626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487674" y="2527513"/>
            <a:ext cx="3629" cy="3687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485818" y="2527635"/>
            <a:ext cx="3617" cy="3657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484245" y="2507945"/>
            <a:ext cx="29229" cy="22372"/>
          </a:xfrm>
          <a:prstGeom prst="rect">
            <a:avLst/>
          </a:prstGeom>
          <a:blipFill>
            <a:blip r:embed="rId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498366" y="2508280"/>
            <a:ext cx="16452" cy="5821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498735" y="2508127"/>
            <a:ext cx="9655" cy="2194"/>
          </a:xfrm>
          <a:prstGeom prst="rect">
            <a:avLst/>
          </a:prstGeom>
          <a:blipFill>
            <a:blip r:embed="rId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496412" y="2507945"/>
            <a:ext cx="8226" cy="1676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495906" y="2507884"/>
            <a:ext cx="5912" cy="1889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521714" y="2543424"/>
            <a:ext cx="24834" cy="12618"/>
          </a:xfrm>
          <a:prstGeom prst="rect">
            <a:avLst/>
          </a:prstGeom>
          <a:blipFill>
            <a:blip r:embed="rId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17913" y="2543363"/>
            <a:ext cx="24777" cy="12618"/>
          </a:xfrm>
          <a:prstGeom prst="rect">
            <a:avLst/>
          </a:prstGeom>
          <a:blipFill>
            <a:blip r:embed="rId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77862" y="2572745"/>
            <a:ext cx="8750" cy="3474"/>
          </a:xfrm>
          <a:prstGeom prst="rect">
            <a:avLst/>
          </a:prstGeom>
          <a:blipFill>
            <a:blip r:embed="rId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477862" y="2572715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5">
                <a:moveTo>
                  <a:pt x="761" y="579"/>
                </a:moveTo>
                <a:lnTo>
                  <a:pt x="1499" y="975"/>
                </a:lnTo>
                <a:lnTo>
                  <a:pt x="2261" y="1371"/>
                </a:lnTo>
                <a:lnTo>
                  <a:pt x="761" y="579"/>
                </a:lnTo>
                <a:close/>
              </a:path>
              <a:path w="8890" h="1905">
                <a:moveTo>
                  <a:pt x="2990" y="30"/>
                </a:moveTo>
                <a:lnTo>
                  <a:pt x="3977" y="1371"/>
                </a:lnTo>
                <a:lnTo>
                  <a:pt x="4106" y="1310"/>
                </a:lnTo>
                <a:lnTo>
                  <a:pt x="3977" y="1310"/>
                </a:lnTo>
                <a:lnTo>
                  <a:pt x="2990" y="30"/>
                </a:lnTo>
                <a:close/>
              </a:path>
              <a:path w="8890" h="1905">
                <a:moveTo>
                  <a:pt x="5556" y="30"/>
                </a:moveTo>
                <a:lnTo>
                  <a:pt x="6288" y="1341"/>
                </a:lnTo>
                <a:lnTo>
                  <a:pt x="6535" y="1341"/>
                </a:lnTo>
                <a:lnTo>
                  <a:pt x="6324" y="1341"/>
                </a:lnTo>
                <a:lnTo>
                  <a:pt x="5556" y="30"/>
                </a:lnTo>
                <a:close/>
              </a:path>
              <a:path w="8890" h="1905">
                <a:moveTo>
                  <a:pt x="2965" y="0"/>
                </a:moveTo>
                <a:lnTo>
                  <a:pt x="2311" y="1219"/>
                </a:lnTo>
                <a:lnTo>
                  <a:pt x="2941" y="76"/>
                </a:lnTo>
                <a:close/>
              </a:path>
              <a:path w="8890" h="1905">
                <a:moveTo>
                  <a:pt x="8644" y="1097"/>
                </a:moveTo>
                <a:lnTo>
                  <a:pt x="8061" y="1127"/>
                </a:lnTo>
                <a:lnTo>
                  <a:pt x="7476" y="1188"/>
                </a:lnTo>
                <a:lnTo>
                  <a:pt x="7086" y="1219"/>
                </a:lnTo>
                <a:lnTo>
                  <a:pt x="6324" y="1341"/>
                </a:lnTo>
                <a:lnTo>
                  <a:pt x="6535" y="1341"/>
                </a:lnTo>
                <a:lnTo>
                  <a:pt x="7476" y="1219"/>
                </a:lnTo>
                <a:lnTo>
                  <a:pt x="8644" y="1097"/>
                </a:lnTo>
                <a:close/>
              </a:path>
              <a:path w="8890" h="1905">
                <a:moveTo>
                  <a:pt x="4013" y="1279"/>
                </a:moveTo>
                <a:close/>
              </a:path>
              <a:path w="8890" h="1905">
                <a:moveTo>
                  <a:pt x="5538" y="0"/>
                </a:moveTo>
                <a:lnTo>
                  <a:pt x="4013" y="1279"/>
                </a:lnTo>
                <a:lnTo>
                  <a:pt x="5474" y="76"/>
                </a:lnTo>
                <a:close/>
              </a:path>
              <a:path w="8890" h="1905">
                <a:moveTo>
                  <a:pt x="0" y="213"/>
                </a:moveTo>
                <a:lnTo>
                  <a:pt x="761" y="579"/>
                </a:lnTo>
                <a:lnTo>
                  <a:pt x="0" y="213"/>
                </a:lnTo>
                <a:close/>
              </a:path>
              <a:path w="8890" h="1905">
                <a:moveTo>
                  <a:pt x="2965" y="30"/>
                </a:moveTo>
                <a:close/>
              </a:path>
              <a:path w="8890" h="1905">
                <a:moveTo>
                  <a:pt x="5526" y="30"/>
                </a:move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477862" y="2572928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347" y="1005"/>
                </a:lnTo>
                <a:lnTo>
                  <a:pt x="756" y="2133"/>
                </a:lnTo>
                <a:lnTo>
                  <a:pt x="1048" y="2987"/>
                </a:lnTo>
                <a:lnTo>
                  <a:pt x="3941" y="3200"/>
                </a:lnTo>
                <a:lnTo>
                  <a:pt x="6787" y="3352"/>
                </a:lnTo>
                <a:lnTo>
                  <a:pt x="3953" y="3017"/>
                </a:lnTo>
                <a:lnTo>
                  <a:pt x="1836" y="2926"/>
                </a:lnTo>
                <a:lnTo>
                  <a:pt x="1179" y="2926"/>
                </a:lnTo>
                <a:lnTo>
                  <a:pt x="786" y="1950"/>
                </a:lnTo>
                <a:lnTo>
                  <a:pt x="417" y="975"/>
                </a:lnTo>
                <a:lnTo>
                  <a:pt x="0" y="0"/>
                </a:lnTo>
                <a:close/>
              </a:path>
              <a:path w="8890" h="3810">
                <a:moveTo>
                  <a:pt x="6742" y="3227"/>
                </a:moveTo>
                <a:close/>
              </a:path>
              <a:path w="8890" h="3810">
                <a:moveTo>
                  <a:pt x="8644" y="883"/>
                </a:moveTo>
                <a:lnTo>
                  <a:pt x="8537" y="1097"/>
                </a:lnTo>
                <a:lnTo>
                  <a:pt x="8357" y="1280"/>
                </a:lnTo>
                <a:lnTo>
                  <a:pt x="8205" y="1493"/>
                </a:lnTo>
                <a:lnTo>
                  <a:pt x="7705" y="2072"/>
                </a:lnTo>
                <a:lnTo>
                  <a:pt x="6742" y="3227"/>
                </a:lnTo>
                <a:lnTo>
                  <a:pt x="6881" y="3261"/>
                </a:lnTo>
                <a:lnTo>
                  <a:pt x="7775" y="2133"/>
                </a:lnTo>
                <a:lnTo>
                  <a:pt x="8229" y="1493"/>
                </a:lnTo>
                <a:lnTo>
                  <a:pt x="8405" y="1280"/>
                </a:lnTo>
                <a:lnTo>
                  <a:pt x="8549" y="1097"/>
                </a:lnTo>
                <a:lnTo>
                  <a:pt x="8644" y="883"/>
                </a:lnTo>
                <a:close/>
              </a:path>
              <a:path w="8890" h="3810">
                <a:moveTo>
                  <a:pt x="1130" y="2895"/>
                </a:moveTo>
                <a:close/>
              </a:path>
              <a:path w="8890" h="3810">
                <a:moveTo>
                  <a:pt x="1167" y="2897"/>
                </a:moveTo>
                <a:lnTo>
                  <a:pt x="1836" y="2926"/>
                </a:lnTo>
                <a:lnTo>
                  <a:pt x="1167" y="2897"/>
                </a:lnTo>
                <a:close/>
              </a:path>
              <a:path w="8890" h="3810">
                <a:moveTo>
                  <a:pt x="1167" y="2895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479566" y="2584571"/>
            <a:ext cx="4797" cy="12709"/>
          </a:xfrm>
          <a:prstGeom prst="rect">
            <a:avLst/>
          </a:prstGeom>
          <a:blipFill>
            <a:blip r:embed="rId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479935" y="258530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0"/>
                </a:moveTo>
                <a:lnTo>
                  <a:pt x="1798" y="6918"/>
                </a:lnTo>
                <a:lnTo>
                  <a:pt x="1663" y="8869"/>
                </a:lnTo>
                <a:lnTo>
                  <a:pt x="1448" y="10728"/>
                </a:lnTo>
                <a:lnTo>
                  <a:pt x="2011" y="11308"/>
                </a:lnTo>
                <a:lnTo>
                  <a:pt x="2630" y="11643"/>
                </a:lnTo>
                <a:lnTo>
                  <a:pt x="3273" y="11978"/>
                </a:lnTo>
                <a:lnTo>
                  <a:pt x="2642" y="11612"/>
                </a:lnTo>
                <a:lnTo>
                  <a:pt x="2036" y="11247"/>
                </a:lnTo>
                <a:lnTo>
                  <a:pt x="1584" y="10789"/>
                </a:lnTo>
                <a:lnTo>
                  <a:pt x="1679" y="9845"/>
                </a:lnTo>
                <a:lnTo>
                  <a:pt x="1799" y="8839"/>
                </a:lnTo>
                <a:lnTo>
                  <a:pt x="1834" y="7894"/>
                </a:lnTo>
                <a:lnTo>
                  <a:pt x="1904" y="6918"/>
                </a:lnTo>
                <a:lnTo>
                  <a:pt x="356" y="335"/>
                </a:lnTo>
                <a:lnTo>
                  <a:pt x="0" y="0"/>
                </a:lnTo>
                <a:close/>
              </a:path>
              <a:path w="3809" h="12064">
                <a:moveTo>
                  <a:pt x="1542" y="10747"/>
                </a:moveTo>
                <a:close/>
              </a:path>
              <a:path w="3809" h="12064">
                <a:moveTo>
                  <a:pt x="1545" y="10728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479685" y="258457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700" y="51"/>
                </a:moveTo>
                <a:lnTo>
                  <a:pt x="2560" y="2987"/>
                </a:lnTo>
                <a:lnTo>
                  <a:pt x="3047" y="3962"/>
                </a:lnTo>
                <a:lnTo>
                  <a:pt x="3346" y="5029"/>
                </a:lnTo>
                <a:lnTo>
                  <a:pt x="3499" y="6126"/>
                </a:lnTo>
                <a:lnTo>
                  <a:pt x="3666" y="7193"/>
                </a:lnTo>
                <a:lnTo>
                  <a:pt x="3666" y="8321"/>
                </a:lnTo>
                <a:lnTo>
                  <a:pt x="3596" y="10515"/>
                </a:lnTo>
                <a:lnTo>
                  <a:pt x="3499" y="11612"/>
                </a:lnTo>
                <a:lnTo>
                  <a:pt x="3511" y="12710"/>
                </a:lnTo>
                <a:lnTo>
                  <a:pt x="3523" y="11612"/>
                </a:lnTo>
                <a:lnTo>
                  <a:pt x="3630" y="10515"/>
                </a:lnTo>
                <a:lnTo>
                  <a:pt x="3678" y="9387"/>
                </a:lnTo>
                <a:lnTo>
                  <a:pt x="3739" y="8321"/>
                </a:lnTo>
                <a:lnTo>
                  <a:pt x="3739" y="7193"/>
                </a:lnTo>
                <a:lnTo>
                  <a:pt x="832" y="152"/>
                </a:lnTo>
                <a:lnTo>
                  <a:pt x="700" y="51"/>
                </a:lnTo>
                <a:close/>
              </a:path>
              <a:path w="3809" h="12700">
                <a:moveTo>
                  <a:pt x="298" y="0"/>
                </a:moveTo>
                <a:lnTo>
                  <a:pt x="118" y="91"/>
                </a:lnTo>
                <a:lnTo>
                  <a:pt x="0" y="243"/>
                </a:lnTo>
                <a:lnTo>
                  <a:pt x="131" y="91"/>
                </a:lnTo>
                <a:lnTo>
                  <a:pt x="298" y="30"/>
                </a:lnTo>
                <a:lnTo>
                  <a:pt x="536" y="30"/>
                </a:lnTo>
                <a:lnTo>
                  <a:pt x="298" y="0"/>
                </a:lnTo>
                <a:close/>
              </a:path>
              <a:path w="3809" h="12700">
                <a:moveTo>
                  <a:pt x="667" y="30"/>
                </a:moveTo>
                <a:lnTo>
                  <a:pt x="536" y="30"/>
                </a:lnTo>
                <a:lnTo>
                  <a:pt x="700" y="51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482803" y="2583627"/>
            <a:ext cx="5989" cy="7497"/>
          </a:xfrm>
          <a:prstGeom prst="rect">
            <a:avLst/>
          </a:prstGeom>
          <a:blipFill>
            <a:blip r:embed="rId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482803" y="258362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977" y="0"/>
                </a:moveTo>
                <a:lnTo>
                  <a:pt x="1904" y="2895"/>
                </a:lnTo>
                <a:lnTo>
                  <a:pt x="1371" y="3535"/>
                </a:lnTo>
                <a:lnTo>
                  <a:pt x="1026" y="4358"/>
                </a:lnTo>
                <a:lnTo>
                  <a:pt x="774" y="5120"/>
                </a:lnTo>
                <a:lnTo>
                  <a:pt x="481" y="5913"/>
                </a:lnTo>
                <a:lnTo>
                  <a:pt x="231" y="6736"/>
                </a:lnTo>
                <a:lnTo>
                  <a:pt x="0" y="7528"/>
                </a:lnTo>
                <a:lnTo>
                  <a:pt x="284" y="6705"/>
                </a:lnTo>
                <a:lnTo>
                  <a:pt x="546" y="5882"/>
                </a:lnTo>
                <a:lnTo>
                  <a:pt x="798" y="5120"/>
                </a:lnTo>
                <a:lnTo>
                  <a:pt x="1122" y="4328"/>
                </a:lnTo>
                <a:lnTo>
                  <a:pt x="1441" y="3566"/>
                </a:lnTo>
                <a:lnTo>
                  <a:pt x="1978" y="2956"/>
                </a:lnTo>
                <a:lnTo>
                  <a:pt x="2490" y="2285"/>
                </a:lnTo>
                <a:lnTo>
                  <a:pt x="3179" y="1798"/>
                </a:lnTo>
                <a:lnTo>
                  <a:pt x="3846" y="1310"/>
                </a:lnTo>
                <a:lnTo>
                  <a:pt x="4550" y="853"/>
                </a:lnTo>
                <a:lnTo>
                  <a:pt x="5276" y="426"/>
                </a:lnTo>
                <a:lnTo>
                  <a:pt x="5977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482803" y="258362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10" y="7353"/>
                </a:moveTo>
                <a:lnTo>
                  <a:pt x="0" y="7528"/>
                </a:lnTo>
                <a:lnTo>
                  <a:pt x="510" y="7353"/>
                </a:lnTo>
                <a:close/>
              </a:path>
              <a:path w="6350" h="7619">
                <a:moveTo>
                  <a:pt x="5989" y="0"/>
                </a:moveTo>
                <a:lnTo>
                  <a:pt x="4190" y="4785"/>
                </a:lnTo>
                <a:lnTo>
                  <a:pt x="3715" y="5486"/>
                </a:lnTo>
                <a:lnTo>
                  <a:pt x="3096" y="6095"/>
                </a:lnTo>
                <a:lnTo>
                  <a:pt x="2371" y="6522"/>
                </a:lnTo>
                <a:lnTo>
                  <a:pt x="1642" y="6979"/>
                </a:lnTo>
                <a:lnTo>
                  <a:pt x="798" y="7254"/>
                </a:lnTo>
                <a:lnTo>
                  <a:pt x="510" y="7353"/>
                </a:lnTo>
                <a:lnTo>
                  <a:pt x="822" y="7284"/>
                </a:lnTo>
                <a:lnTo>
                  <a:pt x="1252" y="7162"/>
                </a:lnTo>
                <a:lnTo>
                  <a:pt x="1655" y="7040"/>
                </a:lnTo>
                <a:lnTo>
                  <a:pt x="2060" y="6857"/>
                </a:lnTo>
                <a:lnTo>
                  <a:pt x="2429" y="6644"/>
                </a:lnTo>
                <a:lnTo>
                  <a:pt x="3191" y="6217"/>
                </a:lnTo>
                <a:lnTo>
                  <a:pt x="5882" y="853"/>
                </a:lnTo>
                <a:lnTo>
                  <a:pt x="598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474707" y="2585638"/>
            <a:ext cx="7573" cy="6827"/>
          </a:xfrm>
          <a:prstGeom prst="rect">
            <a:avLst/>
          </a:prstGeom>
          <a:blipFill>
            <a:blip r:embed="rId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474707" y="2585638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822" y="335"/>
                </a:lnTo>
                <a:lnTo>
                  <a:pt x="1655" y="640"/>
                </a:lnTo>
                <a:lnTo>
                  <a:pt x="3261" y="1371"/>
                </a:lnTo>
                <a:lnTo>
                  <a:pt x="4059" y="1798"/>
                </a:lnTo>
                <a:lnTo>
                  <a:pt x="4703" y="2377"/>
                </a:lnTo>
                <a:lnTo>
                  <a:pt x="5394" y="2956"/>
                </a:lnTo>
                <a:lnTo>
                  <a:pt x="5870" y="3718"/>
                </a:lnTo>
                <a:lnTo>
                  <a:pt x="6321" y="4480"/>
                </a:lnTo>
                <a:lnTo>
                  <a:pt x="6751" y="5273"/>
                </a:lnTo>
                <a:lnTo>
                  <a:pt x="7583" y="6827"/>
                </a:lnTo>
                <a:lnTo>
                  <a:pt x="7181" y="6035"/>
                </a:lnTo>
                <a:lnTo>
                  <a:pt x="4776" y="2316"/>
                </a:lnTo>
                <a:lnTo>
                  <a:pt x="4108" y="1706"/>
                </a:lnTo>
                <a:lnTo>
                  <a:pt x="3297" y="1310"/>
                </a:lnTo>
                <a:lnTo>
                  <a:pt x="2478" y="975"/>
                </a:lnTo>
                <a:lnTo>
                  <a:pt x="1667" y="609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474707" y="2585638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249" y="883"/>
                </a:lnTo>
                <a:lnTo>
                  <a:pt x="585" y="1737"/>
                </a:lnTo>
                <a:lnTo>
                  <a:pt x="999" y="2560"/>
                </a:lnTo>
                <a:lnTo>
                  <a:pt x="1405" y="3383"/>
                </a:lnTo>
                <a:lnTo>
                  <a:pt x="6214" y="6675"/>
                </a:lnTo>
                <a:lnTo>
                  <a:pt x="6669" y="6766"/>
                </a:lnTo>
                <a:lnTo>
                  <a:pt x="7583" y="6827"/>
                </a:lnTo>
                <a:lnTo>
                  <a:pt x="6681" y="6675"/>
                </a:lnTo>
                <a:lnTo>
                  <a:pt x="5763" y="6583"/>
                </a:lnTo>
                <a:lnTo>
                  <a:pt x="4916" y="6217"/>
                </a:lnTo>
                <a:lnTo>
                  <a:pt x="4072" y="5882"/>
                </a:lnTo>
                <a:lnTo>
                  <a:pt x="3322" y="5364"/>
                </a:lnTo>
                <a:lnTo>
                  <a:pt x="2715" y="4693"/>
                </a:lnTo>
                <a:lnTo>
                  <a:pt x="2072" y="4053"/>
                </a:lnTo>
                <a:lnTo>
                  <a:pt x="1548" y="3291"/>
                </a:lnTo>
                <a:lnTo>
                  <a:pt x="1106" y="2499"/>
                </a:lnTo>
                <a:lnTo>
                  <a:pt x="691" y="1706"/>
                </a:lnTo>
                <a:lnTo>
                  <a:pt x="323" y="853"/>
                </a:lnTo>
                <a:lnTo>
                  <a:pt x="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480160" y="2575671"/>
            <a:ext cx="3977" cy="9692"/>
          </a:xfrm>
          <a:prstGeom prst="rect">
            <a:avLst/>
          </a:prstGeom>
          <a:blipFill>
            <a:blip r:embed="rId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479886" y="2583352"/>
            <a:ext cx="4611" cy="3108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481745" y="2579603"/>
            <a:ext cx="3343" cy="2590"/>
          </a:xfrm>
          <a:prstGeom prst="rect">
            <a:avLst/>
          </a:prstGeom>
          <a:blipFill>
            <a:blip r:embed="rId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477280" y="2578110"/>
            <a:ext cx="3404" cy="4084"/>
          </a:xfrm>
          <a:prstGeom prst="rect">
            <a:avLst/>
          </a:prstGeom>
          <a:blipFill>
            <a:blip r:embed="rId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482663" y="25782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177" y="1798"/>
                </a:moveTo>
                <a:lnTo>
                  <a:pt x="1630" y="1798"/>
                </a:lnTo>
                <a:lnTo>
                  <a:pt x="2118" y="2041"/>
                </a:lnTo>
                <a:lnTo>
                  <a:pt x="2177" y="1798"/>
                </a:lnTo>
                <a:close/>
              </a:path>
              <a:path w="2540" h="2539">
                <a:moveTo>
                  <a:pt x="771" y="0"/>
                </a:moveTo>
                <a:lnTo>
                  <a:pt x="630" y="152"/>
                </a:lnTo>
                <a:lnTo>
                  <a:pt x="438" y="335"/>
                </a:lnTo>
                <a:lnTo>
                  <a:pt x="402" y="579"/>
                </a:lnTo>
                <a:lnTo>
                  <a:pt x="225" y="975"/>
                </a:lnTo>
                <a:lnTo>
                  <a:pt x="0" y="1219"/>
                </a:lnTo>
                <a:lnTo>
                  <a:pt x="45" y="1828"/>
                </a:lnTo>
                <a:lnTo>
                  <a:pt x="1630" y="1798"/>
                </a:lnTo>
                <a:lnTo>
                  <a:pt x="2177" y="1798"/>
                </a:lnTo>
                <a:lnTo>
                  <a:pt x="2057" y="213"/>
                </a:lnTo>
                <a:lnTo>
                  <a:pt x="1926" y="30"/>
                </a:lnTo>
                <a:lnTo>
                  <a:pt x="77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482839" y="25764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844" y="0"/>
                </a:moveTo>
                <a:lnTo>
                  <a:pt x="655" y="30"/>
                </a:lnTo>
                <a:lnTo>
                  <a:pt x="356" y="121"/>
                </a:lnTo>
                <a:lnTo>
                  <a:pt x="203" y="552"/>
                </a:lnTo>
                <a:lnTo>
                  <a:pt x="0" y="1767"/>
                </a:lnTo>
                <a:lnTo>
                  <a:pt x="475" y="1889"/>
                </a:lnTo>
                <a:lnTo>
                  <a:pt x="1368" y="2072"/>
                </a:lnTo>
                <a:lnTo>
                  <a:pt x="2404" y="1340"/>
                </a:lnTo>
                <a:lnTo>
                  <a:pt x="1715" y="396"/>
                </a:lnTo>
                <a:lnTo>
                  <a:pt x="1368" y="152"/>
                </a:lnTo>
                <a:lnTo>
                  <a:pt x="1167" y="121"/>
                </a:lnTo>
                <a:lnTo>
                  <a:pt x="966" y="6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481184" y="25762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847" y="0"/>
                </a:moveTo>
                <a:lnTo>
                  <a:pt x="1203" y="121"/>
                </a:lnTo>
                <a:lnTo>
                  <a:pt x="1023" y="244"/>
                </a:lnTo>
                <a:lnTo>
                  <a:pt x="844" y="548"/>
                </a:lnTo>
                <a:lnTo>
                  <a:pt x="679" y="761"/>
                </a:lnTo>
                <a:lnTo>
                  <a:pt x="511" y="944"/>
                </a:lnTo>
                <a:lnTo>
                  <a:pt x="155" y="1219"/>
                </a:lnTo>
                <a:lnTo>
                  <a:pt x="0" y="2194"/>
                </a:lnTo>
                <a:lnTo>
                  <a:pt x="1118" y="2011"/>
                </a:lnTo>
                <a:lnTo>
                  <a:pt x="2023" y="2011"/>
                </a:lnTo>
                <a:lnTo>
                  <a:pt x="1987" y="1645"/>
                </a:lnTo>
                <a:lnTo>
                  <a:pt x="1964" y="761"/>
                </a:lnTo>
                <a:lnTo>
                  <a:pt x="1934" y="243"/>
                </a:lnTo>
                <a:lnTo>
                  <a:pt x="1847" y="0"/>
                </a:lnTo>
                <a:close/>
              </a:path>
              <a:path w="2540" h="2539">
                <a:moveTo>
                  <a:pt x="2023" y="2011"/>
                </a:moveTo>
                <a:lnTo>
                  <a:pt x="1118" y="2011"/>
                </a:lnTo>
                <a:lnTo>
                  <a:pt x="2035" y="213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482077" y="257536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1779" y="1158"/>
                </a:moveTo>
                <a:lnTo>
                  <a:pt x="774" y="1158"/>
                </a:lnTo>
                <a:lnTo>
                  <a:pt x="917" y="1219"/>
                </a:lnTo>
                <a:lnTo>
                  <a:pt x="1113" y="1262"/>
                </a:lnTo>
                <a:lnTo>
                  <a:pt x="1728" y="1310"/>
                </a:lnTo>
                <a:lnTo>
                  <a:pt x="1779" y="1158"/>
                </a:lnTo>
                <a:close/>
              </a:path>
              <a:path w="2540" h="1905">
                <a:moveTo>
                  <a:pt x="1703" y="0"/>
                </a:moveTo>
                <a:lnTo>
                  <a:pt x="380" y="152"/>
                </a:lnTo>
                <a:lnTo>
                  <a:pt x="179" y="244"/>
                </a:lnTo>
                <a:lnTo>
                  <a:pt x="0" y="304"/>
                </a:lnTo>
                <a:lnTo>
                  <a:pt x="24" y="792"/>
                </a:lnTo>
                <a:lnTo>
                  <a:pt x="207" y="1067"/>
                </a:lnTo>
                <a:lnTo>
                  <a:pt x="393" y="1127"/>
                </a:lnTo>
                <a:lnTo>
                  <a:pt x="561" y="1219"/>
                </a:lnTo>
                <a:lnTo>
                  <a:pt x="774" y="1158"/>
                </a:lnTo>
                <a:lnTo>
                  <a:pt x="1779" y="1158"/>
                </a:lnTo>
                <a:lnTo>
                  <a:pt x="1953" y="640"/>
                </a:lnTo>
                <a:lnTo>
                  <a:pt x="1679" y="335"/>
                </a:lnTo>
                <a:lnTo>
                  <a:pt x="170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480403" y="2574117"/>
            <a:ext cx="3042" cy="2133"/>
          </a:xfrm>
          <a:prstGeom prst="rect">
            <a:avLst/>
          </a:prstGeom>
          <a:blipFill>
            <a:blip r:embed="rId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481160" y="2580980"/>
            <a:ext cx="4044" cy="3042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477411" y="2582926"/>
            <a:ext cx="3986" cy="2620"/>
          </a:xfrm>
          <a:prstGeom prst="rect">
            <a:avLst/>
          </a:prstGeom>
          <a:blipFill>
            <a:blip r:embed="rId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476838" y="257765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228" y="60"/>
                </a:moveTo>
                <a:lnTo>
                  <a:pt x="1024" y="91"/>
                </a:lnTo>
                <a:lnTo>
                  <a:pt x="627" y="216"/>
                </a:lnTo>
                <a:lnTo>
                  <a:pt x="347" y="548"/>
                </a:lnTo>
                <a:lnTo>
                  <a:pt x="216" y="883"/>
                </a:lnTo>
                <a:lnTo>
                  <a:pt x="89" y="1127"/>
                </a:lnTo>
                <a:lnTo>
                  <a:pt x="0" y="2285"/>
                </a:lnTo>
                <a:lnTo>
                  <a:pt x="1130" y="2956"/>
                </a:lnTo>
                <a:lnTo>
                  <a:pt x="1963" y="2370"/>
                </a:lnTo>
                <a:lnTo>
                  <a:pt x="2465" y="2042"/>
                </a:lnTo>
                <a:lnTo>
                  <a:pt x="2822" y="1828"/>
                </a:lnTo>
                <a:lnTo>
                  <a:pt x="2989" y="1127"/>
                </a:lnTo>
                <a:lnTo>
                  <a:pt x="2606" y="548"/>
                </a:lnTo>
                <a:lnTo>
                  <a:pt x="2264" y="487"/>
                </a:lnTo>
                <a:lnTo>
                  <a:pt x="2035" y="365"/>
                </a:lnTo>
                <a:lnTo>
                  <a:pt x="1822" y="274"/>
                </a:lnTo>
                <a:lnTo>
                  <a:pt x="1624" y="121"/>
                </a:lnTo>
                <a:lnTo>
                  <a:pt x="1228" y="121"/>
                </a:lnTo>
                <a:close/>
              </a:path>
              <a:path w="3175" h="3175">
                <a:moveTo>
                  <a:pt x="1466" y="0"/>
                </a:moveTo>
                <a:lnTo>
                  <a:pt x="1228" y="121"/>
                </a:lnTo>
                <a:lnTo>
                  <a:pt x="1624" y="121"/>
                </a:lnTo>
                <a:lnTo>
                  <a:pt x="146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477588" y="2574391"/>
            <a:ext cx="5214" cy="4388"/>
          </a:xfrm>
          <a:prstGeom prst="rect">
            <a:avLst/>
          </a:prstGeom>
          <a:blipFill>
            <a:blip r:embed="rId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477566" y="2579451"/>
            <a:ext cx="4952" cy="4327"/>
          </a:xfrm>
          <a:prstGeom prst="rect">
            <a:avLst/>
          </a:prstGeom>
          <a:blipFill>
            <a:blip r:embed="rId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479767" y="2577713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1101" y="0"/>
                </a:moveTo>
                <a:lnTo>
                  <a:pt x="749" y="518"/>
                </a:lnTo>
                <a:lnTo>
                  <a:pt x="405" y="853"/>
                </a:lnTo>
                <a:lnTo>
                  <a:pt x="0" y="1310"/>
                </a:lnTo>
                <a:lnTo>
                  <a:pt x="262" y="2011"/>
                </a:lnTo>
                <a:lnTo>
                  <a:pt x="859" y="2163"/>
                </a:lnTo>
                <a:lnTo>
                  <a:pt x="1316" y="2262"/>
                </a:lnTo>
                <a:lnTo>
                  <a:pt x="1621" y="2285"/>
                </a:lnTo>
                <a:lnTo>
                  <a:pt x="1999" y="2412"/>
                </a:lnTo>
                <a:lnTo>
                  <a:pt x="2179" y="2499"/>
                </a:lnTo>
                <a:lnTo>
                  <a:pt x="2453" y="2681"/>
                </a:lnTo>
                <a:lnTo>
                  <a:pt x="2977" y="2529"/>
                </a:lnTo>
                <a:lnTo>
                  <a:pt x="3145" y="1737"/>
                </a:lnTo>
                <a:lnTo>
                  <a:pt x="3322" y="1249"/>
                </a:lnTo>
                <a:lnTo>
                  <a:pt x="3435" y="853"/>
                </a:lnTo>
                <a:lnTo>
                  <a:pt x="3489" y="487"/>
                </a:lnTo>
                <a:lnTo>
                  <a:pt x="3264" y="365"/>
                </a:lnTo>
                <a:lnTo>
                  <a:pt x="2560" y="304"/>
                </a:lnTo>
                <a:lnTo>
                  <a:pt x="2298" y="243"/>
                </a:lnTo>
                <a:lnTo>
                  <a:pt x="2021" y="60"/>
                </a:lnTo>
                <a:lnTo>
                  <a:pt x="1101" y="0"/>
                </a:lnTo>
                <a:close/>
              </a:path>
              <a:path w="3809" h="3175">
                <a:moveTo>
                  <a:pt x="3133" y="243"/>
                </a:moveTo>
                <a:lnTo>
                  <a:pt x="3002" y="274"/>
                </a:lnTo>
                <a:lnTo>
                  <a:pt x="2560" y="304"/>
                </a:lnTo>
                <a:lnTo>
                  <a:pt x="3198" y="304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481769" y="2576007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431" y="1875"/>
                </a:moveTo>
                <a:lnTo>
                  <a:pt x="5571" y="2895"/>
                </a:lnTo>
                <a:lnTo>
                  <a:pt x="5772" y="4023"/>
                </a:lnTo>
                <a:lnTo>
                  <a:pt x="5571" y="5151"/>
                </a:lnTo>
                <a:lnTo>
                  <a:pt x="5190" y="6217"/>
                </a:lnTo>
                <a:lnTo>
                  <a:pt x="4797" y="7254"/>
                </a:lnTo>
                <a:lnTo>
                  <a:pt x="4069" y="8199"/>
                </a:lnTo>
                <a:lnTo>
                  <a:pt x="3154" y="8839"/>
                </a:lnTo>
                <a:lnTo>
                  <a:pt x="2688" y="9174"/>
                </a:lnTo>
                <a:lnTo>
                  <a:pt x="2176" y="9418"/>
                </a:lnTo>
                <a:lnTo>
                  <a:pt x="1642" y="9631"/>
                </a:lnTo>
                <a:lnTo>
                  <a:pt x="1130" y="9845"/>
                </a:lnTo>
                <a:lnTo>
                  <a:pt x="569" y="9997"/>
                </a:lnTo>
                <a:lnTo>
                  <a:pt x="0" y="10058"/>
                </a:lnTo>
                <a:lnTo>
                  <a:pt x="1152" y="9966"/>
                </a:lnTo>
                <a:lnTo>
                  <a:pt x="5833" y="4023"/>
                </a:lnTo>
                <a:lnTo>
                  <a:pt x="5821" y="3444"/>
                </a:lnTo>
                <a:lnTo>
                  <a:pt x="5714" y="2865"/>
                </a:lnTo>
                <a:lnTo>
                  <a:pt x="5583" y="2285"/>
                </a:lnTo>
                <a:lnTo>
                  <a:pt x="5431" y="1875"/>
                </a:lnTo>
                <a:close/>
              </a:path>
              <a:path w="6350" h="10160">
                <a:moveTo>
                  <a:pt x="4587" y="591"/>
                </a:moveTo>
                <a:lnTo>
                  <a:pt x="4773" y="761"/>
                </a:lnTo>
                <a:lnTo>
                  <a:pt x="5071" y="1249"/>
                </a:lnTo>
                <a:lnTo>
                  <a:pt x="5379" y="1737"/>
                </a:lnTo>
                <a:lnTo>
                  <a:pt x="5431" y="1875"/>
                </a:lnTo>
                <a:lnTo>
                  <a:pt x="4785" y="761"/>
                </a:lnTo>
                <a:lnTo>
                  <a:pt x="4587" y="591"/>
                </a:lnTo>
                <a:close/>
              </a:path>
              <a:path w="6350" h="10160">
                <a:moveTo>
                  <a:pt x="3904" y="0"/>
                </a:moveTo>
                <a:lnTo>
                  <a:pt x="4587" y="591"/>
                </a:lnTo>
                <a:lnTo>
                  <a:pt x="4343" y="365"/>
                </a:lnTo>
                <a:lnTo>
                  <a:pt x="3904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481758" y="2574117"/>
            <a:ext cx="5976" cy="11947"/>
          </a:xfrm>
          <a:prstGeom prst="rect">
            <a:avLst/>
          </a:prstGeom>
          <a:blipFill>
            <a:blip r:embed="rId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481769" y="2574086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0" y="0"/>
                </a:moveTo>
                <a:lnTo>
                  <a:pt x="2666" y="4876"/>
                </a:lnTo>
                <a:lnTo>
                  <a:pt x="2654" y="6004"/>
                </a:lnTo>
                <a:lnTo>
                  <a:pt x="2614" y="7162"/>
                </a:lnTo>
                <a:lnTo>
                  <a:pt x="2474" y="8290"/>
                </a:lnTo>
                <a:lnTo>
                  <a:pt x="2071" y="9387"/>
                </a:lnTo>
                <a:lnTo>
                  <a:pt x="1892" y="9905"/>
                </a:lnTo>
                <a:lnTo>
                  <a:pt x="1618" y="10424"/>
                </a:lnTo>
                <a:lnTo>
                  <a:pt x="1253" y="10881"/>
                </a:lnTo>
                <a:lnTo>
                  <a:pt x="938" y="11338"/>
                </a:lnTo>
                <a:lnTo>
                  <a:pt x="521" y="11734"/>
                </a:lnTo>
                <a:lnTo>
                  <a:pt x="0" y="11978"/>
                </a:lnTo>
                <a:lnTo>
                  <a:pt x="521" y="11765"/>
                </a:lnTo>
                <a:lnTo>
                  <a:pt x="2129" y="9357"/>
                </a:lnTo>
                <a:lnTo>
                  <a:pt x="2535" y="8290"/>
                </a:lnTo>
                <a:lnTo>
                  <a:pt x="2689" y="7132"/>
                </a:lnTo>
                <a:lnTo>
                  <a:pt x="2737" y="6004"/>
                </a:lnTo>
                <a:lnTo>
                  <a:pt x="2749" y="4876"/>
                </a:lnTo>
                <a:lnTo>
                  <a:pt x="2569" y="3718"/>
                </a:lnTo>
                <a:lnTo>
                  <a:pt x="2142" y="2621"/>
                </a:lnTo>
                <a:lnTo>
                  <a:pt x="1700" y="1554"/>
                </a:lnTo>
                <a:lnTo>
                  <a:pt x="987" y="609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475161" y="257490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1397" y="1494"/>
                </a:moveTo>
                <a:lnTo>
                  <a:pt x="1057" y="1859"/>
                </a:lnTo>
                <a:lnTo>
                  <a:pt x="737" y="2468"/>
                </a:lnTo>
                <a:lnTo>
                  <a:pt x="82" y="3627"/>
                </a:lnTo>
                <a:lnTo>
                  <a:pt x="0" y="5059"/>
                </a:lnTo>
                <a:lnTo>
                  <a:pt x="594" y="7650"/>
                </a:lnTo>
                <a:lnTo>
                  <a:pt x="1261" y="8900"/>
                </a:lnTo>
                <a:lnTo>
                  <a:pt x="2319" y="9723"/>
                </a:lnTo>
                <a:lnTo>
                  <a:pt x="3331" y="10576"/>
                </a:lnTo>
                <a:lnTo>
                  <a:pt x="4642" y="11064"/>
                </a:lnTo>
                <a:lnTo>
                  <a:pt x="5952" y="11155"/>
                </a:lnTo>
                <a:lnTo>
                  <a:pt x="5297" y="11064"/>
                </a:lnTo>
                <a:lnTo>
                  <a:pt x="4654" y="10911"/>
                </a:lnTo>
                <a:lnTo>
                  <a:pt x="4059" y="10637"/>
                </a:lnTo>
                <a:lnTo>
                  <a:pt x="3462" y="10393"/>
                </a:lnTo>
                <a:lnTo>
                  <a:pt x="2892" y="10058"/>
                </a:lnTo>
                <a:lnTo>
                  <a:pt x="1392" y="8778"/>
                </a:lnTo>
                <a:lnTo>
                  <a:pt x="725" y="7589"/>
                </a:lnTo>
                <a:lnTo>
                  <a:pt x="475" y="6309"/>
                </a:lnTo>
                <a:lnTo>
                  <a:pt x="332" y="5669"/>
                </a:lnTo>
                <a:lnTo>
                  <a:pt x="262" y="5029"/>
                </a:lnTo>
                <a:lnTo>
                  <a:pt x="320" y="4358"/>
                </a:lnTo>
                <a:lnTo>
                  <a:pt x="368" y="3718"/>
                </a:lnTo>
                <a:lnTo>
                  <a:pt x="557" y="3078"/>
                </a:lnTo>
                <a:lnTo>
                  <a:pt x="844" y="2529"/>
                </a:lnTo>
                <a:lnTo>
                  <a:pt x="1397" y="1494"/>
                </a:lnTo>
                <a:close/>
              </a:path>
              <a:path w="6350" h="11430">
                <a:moveTo>
                  <a:pt x="2557" y="548"/>
                </a:moveTo>
                <a:lnTo>
                  <a:pt x="1463" y="1371"/>
                </a:lnTo>
                <a:lnTo>
                  <a:pt x="2036" y="944"/>
                </a:lnTo>
                <a:lnTo>
                  <a:pt x="2557" y="548"/>
                </a:lnTo>
                <a:close/>
              </a:path>
              <a:path w="6350" h="11430">
                <a:moveTo>
                  <a:pt x="3749" y="0"/>
                </a:moveTo>
                <a:lnTo>
                  <a:pt x="3142" y="243"/>
                </a:lnTo>
                <a:lnTo>
                  <a:pt x="2557" y="548"/>
                </a:lnTo>
                <a:lnTo>
                  <a:pt x="374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475161" y="2574117"/>
            <a:ext cx="5952" cy="11947"/>
          </a:xfrm>
          <a:prstGeom prst="rect">
            <a:avLst/>
          </a:prstGeom>
          <a:blipFill>
            <a:blip r:embed="rId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478350" y="2574086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764" y="0"/>
                </a:moveTo>
                <a:lnTo>
                  <a:pt x="0" y="4876"/>
                </a:lnTo>
                <a:lnTo>
                  <a:pt x="73" y="7162"/>
                </a:lnTo>
                <a:lnTo>
                  <a:pt x="216" y="8290"/>
                </a:lnTo>
                <a:lnTo>
                  <a:pt x="643" y="9387"/>
                </a:lnTo>
                <a:lnTo>
                  <a:pt x="835" y="9905"/>
                </a:lnTo>
                <a:lnTo>
                  <a:pt x="2764" y="11978"/>
                </a:lnTo>
                <a:lnTo>
                  <a:pt x="2240" y="11734"/>
                </a:lnTo>
                <a:lnTo>
                  <a:pt x="1834" y="11338"/>
                </a:lnTo>
                <a:lnTo>
                  <a:pt x="1478" y="10850"/>
                </a:lnTo>
                <a:lnTo>
                  <a:pt x="1142" y="10424"/>
                </a:lnTo>
                <a:lnTo>
                  <a:pt x="893" y="9905"/>
                </a:lnTo>
                <a:lnTo>
                  <a:pt x="691" y="9357"/>
                </a:lnTo>
                <a:lnTo>
                  <a:pt x="286" y="8290"/>
                </a:lnTo>
                <a:lnTo>
                  <a:pt x="131" y="7132"/>
                </a:lnTo>
                <a:lnTo>
                  <a:pt x="2276" y="304"/>
                </a:lnTo>
                <a:lnTo>
                  <a:pt x="2764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475612" y="2574056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5" h="4444">
                <a:moveTo>
                  <a:pt x="7351" y="91"/>
                </a:moveTo>
                <a:lnTo>
                  <a:pt x="7050" y="91"/>
                </a:lnTo>
                <a:lnTo>
                  <a:pt x="8311" y="487"/>
                </a:lnTo>
                <a:lnTo>
                  <a:pt x="9345" y="1188"/>
                </a:lnTo>
                <a:lnTo>
                  <a:pt x="9881" y="1523"/>
                </a:lnTo>
                <a:lnTo>
                  <a:pt x="10357" y="1950"/>
                </a:lnTo>
                <a:lnTo>
                  <a:pt x="10738" y="2438"/>
                </a:lnTo>
                <a:lnTo>
                  <a:pt x="11155" y="2895"/>
                </a:lnTo>
                <a:lnTo>
                  <a:pt x="11500" y="3474"/>
                </a:lnTo>
                <a:lnTo>
                  <a:pt x="11609" y="4084"/>
                </a:lnTo>
                <a:lnTo>
                  <a:pt x="11536" y="3474"/>
                </a:lnTo>
                <a:lnTo>
                  <a:pt x="8333" y="426"/>
                </a:lnTo>
                <a:lnTo>
                  <a:pt x="7351" y="91"/>
                </a:lnTo>
                <a:close/>
              </a:path>
              <a:path w="12065" h="4444">
                <a:moveTo>
                  <a:pt x="7083" y="0"/>
                </a:moveTo>
                <a:lnTo>
                  <a:pt x="5785" y="0"/>
                </a:lnTo>
                <a:lnTo>
                  <a:pt x="4559" y="152"/>
                </a:lnTo>
                <a:lnTo>
                  <a:pt x="0" y="4053"/>
                </a:lnTo>
                <a:lnTo>
                  <a:pt x="192" y="3474"/>
                </a:lnTo>
                <a:lnTo>
                  <a:pt x="512" y="2895"/>
                </a:lnTo>
                <a:lnTo>
                  <a:pt x="942" y="2407"/>
                </a:lnTo>
                <a:lnTo>
                  <a:pt x="1310" y="1950"/>
                </a:lnTo>
                <a:lnTo>
                  <a:pt x="1761" y="1554"/>
                </a:lnTo>
                <a:lnTo>
                  <a:pt x="3368" y="548"/>
                </a:lnTo>
                <a:lnTo>
                  <a:pt x="4584" y="213"/>
                </a:lnTo>
                <a:lnTo>
                  <a:pt x="5821" y="91"/>
                </a:lnTo>
                <a:lnTo>
                  <a:pt x="7351" y="91"/>
                </a:lnTo>
                <a:lnTo>
                  <a:pt x="7083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505904" y="2577683"/>
            <a:ext cx="5403" cy="4906"/>
          </a:xfrm>
          <a:prstGeom prst="rect">
            <a:avLst/>
          </a:prstGeom>
          <a:blipFill>
            <a:blip r:embed="rId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502938" y="2579725"/>
            <a:ext cx="8930" cy="8716"/>
          </a:xfrm>
          <a:prstGeom prst="rect">
            <a:avLst/>
          </a:prstGeom>
          <a:blipFill>
            <a:blip r:embed="rId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500579" y="2582285"/>
            <a:ext cx="9774" cy="11429"/>
          </a:xfrm>
          <a:prstGeom prst="rect">
            <a:avLst/>
          </a:prstGeom>
          <a:blipFill>
            <a:blip r:embed="rId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495495" y="2583291"/>
            <a:ext cx="10360" cy="13106"/>
          </a:xfrm>
          <a:prstGeom prst="rect">
            <a:avLst/>
          </a:prstGeom>
          <a:blipFill>
            <a:blip r:embed="rId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488792" y="2582926"/>
            <a:ext cx="12585" cy="14904"/>
          </a:xfrm>
          <a:prstGeom prst="rect">
            <a:avLst/>
          </a:prstGeom>
          <a:blipFill>
            <a:blip r:embed="rId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489710" y="2584571"/>
            <a:ext cx="9156" cy="11825"/>
          </a:xfrm>
          <a:prstGeom prst="rect">
            <a:avLst/>
          </a:prstGeom>
          <a:blipFill>
            <a:blip r:embed="rId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494483" y="2585577"/>
            <a:ext cx="4513" cy="10027"/>
          </a:xfrm>
          <a:prstGeom prst="rect">
            <a:avLst/>
          </a:prstGeom>
          <a:blipFill>
            <a:blip r:embed="rId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493102" y="2586675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490" y="0"/>
                </a:moveTo>
                <a:lnTo>
                  <a:pt x="2036" y="213"/>
                </a:lnTo>
                <a:lnTo>
                  <a:pt x="1405" y="701"/>
                </a:lnTo>
                <a:lnTo>
                  <a:pt x="1274" y="792"/>
                </a:lnTo>
                <a:lnTo>
                  <a:pt x="1142" y="914"/>
                </a:lnTo>
                <a:lnTo>
                  <a:pt x="716" y="1371"/>
                </a:lnTo>
                <a:lnTo>
                  <a:pt x="466" y="1737"/>
                </a:lnTo>
                <a:lnTo>
                  <a:pt x="298" y="2194"/>
                </a:lnTo>
                <a:lnTo>
                  <a:pt x="155" y="2560"/>
                </a:lnTo>
                <a:lnTo>
                  <a:pt x="73" y="2987"/>
                </a:lnTo>
                <a:lnTo>
                  <a:pt x="12" y="3383"/>
                </a:lnTo>
                <a:lnTo>
                  <a:pt x="0" y="4206"/>
                </a:lnTo>
                <a:lnTo>
                  <a:pt x="216" y="5516"/>
                </a:lnTo>
                <a:lnTo>
                  <a:pt x="704" y="6278"/>
                </a:lnTo>
                <a:lnTo>
                  <a:pt x="938" y="7193"/>
                </a:lnTo>
                <a:lnTo>
                  <a:pt x="1024" y="7498"/>
                </a:lnTo>
                <a:lnTo>
                  <a:pt x="1118" y="8107"/>
                </a:lnTo>
                <a:lnTo>
                  <a:pt x="1240" y="9296"/>
                </a:lnTo>
                <a:lnTo>
                  <a:pt x="1359" y="9692"/>
                </a:lnTo>
                <a:lnTo>
                  <a:pt x="1834" y="10119"/>
                </a:lnTo>
                <a:lnTo>
                  <a:pt x="2773" y="9418"/>
                </a:lnTo>
                <a:lnTo>
                  <a:pt x="3108" y="9235"/>
                </a:lnTo>
                <a:lnTo>
                  <a:pt x="3404" y="8991"/>
                </a:lnTo>
                <a:lnTo>
                  <a:pt x="3547" y="8900"/>
                </a:lnTo>
                <a:lnTo>
                  <a:pt x="3907" y="8595"/>
                </a:lnTo>
                <a:lnTo>
                  <a:pt x="4059" y="8473"/>
                </a:lnTo>
                <a:lnTo>
                  <a:pt x="4178" y="8321"/>
                </a:lnTo>
                <a:lnTo>
                  <a:pt x="4407" y="8107"/>
                </a:lnTo>
                <a:lnTo>
                  <a:pt x="4596" y="7833"/>
                </a:lnTo>
                <a:lnTo>
                  <a:pt x="4776" y="7559"/>
                </a:lnTo>
                <a:lnTo>
                  <a:pt x="4907" y="7376"/>
                </a:lnTo>
                <a:lnTo>
                  <a:pt x="5013" y="7193"/>
                </a:lnTo>
                <a:lnTo>
                  <a:pt x="5108" y="6979"/>
                </a:lnTo>
                <a:lnTo>
                  <a:pt x="5227" y="6736"/>
                </a:lnTo>
                <a:lnTo>
                  <a:pt x="5263" y="6461"/>
                </a:lnTo>
                <a:lnTo>
                  <a:pt x="5358" y="6217"/>
                </a:lnTo>
                <a:lnTo>
                  <a:pt x="5583" y="5760"/>
                </a:lnTo>
                <a:lnTo>
                  <a:pt x="5644" y="4968"/>
                </a:lnTo>
                <a:lnTo>
                  <a:pt x="5727" y="4571"/>
                </a:lnTo>
                <a:lnTo>
                  <a:pt x="5760" y="4206"/>
                </a:lnTo>
                <a:lnTo>
                  <a:pt x="5788" y="3657"/>
                </a:lnTo>
                <a:lnTo>
                  <a:pt x="5739" y="3230"/>
                </a:lnTo>
                <a:lnTo>
                  <a:pt x="5714" y="2834"/>
                </a:lnTo>
                <a:lnTo>
                  <a:pt x="5620" y="2042"/>
                </a:lnTo>
                <a:lnTo>
                  <a:pt x="5526" y="1706"/>
                </a:lnTo>
                <a:lnTo>
                  <a:pt x="5431" y="1280"/>
                </a:lnTo>
                <a:lnTo>
                  <a:pt x="5251" y="944"/>
                </a:lnTo>
                <a:lnTo>
                  <a:pt x="4895" y="487"/>
                </a:lnTo>
                <a:lnTo>
                  <a:pt x="4538" y="335"/>
                </a:lnTo>
                <a:lnTo>
                  <a:pt x="4239" y="182"/>
                </a:lnTo>
                <a:lnTo>
                  <a:pt x="4108" y="152"/>
                </a:lnTo>
                <a:lnTo>
                  <a:pt x="3621" y="60"/>
                </a:lnTo>
                <a:lnTo>
                  <a:pt x="2490" y="0"/>
                </a:lnTo>
                <a:close/>
              </a:path>
            </a:pathLst>
          </a:custGeom>
          <a:solidFill>
            <a:srgbClr val="EE2B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489149" y="2592191"/>
            <a:ext cx="6205" cy="6095"/>
          </a:xfrm>
          <a:prstGeom prst="rect">
            <a:avLst/>
          </a:prstGeom>
          <a:blipFill>
            <a:blip r:embed="rId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484900" y="2593898"/>
            <a:ext cx="5751" cy="4602"/>
          </a:xfrm>
          <a:prstGeom prst="rect">
            <a:avLst/>
          </a:prstGeom>
          <a:blipFill>
            <a:blip r:embed="rId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486768" y="259420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716" y="0"/>
                </a:moveTo>
                <a:lnTo>
                  <a:pt x="573" y="60"/>
                </a:lnTo>
                <a:lnTo>
                  <a:pt x="499" y="304"/>
                </a:lnTo>
                <a:lnTo>
                  <a:pt x="225" y="304"/>
                </a:lnTo>
                <a:lnTo>
                  <a:pt x="0" y="457"/>
                </a:lnTo>
                <a:lnTo>
                  <a:pt x="417" y="579"/>
                </a:lnTo>
                <a:lnTo>
                  <a:pt x="310" y="731"/>
                </a:lnTo>
                <a:lnTo>
                  <a:pt x="356" y="1127"/>
                </a:lnTo>
                <a:lnTo>
                  <a:pt x="466" y="761"/>
                </a:lnTo>
                <a:lnTo>
                  <a:pt x="716" y="731"/>
                </a:lnTo>
                <a:lnTo>
                  <a:pt x="975" y="640"/>
                </a:lnTo>
                <a:lnTo>
                  <a:pt x="1167" y="640"/>
                </a:lnTo>
                <a:lnTo>
                  <a:pt x="975" y="426"/>
                </a:lnTo>
                <a:lnTo>
                  <a:pt x="1130" y="335"/>
                </a:lnTo>
                <a:lnTo>
                  <a:pt x="1310" y="274"/>
                </a:lnTo>
                <a:lnTo>
                  <a:pt x="847" y="243"/>
                </a:lnTo>
                <a:lnTo>
                  <a:pt x="716" y="0"/>
                </a:lnTo>
                <a:close/>
              </a:path>
              <a:path w="1905" h="1269">
                <a:moveTo>
                  <a:pt x="1167" y="640"/>
                </a:moveTo>
                <a:lnTo>
                  <a:pt x="975" y="640"/>
                </a:lnTo>
                <a:lnTo>
                  <a:pt x="1097" y="853"/>
                </a:lnTo>
                <a:lnTo>
                  <a:pt x="1167" y="640"/>
                </a:lnTo>
                <a:close/>
              </a:path>
              <a:path w="1905" h="1269">
                <a:moveTo>
                  <a:pt x="1085" y="152"/>
                </a:moveTo>
                <a:lnTo>
                  <a:pt x="847" y="243"/>
                </a:lnTo>
                <a:lnTo>
                  <a:pt x="1254" y="243"/>
                </a:lnTo>
                <a:lnTo>
                  <a:pt x="1085" y="152"/>
                </a:lnTo>
                <a:close/>
              </a:path>
            </a:pathLst>
          </a:custGeom>
          <a:solidFill>
            <a:srgbClr val="2C69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487292" y="25945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23" y="91"/>
                </a:moveTo>
                <a:lnTo>
                  <a:pt x="179" y="182"/>
                </a:lnTo>
                <a:lnTo>
                  <a:pt x="24" y="182"/>
                </a:lnTo>
                <a:lnTo>
                  <a:pt x="48" y="30"/>
                </a:lnTo>
                <a:lnTo>
                  <a:pt x="225" y="0"/>
                </a:lnTo>
                <a:close/>
              </a:path>
            </a:pathLst>
          </a:custGeom>
          <a:ln w="3175">
            <a:solidFill>
              <a:srgbClr val="5DB2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452396" y="2577683"/>
            <a:ext cx="5416" cy="4906"/>
          </a:xfrm>
          <a:prstGeom prst="rect">
            <a:avLst/>
          </a:prstGeom>
          <a:blipFill>
            <a:blip r:embed="rId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451835" y="2579725"/>
            <a:ext cx="8930" cy="8716"/>
          </a:xfrm>
          <a:prstGeom prst="rect">
            <a:avLst/>
          </a:prstGeom>
          <a:blipFill>
            <a:blip r:embed="rId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453347" y="2582285"/>
            <a:ext cx="9774" cy="11429"/>
          </a:xfrm>
          <a:prstGeom prst="rect">
            <a:avLst/>
          </a:prstGeom>
          <a:blipFill>
            <a:blip r:embed="rId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457849" y="2583291"/>
            <a:ext cx="10357" cy="13106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462326" y="2582926"/>
            <a:ext cx="12585" cy="14904"/>
          </a:xfrm>
          <a:prstGeom prst="rect">
            <a:avLst/>
          </a:prstGeom>
          <a:blipFill>
            <a:blip r:embed="rId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464838" y="2584571"/>
            <a:ext cx="9168" cy="11825"/>
          </a:xfrm>
          <a:prstGeom prst="rect">
            <a:avLst/>
          </a:prstGeom>
          <a:blipFill>
            <a:blip r:embed="rId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464838" y="2585273"/>
            <a:ext cx="4489" cy="10027"/>
          </a:xfrm>
          <a:prstGeom prst="rect">
            <a:avLst/>
          </a:prstGeom>
          <a:blipFill>
            <a:blip r:embed="rId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465100" y="2592740"/>
            <a:ext cx="4465" cy="1737"/>
          </a:xfrm>
          <a:prstGeom prst="rect">
            <a:avLst/>
          </a:prstGeom>
          <a:blipFill>
            <a:blip r:embed="rId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465158" y="2592070"/>
            <a:ext cx="4407" cy="1858"/>
          </a:xfrm>
          <a:prstGeom prst="rect">
            <a:avLst/>
          </a:prstGeom>
          <a:blipFill>
            <a:blip r:embed="rId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474339" y="2595636"/>
            <a:ext cx="4489" cy="1706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474421" y="2594935"/>
            <a:ext cx="4407" cy="1858"/>
          </a:xfrm>
          <a:prstGeom prst="rect">
            <a:avLst/>
          </a:prstGeom>
          <a:blipFill>
            <a:blip r:embed="rId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472589" y="2593929"/>
            <a:ext cx="4465" cy="1706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472635" y="2593228"/>
            <a:ext cx="4419" cy="1828"/>
          </a:xfrm>
          <a:prstGeom prst="rect">
            <a:avLst/>
          </a:prstGeom>
          <a:blipFill>
            <a:blip r:embed="rId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466350" y="2594721"/>
            <a:ext cx="4489" cy="173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466420" y="2594051"/>
            <a:ext cx="4419" cy="1828"/>
          </a:xfrm>
          <a:prstGeom prst="rect">
            <a:avLst/>
          </a:prstGeom>
          <a:blipFill>
            <a:blip r:embed="rId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469398" y="2596306"/>
            <a:ext cx="4477" cy="173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469468" y="2595636"/>
            <a:ext cx="4407" cy="1828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471540" y="2595300"/>
            <a:ext cx="4465" cy="1706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471614" y="2594630"/>
            <a:ext cx="4392" cy="1828"/>
          </a:xfrm>
          <a:prstGeom prst="rect">
            <a:avLst/>
          </a:prstGeom>
          <a:blipFill>
            <a:blip r:embed="rId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469398" y="2594234"/>
            <a:ext cx="4477" cy="1706"/>
          </a:xfrm>
          <a:prstGeom prst="rect">
            <a:avLst/>
          </a:prstGeom>
          <a:blipFill>
            <a:blip r:embed="rId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469468" y="2593563"/>
            <a:ext cx="4407" cy="1828"/>
          </a:xfrm>
          <a:prstGeom prst="rect">
            <a:avLst/>
          </a:prstGeom>
          <a:blipFill>
            <a:blip r:embed="rId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470090" y="2592710"/>
            <a:ext cx="4486" cy="1737"/>
          </a:xfrm>
          <a:prstGeom prst="rect">
            <a:avLst/>
          </a:prstGeom>
          <a:blipFill>
            <a:blip r:embed="rId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470160" y="2592070"/>
            <a:ext cx="4416" cy="1798"/>
          </a:xfrm>
          <a:prstGeom prst="rect">
            <a:avLst/>
          </a:prstGeom>
          <a:blipFill>
            <a:blip r:embed="rId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472720" y="2592100"/>
            <a:ext cx="4465" cy="173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472790" y="2591430"/>
            <a:ext cx="4395" cy="1828"/>
          </a:xfrm>
          <a:prstGeom prst="rect">
            <a:avLst/>
          </a:prstGeom>
          <a:blipFill>
            <a:blip r:embed="rId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467063" y="2592100"/>
            <a:ext cx="4477" cy="173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467148" y="2591430"/>
            <a:ext cx="4392" cy="1828"/>
          </a:xfrm>
          <a:prstGeom prst="rect">
            <a:avLst/>
          </a:prstGeom>
          <a:blipFill>
            <a:blip r:embed="rId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469504" y="2590668"/>
            <a:ext cx="4501" cy="173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469578" y="2589997"/>
            <a:ext cx="4428" cy="1828"/>
          </a:xfrm>
          <a:prstGeom prst="rect">
            <a:avLst/>
          </a:prstGeom>
          <a:blipFill>
            <a:blip r:embed="rId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471815" y="2561587"/>
            <a:ext cx="3428" cy="6524"/>
          </a:xfrm>
          <a:prstGeom prst="rect">
            <a:avLst/>
          </a:prstGeom>
          <a:blipFill>
            <a:blip r:embed="rId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476018" y="2565400"/>
            <a:ext cx="2570" cy="2864"/>
          </a:xfrm>
          <a:prstGeom prst="rect">
            <a:avLst/>
          </a:prstGeom>
          <a:blipFill>
            <a:blip r:embed="rId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475721" y="2562659"/>
            <a:ext cx="1879" cy="1643"/>
          </a:xfrm>
          <a:prstGeom prst="rect">
            <a:avLst/>
          </a:prstGeom>
          <a:blipFill>
            <a:blip r:embed="rId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482672" y="2566375"/>
            <a:ext cx="1869" cy="5272"/>
          </a:xfrm>
          <a:prstGeom prst="rect">
            <a:avLst/>
          </a:prstGeom>
          <a:blipFill>
            <a:blip r:embed="rId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468754" y="2524800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560" y="0"/>
                </a:moveTo>
                <a:lnTo>
                  <a:pt x="954" y="60"/>
                </a:lnTo>
                <a:lnTo>
                  <a:pt x="332" y="91"/>
                </a:lnTo>
                <a:lnTo>
                  <a:pt x="0" y="2225"/>
                </a:lnTo>
                <a:lnTo>
                  <a:pt x="451" y="7345"/>
                </a:lnTo>
                <a:lnTo>
                  <a:pt x="1130" y="9387"/>
                </a:lnTo>
                <a:lnTo>
                  <a:pt x="2368" y="9265"/>
                </a:lnTo>
                <a:lnTo>
                  <a:pt x="2691" y="7162"/>
                </a:lnTo>
                <a:lnTo>
                  <a:pt x="2237" y="2011"/>
                </a:lnTo>
                <a:lnTo>
                  <a:pt x="156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468754" y="2524861"/>
            <a:ext cx="1905" cy="9525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954" y="0"/>
                </a:moveTo>
                <a:lnTo>
                  <a:pt x="332" y="30"/>
                </a:lnTo>
                <a:lnTo>
                  <a:pt x="0" y="2164"/>
                </a:lnTo>
                <a:lnTo>
                  <a:pt x="237" y="4724"/>
                </a:lnTo>
                <a:lnTo>
                  <a:pt x="451" y="7284"/>
                </a:lnTo>
                <a:lnTo>
                  <a:pt x="1118" y="9326"/>
                </a:lnTo>
                <a:lnTo>
                  <a:pt x="1749" y="9265"/>
                </a:lnTo>
                <a:lnTo>
                  <a:pt x="1487" y="5852"/>
                </a:lnTo>
                <a:lnTo>
                  <a:pt x="1225" y="4236"/>
                </a:lnTo>
                <a:lnTo>
                  <a:pt x="95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465277" y="2527513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2264" y="0"/>
                </a:moveTo>
                <a:lnTo>
                  <a:pt x="1261" y="1798"/>
                </a:lnTo>
                <a:lnTo>
                  <a:pt x="643" y="4236"/>
                </a:lnTo>
                <a:lnTo>
                  <a:pt x="12" y="6644"/>
                </a:lnTo>
                <a:lnTo>
                  <a:pt x="0" y="8717"/>
                </a:lnTo>
                <a:lnTo>
                  <a:pt x="1228" y="9022"/>
                </a:lnTo>
                <a:lnTo>
                  <a:pt x="2228" y="7162"/>
                </a:lnTo>
                <a:lnTo>
                  <a:pt x="2846" y="4785"/>
                </a:lnTo>
                <a:lnTo>
                  <a:pt x="3465" y="2346"/>
                </a:lnTo>
                <a:lnTo>
                  <a:pt x="3465" y="274"/>
                </a:lnTo>
                <a:lnTo>
                  <a:pt x="2859" y="121"/>
                </a:lnTo>
                <a:lnTo>
                  <a:pt x="226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465886" y="2527635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249" y="0"/>
                </a:moveTo>
                <a:lnTo>
                  <a:pt x="1307" y="4053"/>
                </a:lnTo>
                <a:lnTo>
                  <a:pt x="807" y="5516"/>
                </a:lnTo>
                <a:lnTo>
                  <a:pt x="0" y="8747"/>
                </a:lnTo>
                <a:lnTo>
                  <a:pt x="618" y="8900"/>
                </a:lnTo>
                <a:lnTo>
                  <a:pt x="1618" y="7040"/>
                </a:lnTo>
                <a:lnTo>
                  <a:pt x="2237" y="4663"/>
                </a:lnTo>
                <a:lnTo>
                  <a:pt x="2855" y="2225"/>
                </a:lnTo>
                <a:lnTo>
                  <a:pt x="2855" y="152"/>
                </a:lnTo>
                <a:lnTo>
                  <a:pt x="224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468230" y="2533243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1237" y="0"/>
                </a:moveTo>
                <a:lnTo>
                  <a:pt x="36" y="304"/>
                </a:lnTo>
                <a:lnTo>
                  <a:pt x="0" y="2438"/>
                </a:lnTo>
                <a:lnTo>
                  <a:pt x="585" y="4937"/>
                </a:lnTo>
                <a:lnTo>
                  <a:pt x="1142" y="7467"/>
                </a:lnTo>
                <a:lnTo>
                  <a:pt x="2109" y="9357"/>
                </a:lnTo>
                <a:lnTo>
                  <a:pt x="3310" y="9113"/>
                </a:lnTo>
                <a:lnTo>
                  <a:pt x="3334" y="6949"/>
                </a:lnTo>
                <a:lnTo>
                  <a:pt x="2749" y="4450"/>
                </a:lnTo>
                <a:lnTo>
                  <a:pt x="2179" y="1950"/>
                </a:lnTo>
                <a:lnTo>
                  <a:pt x="123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468230" y="2533396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630" y="0"/>
                </a:moveTo>
                <a:lnTo>
                  <a:pt x="36" y="121"/>
                </a:lnTo>
                <a:lnTo>
                  <a:pt x="0" y="2285"/>
                </a:lnTo>
                <a:lnTo>
                  <a:pt x="585" y="4785"/>
                </a:lnTo>
                <a:lnTo>
                  <a:pt x="1155" y="7315"/>
                </a:lnTo>
                <a:lnTo>
                  <a:pt x="2109" y="9235"/>
                </a:lnTo>
                <a:lnTo>
                  <a:pt x="2703" y="9083"/>
                </a:lnTo>
                <a:lnTo>
                  <a:pt x="1978" y="5730"/>
                </a:lnTo>
                <a:lnTo>
                  <a:pt x="1487" y="4175"/>
                </a:lnTo>
                <a:lnTo>
                  <a:pt x="63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465777" y="2536322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310" y="0"/>
                </a:moveTo>
                <a:lnTo>
                  <a:pt x="573" y="1950"/>
                </a:lnTo>
                <a:lnTo>
                  <a:pt x="0" y="6888"/>
                </a:lnTo>
                <a:lnTo>
                  <a:pt x="274" y="8961"/>
                </a:lnTo>
                <a:lnTo>
                  <a:pt x="1514" y="9083"/>
                </a:lnTo>
                <a:lnTo>
                  <a:pt x="2264" y="7132"/>
                </a:lnTo>
                <a:lnTo>
                  <a:pt x="2555" y="4419"/>
                </a:lnTo>
                <a:lnTo>
                  <a:pt x="2822" y="2194"/>
                </a:lnTo>
                <a:lnTo>
                  <a:pt x="2548" y="121"/>
                </a:lnTo>
                <a:lnTo>
                  <a:pt x="131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466660" y="2536383"/>
            <a:ext cx="2540" cy="9525"/>
          </a:xfrm>
          <a:custGeom>
            <a:avLst/>
            <a:gdLst/>
            <a:ahLst/>
            <a:cxnLst/>
            <a:rect l="l" t="t" r="r" b="b"/>
            <a:pathLst>
              <a:path w="2540" h="9525">
                <a:moveTo>
                  <a:pt x="1045" y="0"/>
                </a:moveTo>
                <a:lnTo>
                  <a:pt x="652" y="4114"/>
                </a:lnTo>
                <a:lnTo>
                  <a:pt x="356" y="5669"/>
                </a:lnTo>
                <a:lnTo>
                  <a:pt x="0" y="8961"/>
                </a:lnTo>
                <a:lnTo>
                  <a:pt x="640" y="9022"/>
                </a:lnTo>
                <a:lnTo>
                  <a:pt x="1380" y="7071"/>
                </a:lnTo>
                <a:lnTo>
                  <a:pt x="1642" y="4602"/>
                </a:lnTo>
                <a:lnTo>
                  <a:pt x="1938" y="2133"/>
                </a:lnTo>
                <a:lnTo>
                  <a:pt x="1664" y="60"/>
                </a:lnTo>
                <a:lnTo>
                  <a:pt x="104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468873" y="2540650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1094" y="0"/>
                </a:moveTo>
                <a:lnTo>
                  <a:pt x="536" y="213"/>
                </a:lnTo>
                <a:lnTo>
                  <a:pt x="0" y="457"/>
                </a:lnTo>
                <a:lnTo>
                  <a:pt x="298" y="2468"/>
                </a:lnTo>
                <a:lnTo>
                  <a:pt x="1225" y="4724"/>
                </a:lnTo>
                <a:lnTo>
                  <a:pt x="2130" y="6949"/>
                </a:lnTo>
                <a:lnTo>
                  <a:pt x="3297" y="8595"/>
                </a:lnTo>
                <a:lnTo>
                  <a:pt x="3858" y="8381"/>
                </a:lnTo>
                <a:lnTo>
                  <a:pt x="4370" y="8168"/>
                </a:lnTo>
                <a:lnTo>
                  <a:pt x="4084" y="6156"/>
                </a:lnTo>
                <a:lnTo>
                  <a:pt x="3166" y="3931"/>
                </a:lnTo>
                <a:lnTo>
                  <a:pt x="2261" y="1676"/>
                </a:lnTo>
                <a:lnTo>
                  <a:pt x="109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468886" y="2540894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536" y="0"/>
                </a:moveTo>
                <a:lnTo>
                  <a:pt x="0" y="213"/>
                </a:lnTo>
                <a:lnTo>
                  <a:pt x="298" y="2194"/>
                </a:lnTo>
                <a:lnTo>
                  <a:pt x="2106" y="6705"/>
                </a:lnTo>
                <a:lnTo>
                  <a:pt x="3273" y="8381"/>
                </a:lnTo>
                <a:lnTo>
                  <a:pt x="3834" y="8168"/>
                </a:lnTo>
                <a:lnTo>
                  <a:pt x="2654" y="5120"/>
                </a:lnTo>
                <a:lnTo>
                  <a:pt x="1965" y="3779"/>
                </a:lnTo>
                <a:lnTo>
                  <a:pt x="53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467804" y="254382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1581" y="0"/>
                </a:moveTo>
                <a:lnTo>
                  <a:pt x="402" y="60"/>
                </a:lnTo>
                <a:lnTo>
                  <a:pt x="0" y="1981"/>
                </a:lnTo>
                <a:lnTo>
                  <a:pt x="213" y="6675"/>
                </a:lnTo>
                <a:lnTo>
                  <a:pt x="783" y="8564"/>
                </a:lnTo>
                <a:lnTo>
                  <a:pt x="1368" y="8503"/>
                </a:lnTo>
                <a:lnTo>
                  <a:pt x="1950" y="8503"/>
                </a:lnTo>
                <a:lnTo>
                  <a:pt x="2343" y="6553"/>
                </a:lnTo>
                <a:lnTo>
                  <a:pt x="2261" y="4206"/>
                </a:lnTo>
                <a:lnTo>
                  <a:pt x="2142" y="1859"/>
                </a:lnTo>
                <a:lnTo>
                  <a:pt x="158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468779" y="2543820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618" y="0"/>
                </a:moveTo>
                <a:lnTo>
                  <a:pt x="0" y="30"/>
                </a:lnTo>
                <a:lnTo>
                  <a:pt x="274" y="3901"/>
                </a:lnTo>
                <a:lnTo>
                  <a:pt x="225" y="5394"/>
                </a:lnTo>
                <a:lnTo>
                  <a:pt x="405" y="8503"/>
                </a:lnTo>
                <a:lnTo>
                  <a:pt x="987" y="8473"/>
                </a:lnTo>
                <a:lnTo>
                  <a:pt x="1380" y="6553"/>
                </a:lnTo>
                <a:lnTo>
                  <a:pt x="1261" y="3901"/>
                </a:lnTo>
                <a:lnTo>
                  <a:pt x="1179" y="1859"/>
                </a:lnTo>
                <a:lnTo>
                  <a:pt x="61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470099" y="2548575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011" y="0"/>
                </a:moveTo>
                <a:lnTo>
                  <a:pt x="512" y="243"/>
                </a:lnTo>
                <a:lnTo>
                  <a:pt x="0" y="518"/>
                </a:lnTo>
                <a:lnTo>
                  <a:pt x="454" y="2499"/>
                </a:lnTo>
                <a:lnTo>
                  <a:pt x="1560" y="4663"/>
                </a:lnTo>
                <a:lnTo>
                  <a:pt x="2666" y="6797"/>
                </a:lnTo>
                <a:lnTo>
                  <a:pt x="3989" y="8351"/>
                </a:lnTo>
                <a:lnTo>
                  <a:pt x="4514" y="8077"/>
                </a:lnTo>
                <a:lnTo>
                  <a:pt x="5013" y="7833"/>
                </a:lnTo>
                <a:lnTo>
                  <a:pt x="4550" y="5852"/>
                </a:lnTo>
                <a:lnTo>
                  <a:pt x="3453" y="3688"/>
                </a:lnTo>
                <a:lnTo>
                  <a:pt x="2346" y="1523"/>
                </a:lnTo>
                <a:lnTo>
                  <a:pt x="101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470099" y="2548818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512" y="0"/>
                </a:moveTo>
                <a:lnTo>
                  <a:pt x="0" y="274"/>
                </a:lnTo>
                <a:lnTo>
                  <a:pt x="454" y="2255"/>
                </a:lnTo>
                <a:lnTo>
                  <a:pt x="1560" y="4419"/>
                </a:lnTo>
                <a:lnTo>
                  <a:pt x="2666" y="6553"/>
                </a:lnTo>
                <a:lnTo>
                  <a:pt x="3989" y="8107"/>
                </a:lnTo>
                <a:lnTo>
                  <a:pt x="4514" y="7833"/>
                </a:lnTo>
                <a:lnTo>
                  <a:pt x="3060" y="4968"/>
                </a:lnTo>
                <a:lnTo>
                  <a:pt x="2276" y="3657"/>
                </a:lnTo>
                <a:lnTo>
                  <a:pt x="51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469718" y="2552415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191" y="0"/>
                </a:moveTo>
                <a:lnTo>
                  <a:pt x="621" y="152"/>
                </a:lnTo>
                <a:lnTo>
                  <a:pt x="48" y="274"/>
                </a:lnTo>
                <a:lnTo>
                  <a:pt x="0" y="2255"/>
                </a:lnTo>
                <a:lnTo>
                  <a:pt x="548" y="4541"/>
                </a:lnTo>
                <a:lnTo>
                  <a:pt x="1060" y="6827"/>
                </a:lnTo>
                <a:lnTo>
                  <a:pt x="1953" y="8564"/>
                </a:lnTo>
                <a:lnTo>
                  <a:pt x="2526" y="8412"/>
                </a:lnTo>
                <a:lnTo>
                  <a:pt x="3096" y="8290"/>
                </a:lnTo>
                <a:lnTo>
                  <a:pt x="3145" y="6309"/>
                </a:lnTo>
                <a:lnTo>
                  <a:pt x="2609" y="4023"/>
                </a:lnTo>
                <a:lnTo>
                  <a:pt x="2084" y="1737"/>
                </a:lnTo>
                <a:lnTo>
                  <a:pt x="11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470339" y="2552415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569" y="0"/>
                </a:moveTo>
                <a:lnTo>
                  <a:pt x="0" y="152"/>
                </a:lnTo>
                <a:lnTo>
                  <a:pt x="950" y="3931"/>
                </a:lnTo>
                <a:lnTo>
                  <a:pt x="1164" y="5394"/>
                </a:lnTo>
                <a:lnTo>
                  <a:pt x="1904" y="8412"/>
                </a:lnTo>
                <a:lnTo>
                  <a:pt x="2474" y="8290"/>
                </a:lnTo>
                <a:lnTo>
                  <a:pt x="2523" y="6309"/>
                </a:lnTo>
                <a:lnTo>
                  <a:pt x="1978" y="3931"/>
                </a:lnTo>
                <a:lnTo>
                  <a:pt x="1463" y="1737"/>
                </a:lnTo>
                <a:lnTo>
                  <a:pt x="56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472625" y="2556255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938" y="0"/>
                </a:moveTo>
                <a:lnTo>
                  <a:pt x="475" y="335"/>
                </a:lnTo>
                <a:lnTo>
                  <a:pt x="0" y="670"/>
                </a:lnTo>
                <a:lnTo>
                  <a:pt x="807" y="2560"/>
                </a:lnTo>
                <a:lnTo>
                  <a:pt x="2249" y="4480"/>
                </a:lnTo>
                <a:lnTo>
                  <a:pt x="3700" y="6461"/>
                </a:lnTo>
                <a:lnTo>
                  <a:pt x="5248" y="7741"/>
                </a:lnTo>
                <a:lnTo>
                  <a:pt x="5714" y="7406"/>
                </a:lnTo>
                <a:lnTo>
                  <a:pt x="6202" y="7040"/>
                </a:lnTo>
                <a:lnTo>
                  <a:pt x="5391" y="5181"/>
                </a:lnTo>
                <a:lnTo>
                  <a:pt x="2487" y="1280"/>
                </a:lnTo>
                <a:lnTo>
                  <a:pt x="93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472625" y="255659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463" y="0"/>
                </a:moveTo>
                <a:lnTo>
                  <a:pt x="0" y="335"/>
                </a:lnTo>
                <a:lnTo>
                  <a:pt x="807" y="2225"/>
                </a:lnTo>
                <a:lnTo>
                  <a:pt x="3700" y="6126"/>
                </a:lnTo>
                <a:lnTo>
                  <a:pt x="5248" y="7406"/>
                </a:lnTo>
                <a:lnTo>
                  <a:pt x="5714" y="7071"/>
                </a:lnTo>
                <a:lnTo>
                  <a:pt x="3809" y="4450"/>
                </a:lnTo>
                <a:lnTo>
                  <a:pt x="2807" y="3291"/>
                </a:lnTo>
                <a:lnTo>
                  <a:pt x="46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472897" y="2560066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1097" y="0"/>
                </a:moveTo>
                <a:lnTo>
                  <a:pt x="560" y="243"/>
                </a:lnTo>
                <a:lnTo>
                  <a:pt x="0" y="487"/>
                </a:lnTo>
                <a:lnTo>
                  <a:pt x="298" y="2407"/>
                </a:lnTo>
                <a:lnTo>
                  <a:pt x="2097" y="6766"/>
                </a:lnTo>
                <a:lnTo>
                  <a:pt x="3276" y="8321"/>
                </a:lnTo>
                <a:lnTo>
                  <a:pt x="3797" y="8077"/>
                </a:lnTo>
                <a:lnTo>
                  <a:pt x="4346" y="7863"/>
                </a:lnTo>
                <a:lnTo>
                  <a:pt x="4072" y="5943"/>
                </a:lnTo>
                <a:lnTo>
                  <a:pt x="3166" y="3749"/>
                </a:lnTo>
                <a:lnTo>
                  <a:pt x="2264" y="1584"/>
                </a:lnTo>
                <a:lnTo>
                  <a:pt x="109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473458" y="2560066"/>
            <a:ext cx="3810" cy="8255"/>
          </a:xfrm>
          <a:custGeom>
            <a:avLst/>
            <a:gdLst/>
            <a:ahLst/>
            <a:cxnLst/>
            <a:rect l="l" t="t" r="r" b="b"/>
            <a:pathLst>
              <a:path w="3809" h="8255">
                <a:moveTo>
                  <a:pt x="536" y="0"/>
                </a:moveTo>
                <a:lnTo>
                  <a:pt x="0" y="243"/>
                </a:lnTo>
                <a:lnTo>
                  <a:pt x="1572" y="3809"/>
                </a:lnTo>
                <a:lnTo>
                  <a:pt x="2023" y="5212"/>
                </a:lnTo>
                <a:lnTo>
                  <a:pt x="3249" y="8077"/>
                </a:lnTo>
                <a:lnTo>
                  <a:pt x="3785" y="7863"/>
                </a:lnTo>
                <a:lnTo>
                  <a:pt x="3511" y="5913"/>
                </a:lnTo>
                <a:lnTo>
                  <a:pt x="2606" y="3749"/>
                </a:lnTo>
                <a:lnTo>
                  <a:pt x="1712" y="1584"/>
                </a:lnTo>
                <a:lnTo>
                  <a:pt x="53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476481" y="256399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954" y="0"/>
                </a:moveTo>
                <a:lnTo>
                  <a:pt x="487" y="365"/>
                </a:lnTo>
                <a:lnTo>
                  <a:pt x="0" y="701"/>
                </a:lnTo>
                <a:lnTo>
                  <a:pt x="725" y="2529"/>
                </a:lnTo>
                <a:lnTo>
                  <a:pt x="2084" y="4450"/>
                </a:lnTo>
                <a:lnTo>
                  <a:pt x="3441" y="6339"/>
                </a:lnTo>
                <a:lnTo>
                  <a:pt x="4928" y="7619"/>
                </a:lnTo>
                <a:lnTo>
                  <a:pt x="5882" y="6949"/>
                </a:lnTo>
                <a:lnTo>
                  <a:pt x="5178" y="5090"/>
                </a:lnTo>
                <a:lnTo>
                  <a:pt x="3797" y="3200"/>
                </a:lnTo>
                <a:lnTo>
                  <a:pt x="2441" y="1280"/>
                </a:lnTo>
                <a:lnTo>
                  <a:pt x="95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476969" y="256399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478" y="0"/>
                </a:moveTo>
                <a:lnTo>
                  <a:pt x="0" y="365"/>
                </a:lnTo>
                <a:lnTo>
                  <a:pt x="2310" y="3505"/>
                </a:lnTo>
                <a:lnTo>
                  <a:pt x="3096" y="4785"/>
                </a:lnTo>
                <a:lnTo>
                  <a:pt x="4919" y="7284"/>
                </a:lnTo>
                <a:lnTo>
                  <a:pt x="5407" y="6949"/>
                </a:lnTo>
                <a:lnTo>
                  <a:pt x="4678" y="5120"/>
                </a:lnTo>
                <a:lnTo>
                  <a:pt x="1965" y="1280"/>
                </a:lnTo>
                <a:lnTo>
                  <a:pt x="47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465194" y="2522301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99" y="0"/>
                </a:moveTo>
                <a:lnTo>
                  <a:pt x="1868" y="1188"/>
                </a:lnTo>
                <a:lnTo>
                  <a:pt x="1024" y="2865"/>
                </a:lnTo>
                <a:lnTo>
                  <a:pt x="192" y="4571"/>
                </a:lnTo>
                <a:lnTo>
                  <a:pt x="0" y="6126"/>
                </a:lnTo>
                <a:lnTo>
                  <a:pt x="582" y="6339"/>
                </a:lnTo>
                <a:lnTo>
                  <a:pt x="1167" y="6583"/>
                </a:lnTo>
                <a:lnTo>
                  <a:pt x="2310" y="5364"/>
                </a:lnTo>
                <a:lnTo>
                  <a:pt x="3130" y="3688"/>
                </a:lnTo>
                <a:lnTo>
                  <a:pt x="3977" y="1981"/>
                </a:lnTo>
                <a:lnTo>
                  <a:pt x="4166" y="426"/>
                </a:lnTo>
                <a:lnTo>
                  <a:pt x="299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465777" y="2522514"/>
            <a:ext cx="3810" cy="6985"/>
          </a:xfrm>
          <a:custGeom>
            <a:avLst/>
            <a:gdLst/>
            <a:ahLst/>
            <a:cxnLst/>
            <a:rect l="l" t="t" r="r" b="b"/>
            <a:pathLst>
              <a:path w="3809" h="6985">
                <a:moveTo>
                  <a:pt x="3002" y="0"/>
                </a:moveTo>
                <a:lnTo>
                  <a:pt x="1703" y="2834"/>
                </a:lnTo>
                <a:lnTo>
                  <a:pt x="1072" y="3870"/>
                </a:lnTo>
                <a:lnTo>
                  <a:pt x="0" y="6126"/>
                </a:lnTo>
                <a:lnTo>
                  <a:pt x="3584" y="213"/>
                </a:lnTo>
                <a:lnTo>
                  <a:pt x="300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474018" y="2525776"/>
            <a:ext cx="16904" cy="12222"/>
          </a:xfrm>
          <a:prstGeom prst="rect">
            <a:avLst/>
          </a:prstGeom>
          <a:blipFill>
            <a:blip r:embed="rId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474552" y="2525989"/>
            <a:ext cx="15944" cy="11546"/>
          </a:xfrm>
          <a:prstGeom prst="rect">
            <a:avLst/>
          </a:prstGeom>
          <a:blipFill>
            <a:blip r:embed="rId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468267" y="2516693"/>
            <a:ext cx="11024" cy="3352"/>
          </a:xfrm>
          <a:prstGeom prst="rect">
            <a:avLst/>
          </a:prstGeom>
          <a:blipFill>
            <a:blip r:embed="rId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473957" y="25186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53" y="0"/>
                </a:moveTo>
                <a:lnTo>
                  <a:pt x="1072" y="396"/>
                </a:lnTo>
                <a:lnTo>
                  <a:pt x="179" y="822"/>
                </a:lnTo>
                <a:lnTo>
                  <a:pt x="0" y="883"/>
                </a:lnTo>
                <a:lnTo>
                  <a:pt x="225" y="1249"/>
                </a:lnTo>
                <a:lnTo>
                  <a:pt x="417" y="1584"/>
                </a:lnTo>
                <a:lnTo>
                  <a:pt x="630" y="1920"/>
                </a:lnTo>
                <a:lnTo>
                  <a:pt x="1679" y="1920"/>
                </a:lnTo>
                <a:lnTo>
                  <a:pt x="1965" y="1584"/>
                </a:lnTo>
                <a:lnTo>
                  <a:pt x="2380" y="457"/>
                </a:lnTo>
                <a:lnTo>
                  <a:pt x="1953" y="0"/>
                </a:lnTo>
                <a:close/>
              </a:path>
            </a:pathLst>
          </a:custGeom>
          <a:solidFill>
            <a:srgbClr val="D1CD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474040" y="251885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1560" y="1584"/>
                </a:moveTo>
                <a:lnTo>
                  <a:pt x="1340" y="1704"/>
                </a:lnTo>
                <a:lnTo>
                  <a:pt x="1560" y="1584"/>
                </a:lnTo>
                <a:close/>
              </a:path>
              <a:path w="2540" h="1905">
                <a:moveTo>
                  <a:pt x="1572" y="0"/>
                </a:moveTo>
                <a:lnTo>
                  <a:pt x="1203" y="60"/>
                </a:lnTo>
                <a:lnTo>
                  <a:pt x="978" y="182"/>
                </a:lnTo>
                <a:lnTo>
                  <a:pt x="761" y="243"/>
                </a:lnTo>
                <a:lnTo>
                  <a:pt x="536" y="365"/>
                </a:lnTo>
                <a:lnTo>
                  <a:pt x="298" y="426"/>
                </a:lnTo>
                <a:lnTo>
                  <a:pt x="109" y="609"/>
                </a:lnTo>
                <a:lnTo>
                  <a:pt x="0" y="883"/>
                </a:lnTo>
                <a:lnTo>
                  <a:pt x="118" y="1097"/>
                </a:lnTo>
                <a:lnTo>
                  <a:pt x="405" y="1493"/>
                </a:lnTo>
                <a:lnTo>
                  <a:pt x="621" y="1676"/>
                </a:lnTo>
                <a:lnTo>
                  <a:pt x="1290" y="1704"/>
                </a:lnTo>
                <a:lnTo>
                  <a:pt x="859" y="1676"/>
                </a:lnTo>
                <a:lnTo>
                  <a:pt x="630" y="1584"/>
                </a:lnTo>
                <a:lnTo>
                  <a:pt x="466" y="1432"/>
                </a:lnTo>
                <a:lnTo>
                  <a:pt x="249" y="1158"/>
                </a:lnTo>
                <a:lnTo>
                  <a:pt x="131" y="944"/>
                </a:lnTo>
                <a:lnTo>
                  <a:pt x="73" y="731"/>
                </a:lnTo>
                <a:lnTo>
                  <a:pt x="335" y="518"/>
                </a:lnTo>
                <a:lnTo>
                  <a:pt x="573" y="426"/>
                </a:lnTo>
                <a:lnTo>
                  <a:pt x="786" y="335"/>
                </a:lnTo>
                <a:lnTo>
                  <a:pt x="1011" y="213"/>
                </a:lnTo>
                <a:lnTo>
                  <a:pt x="1216" y="121"/>
                </a:lnTo>
                <a:lnTo>
                  <a:pt x="1453" y="91"/>
                </a:lnTo>
                <a:lnTo>
                  <a:pt x="1667" y="30"/>
                </a:lnTo>
                <a:close/>
              </a:path>
              <a:path w="2540" h="1905">
                <a:moveTo>
                  <a:pt x="1917" y="1280"/>
                </a:moveTo>
                <a:lnTo>
                  <a:pt x="1764" y="1463"/>
                </a:lnTo>
                <a:lnTo>
                  <a:pt x="1560" y="1584"/>
                </a:lnTo>
                <a:lnTo>
                  <a:pt x="1764" y="1493"/>
                </a:lnTo>
                <a:lnTo>
                  <a:pt x="1917" y="1280"/>
                </a:lnTo>
                <a:close/>
              </a:path>
              <a:path w="2540" h="1905">
                <a:moveTo>
                  <a:pt x="1975" y="176"/>
                </a:moveTo>
                <a:lnTo>
                  <a:pt x="2109" y="518"/>
                </a:lnTo>
                <a:lnTo>
                  <a:pt x="2072" y="822"/>
                </a:lnTo>
                <a:lnTo>
                  <a:pt x="2127" y="640"/>
                </a:lnTo>
                <a:lnTo>
                  <a:pt x="2048" y="335"/>
                </a:lnTo>
                <a:lnTo>
                  <a:pt x="1975" y="176"/>
                </a:lnTo>
                <a:close/>
              </a:path>
              <a:path w="2540" h="1905">
                <a:moveTo>
                  <a:pt x="1699" y="40"/>
                </a:moveTo>
                <a:lnTo>
                  <a:pt x="1917" y="121"/>
                </a:lnTo>
                <a:lnTo>
                  <a:pt x="1699" y="40"/>
                </a:lnTo>
                <a:close/>
              </a:path>
              <a:path w="2540" h="1905">
                <a:moveTo>
                  <a:pt x="1679" y="30"/>
                </a:moveTo>
                <a:close/>
              </a:path>
            </a:pathLst>
          </a:custGeom>
          <a:solidFill>
            <a:srgbClr val="9B68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474018" y="251983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70" y="335"/>
                </a:lnTo>
                <a:lnTo>
                  <a:pt x="262" y="609"/>
                </a:lnTo>
                <a:lnTo>
                  <a:pt x="533" y="761"/>
                </a:lnTo>
                <a:lnTo>
                  <a:pt x="676" y="822"/>
                </a:lnTo>
                <a:lnTo>
                  <a:pt x="832" y="914"/>
                </a:lnTo>
                <a:lnTo>
                  <a:pt x="1295" y="883"/>
                </a:lnTo>
                <a:lnTo>
                  <a:pt x="844" y="883"/>
                </a:lnTo>
                <a:lnTo>
                  <a:pt x="451" y="609"/>
                </a:lnTo>
                <a:lnTo>
                  <a:pt x="249" y="396"/>
                </a:lnTo>
                <a:lnTo>
                  <a:pt x="70" y="152"/>
                </a:lnTo>
                <a:lnTo>
                  <a:pt x="0" y="0"/>
                </a:lnTo>
                <a:close/>
              </a:path>
              <a:path w="1905" h="1269">
                <a:moveTo>
                  <a:pt x="1450" y="822"/>
                </a:moveTo>
                <a:lnTo>
                  <a:pt x="1152" y="883"/>
                </a:lnTo>
                <a:lnTo>
                  <a:pt x="1295" y="883"/>
                </a:lnTo>
                <a:lnTo>
                  <a:pt x="1450" y="822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474588" y="25191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999" y="487"/>
                </a:moveTo>
                <a:lnTo>
                  <a:pt x="999" y="761"/>
                </a:lnTo>
                <a:lnTo>
                  <a:pt x="786" y="975"/>
                </a:lnTo>
                <a:lnTo>
                  <a:pt x="512" y="975"/>
                </a:lnTo>
                <a:lnTo>
                  <a:pt x="225" y="975"/>
                </a:lnTo>
                <a:lnTo>
                  <a:pt x="0" y="761"/>
                </a:lnTo>
                <a:lnTo>
                  <a:pt x="0" y="487"/>
                </a:lnTo>
                <a:lnTo>
                  <a:pt x="0" y="213"/>
                </a:lnTo>
                <a:lnTo>
                  <a:pt x="225" y="0"/>
                </a:lnTo>
                <a:lnTo>
                  <a:pt x="512" y="0"/>
                </a:lnTo>
                <a:lnTo>
                  <a:pt x="786" y="0"/>
                </a:lnTo>
                <a:lnTo>
                  <a:pt x="999" y="213"/>
                </a:lnTo>
                <a:lnTo>
                  <a:pt x="999" y="487"/>
                </a:lnTo>
                <a:close/>
              </a:path>
            </a:pathLst>
          </a:custGeom>
          <a:ln w="3175">
            <a:solidFill>
              <a:srgbClr val="5B37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474601" y="25192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713" y="0"/>
                </a:moveTo>
                <a:lnTo>
                  <a:pt x="201" y="0"/>
                </a:lnTo>
                <a:lnTo>
                  <a:pt x="0" y="213"/>
                </a:lnTo>
                <a:lnTo>
                  <a:pt x="0" y="701"/>
                </a:lnTo>
                <a:lnTo>
                  <a:pt x="201" y="914"/>
                </a:lnTo>
                <a:lnTo>
                  <a:pt x="713" y="914"/>
                </a:lnTo>
                <a:lnTo>
                  <a:pt x="929" y="701"/>
                </a:lnTo>
                <a:lnTo>
                  <a:pt x="929" y="213"/>
                </a:lnTo>
                <a:lnTo>
                  <a:pt x="713" y="0"/>
                </a:lnTo>
                <a:close/>
              </a:path>
            </a:pathLst>
          </a:custGeom>
          <a:solidFill>
            <a:srgbClr val="0607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474601" y="25192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929" y="487"/>
                </a:moveTo>
                <a:lnTo>
                  <a:pt x="929" y="701"/>
                </a:lnTo>
                <a:lnTo>
                  <a:pt x="713" y="914"/>
                </a:lnTo>
                <a:lnTo>
                  <a:pt x="463" y="914"/>
                </a:lnTo>
                <a:lnTo>
                  <a:pt x="201" y="914"/>
                </a:lnTo>
                <a:lnTo>
                  <a:pt x="0" y="701"/>
                </a:lnTo>
                <a:lnTo>
                  <a:pt x="0" y="487"/>
                </a:lnTo>
                <a:lnTo>
                  <a:pt x="0" y="213"/>
                </a:lnTo>
                <a:lnTo>
                  <a:pt x="201" y="0"/>
                </a:lnTo>
                <a:lnTo>
                  <a:pt x="463" y="0"/>
                </a:lnTo>
                <a:lnTo>
                  <a:pt x="713" y="0"/>
                </a:lnTo>
                <a:lnTo>
                  <a:pt x="929" y="213"/>
                </a:lnTo>
                <a:lnTo>
                  <a:pt x="929" y="487"/>
                </a:lnTo>
                <a:close/>
              </a:path>
            </a:pathLst>
          </a:custGeom>
          <a:ln w="3175">
            <a:solidFill>
              <a:srgbClr val="E34D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475064" y="25194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54" y="0"/>
                </a:moveTo>
                <a:lnTo>
                  <a:pt x="0" y="0"/>
                </a:lnTo>
                <a:lnTo>
                  <a:pt x="97" y="182"/>
                </a:lnTo>
                <a:lnTo>
                  <a:pt x="347" y="182"/>
                </a:lnTo>
                <a:lnTo>
                  <a:pt x="454" y="0"/>
                </a:lnTo>
                <a:close/>
              </a:path>
            </a:pathLst>
          </a:custGeom>
          <a:solidFill>
            <a:srgbClr val="FCF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474625" y="251983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57" y="182"/>
                </a:lnTo>
                <a:lnTo>
                  <a:pt x="176" y="335"/>
                </a:lnTo>
                <a:lnTo>
                  <a:pt x="524" y="396"/>
                </a:lnTo>
                <a:lnTo>
                  <a:pt x="676" y="335"/>
                </a:lnTo>
                <a:lnTo>
                  <a:pt x="487" y="243"/>
                </a:lnTo>
                <a:lnTo>
                  <a:pt x="249" y="182"/>
                </a:lnTo>
                <a:lnTo>
                  <a:pt x="0" y="0"/>
                </a:lnTo>
                <a:close/>
              </a:path>
              <a:path w="1269" h="635">
                <a:moveTo>
                  <a:pt x="786" y="182"/>
                </a:moveTo>
                <a:lnTo>
                  <a:pt x="487" y="243"/>
                </a:lnTo>
                <a:lnTo>
                  <a:pt x="749" y="243"/>
                </a:lnTo>
                <a:close/>
              </a:path>
            </a:pathLst>
          </a:custGeom>
          <a:solidFill>
            <a:srgbClr val="D881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473613" y="251879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606" y="0"/>
                </a:moveTo>
                <a:lnTo>
                  <a:pt x="1356" y="60"/>
                </a:lnTo>
                <a:lnTo>
                  <a:pt x="1142" y="182"/>
                </a:lnTo>
                <a:lnTo>
                  <a:pt x="893" y="304"/>
                </a:lnTo>
                <a:lnTo>
                  <a:pt x="713" y="426"/>
                </a:lnTo>
                <a:lnTo>
                  <a:pt x="545" y="579"/>
                </a:lnTo>
                <a:lnTo>
                  <a:pt x="356" y="701"/>
                </a:lnTo>
                <a:lnTo>
                  <a:pt x="164" y="853"/>
                </a:lnTo>
                <a:lnTo>
                  <a:pt x="0" y="1036"/>
                </a:lnTo>
                <a:lnTo>
                  <a:pt x="249" y="1005"/>
                </a:lnTo>
                <a:lnTo>
                  <a:pt x="451" y="914"/>
                </a:lnTo>
                <a:lnTo>
                  <a:pt x="676" y="822"/>
                </a:lnTo>
                <a:lnTo>
                  <a:pt x="1082" y="579"/>
                </a:lnTo>
                <a:lnTo>
                  <a:pt x="1463" y="396"/>
                </a:lnTo>
                <a:lnTo>
                  <a:pt x="1667" y="335"/>
                </a:lnTo>
                <a:lnTo>
                  <a:pt x="2310" y="304"/>
                </a:lnTo>
                <a:lnTo>
                  <a:pt x="2462" y="304"/>
                </a:lnTo>
                <a:lnTo>
                  <a:pt x="2142" y="60"/>
                </a:lnTo>
                <a:lnTo>
                  <a:pt x="1606" y="0"/>
                </a:lnTo>
                <a:close/>
              </a:path>
              <a:path w="2540" h="1269">
                <a:moveTo>
                  <a:pt x="2462" y="304"/>
                </a:moveTo>
                <a:lnTo>
                  <a:pt x="2310" y="304"/>
                </a:lnTo>
                <a:lnTo>
                  <a:pt x="2523" y="396"/>
                </a:lnTo>
                <a:close/>
              </a:path>
            </a:pathLst>
          </a:custGeom>
          <a:solidFill>
            <a:srgbClr val="7C48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471613" y="252224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45" y="0"/>
                </a:moveTo>
                <a:lnTo>
                  <a:pt x="22" y="822"/>
                </a:lnTo>
                <a:lnTo>
                  <a:pt x="0" y="1249"/>
                </a:lnTo>
                <a:lnTo>
                  <a:pt x="140" y="1036"/>
                </a:lnTo>
                <a:lnTo>
                  <a:pt x="188" y="822"/>
                </a:lnTo>
                <a:lnTo>
                  <a:pt x="188" y="182"/>
                </a:lnTo>
                <a:lnTo>
                  <a:pt x="45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470303" y="251964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262" y="0"/>
                </a:moveTo>
                <a:lnTo>
                  <a:pt x="0" y="30"/>
                </a:lnTo>
                <a:lnTo>
                  <a:pt x="262" y="91"/>
                </a:lnTo>
                <a:lnTo>
                  <a:pt x="524" y="182"/>
                </a:lnTo>
                <a:lnTo>
                  <a:pt x="880" y="548"/>
                </a:lnTo>
                <a:lnTo>
                  <a:pt x="1011" y="792"/>
                </a:lnTo>
                <a:lnTo>
                  <a:pt x="1094" y="1005"/>
                </a:lnTo>
                <a:lnTo>
                  <a:pt x="1298" y="1493"/>
                </a:lnTo>
                <a:lnTo>
                  <a:pt x="1319" y="2042"/>
                </a:lnTo>
                <a:lnTo>
                  <a:pt x="1356" y="2590"/>
                </a:lnTo>
                <a:lnTo>
                  <a:pt x="1417" y="2316"/>
                </a:lnTo>
                <a:lnTo>
                  <a:pt x="1417" y="1493"/>
                </a:lnTo>
                <a:lnTo>
                  <a:pt x="1356" y="1219"/>
                </a:lnTo>
                <a:lnTo>
                  <a:pt x="1261" y="944"/>
                </a:lnTo>
                <a:lnTo>
                  <a:pt x="1167" y="701"/>
                </a:lnTo>
                <a:lnTo>
                  <a:pt x="1011" y="457"/>
                </a:lnTo>
                <a:lnTo>
                  <a:pt x="774" y="274"/>
                </a:lnTo>
                <a:lnTo>
                  <a:pt x="557" y="91"/>
                </a:lnTo>
                <a:lnTo>
                  <a:pt x="262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471111" y="25197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573" y="1097"/>
                </a:lnTo>
                <a:lnTo>
                  <a:pt x="667" y="1493"/>
                </a:lnTo>
                <a:lnTo>
                  <a:pt x="704" y="2346"/>
                </a:lnTo>
                <a:lnTo>
                  <a:pt x="774" y="1920"/>
                </a:lnTo>
                <a:lnTo>
                  <a:pt x="752" y="1493"/>
                </a:lnTo>
                <a:lnTo>
                  <a:pt x="650" y="1097"/>
                </a:lnTo>
                <a:lnTo>
                  <a:pt x="621" y="853"/>
                </a:lnTo>
                <a:lnTo>
                  <a:pt x="548" y="640"/>
                </a:lnTo>
                <a:lnTo>
                  <a:pt x="429" y="487"/>
                </a:lnTo>
                <a:lnTo>
                  <a:pt x="347" y="274"/>
                </a:lnTo>
                <a:lnTo>
                  <a:pt x="204" y="91"/>
                </a:lnTo>
                <a:lnTo>
                  <a:pt x="0" y="0"/>
                </a:lnTo>
                <a:close/>
              </a:path>
            </a:pathLst>
          </a:custGeom>
          <a:solidFill>
            <a:srgbClr val="A569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470196" y="2525197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142" y="0"/>
                </a:moveTo>
                <a:lnTo>
                  <a:pt x="0" y="487"/>
                </a:lnTo>
                <a:lnTo>
                  <a:pt x="402" y="2560"/>
                </a:lnTo>
                <a:lnTo>
                  <a:pt x="1450" y="4876"/>
                </a:lnTo>
                <a:lnTo>
                  <a:pt x="2511" y="7162"/>
                </a:lnTo>
                <a:lnTo>
                  <a:pt x="3822" y="8839"/>
                </a:lnTo>
                <a:lnTo>
                  <a:pt x="4952" y="8351"/>
                </a:lnTo>
                <a:lnTo>
                  <a:pt x="4559" y="6278"/>
                </a:lnTo>
                <a:lnTo>
                  <a:pt x="3499" y="3962"/>
                </a:lnTo>
                <a:lnTo>
                  <a:pt x="2462" y="1676"/>
                </a:lnTo>
                <a:lnTo>
                  <a:pt x="114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470754" y="252519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573" y="0"/>
                </a:moveTo>
                <a:lnTo>
                  <a:pt x="0" y="243"/>
                </a:lnTo>
                <a:lnTo>
                  <a:pt x="1847" y="4053"/>
                </a:lnTo>
                <a:lnTo>
                  <a:pt x="2392" y="5547"/>
                </a:lnTo>
                <a:lnTo>
                  <a:pt x="3822" y="8595"/>
                </a:lnTo>
                <a:lnTo>
                  <a:pt x="4395" y="8351"/>
                </a:lnTo>
                <a:lnTo>
                  <a:pt x="3989" y="6278"/>
                </a:lnTo>
                <a:lnTo>
                  <a:pt x="2941" y="3962"/>
                </a:lnTo>
                <a:lnTo>
                  <a:pt x="1892" y="1676"/>
                </a:lnTo>
                <a:lnTo>
                  <a:pt x="57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473028" y="25266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917" y="0"/>
                </a:moveTo>
                <a:lnTo>
                  <a:pt x="466" y="426"/>
                </a:lnTo>
                <a:lnTo>
                  <a:pt x="0" y="822"/>
                </a:lnTo>
                <a:lnTo>
                  <a:pt x="1024" y="2590"/>
                </a:lnTo>
                <a:lnTo>
                  <a:pt x="2752" y="4358"/>
                </a:lnTo>
                <a:lnTo>
                  <a:pt x="4453" y="6156"/>
                </a:lnTo>
                <a:lnTo>
                  <a:pt x="6214" y="7223"/>
                </a:lnTo>
                <a:lnTo>
                  <a:pt x="6681" y="6827"/>
                </a:lnTo>
                <a:lnTo>
                  <a:pt x="7132" y="6400"/>
                </a:lnTo>
                <a:lnTo>
                  <a:pt x="6108" y="4632"/>
                </a:lnTo>
                <a:lnTo>
                  <a:pt x="4407" y="2865"/>
                </a:lnTo>
                <a:lnTo>
                  <a:pt x="2679" y="1097"/>
                </a:lnTo>
                <a:lnTo>
                  <a:pt x="91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473028" y="252711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466" y="0"/>
                </a:moveTo>
                <a:lnTo>
                  <a:pt x="0" y="396"/>
                </a:lnTo>
                <a:lnTo>
                  <a:pt x="1024" y="2194"/>
                </a:lnTo>
                <a:lnTo>
                  <a:pt x="2752" y="3931"/>
                </a:lnTo>
                <a:lnTo>
                  <a:pt x="4453" y="5730"/>
                </a:lnTo>
                <a:lnTo>
                  <a:pt x="6214" y="6827"/>
                </a:lnTo>
                <a:lnTo>
                  <a:pt x="6681" y="6400"/>
                </a:lnTo>
                <a:lnTo>
                  <a:pt x="4419" y="4023"/>
                </a:lnTo>
                <a:lnTo>
                  <a:pt x="3264" y="2987"/>
                </a:lnTo>
                <a:lnTo>
                  <a:pt x="46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475064" y="2532207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1179" y="0"/>
                </a:moveTo>
                <a:lnTo>
                  <a:pt x="585" y="152"/>
                </a:lnTo>
                <a:lnTo>
                  <a:pt x="0" y="335"/>
                </a:lnTo>
                <a:lnTo>
                  <a:pt x="106" y="2438"/>
                </a:lnTo>
                <a:lnTo>
                  <a:pt x="1548" y="7284"/>
                </a:lnTo>
                <a:lnTo>
                  <a:pt x="2621" y="9113"/>
                </a:lnTo>
                <a:lnTo>
                  <a:pt x="3215" y="8930"/>
                </a:lnTo>
                <a:lnTo>
                  <a:pt x="3797" y="8778"/>
                </a:lnTo>
                <a:lnTo>
                  <a:pt x="3691" y="6675"/>
                </a:lnTo>
                <a:lnTo>
                  <a:pt x="2977" y="4236"/>
                </a:lnTo>
                <a:lnTo>
                  <a:pt x="2264" y="1828"/>
                </a:lnTo>
                <a:lnTo>
                  <a:pt x="117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475649" y="2532207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594" y="0"/>
                </a:moveTo>
                <a:lnTo>
                  <a:pt x="0" y="152"/>
                </a:lnTo>
                <a:lnTo>
                  <a:pt x="1298" y="4175"/>
                </a:lnTo>
                <a:lnTo>
                  <a:pt x="1630" y="5730"/>
                </a:lnTo>
                <a:lnTo>
                  <a:pt x="2630" y="8930"/>
                </a:lnTo>
                <a:lnTo>
                  <a:pt x="3212" y="8778"/>
                </a:lnTo>
                <a:lnTo>
                  <a:pt x="3105" y="6675"/>
                </a:lnTo>
                <a:lnTo>
                  <a:pt x="2374" y="4175"/>
                </a:lnTo>
                <a:lnTo>
                  <a:pt x="1679" y="1828"/>
                </a:lnTo>
                <a:lnTo>
                  <a:pt x="59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477612" y="2534036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1036" y="0"/>
                </a:moveTo>
                <a:lnTo>
                  <a:pt x="512" y="335"/>
                </a:lnTo>
                <a:lnTo>
                  <a:pt x="0" y="701"/>
                </a:lnTo>
                <a:lnTo>
                  <a:pt x="749" y="2590"/>
                </a:lnTo>
                <a:lnTo>
                  <a:pt x="2228" y="4571"/>
                </a:lnTo>
                <a:lnTo>
                  <a:pt x="3654" y="6553"/>
                </a:lnTo>
                <a:lnTo>
                  <a:pt x="5263" y="7894"/>
                </a:lnTo>
                <a:lnTo>
                  <a:pt x="5751" y="7528"/>
                </a:lnTo>
                <a:lnTo>
                  <a:pt x="6275" y="7162"/>
                </a:lnTo>
                <a:lnTo>
                  <a:pt x="5526" y="5303"/>
                </a:lnTo>
                <a:lnTo>
                  <a:pt x="2621" y="1310"/>
                </a:lnTo>
                <a:lnTo>
                  <a:pt x="103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477600" y="253437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24" y="0"/>
                </a:moveTo>
                <a:lnTo>
                  <a:pt x="0" y="365"/>
                </a:lnTo>
                <a:lnTo>
                  <a:pt x="761" y="2225"/>
                </a:lnTo>
                <a:lnTo>
                  <a:pt x="3678" y="6217"/>
                </a:lnTo>
                <a:lnTo>
                  <a:pt x="5276" y="7559"/>
                </a:lnTo>
                <a:lnTo>
                  <a:pt x="5775" y="7193"/>
                </a:lnTo>
                <a:lnTo>
                  <a:pt x="3883" y="4541"/>
                </a:lnTo>
                <a:lnTo>
                  <a:pt x="2871" y="3352"/>
                </a:lnTo>
                <a:lnTo>
                  <a:pt x="52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478005" y="253900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380" y="0"/>
                </a:moveTo>
                <a:lnTo>
                  <a:pt x="225" y="121"/>
                </a:lnTo>
                <a:lnTo>
                  <a:pt x="0" y="2103"/>
                </a:lnTo>
                <a:lnTo>
                  <a:pt x="606" y="6827"/>
                </a:lnTo>
                <a:lnTo>
                  <a:pt x="1310" y="8686"/>
                </a:lnTo>
                <a:lnTo>
                  <a:pt x="1904" y="8625"/>
                </a:lnTo>
                <a:lnTo>
                  <a:pt x="2490" y="8534"/>
                </a:lnTo>
                <a:lnTo>
                  <a:pt x="2715" y="6583"/>
                </a:lnTo>
                <a:lnTo>
                  <a:pt x="2392" y="4206"/>
                </a:lnTo>
                <a:lnTo>
                  <a:pt x="2109" y="1828"/>
                </a:lnTo>
                <a:lnTo>
                  <a:pt x="138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478816" y="2538973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569" y="0"/>
                </a:moveTo>
                <a:lnTo>
                  <a:pt x="0" y="91"/>
                </a:lnTo>
                <a:lnTo>
                  <a:pt x="569" y="3992"/>
                </a:lnTo>
                <a:lnTo>
                  <a:pt x="655" y="5516"/>
                </a:lnTo>
                <a:lnTo>
                  <a:pt x="1082" y="8656"/>
                </a:lnTo>
                <a:lnTo>
                  <a:pt x="1667" y="8564"/>
                </a:lnTo>
                <a:lnTo>
                  <a:pt x="1904" y="6614"/>
                </a:lnTo>
                <a:lnTo>
                  <a:pt x="1581" y="4236"/>
                </a:lnTo>
                <a:lnTo>
                  <a:pt x="1298" y="1889"/>
                </a:lnTo>
                <a:lnTo>
                  <a:pt x="56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480279" y="2541046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1048" y="0"/>
                </a:moveTo>
                <a:lnTo>
                  <a:pt x="524" y="243"/>
                </a:lnTo>
                <a:lnTo>
                  <a:pt x="0" y="518"/>
                </a:lnTo>
                <a:lnTo>
                  <a:pt x="417" y="2377"/>
                </a:lnTo>
                <a:lnTo>
                  <a:pt x="2511" y="6492"/>
                </a:lnTo>
                <a:lnTo>
                  <a:pt x="3785" y="7955"/>
                </a:lnTo>
                <a:lnTo>
                  <a:pt x="4309" y="7711"/>
                </a:lnTo>
                <a:lnTo>
                  <a:pt x="4858" y="7467"/>
                </a:lnTo>
                <a:lnTo>
                  <a:pt x="4428" y="5577"/>
                </a:lnTo>
                <a:lnTo>
                  <a:pt x="3395" y="3535"/>
                </a:lnTo>
                <a:lnTo>
                  <a:pt x="2334" y="1463"/>
                </a:lnTo>
                <a:lnTo>
                  <a:pt x="104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480279" y="2541320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524" y="0"/>
                </a:moveTo>
                <a:lnTo>
                  <a:pt x="0" y="243"/>
                </a:lnTo>
                <a:lnTo>
                  <a:pt x="417" y="2103"/>
                </a:lnTo>
                <a:lnTo>
                  <a:pt x="2511" y="6217"/>
                </a:lnTo>
                <a:lnTo>
                  <a:pt x="3785" y="7680"/>
                </a:lnTo>
                <a:lnTo>
                  <a:pt x="4309" y="7437"/>
                </a:lnTo>
                <a:lnTo>
                  <a:pt x="2953" y="4693"/>
                </a:lnTo>
                <a:lnTo>
                  <a:pt x="2191" y="3444"/>
                </a:lnTo>
                <a:lnTo>
                  <a:pt x="52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480660" y="2546411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1560" y="0"/>
                </a:moveTo>
                <a:lnTo>
                  <a:pt x="405" y="60"/>
                </a:lnTo>
                <a:lnTo>
                  <a:pt x="0" y="2011"/>
                </a:lnTo>
                <a:lnTo>
                  <a:pt x="73" y="4358"/>
                </a:lnTo>
                <a:lnTo>
                  <a:pt x="179" y="6736"/>
                </a:lnTo>
                <a:lnTo>
                  <a:pt x="704" y="8656"/>
                </a:lnTo>
                <a:lnTo>
                  <a:pt x="1871" y="8625"/>
                </a:lnTo>
                <a:lnTo>
                  <a:pt x="2285" y="6675"/>
                </a:lnTo>
                <a:lnTo>
                  <a:pt x="2121" y="1920"/>
                </a:lnTo>
                <a:lnTo>
                  <a:pt x="156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481638" y="2546411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582" y="0"/>
                </a:moveTo>
                <a:lnTo>
                  <a:pt x="0" y="30"/>
                </a:lnTo>
                <a:lnTo>
                  <a:pt x="237" y="3962"/>
                </a:lnTo>
                <a:lnTo>
                  <a:pt x="164" y="5486"/>
                </a:lnTo>
                <a:lnTo>
                  <a:pt x="320" y="8656"/>
                </a:lnTo>
                <a:lnTo>
                  <a:pt x="902" y="8625"/>
                </a:lnTo>
                <a:lnTo>
                  <a:pt x="1307" y="6675"/>
                </a:lnTo>
                <a:lnTo>
                  <a:pt x="1203" y="3962"/>
                </a:lnTo>
                <a:lnTo>
                  <a:pt x="1142" y="1920"/>
                </a:lnTo>
                <a:lnTo>
                  <a:pt x="58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483126" y="2549337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130" y="0"/>
                </a:moveTo>
                <a:lnTo>
                  <a:pt x="0" y="304"/>
                </a:lnTo>
                <a:lnTo>
                  <a:pt x="45" y="2225"/>
                </a:lnTo>
                <a:lnTo>
                  <a:pt x="725" y="4450"/>
                </a:lnTo>
                <a:lnTo>
                  <a:pt x="1380" y="6644"/>
                </a:lnTo>
                <a:lnTo>
                  <a:pt x="2356" y="8321"/>
                </a:lnTo>
                <a:lnTo>
                  <a:pt x="3499" y="8016"/>
                </a:lnTo>
                <a:lnTo>
                  <a:pt x="3428" y="6095"/>
                </a:lnTo>
                <a:lnTo>
                  <a:pt x="2773" y="3901"/>
                </a:lnTo>
                <a:lnTo>
                  <a:pt x="2130" y="1676"/>
                </a:lnTo>
                <a:lnTo>
                  <a:pt x="113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483126" y="2549489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557" y="0"/>
                </a:moveTo>
                <a:lnTo>
                  <a:pt x="0" y="152"/>
                </a:lnTo>
                <a:lnTo>
                  <a:pt x="45" y="2072"/>
                </a:lnTo>
                <a:lnTo>
                  <a:pt x="725" y="4297"/>
                </a:lnTo>
                <a:lnTo>
                  <a:pt x="1380" y="6492"/>
                </a:lnTo>
                <a:lnTo>
                  <a:pt x="2356" y="8168"/>
                </a:lnTo>
                <a:lnTo>
                  <a:pt x="2929" y="8016"/>
                </a:lnTo>
                <a:lnTo>
                  <a:pt x="2093" y="5090"/>
                </a:lnTo>
                <a:lnTo>
                  <a:pt x="1569" y="3718"/>
                </a:lnTo>
                <a:lnTo>
                  <a:pt x="55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481303" y="2554213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347" y="0"/>
                </a:moveTo>
                <a:lnTo>
                  <a:pt x="630" y="1828"/>
                </a:lnTo>
                <a:lnTo>
                  <a:pt x="0" y="6553"/>
                </a:lnTo>
                <a:lnTo>
                  <a:pt x="204" y="8534"/>
                </a:lnTo>
                <a:lnTo>
                  <a:pt x="786" y="8595"/>
                </a:lnTo>
                <a:lnTo>
                  <a:pt x="1368" y="8686"/>
                </a:lnTo>
                <a:lnTo>
                  <a:pt x="2097" y="6827"/>
                </a:lnTo>
                <a:lnTo>
                  <a:pt x="2417" y="4480"/>
                </a:lnTo>
                <a:lnTo>
                  <a:pt x="2727" y="2103"/>
                </a:lnTo>
                <a:lnTo>
                  <a:pt x="2511" y="121"/>
                </a:lnTo>
                <a:lnTo>
                  <a:pt x="134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482089" y="2554274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1142" y="0"/>
                </a:moveTo>
                <a:lnTo>
                  <a:pt x="701" y="3931"/>
                </a:lnTo>
                <a:lnTo>
                  <a:pt x="380" y="5394"/>
                </a:lnTo>
                <a:lnTo>
                  <a:pt x="0" y="8564"/>
                </a:lnTo>
                <a:lnTo>
                  <a:pt x="582" y="8625"/>
                </a:lnTo>
                <a:lnTo>
                  <a:pt x="1310" y="6766"/>
                </a:lnTo>
                <a:lnTo>
                  <a:pt x="1630" y="4419"/>
                </a:lnTo>
                <a:lnTo>
                  <a:pt x="1941" y="2072"/>
                </a:lnTo>
                <a:lnTo>
                  <a:pt x="1725" y="60"/>
                </a:lnTo>
                <a:lnTo>
                  <a:pt x="114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483888" y="2557566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450" y="0"/>
                </a:moveTo>
                <a:lnTo>
                  <a:pt x="262" y="121"/>
                </a:lnTo>
                <a:lnTo>
                  <a:pt x="0" y="2011"/>
                </a:lnTo>
                <a:lnTo>
                  <a:pt x="548" y="6583"/>
                </a:lnTo>
                <a:lnTo>
                  <a:pt x="1225" y="8381"/>
                </a:lnTo>
                <a:lnTo>
                  <a:pt x="1810" y="8351"/>
                </a:lnTo>
                <a:lnTo>
                  <a:pt x="2404" y="8290"/>
                </a:lnTo>
                <a:lnTo>
                  <a:pt x="2666" y="6370"/>
                </a:lnTo>
                <a:lnTo>
                  <a:pt x="2404" y="4084"/>
                </a:lnTo>
                <a:lnTo>
                  <a:pt x="2118" y="1798"/>
                </a:lnTo>
                <a:lnTo>
                  <a:pt x="145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483888" y="255762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844" y="0"/>
                </a:moveTo>
                <a:lnTo>
                  <a:pt x="274" y="60"/>
                </a:lnTo>
                <a:lnTo>
                  <a:pt x="0" y="1950"/>
                </a:lnTo>
                <a:lnTo>
                  <a:pt x="286" y="4236"/>
                </a:lnTo>
                <a:lnTo>
                  <a:pt x="536" y="6522"/>
                </a:lnTo>
                <a:lnTo>
                  <a:pt x="1237" y="8321"/>
                </a:lnTo>
                <a:lnTo>
                  <a:pt x="1822" y="8290"/>
                </a:lnTo>
                <a:lnTo>
                  <a:pt x="1499" y="5242"/>
                </a:lnTo>
                <a:lnTo>
                  <a:pt x="1225" y="3809"/>
                </a:lnTo>
                <a:lnTo>
                  <a:pt x="84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481864" y="2562687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188" y="0"/>
                </a:moveTo>
                <a:lnTo>
                  <a:pt x="512" y="1798"/>
                </a:lnTo>
                <a:lnTo>
                  <a:pt x="212" y="4358"/>
                </a:lnTo>
                <a:lnTo>
                  <a:pt x="0" y="6370"/>
                </a:lnTo>
                <a:lnTo>
                  <a:pt x="237" y="8290"/>
                </a:lnTo>
                <a:lnTo>
                  <a:pt x="844" y="8381"/>
                </a:lnTo>
                <a:lnTo>
                  <a:pt x="1429" y="8442"/>
                </a:lnTo>
                <a:lnTo>
                  <a:pt x="2106" y="6644"/>
                </a:lnTo>
                <a:lnTo>
                  <a:pt x="2384" y="4114"/>
                </a:lnTo>
                <a:lnTo>
                  <a:pt x="2618" y="2072"/>
                </a:lnTo>
                <a:lnTo>
                  <a:pt x="2356" y="152"/>
                </a:lnTo>
                <a:lnTo>
                  <a:pt x="1773" y="91"/>
                </a:lnTo>
                <a:lnTo>
                  <a:pt x="118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481864" y="256268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1188" y="0"/>
                </a:moveTo>
                <a:lnTo>
                  <a:pt x="499" y="1798"/>
                </a:lnTo>
                <a:lnTo>
                  <a:pt x="0" y="6370"/>
                </a:lnTo>
                <a:lnTo>
                  <a:pt x="249" y="8290"/>
                </a:lnTo>
                <a:lnTo>
                  <a:pt x="844" y="8381"/>
                </a:lnTo>
                <a:lnTo>
                  <a:pt x="1213" y="5333"/>
                </a:lnTo>
                <a:lnTo>
                  <a:pt x="1261" y="3870"/>
                </a:lnTo>
                <a:lnTo>
                  <a:pt x="1773" y="91"/>
                </a:lnTo>
                <a:lnTo>
                  <a:pt x="118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470016" y="2522514"/>
            <a:ext cx="6985" cy="5080"/>
          </a:xfrm>
          <a:custGeom>
            <a:avLst/>
            <a:gdLst/>
            <a:ahLst/>
            <a:cxnLst/>
            <a:rect l="l" t="t" r="r" b="b"/>
            <a:pathLst>
              <a:path w="6984" h="5080">
                <a:moveTo>
                  <a:pt x="822" y="0"/>
                </a:moveTo>
                <a:lnTo>
                  <a:pt x="417" y="487"/>
                </a:lnTo>
                <a:lnTo>
                  <a:pt x="0" y="944"/>
                </a:lnTo>
                <a:lnTo>
                  <a:pt x="929" y="2194"/>
                </a:lnTo>
                <a:lnTo>
                  <a:pt x="2499" y="3230"/>
                </a:lnTo>
                <a:lnTo>
                  <a:pt x="4047" y="4297"/>
                </a:lnTo>
                <a:lnTo>
                  <a:pt x="5620" y="4785"/>
                </a:lnTo>
                <a:lnTo>
                  <a:pt x="6428" y="3870"/>
                </a:lnTo>
                <a:lnTo>
                  <a:pt x="5489" y="2621"/>
                </a:lnTo>
                <a:lnTo>
                  <a:pt x="2404" y="487"/>
                </a:lnTo>
                <a:lnTo>
                  <a:pt x="82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470016" y="252300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417" y="0"/>
                </a:moveTo>
                <a:lnTo>
                  <a:pt x="5620" y="4297"/>
                </a:lnTo>
                <a:lnTo>
                  <a:pt x="6025" y="3840"/>
                </a:lnTo>
                <a:lnTo>
                  <a:pt x="3989" y="2377"/>
                </a:lnTo>
                <a:lnTo>
                  <a:pt x="2941" y="1828"/>
                </a:lnTo>
                <a:lnTo>
                  <a:pt x="41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704282" y="2521996"/>
            <a:ext cx="127000" cy="143510"/>
          </a:xfrm>
          <a:custGeom>
            <a:avLst/>
            <a:gdLst/>
            <a:ahLst/>
            <a:cxnLst/>
            <a:rect l="l" t="t" r="r" b="b"/>
            <a:pathLst>
              <a:path w="127000" h="143510">
                <a:moveTo>
                  <a:pt x="21716" y="0"/>
                </a:moveTo>
                <a:lnTo>
                  <a:pt x="0" y="0"/>
                </a:lnTo>
                <a:lnTo>
                  <a:pt x="0" y="143347"/>
                </a:lnTo>
                <a:lnTo>
                  <a:pt x="21716" y="143347"/>
                </a:lnTo>
                <a:lnTo>
                  <a:pt x="21716" y="47487"/>
                </a:lnTo>
                <a:lnTo>
                  <a:pt x="44027" y="47487"/>
                </a:lnTo>
                <a:lnTo>
                  <a:pt x="21716" y="0"/>
                </a:lnTo>
                <a:close/>
              </a:path>
              <a:path w="127000" h="143510">
                <a:moveTo>
                  <a:pt x="126446" y="47487"/>
                </a:moveTo>
                <a:lnTo>
                  <a:pt x="104692" y="47487"/>
                </a:lnTo>
                <a:lnTo>
                  <a:pt x="104692" y="143347"/>
                </a:lnTo>
                <a:lnTo>
                  <a:pt x="126446" y="143347"/>
                </a:lnTo>
                <a:lnTo>
                  <a:pt x="126446" y="47487"/>
                </a:lnTo>
                <a:close/>
              </a:path>
              <a:path w="127000" h="143510">
                <a:moveTo>
                  <a:pt x="44027" y="47487"/>
                </a:moveTo>
                <a:lnTo>
                  <a:pt x="21716" y="47487"/>
                </a:lnTo>
                <a:lnTo>
                  <a:pt x="55568" y="117378"/>
                </a:lnTo>
                <a:lnTo>
                  <a:pt x="71664" y="117378"/>
                </a:lnTo>
                <a:lnTo>
                  <a:pt x="84988" y="89184"/>
                </a:lnTo>
                <a:lnTo>
                  <a:pt x="63617" y="89184"/>
                </a:lnTo>
                <a:lnTo>
                  <a:pt x="44027" y="47487"/>
                </a:lnTo>
                <a:close/>
              </a:path>
              <a:path w="127000" h="143510">
                <a:moveTo>
                  <a:pt x="126446" y="0"/>
                </a:moveTo>
                <a:lnTo>
                  <a:pt x="104692" y="0"/>
                </a:lnTo>
                <a:lnTo>
                  <a:pt x="63617" y="89184"/>
                </a:lnTo>
                <a:lnTo>
                  <a:pt x="84988" y="89184"/>
                </a:lnTo>
                <a:lnTo>
                  <a:pt x="104692" y="47487"/>
                </a:lnTo>
                <a:lnTo>
                  <a:pt x="126446" y="47487"/>
                </a:lnTo>
                <a:lnTo>
                  <a:pt x="126446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878864" y="2521992"/>
            <a:ext cx="0" cy="143510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351"/>
                </a:lnTo>
              </a:path>
            </a:pathLst>
          </a:custGeom>
          <a:ln w="23034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927192" y="2521996"/>
            <a:ext cx="107950" cy="143510"/>
          </a:xfrm>
          <a:custGeom>
            <a:avLst/>
            <a:gdLst/>
            <a:ahLst/>
            <a:cxnLst/>
            <a:rect l="l" t="t" r="r" b="b"/>
            <a:pathLst>
              <a:path w="107950" h="143510">
                <a:moveTo>
                  <a:pt x="19918" y="0"/>
                </a:moveTo>
                <a:lnTo>
                  <a:pt x="0" y="0"/>
                </a:lnTo>
                <a:lnTo>
                  <a:pt x="0" y="143347"/>
                </a:lnTo>
                <a:lnTo>
                  <a:pt x="21765" y="143347"/>
                </a:lnTo>
                <a:lnTo>
                  <a:pt x="21765" y="42489"/>
                </a:lnTo>
                <a:lnTo>
                  <a:pt x="47891" y="42489"/>
                </a:lnTo>
                <a:lnTo>
                  <a:pt x="19918" y="0"/>
                </a:lnTo>
                <a:close/>
              </a:path>
              <a:path w="107950" h="143510">
                <a:moveTo>
                  <a:pt x="47891" y="42489"/>
                </a:moveTo>
                <a:lnTo>
                  <a:pt x="21765" y="42489"/>
                </a:lnTo>
                <a:lnTo>
                  <a:pt x="87986" y="143347"/>
                </a:lnTo>
                <a:lnTo>
                  <a:pt x="107920" y="143347"/>
                </a:lnTo>
                <a:lnTo>
                  <a:pt x="107920" y="100644"/>
                </a:lnTo>
                <a:lnTo>
                  <a:pt x="86179" y="100644"/>
                </a:lnTo>
                <a:lnTo>
                  <a:pt x="47891" y="42489"/>
                </a:lnTo>
                <a:close/>
              </a:path>
              <a:path w="107950" h="143510">
                <a:moveTo>
                  <a:pt x="107920" y="0"/>
                </a:moveTo>
                <a:lnTo>
                  <a:pt x="86179" y="0"/>
                </a:lnTo>
                <a:lnTo>
                  <a:pt x="86179" y="100644"/>
                </a:lnTo>
                <a:lnTo>
                  <a:pt x="107920" y="100644"/>
                </a:lnTo>
                <a:lnTo>
                  <a:pt x="107920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062459" y="2521121"/>
            <a:ext cx="99060" cy="145415"/>
          </a:xfrm>
          <a:custGeom>
            <a:avLst/>
            <a:gdLst/>
            <a:ahLst/>
            <a:cxnLst/>
            <a:rect l="l" t="t" r="r" b="b"/>
            <a:pathLst>
              <a:path w="99060" h="145414">
                <a:moveTo>
                  <a:pt x="11930" y="112218"/>
                </a:moveTo>
                <a:lnTo>
                  <a:pt x="0" y="128992"/>
                </a:lnTo>
                <a:lnTo>
                  <a:pt x="10193" y="136628"/>
                </a:lnTo>
                <a:lnTo>
                  <a:pt x="21406" y="141708"/>
                </a:lnTo>
                <a:lnTo>
                  <a:pt x="33963" y="144535"/>
                </a:lnTo>
                <a:lnTo>
                  <a:pt x="48186" y="145410"/>
                </a:lnTo>
                <a:lnTo>
                  <a:pt x="59630" y="144576"/>
                </a:lnTo>
                <a:lnTo>
                  <a:pt x="72948" y="140890"/>
                </a:lnTo>
                <a:lnTo>
                  <a:pt x="83972" y="134145"/>
                </a:lnTo>
                <a:lnTo>
                  <a:pt x="90858" y="125897"/>
                </a:lnTo>
                <a:lnTo>
                  <a:pt x="47437" y="125897"/>
                </a:lnTo>
                <a:lnTo>
                  <a:pt x="34216" y="124540"/>
                </a:lnTo>
                <a:lnTo>
                  <a:pt x="22526" y="120254"/>
                </a:lnTo>
                <a:lnTo>
                  <a:pt x="11930" y="112218"/>
                </a:lnTo>
                <a:close/>
              </a:path>
              <a:path w="99060" h="145414">
                <a:moveTo>
                  <a:pt x="43088" y="0"/>
                </a:moveTo>
                <a:lnTo>
                  <a:pt x="9405" y="19713"/>
                </a:lnTo>
                <a:lnTo>
                  <a:pt x="2784" y="49036"/>
                </a:lnTo>
                <a:lnTo>
                  <a:pt x="6753" y="60726"/>
                </a:lnTo>
                <a:lnTo>
                  <a:pt x="15503" y="71426"/>
                </a:lnTo>
                <a:lnTo>
                  <a:pt x="26217" y="77210"/>
                </a:lnTo>
                <a:lnTo>
                  <a:pt x="39898" y="80579"/>
                </a:lnTo>
                <a:lnTo>
                  <a:pt x="65282" y="84207"/>
                </a:lnTo>
                <a:lnTo>
                  <a:pt x="68903" y="85609"/>
                </a:lnTo>
                <a:lnTo>
                  <a:pt x="73572" y="90103"/>
                </a:lnTo>
                <a:lnTo>
                  <a:pt x="76479" y="98121"/>
                </a:lnTo>
                <a:lnTo>
                  <a:pt x="74744" y="115655"/>
                </a:lnTo>
                <a:lnTo>
                  <a:pt x="64355" y="123256"/>
                </a:lnTo>
                <a:lnTo>
                  <a:pt x="47437" y="125897"/>
                </a:lnTo>
                <a:lnTo>
                  <a:pt x="90858" y="125897"/>
                </a:lnTo>
                <a:lnTo>
                  <a:pt x="92266" y="124210"/>
                </a:lnTo>
                <a:lnTo>
                  <a:pt x="97395" y="110954"/>
                </a:lnTo>
                <a:lnTo>
                  <a:pt x="98922" y="94246"/>
                </a:lnTo>
                <a:lnTo>
                  <a:pt x="94575" y="82464"/>
                </a:lnTo>
                <a:lnTo>
                  <a:pt x="85809" y="72103"/>
                </a:lnTo>
                <a:lnTo>
                  <a:pt x="75790" y="66719"/>
                </a:lnTo>
                <a:lnTo>
                  <a:pt x="61259" y="63267"/>
                </a:lnTo>
                <a:lnTo>
                  <a:pt x="38326" y="59853"/>
                </a:lnTo>
                <a:lnTo>
                  <a:pt x="32479" y="57445"/>
                </a:lnTo>
                <a:lnTo>
                  <a:pt x="28837" y="54245"/>
                </a:lnTo>
                <a:lnTo>
                  <a:pt x="25039" y="50800"/>
                </a:lnTo>
                <a:lnTo>
                  <a:pt x="23396" y="46168"/>
                </a:lnTo>
                <a:lnTo>
                  <a:pt x="23559" y="38099"/>
                </a:lnTo>
                <a:lnTo>
                  <a:pt x="27864" y="28060"/>
                </a:lnTo>
                <a:lnTo>
                  <a:pt x="38875" y="21295"/>
                </a:lnTo>
                <a:lnTo>
                  <a:pt x="57733" y="19051"/>
                </a:lnTo>
                <a:lnTo>
                  <a:pt x="88558" y="19051"/>
                </a:lnTo>
                <a:lnTo>
                  <a:pt x="92349" y="13876"/>
                </a:lnTo>
                <a:lnTo>
                  <a:pt x="83165" y="7459"/>
                </a:lnTo>
                <a:lnTo>
                  <a:pt x="72497" y="3080"/>
                </a:lnTo>
                <a:lnTo>
                  <a:pt x="59440" y="630"/>
                </a:lnTo>
                <a:lnTo>
                  <a:pt x="43088" y="0"/>
                </a:lnTo>
                <a:close/>
              </a:path>
              <a:path w="99060" h="145414">
                <a:moveTo>
                  <a:pt x="88558" y="19051"/>
                </a:moveTo>
                <a:lnTo>
                  <a:pt x="57733" y="19051"/>
                </a:lnTo>
                <a:lnTo>
                  <a:pt x="69951" y="22322"/>
                </a:lnTo>
                <a:lnTo>
                  <a:pt x="80796" y="29647"/>
                </a:lnTo>
                <a:lnTo>
                  <a:pt x="88558" y="19051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174260" y="2521996"/>
            <a:ext cx="123189" cy="143510"/>
          </a:xfrm>
          <a:custGeom>
            <a:avLst/>
            <a:gdLst/>
            <a:ahLst/>
            <a:cxnLst/>
            <a:rect l="l" t="t" r="r" b="b"/>
            <a:pathLst>
              <a:path w="123189" h="143510">
                <a:moveTo>
                  <a:pt x="70091" y="0"/>
                </a:moveTo>
                <a:lnTo>
                  <a:pt x="52577" y="0"/>
                </a:lnTo>
                <a:lnTo>
                  <a:pt x="0" y="143347"/>
                </a:lnTo>
                <a:lnTo>
                  <a:pt x="23167" y="143347"/>
                </a:lnTo>
                <a:lnTo>
                  <a:pt x="33052" y="114543"/>
                </a:lnTo>
                <a:lnTo>
                  <a:pt x="112066" y="114543"/>
                </a:lnTo>
                <a:lnTo>
                  <a:pt x="105286" y="96042"/>
                </a:lnTo>
                <a:lnTo>
                  <a:pt x="39468" y="96042"/>
                </a:lnTo>
                <a:lnTo>
                  <a:pt x="61828" y="32400"/>
                </a:lnTo>
                <a:lnTo>
                  <a:pt x="81964" y="32400"/>
                </a:lnTo>
                <a:lnTo>
                  <a:pt x="70091" y="0"/>
                </a:lnTo>
                <a:close/>
              </a:path>
              <a:path w="123189" h="143510">
                <a:moveTo>
                  <a:pt x="112066" y="114543"/>
                </a:moveTo>
                <a:lnTo>
                  <a:pt x="89641" y="114543"/>
                </a:lnTo>
                <a:lnTo>
                  <a:pt x="99453" y="143347"/>
                </a:lnTo>
                <a:lnTo>
                  <a:pt x="122621" y="143347"/>
                </a:lnTo>
                <a:lnTo>
                  <a:pt x="112066" y="114543"/>
                </a:lnTo>
                <a:close/>
              </a:path>
              <a:path w="123189" h="143510">
                <a:moveTo>
                  <a:pt x="81964" y="32400"/>
                </a:moveTo>
                <a:lnTo>
                  <a:pt x="61828" y="32400"/>
                </a:lnTo>
                <a:lnTo>
                  <a:pt x="83570" y="96042"/>
                </a:lnTo>
                <a:lnTo>
                  <a:pt x="105286" y="96042"/>
                </a:lnTo>
                <a:lnTo>
                  <a:pt x="81964" y="3240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317229" y="265518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0857" y="0"/>
                </a:lnTo>
              </a:path>
            </a:pathLst>
          </a:custGeom>
          <a:ln w="20320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328112" y="2522473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3190"/>
                </a:lnTo>
              </a:path>
            </a:pathLst>
          </a:custGeom>
          <a:ln w="23035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426399" y="2521996"/>
            <a:ext cx="102870" cy="144780"/>
          </a:xfrm>
          <a:custGeom>
            <a:avLst/>
            <a:gdLst/>
            <a:ahLst/>
            <a:cxnLst/>
            <a:rect l="l" t="t" r="r" b="b"/>
            <a:pathLst>
              <a:path w="102869" h="144780">
                <a:moveTo>
                  <a:pt x="21750" y="0"/>
                </a:moveTo>
                <a:lnTo>
                  <a:pt x="0" y="0"/>
                </a:lnTo>
                <a:lnTo>
                  <a:pt x="779" y="104404"/>
                </a:lnTo>
                <a:lnTo>
                  <a:pt x="23514" y="137417"/>
                </a:lnTo>
                <a:lnTo>
                  <a:pt x="51349" y="144536"/>
                </a:lnTo>
                <a:lnTo>
                  <a:pt x="60818" y="143809"/>
                </a:lnTo>
                <a:lnTo>
                  <a:pt x="74566" y="139788"/>
                </a:lnTo>
                <a:lnTo>
                  <a:pt x="86169" y="132554"/>
                </a:lnTo>
                <a:lnTo>
                  <a:pt x="93207" y="124596"/>
                </a:lnTo>
                <a:lnTo>
                  <a:pt x="45611" y="124596"/>
                </a:lnTo>
                <a:lnTo>
                  <a:pt x="32913" y="119435"/>
                </a:lnTo>
                <a:lnTo>
                  <a:pt x="24680" y="109008"/>
                </a:lnTo>
                <a:lnTo>
                  <a:pt x="21750" y="94030"/>
                </a:lnTo>
                <a:lnTo>
                  <a:pt x="21750" y="0"/>
                </a:lnTo>
                <a:close/>
              </a:path>
              <a:path w="102869" h="144780">
                <a:moveTo>
                  <a:pt x="102879" y="0"/>
                </a:moveTo>
                <a:lnTo>
                  <a:pt x="81152" y="0"/>
                </a:lnTo>
                <a:lnTo>
                  <a:pt x="79768" y="104456"/>
                </a:lnTo>
                <a:lnTo>
                  <a:pt x="73458" y="115492"/>
                </a:lnTo>
                <a:lnTo>
                  <a:pt x="62065" y="122398"/>
                </a:lnTo>
                <a:lnTo>
                  <a:pt x="45611" y="124596"/>
                </a:lnTo>
                <a:lnTo>
                  <a:pt x="93207" y="124596"/>
                </a:lnTo>
                <a:lnTo>
                  <a:pt x="95104" y="122452"/>
                </a:lnTo>
                <a:lnTo>
                  <a:pt x="100848" y="109830"/>
                </a:lnTo>
                <a:lnTo>
                  <a:pt x="102879" y="95036"/>
                </a:lnTo>
                <a:lnTo>
                  <a:pt x="102879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564523" y="2521996"/>
            <a:ext cx="102235" cy="143510"/>
          </a:xfrm>
          <a:custGeom>
            <a:avLst/>
            <a:gdLst/>
            <a:ahLst/>
            <a:cxnLst/>
            <a:rect l="l" t="t" r="r" b="b"/>
            <a:pathLst>
              <a:path w="102235" h="143510">
                <a:moveTo>
                  <a:pt x="50362" y="0"/>
                </a:moveTo>
                <a:lnTo>
                  <a:pt x="0" y="0"/>
                </a:lnTo>
                <a:lnTo>
                  <a:pt x="0" y="143347"/>
                </a:lnTo>
                <a:lnTo>
                  <a:pt x="51844" y="143332"/>
                </a:lnTo>
                <a:lnTo>
                  <a:pt x="91862" y="124562"/>
                </a:lnTo>
                <a:lnTo>
                  <a:pt x="92243" y="123840"/>
                </a:lnTo>
                <a:lnTo>
                  <a:pt x="21765" y="123840"/>
                </a:lnTo>
                <a:lnTo>
                  <a:pt x="21765" y="19507"/>
                </a:lnTo>
                <a:lnTo>
                  <a:pt x="91699" y="19507"/>
                </a:lnTo>
                <a:lnTo>
                  <a:pt x="86478" y="12588"/>
                </a:lnTo>
                <a:lnTo>
                  <a:pt x="76302" y="5566"/>
                </a:lnTo>
                <a:lnTo>
                  <a:pt x="64112" y="1384"/>
                </a:lnTo>
                <a:lnTo>
                  <a:pt x="50362" y="0"/>
                </a:lnTo>
                <a:close/>
              </a:path>
              <a:path w="102235" h="143510">
                <a:moveTo>
                  <a:pt x="91699" y="19507"/>
                </a:moveTo>
                <a:lnTo>
                  <a:pt x="21765" y="19507"/>
                </a:lnTo>
                <a:lnTo>
                  <a:pt x="49063" y="19515"/>
                </a:lnTo>
                <a:lnTo>
                  <a:pt x="62264" y="21991"/>
                </a:lnTo>
                <a:lnTo>
                  <a:pt x="79997" y="60615"/>
                </a:lnTo>
                <a:lnTo>
                  <a:pt x="80124" y="79266"/>
                </a:lnTo>
                <a:lnTo>
                  <a:pt x="79424" y="93746"/>
                </a:lnTo>
                <a:lnTo>
                  <a:pt x="77037" y="105687"/>
                </a:lnTo>
                <a:lnTo>
                  <a:pt x="71930" y="114742"/>
                </a:lnTo>
                <a:lnTo>
                  <a:pt x="61532" y="121628"/>
                </a:lnTo>
                <a:lnTo>
                  <a:pt x="48149" y="123840"/>
                </a:lnTo>
                <a:lnTo>
                  <a:pt x="92243" y="123840"/>
                </a:lnTo>
                <a:lnTo>
                  <a:pt x="101901" y="76332"/>
                </a:lnTo>
                <a:lnTo>
                  <a:pt x="101906" y="60586"/>
                </a:lnTo>
                <a:lnTo>
                  <a:pt x="101373" y="47711"/>
                </a:lnTo>
                <a:lnTo>
                  <a:pt x="99300" y="35244"/>
                </a:lnTo>
                <a:lnTo>
                  <a:pt x="94674" y="23449"/>
                </a:lnTo>
                <a:lnTo>
                  <a:pt x="91699" y="19507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85496" y="1062544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3223" y="2803967"/>
            <a:ext cx="995680" cy="979169"/>
          </a:xfrm>
          <a:custGeom>
            <a:avLst/>
            <a:gdLst/>
            <a:ahLst/>
            <a:cxnLst/>
            <a:rect l="l" t="t" r="r" b="b"/>
            <a:pathLst>
              <a:path w="995680" h="979170">
                <a:moveTo>
                  <a:pt x="0" y="979169"/>
                </a:moveTo>
                <a:lnTo>
                  <a:pt x="995385" y="979169"/>
                </a:lnTo>
                <a:lnTo>
                  <a:pt x="995385" y="0"/>
                </a:lnTo>
                <a:lnTo>
                  <a:pt x="0" y="0"/>
                </a:lnTo>
                <a:lnTo>
                  <a:pt x="0" y="97916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593470" y="1589101"/>
            <a:ext cx="2839720" cy="431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IIA1.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linfadenectomí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pélvic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ganglio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aórticos.</a:t>
            </a:r>
            <a:endParaRPr sz="8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27307" y="2244515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552218" y="1468190"/>
            <a:ext cx="2929890" cy="1325245"/>
          </a:xfrm>
          <a:custGeom>
            <a:avLst/>
            <a:gdLst/>
            <a:ahLst/>
            <a:cxnLst/>
            <a:rect l="l" t="t" r="r" b="b"/>
            <a:pathLst>
              <a:path w="2929890" h="1325245">
                <a:moveTo>
                  <a:pt x="0" y="1324712"/>
                </a:moveTo>
                <a:lnTo>
                  <a:pt x="2929819" y="1324712"/>
                </a:lnTo>
                <a:lnTo>
                  <a:pt x="2929819" y="0"/>
                </a:lnTo>
                <a:lnTo>
                  <a:pt x="0" y="0"/>
                </a:lnTo>
                <a:lnTo>
                  <a:pt x="0" y="1324712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571423" y="3991089"/>
            <a:ext cx="2910840" cy="1472565"/>
          </a:xfrm>
          <a:custGeom>
            <a:avLst/>
            <a:gdLst/>
            <a:ahLst/>
            <a:cxnLst/>
            <a:rect l="l" t="t" r="r" b="b"/>
            <a:pathLst>
              <a:path w="2910840" h="1472564">
                <a:moveTo>
                  <a:pt x="0" y="1472528"/>
                </a:moveTo>
                <a:lnTo>
                  <a:pt x="2910614" y="1472528"/>
                </a:lnTo>
                <a:lnTo>
                  <a:pt x="2910614" y="0"/>
                </a:lnTo>
                <a:lnTo>
                  <a:pt x="0" y="0"/>
                </a:lnTo>
                <a:lnTo>
                  <a:pt x="0" y="1472528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52099" y="2158217"/>
            <a:ext cx="2929890" cy="0"/>
          </a:xfrm>
          <a:custGeom>
            <a:avLst/>
            <a:gdLst/>
            <a:ahLst/>
            <a:cxnLst/>
            <a:rect l="l" t="t" r="r" b="b"/>
            <a:pathLst>
              <a:path w="2929890">
                <a:moveTo>
                  <a:pt x="2929832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52099" y="2463017"/>
            <a:ext cx="2929890" cy="0"/>
          </a:xfrm>
          <a:custGeom>
            <a:avLst/>
            <a:gdLst/>
            <a:ahLst/>
            <a:cxnLst/>
            <a:rect l="l" t="t" r="r" b="b"/>
            <a:pathLst>
              <a:path w="2929890">
                <a:moveTo>
                  <a:pt x="2929832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602017" y="4042374"/>
            <a:ext cx="2849245" cy="736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aórtic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debaj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salida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mesentérica</a:t>
            </a:r>
            <a:r>
              <a:rPr sz="8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inferio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8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IB1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IIA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candidatas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cirugía,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tiene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tumor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centímetros,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espaci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linfovascula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gangli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linfátic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pélvic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hallazgo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intraoperatori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congelación.</a:t>
            </a:r>
            <a:endParaRPr sz="8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77943" y="2817877"/>
            <a:ext cx="2849880" cy="940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ofrece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cirugí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meno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IIA1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tota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linfadenectomi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pélvic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tumore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diámetr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mayo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hasta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2cm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infiltració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meno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10mm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recomendació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basad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mayorí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tomad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conjunt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estado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IIA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mayorí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corresponde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IB1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estado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correspond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21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nuevo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sol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1,3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IIA.</a:t>
            </a:r>
            <a:endParaRPr sz="8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614721" y="4915333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0062" y="3366620"/>
            <a:ext cx="93662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177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8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BUEN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552218" y="2792893"/>
            <a:ext cx="2929890" cy="990600"/>
          </a:xfrm>
          <a:custGeom>
            <a:avLst/>
            <a:gdLst/>
            <a:ahLst/>
            <a:cxnLst/>
            <a:rect l="l" t="t" r="r" b="b"/>
            <a:pathLst>
              <a:path w="2929890" h="990600">
                <a:moveTo>
                  <a:pt x="0" y="990243"/>
                </a:moveTo>
                <a:lnTo>
                  <a:pt x="2929819" y="990243"/>
                </a:lnTo>
                <a:lnTo>
                  <a:pt x="2929819" y="0"/>
                </a:lnTo>
                <a:lnTo>
                  <a:pt x="0" y="0"/>
                </a:lnTo>
                <a:lnTo>
                  <a:pt x="0" y="990243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70052" y="4816287"/>
            <a:ext cx="2912110" cy="0"/>
          </a:xfrm>
          <a:custGeom>
            <a:avLst/>
            <a:gdLst/>
            <a:ahLst/>
            <a:cxnLst/>
            <a:rect l="l" t="t" r="r" b="b"/>
            <a:pathLst>
              <a:path w="2912110">
                <a:moveTo>
                  <a:pt x="2911940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70052" y="5133781"/>
            <a:ext cx="2912110" cy="0"/>
          </a:xfrm>
          <a:custGeom>
            <a:avLst/>
            <a:gdLst/>
            <a:ahLst/>
            <a:cxnLst/>
            <a:rect l="l" t="t" r="r" b="b"/>
            <a:pathLst>
              <a:path w="2912110">
                <a:moveTo>
                  <a:pt x="2911940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43371" y="257055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3" y="0"/>
                </a:moveTo>
                <a:lnTo>
                  <a:pt x="10027" y="21563"/>
                </a:lnTo>
                <a:lnTo>
                  <a:pt x="0" y="59488"/>
                </a:lnTo>
                <a:lnTo>
                  <a:pt x="0" y="59711"/>
                </a:lnTo>
                <a:lnTo>
                  <a:pt x="11624" y="96073"/>
                </a:lnTo>
                <a:lnTo>
                  <a:pt x="45776" y="115829"/>
                </a:lnTo>
                <a:lnTo>
                  <a:pt x="61596" y="116427"/>
                </a:lnTo>
                <a:lnTo>
                  <a:pt x="73169" y="113502"/>
                </a:lnTo>
                <a:lnTo>
                  <a:pt x="86527" y="107085"/>
                </a:lnTo>
                <a:lnTo>
                  <a:pt x="91460" y="102479"/>
                </a:lnTo>
                <a:lnTo>
                  <a:pt x="43931" y="102479"/>
                </a:lnTo>
                <a:lnTo>
                  <a:pt x="33259" y="96818"/>
                </a:lnTo>
                <a:lnTo>
                  <a:pt x="21613" y="85422"/>
                </a:lnTo>
                <a:lnTo>
                  <a:pt x="17056" y="73771"/>
                </a:lnTo>
                <a:lnTo>
                  <a:pt x="15539" y="59711"/>
                </a:lnTo>
                <a:lnTo>
                  <a:pt x="15657" y="54697"/>
                </a:lnTo>
                <a:lnTo>
                  <a:pt x="41719" y="14024"/>
                </a:lnTo>
                <a:lnTo>
                  <a:pt x="54601" y="12000"/>
                </a:lnTo>
                <a:lnTo>
                  <a:pt x="89859" y="12000"/>
                </a:lnTo>
                <a:lnTo>
                  <a:pt x="81564" y="5772"/>
                </a:lnTo>
                <a:lnTo>
                  <a:pt x="72612" y="2072"/>
                </a:lnTo>
                <a:lnTo>
                  <a:pt x="60637" y="84"/>
                </a:lnTo>
                <a:lnTo>
                  <a:pt x="43573" y="0"/>
                </a:lnTo>
                <a:close/>
              </a:path>
              <a:path w="108585" h="116839">
                <a:moveTo>
                  <a:pt x="89859" y="12000"/>
                </a:moveTo>
                <a:lnTo>
                  <a:pt x="62115" y="12000"/>
                </a:lnTo>
                <a:lnTo>
                  <a:pt x="68890" y="13890"/>
                </a:lnTo>
                <a:lnTo>
                  <a:pt x="77036" y="19153"/>
                </a:lnTo>
                <a:lnTo>
                  <a:pt x="84133" y="26933"/>
                </a:lnTo>
                <a:lnTo>
                  <a:pt x="91214" y="41527"/>
                </a:lnTo>
                <a:lnTo>
                  <a:pt x="92480" y="53065"/>
                </a:lnTo>
                <a:lnTo>
                  <a:pt x="92162" y="71290"/>
                </a:lnTo>
                <a:lnTo>
                  <a:pt x="60993" y="102318"/>
                </a:lnTo>
                <a:lnTo>
                  <a:pt x="43931" y="102479"/>
                </a:lnTo>
                <a:lnTo>
                  <a:pt x="91460" y="102479"/>
                </a:lnTo>
                <a:lnTo>
                  <a:pt x="108044" y="65226"/>
                </a:lnTo>
                <a:lnTo>
                  <a:pt x="108297" y="48484"/>
                </a:lnTo>
                <a:lnTo>
                  <a:pt x="105549" y="36544"/>
                </a:lnTo>
                <a:lnTo>
                  <a:pt x="100048" y="23538"/>
                </a:lnTo>
                <a:lnTo>
                  <a:pt x="92316" y="13845"/>
                </a:lnTo>
                <a:lnTo>
                  <a:pt x="89859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58910" y="258256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21" y="84818"/>
                </a:lnTo>
                <a:lnTo>
                  <a:pt x="28392" y="90478"/>
                </a:lnTo>
                <a:lnTo>
                  <a:pt x="45454" y="90318"/>
                </a:lnTo>
                <a:lnTo>
                  <a:pt x="76623" y="59289"/>
                </a:lnTo>
                <a:lnTo>
                  <a:pt x="76941" y="41064"/>
                </a:lnTo>
                <a:lnTo>
                  <a:pt x="75675" y="29526"/>
                </a:lnTo>
                <a:lnTo>
                  <a:pt x="68594" y="14933"/>
                </a:lnTo>
                <a:lnTo>
                  <a:pt x="61497" y="7152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98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67114" y="257055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4" y="0"/>
                </a:moveTo>
                <a:lnTo>
                  <a:pt x="10027" y="21565"/>
                </a:lnTo>
                <a:lnTo>
                  <a:pt x="0" y="59490"/>
                </a:lnTo>
                <a:lnTo>
                  <a:pt x="0" y="59715"/>
                </a:lnTo>
                <a:lnTo>
                  <a:pt x="11622" y="96077"/>
                </a:lnTo>
                <a:lnTo>
                  <a:pt x="45771" y="115831"/>
                </a:lnTo>
                <a:lnTo>
                  <a:pt x="61594" y="116429"/>
                </a:lnTo>
                <a:lnTo>
                  <a:pt x="73167" y="113504"/>
                </a:lnTo>
                <a:lnTo>
                  <a:pt x="86524" y="107087"/>
                </a:lnTo>
                <a:lnTo>
                  <a:pt x="91457" y="102482"/>
                </a:lnTo>
                <a:lnTo>
                  <a:pt x="43927" y="102482"/>
                </a:lnTo>
                <a:lnTo>
                  <a:pt x="33253" y="96822"/>
                </a:lnTo>
                <a:lnTo>
                  <a:pt x="21610" y="85424"/>
                </a:lnTo>
                <a:lnTo>
                  <a:pt x="17053" y="73773"/>
                </a:lnTo>
                <a:lnTo>
                  <a:pt x="15536" y="59715"/>
                </a:lnTo>
                <a:lnTo>
                  <a:pt x="15654" y="54699"/>
                </a:lnTo>
                <a:lnTo>
                  <a:pt x="41716" y="14026"/>
                </a:lnTo>
                <a:lnTo>
                  <a:pt x="54601" y="12002"/>
                </a:lnTo>
                <a:lnTo>
                  <a:pt x="89858" y="12002"/>
                </a:lnTo>
                <a:lnTo>
                  <a:pt x="81564" y="5775"/>
                </a:lnTo>
                <a:lnTo>
                  <a:pt x="72611" y="2074"/>
                </a:lnTo>
                <a:lnTo>
                  <a:pt x="60633" y="86"/>
                </a:lnTo>
                <a:lnTo>
                  <a:pt x="43574" y="0"/>
                </a:lnTo>
                <a:close/>
              </a:path>
              <a:path w="108585" h="116839">
                <a:moveTo>
                  <a:pt x="89858" y="12002"/>
                </a:moveTo>
                <a:lnTo>
                  <a:pt x="62115" y="12002"/>
                </a:lnTo>
                <a:lnTo>
                  <a:pt x="68887" y="13892"/>
                </a:lnTo>
                <a:lnTo>
                  <a:pt x="77029" y="19156"/>
                </a:lnTo>
                <a:lnTo>
                  <a:pt x="84130" y="26937"/>
                </a:lnTo>
                <a:lnTo>
                  <a:pt x="91210" y="41529"/>
                </a:lnTo>
                <a:lnTo>
                  <a:pt x="92479" y="53066"/>
                </a:lnTo>
                <a:lnTo>
                  <a:pt x="92161" y="71290"/>
                </a:lnTo>
                <a:lnTo>
                  <a:pt x="60993" y="102320"/>
                </a:lnTo>
                <a:lnTo>
                  <a:pt x="43927" y="102482"/>
                </a:lnTo>
                <a:lnTo>
                  <a:pt x="91457" y="102482"/>
                </a:lnTo>
                <a:lnTo>
                  <a:pt x="108040" y="65228"/>
                </a:lnTo>
                <a:lnTo>
                  <a:pt x="108294" y="48487"/>
                </a:lnTo>
                <a:lnTo>
                  <a:pt x="105548" y="36546"/>
                </a:lnTo>
                <a:lnTo>
                  <a:pt x="100048" y="23541"/>
                </a:lnTo>
                <a:lnTo>
                  <a:pt x="92315" y="13847"/>
                </a:lnTo>
                <a:lnTo>
                  <a:pt x="89858" y="1200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782650" y="258256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17" y="84819"/>
                </a:lnTo>
                <a:lnTo>
                  <a:pt x="28391" y="90479"/>
                </a:lnTo>
                <a:lnTo>
                  <a:pt x="45457" y="90318"/>
                </a:lnTo>
                <a:lnTo>
                  <a:pt x="76625" y="59288"/>
                </a:lnTo>
                <a:lnTo>
                  <a:pt x="76944" y="41064"/>
                </a:lnTo>
                <a:lnTo>
                  <a:pt x="75675" y="29526"/>
                </a:lnTo>
                <a:lnTo>
                  <a:pt x="68594" y="14935"/>
                </a:lnTo>
                <a:lnTo>
                  <a:pt x="61493" y="7154"/>
                </a:lnTo>
                <a:lnTo>
                  <a:pt x="53352" y="1889"/>
                </a:lnTo>
                <a:lnTo>
                  <a:pt x="46579" y="0"/>
                </a:lnTo>
                <a:lnTo>
                  <a:pt x="39066" y="0"/>
                </a:lnTo>
                <a:lnTo>
                  <a:pt x="2060" y="29298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890854" y="257055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2" y="0"/>
                </a:moveTo>
                <a:lnTo>
                  <a:pt x="10024" y="21564"/>
                </a:lnTo>
                <a:lnTo>
                  <a:pt x="0" y="59489"/>
                </a:lnTo>
                <a:lnTo>
                  <a:pt x="0" y="59714"/>
                </a:lnTo>
                <a:lnTo>
                  <a:pt x="11623" y="96076"/>
                </a:lnTo>
                <a:lnTo>
                  <a:pt x="45769" y="115830"/>
                </a:lnTo>
                <a:lnTo>
                  <a:pt x="61596" y="116429"/>
                </a:lnTo>
                <a:lnTo>
                  <a:pt x="73168" y="113503"/>
                </a:lnTo>
                <a:lnTo>
                  <a:pt x="86527" y="107086"/>
                </a:lnTo>
                <a:lnTo>
                  <a:pt x="91457" y="102480"/>
                </a:lnTo>
                <a:lnTo>
                  <a:pt x="43927" y="102480"/>
                </a:lnTo>
                <a:lnTo>
                  <a:pt x="33253" y="96820"/>
                </a:lnTo>
                <a:lnTo>
                  <a:pt x="21606" y="85423"/>
                </a:lnTo>
                <a:lnTo>
                  <a:pt x="17047" y="73772"/>
                </a:lnTo>
                <a:lnTo>
                  <a:pt x="15527" y="59714"/>
                </a:lnTo>
                <a:lnTo>
                  <a:pt x="15645" y="54702"/>
                </a:lnTo>
                <a:lnTo>
                  <a:pt x="41711" y="14027"/>
                </a:lnTo>
                <a:lnTo>
                  <a:pt x="54592" y="12001"/>
                </a:lnTo>
                <a:lnTo>
                  <a:pt x="89854" y="12001"/>
                </a:lnTo>
                <a:lnTo>
                  <a:pt x="81561" y="5776"/>
                </a:lnTo>
                <a:lnTo>
                  <a:pt x="72613" y="2074"/>
                </a:lnTo>
                <a:lnTo>
                  <a:pt x="60635" y="85"/>
                </a:lnTo>
                <a:lnTo>
                  <a:pt x="43572" y="0"/>
                </a:lnTo>
                <a:close/>
              </a:path>
              <a:path w="108585" h="116839">
                <a:moveTo>
                  <a:pt x="89854" y="12001"/>
                </a:moveTo>
                <a:lnTo>
                  <a:pt x="62115" y="12001"/>
                </a:lnTo>
                <a:lnTo>
                  <a:pt x="68878" y="13891"/>
                </a:lnTo>
                <a:lnTo>
                  <a:pt x="77032" y="19155"/>
                </a:lnTo>
                <a:lnTo>
                  <a:pt x="84133" y="26936"/>
                </a:lnTo>
                <a:lnTo>
                  <a:pt x="91212" y="41528"/>
                </a:lnTo>
                <a:lnTo>
                  <a:pt x="92480" y="53066"/>
                </a:lnTo>
                <a:lnTo>
                  <a:pt x="92162" y="71290"/>
                </a:lnTo>
                <a:lnTo>
                  <a:pt x="60993" y="102319"/>
                </a:lnTo>
                <a:lnTo>
                  <a:pt x="43927" y="102480"/>
                </a:lnTo>
                <a:lnTo>
                  <a:pt x="91457" y="102480"/>
                </a:lnTo>
                <a:lnTo>
                  <a:pt x="108042" y="65227"/>
                </a:lnTo>
                <a:lnTo>
                  <a:pt x="108297" y="48485"/>
                </a:lnTo>
                <a:lnTo>
                  <a:pt x="105548" y="36545"/>
                </a:lnTo>
                <a:lnTo>
                  <a:pt x="100044" y="23540"/>
                </a:lnTo>
                <a:lnTo>
                  <a:pt x="92313" y="13847"/>
                </a:lnTo>
                <a:lnTo>
                  <a:pt x="89854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906380" y="258256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70"/>
                </a:lnTo>
                <a:lnTo>
                  <a:pt x="6079" y="73422"/>
                </a:lnTo>
                <a:lnTo>
                  <a:pt x="17726" y="84819"/>
                </a:lnTo>
                <a:lnTo>
                  <a:pt x="28401" y="90479"/>
                </a:lnTo>
                <a:lnTo>
                  <a:pt x="45467" y="90318"/>
                </a:lnTo>
                <a:lnTo>
                  <a:pt x="76635" y="59289"/>
                </a:lnTo>
                <a:lnTo>
                  <a:pt x="76954" y="41065"/>
                </a:lnTo>
                <a:lnTo>
                  <a:pt x="75685" y="29527"/>
                </a:lnTo>
                <a:lnTo>
                  <a:pt x="68606" y="14935"/>
                </a:lnTo>
                <a:lnTo>
                  <a:pt x="61505" y="7154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4" y="2930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014596" y="257055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1" y="0"/>
                </a:moveTo>
                <a:lnTo>
                  <a:pt x="10023" y="21564"/>
                </a:lnTo>
                <a:lnTo>
                  <a:pt x="0" y="59489"/>
                </a:lnTo>
                <a:lnTo>
                  <a:pt x="0" y="59710"/>
                </a:lnTo>
                <a:lnTo>
                  <a:pt x="11617" y="96073"/>
                </a:lnTo>
                <a:lnTo>
                  <a:pt x="45763" y="115830"/>
                </a:lnTo>
                <a:lnTo>
                  <a:pt x="61588" y="116428"/>
                </a:lnTo>
                <a:lnTo>
                  <a:pt x="73164" y="113503"/>
                </a:lnTo>
                <a:lnTo>
                  <a:pt x="86518" y="107088"/>
                </a:lnTo>
                <a:lnTo>
                  <a:pt x="91452" y="102479"/>
                </a:lnTo>
                <a:lnTo>
                  <a:pt x="43924" y="102479"/>
                </a:lnTo>
                <a:lnTo>
                  <a:pt x="33250" y="96819"/>
                </a:lnTo>
                <a:lnTo>
                  <a:pt x="21601" y="85423"/>
                </a:lnTo>
                <a:lnTo>
                  <a:pt x="17043" y="73772"/>
                </a:lnTo>
                <a:lnTo>
                  <a:pt x="15527" y="59710"/>
                </a:lnTo>
                <a:lnTo>
                  <a:pt x="15645" y="54704"/>
                </a:lnTo>
                <a:lnTo>
                  <a:pt x="41704" y="14027"/>
                </a:lnTo>
                <a:lnTo>
                  <a:pt x="54589" y="12001"/>
                </a:lnTo>
                <a:lnTo>
                  <a:pt x="89848" y="12001"/>
                </a:lnTo>
                <a:lnTo>
                  <a:pt x="81560" y="5776"/>
                </a:lnTo>
                <a:lnTo>
                  <a:pt x="72611" y="2074"/>
                </a:lnTo>
                <a:lnTo>
                  <a:pt x="60634" y="85"/>
                </a:lnTo>
                <a:lnTo>
                  <a:pt x="43571" y="0"/>
                </a:lnTo>
                <a:close/>
              </a:path>
              <a:path w="108585" h="116839">
                <a:moveTo>
                  <a:pt x="89848" y="12001"/>
                </a:moveTo>
                <a:lnTo>
                  <a:pt x="62115" y="12001"/>
                </a:lnTo>
                <a:lnTo>
                  <a:pt x="68878" y="13891"/>
                </a:lnTo>
                <a:lnTo>
                  <a:pt x="77029" y="19155"/>
                </a:lnTo>
                <a:lnTo>
                  <a:pt x="84131" y="26935"/>
                </a:lnTo>
                <a:lnTo>
                  <a:pt x="91205" y="41529"/>
                </a:lnTo>
                <a:lnTo>
                  <a:pt x="92476" y="53067"/>
                </a:lnTo>
                <a:lnTo>
                  <a:pt x="92159" y="71291"/>
                </a:lnTo>
                <a:lnTo>
                  <a:pt x="60992" y="102319"/>
                </a:lnTo>
                <a:lnTo>
                  <a:pt x="43924" y="102479"/>
                </a:lnTo>
                <a:lnTo>
                  <a:pt x="91452" y="102479"/>
                </a:lnTo>
                <a:lnTo>
                  <a:pt x="108033" y="65230"/>
                </a:lnTo>
                <a:lnTo>
                  <a:pt x="108287" y="48489"/>
                </a:lnTo>
                <a:lnTo>
                  <a:pt x="105544" y="36548"/>
                </a:lnTo>
                <a:lnTo>
                  <a:pt x="100039" y="23545"/>
                </a:lnTo>
                <a:lnTo>
                  <a:pt x="92308" y="13849"/>
                </a:lnTo>
                <a:lnTo>
                  <a:pt x="89848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030123" y="258256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23" y="84818"/>
                </a:lnTo>
                <a:lnTo>
                  <a:pt x="28398" y="90478"/>
                </a:lnTo>
                <a:lnTo>
                  <a:pt x="45466" y="90317"/>
                </a:lnTo>
                <a:lnTo>
                  <a:pt x="76632" y="59289"/>
                </a:lnTo>
                <a:lnTo>
                  <a:pt x="76950" y="41065"/>
                </a:lnTo>
                <a:lnTo>
                  <a:pt x="75679" y="29527"/>
                </a:lnTo>
                <a:lnTo>
                  <a:pt x="68604" y="14934"/>
                </a:lnTo>
                <a:lnTo>
                  <a:pt x="61502" y="7153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0" y="2930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65957" y="262852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97818" y="259664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634907" y="523773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4"/>
                </a:lnTo>
                <a:lnTo>
                  <a:pt x="0" y="59457"/>
                </a:lnTo>
                <a:lnTo>
                  <a:pt x="0" y="59691"/>
                </a:lnTo>
                <a:lnTo>
                  <a:pt x="11624" y="96054"/>
                </a:lnTo>
                <a:lnTo>
                  <a:pt x="45775" y="115806"/>
                </a:lnTo>
                <a:lnTo>
                  <a:pt x="61596" y="116403"/>
                </a:lnTo>
                <a:lnTo>
                  <a:pt x="73170" y="113480"/>
                </a:lnTo>
                <a:lnTo>
                  <a:pt x="86531" y="107072"/>
                </a:lnTo>
                <a:lnTo>
                  <a:pt x="91454" y="102472"/>
                </a:lnTo>
                <a:lnTo>
                  <a:pt x="43918" y="102472"/>
                </a:lnTo>
                <a:lnTo>
                  <a:pt x="33249" y="96800"/>
                </a:lnTo>
                <a:lnTo>
                  <a:pt x="21605" y="85399"/>
                </a:lnTo>
                <a:lnTo>
                  <a:pt x="17051" y="73740"/>
                </a:lnTo>
                <a:lnTo>
                  <a:pt x="15536" y="59691"/>
                </a:lnTo>
                <a:lnTo>
                  <a:pt x="15654" y="54676"/>
                </a:lnTo>
                <a:lnTo>
                  <a:pt x="41718" y="14011"/>
                </a:lnTo>
                <a:lnTo>
                  <a:pt x="54601" y="11997"/>
                </a:lnTo>
                <a:lnTo>
                  <a:pt x="89879" y="11997"/>
                </a:lnTo>
                <a:lnTo>
                  <a:pt x="81577" y="5752"/>
                </a:lnTo>
                <a:lnTo>
                  <a:pt x="72625" y="2063"/>
                </a:lnTo>
                <a:lnTo>
                  <a:pt x="60650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79" y="11997"/>
                </a:moveTo>
                <a:lnTo>
                  <a:pt x="62115" y="11997"/>
                </a:lnTo>
                <a:lnTo>
                  <a:pt x="68887" y="13892"/>
                </a:lnTo>
                <a:lnTo>
                  <a:pt x="77030" y="19150"/>
                </a:lnTo>
                <a:lnTo>
                  <a:pt x="84128" y="26914"/>
                </a:lnTo>
                <a:lnTo>
                  <a:pt x="91215" y="41517"/>
                </a:lnTo>
                <a:lnTo>
                  <a:pt x="92479" y="53052"/>
                </a:lnTo>
                <a:lnTo>
                  <a:pt x="92158" y="71285"/>
                </a:lnTo>
                <a:lnTo>
                  <a:pt x="60980" y="102313"/>
                </a:lnTo>
                <a:lnTo>
                  <a:pt x="43918" y="102472"/>
                </a:lnTo>
                <a:lnTo>
                  <a:pt x="91454" y="102472"/>
                </a:lnTo>
                <a:lnTo>
                  <a:pt x="108042" y="65207"/>
                </a:lnTo>
                <a:lnTo>
                  <a:pt x="108295" y="48464"/>
                </a:lnTo>
                <a:lnTo>
                  <a:pt x="105548" y="36527"/>
                </a:lnTo>
                <a:lnTo>
                  <a:pt x="100046" y="23533"/>
                </a:lnTo>
                <a:lnTo>
                  <a:pt x="92317" y="13830"/>
                </a:lnTo>
                <a:lnTo>
                  <a:pt x="89879" y="1199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50443" y="524973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6" y="61743"/>
                </a:lnTo>
                <a:lnTo>
                  <a:pt x="6069" y="73402"/>
                </a:lnTo>
                <a:lnTo>
                  <a:pt x="17714" y="84802"/>
                </a:lnTo>
                <a:lnTo>
                  <a:pt x="28382" y="90475"/>
                </a:lnTo>
                <a:lnTo>
                  <a:pt x="45445" y="90316"/>
                </a:lnTo>
                <a:lnTo>
                  <a:pt x="76622" y="59288"/>
                </a:lnTo>
                <a:lnTo>
                  <a:pt x="76944" y="41055"/>
                </a:lnTo>
                <a:lnTo>
                  <a:pt x="75680" y="29520"/>
                </a:lnTo>
                <a:lnTo>
                  <a:pt x="68593" y="14917"/>
                </a:lnTo>
                <a:lnTo>
                  <a:pt x="61494" y="7153"/>
                </a:lnTo>
                <a:lnTo>
                  <a:pt x="53352" y="1895"/>
                </a:lnTo>
                <a:lnTo>
                  <a:pt x="46579" y="0"/>
                </a:lnTo>
                <a:lnTo>
                  <a:pt x="39066" y="0"/>
                </a:lnTo>
                <a:lnTo>
                  <a:pt x="2060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58647" y="523773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7" y="0"/>
                </a:moveTo>
                <a:lnTo>
                  <a:pt x="10031" y="21535"/>
                </a:lnTo>
                <a:lnTo>
                  <a:pt x="0" y="59458"/>
                </a:lnTo>
                <a:lnTo>
                  <a:pt x="0" y="59693"/>
                </a:lnTo>
                <a:lnTo>
                  <a:pt x="11624" y="96057"/>
                </a:lnTo>
                <a:lnTo>
                  <a:pt x="45774" y="115807"/>
                </a:lnTo>
                <a:lnTo>
                  <a:pt x="61598" y="116404"/>
                </a:lnTo>
                <a:lnTo>
                  <a:pt x="73171" y="113481"/>
                </a:lnTo>
                <a:lnTo>
                  <a:pt x="86533" y="107074"/>
                </a:lnTo>
                <a:lnTo>
                  <a:pt x="91454" y="102476"/>
                </a:lnTo>
                <a:lnTo>
                  <a:pt x="43921" y="102476"/>
                </a:lnTo>
                <a:lnTo>
                  <a:pt x="33250" y="96804"/>
                </a:lnTo>
                <a:lnTo>
                  <a:pt x="21608" y="85400"/>
                </a:lnTo>
                <a:lnTo>
                  <a:pt x="17054" y="73741"/>
                </a:lnTo>
                <a:lnTo>
                  <a:pt x="15539" y="59693"/>
                </a:lnTo>
                <a:lnTo>
                  <a:pt x="15657" y="54679"/>
                </a:lnTo>
                <a:lnTo>
                  <a:pt x="41715" y="14012"/>
                </a:lnTo>
                <a:lnTo>
                  <a:pt x="54601" y="11998"/>
                </a:lnTo>
                <a:lnTo>
                  <a:pt x="89881" y="11998"/>
                </a:lnTo>
                <a:lnTo>
                  <a:pt x="81578" y="5752"/>
                </a:lnTo>
                <a:lnTo>
                  <a:pt x="72623" y="2064"/>
                </a:lnTo>
                <a:lnTo>
                  <a:pt x="60644" y="85"/>
                </a:lnTo>
                <a:lnTo>
                  <a:pt x="43587" y="0"/>
                </a:lnTo>
                <a:close/>
              </a:path>
              <a:path w="108585" h="116839">
                <a:moveTo>
                  <a:pt x="89881" y="11998"/>
                </a:moveTo>
                <a:lnTo>
                  <a:pt x="62115" y="11998"/>
                </a:lnTo>
                <a:lnTo>
                  <a:pt x="68890" y="13893"/>
                </a:lnTo>
                <a:lnTo>
                  <a:pt x="77026" y="19152"/>
                </a:lnTo>
                <a:lnTo>
                  <a:pt x="84130" y="26916"/>
                </a:lnTo>
                <a:lnTo>
                  <a:pt x="91213" y="41517"/>
                </a:lnTo>
                <a:lnTo>
                  <a:pt x="92480" y="53051"/>
                </a:lnTo>
                <a:lnTo>
                  <a:pt x="92159" y="71282"/>
                </a:lnTo>
                <a:lnTo>
                  <a:pt x="60987" y="102315"/>
                </a:lnTo>
                <a:lnTo>
                  <a:pt x="43921" y="102476"/>
                </a:lnTo>
                <a:lnTo>
                  <a:pt x="91454" y="102476"/>
                </a:lnTo>
                <a:lnTo>
                  <a:pt x="108042" y="65208"/>
                </a:lnTo>
                <a:lnTo>
                  <a:pt x="108297" y="48465"/>
                </a:lnTo>
                <a:lnTo>
                  <a:pt x="105549" y="36528"/>
                </a:lnTo>
                <a:lnTo>
                  <a:pt x="100047" y="23534"/>
                </a:lnTo>
                <a:lnTo>
                  <a:pt x="92319" y="13831"/>
                </a:lnTo>
                <a:lnTo>
                  <a:pt x="89881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774185" y="524973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6" y="61743"/>
                </a:lnTo>
                <a:lnTo>
                  <a:pt x="6069" y="73402"/>
                </a:lnTo>
                <a:lnTo>
                  <a:pt x="17712" y="84805"/>
                </a:lnTo>
                <a:lnTo>
                  <a:pt x="28382" y="90478"/>
                </a:lnTo>
                <a:lnTo>
                  <a:pt x="45448" y="90316"/>
                </a:lnTo>
                <a:lnTo>
                  <a:pt x="76620" y="59284"/>
                </a:lnTo>
                <a:lnTo>
                  <a:pt x="76941" y="41053"/>
                </a:lnTo>
                <a:lnTo>
                  <a:pt x="75674" y="29519"/>
                </a:lnTo>
                <a:lnTo>
                  <a:pt x="68591" y="14918"/>
                </a:lnTo>
                <a:lnTo>
                  <a:pt x="61487" y="7154"/>
                </a:lnTo>
                <a:lnTo>
                  <a:pt x="53352" y="1895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80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82389" y="523773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4" y="0"/>
                </a:moveTo>
                <a:lnTo>
                  <a:pt x="10026" y="21535"/>
                </a:lnTo>
                <a:lnTo>
                  <a:pt x="0" y="59457"/>
                </a:lnTo>
                <a:lnTo>
                  <a:pt x="0" y="59688"/>
                </a:lnTo>
                <a:lnTo>
                  <a:pt x="11617" y="96054"/>
                </a:lnTo>
                <a:lnTo>
                  <a:pt x="45763" y="115806"/>
                </a:lnTo>
                <a:lnTo>
                  <a:pt x="61589" y="116403"/>
                </a:lnTo>
                <a:lnTo>
                  <a:pt x="73166" y="113481"/>
                </a:lnTo>
                <a:lnTo>
                  <a:pt x="86523" y="107075"/>
                </a:lnTo>
                <a:lnTo>
                  <a:pt x="91446" y="102474"/>
                </a:lnTo>
                <a:lnTo>
                  <a:pt x="43917" y="102474"/>
                </a:lnTo>
                <a:lnTo>
                  <a:pt x="33246" y="96802"/>
                </a:lnTo>
                <a:lnTo>
                  <a:pt x="21601" y="85400"/>
                </a:lnTo>
                <a:lnTo>
                  <a:pt x="17045" y="73741"/>
                </a:lnTo>
                <a:lnTo>
                  <a:pt x="15527" y="59688"/>
                </a:lnTo>
                <a:lnTo>
                  <a:pt x="15645" y="54683"/>
                </a:lnTo>
                <a:lnTo>
                  <a:pt x="41702" y="14013"/>
                </a:lnTo>
                <a:lnTo>
                  <a:pt x="54589" y="11997"/>
                </a:lnTo>
                <a:lnTo>
                  <a:pt x="89869" y="11997"/>
                </a:lnTo>
                <a:lnTo>
                  <a:pt x="81573" y="5755"/>
                </a:lnTo>
                <a:lnTo>
                  <a:pt x="72622" y="2065"/>
                </a:lnTo>
                <a:lnTo>
                  <a:pt x="60645" y="84"/>
                </a:lnTo>
                <a:lnTo>
                  <a:pt x="43584" y="0"/>
                </a:lnTo>
                <a:close/>
              </a:path>
              <a:path w="108585" h="116839">
                <a:moveTo>
                  <a:pt x="89869" y="11997"/>
                </a:moveTo>
                <a:lnTo>
                  <a:pt x="62115" y="11997"/>
                </a:lnTo>
                <a:lnTo>
                  <a:pt x="68878" y="13893"/>
                </a:lnTo>
                <a:lnTo>
                  <a:pt x="77025" y="19152"/>
                </a:lnTo>
                <a:lnTo>
                  <a:pt x="84130" y="26916"/>
                </a:lnTo>
                <a:lnTo>
                  <a:pt x="91212" y="41517"/>
                </a:lnTo>
                <a:lnTo>
                  <a:pt x="92479" y="53051"/>
                </a:lnTo>
                <a:lnTo>
                  <a:pt x="92159" y="71283"/>
                </a:lnTo>
                <a:lnTo>
                  <a:pt x="60985" y="102314"/>
                </a:lnTo>
                <a:lnTo>
                  <a:pt x="43917" y="102474"/>
                </a:lnTo>
                <a:lnTo>
                  <a:pt x="91446" y="102474"/>
                </a:lnTo>
                <a:lnTo>
                  <a:pt x="108033" y="65210"/>
                </a:lnTo>
                <a:lnTo>
                  <a:pt x="108288" y="48468"/>
                </a:lnTo>
                <a:lnTo>
                  <a:pt x="105544" y="36530"/>
                </a:lnTo>
                <a:lnTo>
                  <a:pt x="100038" y="23538"/>
                </a:lnTo>
                <a:lnTo>
                  <a:pt x="92309" y="13833"/>
                </a:lnTo>
                <a:lnTo>
                  <a:pt x="89869" y="1199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897916" y="524973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9" y="61743"/>
                </a:lnTo>
                <a:lnTo>
                  <a:pt x="6074" y="73402"/>
                </a:lnTo>
                <a:lnTo>
                  <a:pt x="17720" y="84804"/>
                </a:lnTo>
                <a:lnTo>
                  <a:pt x="28391" y="90476"/>
                </a:lnTo>
                <a:lnTo>
                  <a:pt x="45459" y="90316"/>
                </a:lnTo>
                <a:lnTo>
                  <a:pt x="76632" y="59285"/>
                </a:lnTo>
                <a:lnTo>
                  <a:pt x="76953" y="41054"/>
                </a:lnTo>
                <a:lnTo>
                  <a:pt x="75685" y="29519"/>
                </a:lnTo>
                <a:lnTo>
                  <a:pt x="68603" y="14918"/>
                </a:lnTo>
                <a:lnTo>
                  <a:pt x="61498" y="7155"/>
                </a:lnTo>
                <a:lnTo>
                  <a:pt x="53352" y="1895"/>
                </a:lnTo>
                <a:lnTo>
                  <a:pt x="46588" y="0"/>
                </a:lnTo>
                <a:lnTo>
                  <a:pt x="39063" y="0"/>
                </a:lnTo>
                <a:lnTo>
                  <a:pt x="2059" y="29283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006120" y="523773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4"/>
                </a:lnTo>
                <a:lnTo>
                  <a:pt x="0" y="59457"/>
                </a:lnTo>
                <a:lnTo>
                  <a:pt x="0" y="59691"/>
                </a:lnTo>
                <a:lnTo>
                  <a:pt x="11624" y="96055"/>
                </a:lnTo>
                <a:lnTo>
                  <a:pt x="45776" y="115806"/>
                </a:lnTo>
                <a:lnTo>
                  <a:pt x="61597" y="116403"/>
                </a:lnTo>
                <a:lnTo>
                  <a:pt x="73175" y="113480"/>
                </a:lnTo>
                <a:lnTo>
                  <a:pt x="86531" y="107072"/>
                </a:lnTo>
                <a:lnTo>
                  <a:pt x="91454" y="102472"/>
                </a:lnTo>
                <a:lnTo>
                  <a:pt x="43918" y="102472"/>
                </a:lnTo>
                <a:lnTo>
                  <a:pt x="33249" y="96800"/>
                </a:lnTo>
                <a:lnTo>
                  <a:pt x="21605" y="85399"/>
                </a:lnTo>
                <a:lnTo>
                  <a:pt x="17051" y="73740"/>
                </a:lnTo>
                <a:lnTo>
                  <a:pt x="15536" y="59691"/>
                </a:lnTo>
                <a:lnTo>
                  <a:pt x="15654" y="54676"/>
                </a:lnTo>
                <a:lnTo>
                  <a:pt x="41718" y="14011"/>
                </a:lnTo>
                <a:lnTo>
                  <a:pt x="54601" y="11997"/>
                </a:lnTo>
                <a:lnTo>
                  <a:pt x="89880" y="11997"/>
                </a:lnTo>
                <a:lnTo>
                  <a:pt x="81579" y="5751"/>
                </a:lnTo>
                <a:lnTo>
                  <a:pt x="72629" y="2063"/>
                </a:lnTo>
                <a:lnTo>
                  <a:pt x="60651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80" y="11997"/>
                </a:moveTo>
                <a:lnTo>
                  <a:pt x="62115" y="11997"/>
                </a:lnTo>
                <a:lnTo>
                  <a:pt x="68887" y="13892"/>
                </a:lnTo>
                <a:lnTo>
                  <a:pt x="77030" y="19150"/>
                </a:lnTo>
                <a:lnTo>
                  <a:pt x="84128" y="26914"/>
                </a:lnTo>
                <a:lnTo>
                  <a:pt x="91215" y="41517"/>
                </a:lnTo>
                <a:lnTo>
                  <a:pt x="92479" y="53052"/>
                </a:lnTo>
                <a:lnTo>
                  <a:pt x="92158" y="71285"/>
                </a:lnTo>
                <a:lnTo>
                  <a:pt x="60980" y="102313"/>
                </a:lnTo>
                <a:lnTo>
                  <a:pt x="43918" y="102472"/>
                </a:lnTo>
                <a:lnTo>
                  <a:pt x="91454" y="102472"/>
                </a:lnTo>
                <a:lnTo>
                  <a:pt x="108042" y="65207"/>
                </a:lnTo>
                <a:lnTo>
                  <a:pt x="108295" y="48465"/>
                </a:lnTo>
                <a:lnTo>
                  <a:pt x="105548" y="36527"/>
                </a:lnTo>
                <a:lnTo>
                  <a:pt x="100046" y="23533"/>
                </a:lnTo>
                <a:lnTo>
                  <a:pt x="92317" y="13831"/>
                </a:lnTo>
                <a:lnTo>
                  <a:pt x="89880" y="1199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021656" y="524973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6" y="61743"/>
                </a:lnTo>
                <a:lnTo>
                  <a:pt x="6069" y="73402"/>
                </a:lnTo>
                <a:lnTo>
                  <a:pt x="17714" y="84802"/>
                </a:lnTo>
                <a:lnTo>
                  <a:pt x="28382" y="90475"/>
                </a:lnTo>
                <a:lnTo>
                  <a:pt x="45445" y="90316"/>
                </a:lnTo>
                <a:lnTo>
                  <a:pt x="76622" y="59288"/>
                </a:lnTo>
                <a:lnTo>
                  <a:pt x="76944" y="41055"/>
                </a:lnTo>
                <a:lnTo>
                  <a:pt x="75680" y="29520"/>
                </a:lnTo>
                <a:lnTo>
                  <a:pt x="68593" y="14917"/>
                </a:lnTo>
                <a:lnTo>
                  <a:pt x="61494" y="7153"/>
                </a:lnTo>
                <a:lnTo>
                  <a:pt x="53352" y="1895"/>
                </a:lnTo>
                <a:lnTo>
                  <a:pt x="46579" y="0"/>
                </a:lnTo>
                <a:lnTo>
                  <a:pt x="39066" y="0"/>
                </a:lnTo>
                <a:lnTo>
                  <a:pt x="2060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57493" y="5295682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89354" y="5263809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3235" y="2468693"/>
            <a:ext cx="995680" cy="318770"/>
          </a:xfrm>
          <a:custGeom>
            <a:avLst/>
            <a:gdLst/>
            <a:ahLst/>
            <a:cxnLst/>
            <a:rect l="l" t="t" r="r" b="b"/>
            <a:pathLst>
              <a:path w="995680" h="318769">
                <a:moveTo>
                  <a:pt x="0" y="318479"/>
                </a:moveTo>
                <a:lnTo>
                  <a:pt x="995397" y="318479"/>
                </a:lnTo>
                <a:lnTo>
                  <a:pt x="995397" y="0"/>
                </a:lnTo>
                <a:lnTo>
                  <a:pt x="0" y="0"/>
                </a:lnTo>
                <a:lnTo>
                  <a:pt x="0" y="31847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3235" y="2156720"/>
            <a:ext cx="995680" cy="295910"/>
          </a:xfrm>
          <a:custGeom>
            <a:avLst/>
            <a:gdLst/>
            <a:ahLst/>
            <a:cxnLst/>
            <a:rect l="l" t="t" r="r" b="b"/>
            <a:pathLst>
              <a:path w="995680" h="295910">
                <a:moveTo>
                  <a:pt x="0" y="295751"/>
                </a:moveTo>
                <a:lnTo>
                  <a:pt x="995397" y="295751"/>
                </a:lnTo>
                <a:lnTo>
                  <a:pt x="995397" y="0"/>
                </a:lnTo>
                <a:lnTo>
                  <a:pt x="0" y="0"/>
                </a:lnTo>
                <a:lnTo>
                  <a:pt x="0" y="29575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43235" y="1468168"/>
            <a:ext cx="995680" cy="674370"/>
          </a:xfrm>
          <a:custGeom>
            <a:avLst/>
            <a:gdLst/>
            <a:ahLst/>
            <a:cxnLst/>
            <a:rect l="l" t="t" r="r" b="b"/>
            <a:pathLst>
              <a:path w="995680" h="674369">
                <a:moveTo>
                  <a:pt x="0" y="674321"/>
                </a:moveTo>
                <a:lnTo>
                  <a:pt x="995397" y="674321"/>
                </a:lnTo>
                <a:lnTo>
                  <a:pt x="995397" y="0"/>
                </a:lnTo>
                <a:lnTo>
                  <a:pt x="0" y="0"/>
                </a:lnTo>
                <a:lnTo>
                  <a:pt x="0" y="67432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566741" y="1683716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1955" marR="5080" indent="-38989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6.1</a:t>
            </a:r>
            <a:endParaRPr sz="8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65836" y="2185314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0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35119" y="2517141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54568" y="5140423"/>
            <a:ext cx="995680" cy="311150"/>
          </a:xfrm>
          <a:custGeom>
            <a:avLst/>
            <a:gdLst/>
            <a:ahLst/>
            <a:cxnLst/>
            <a:rect l="l" t="t" r="r" b="b"/>
            <a:pathLst>
              <a:path w="995680" h="311150">
                <a:moveTo>
                  <a:pt x="0" y="310859"/>
                </a:moveTo>
                <a:lnTo>
                  <a:pt x="995397" y="310859"/>
                </a:lnTo>
                <a:lnTo>
                  <a:pt x="995397" y="0"/>
                </a:lnTo>
                <a:lnTo>
                  <a:pt x="0" y="0"/>
                </a:lnTo>
                <a:lnTo>
                  <a:pt x="0" y="31085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54568" y="4817619"/>
            <a:ext cx="995680" cy="305435"/>
          </a:xfrm>
          <a:custGeom>
            <a:avLst/>
            <a:gdLst/>
            <a:ahLst/>
            <a:cxnLst/>
            <a:rect l="l" t="t" r="r" b="b"/>
            <a:pathLst>
              <a:path w="995680" h="305435">
                <a:moveTo>
                  <a:pt x="0" y="304860"/>
                </a:moveTo>
                <a:lnTo>
                  <a:pt x="995397" y="304860"/>
                </a:lnTo>
                <a:lnTo>
                  <a:pt x="995397" y="0"/>
                </a:lnTo>
                <a:lnTo>
                  <a:pt x="0" y="0"/>
                </a:lnTo>
                <a:lnTo>
                  <a:pt x="0" y="30486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54568" y="3991117"/>
            <a:ext cx="995680" cy="808355"/>
          </a:xfrm>
          <a:custGeom>
            <a:avLst/>
            <a:gdLst/>
            <a:ahLst/>
            <a:cxnLst/>
            <a:rect l="l" t="t" r="r" b="b"/>
            <a:pathLst>
              <a:path w="995680" h="808354">
                <a:moveTo>
                  <a:pt x="0" y="808314"/>
                </a:moveTo>
                <a:lnTo>
                  <a:pt x="995397" y="808314"/>
                </a:lnTo>
                <a:lnTo>
                  <a:pt x="995397" y="0"/>
                </a:lnTo>
                <a:lnTo>
                  <a:pt x="0" y="0"/>
                </a:lnTo>
                <a:lnTo>
                  <a:pt x="0" y="80831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78087" y="4369844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1955" marR="5080" indent="-38989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6.2</a:t>
            </a:r>
            <a:endParaRPr sz="8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77183" y="4846249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0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46465" y="5161111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86535" y="387755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52" y="0"/>
                </a:moveTo>
                <a:lnTo>
                  <a:pt x="120353" y="6261"/>
                </a:lnTo>
                <a:lnTo>
                  <a:pt x="83303" y="22226"/>
                </a:lnTo>
                <a:lnTo>
                  <a:pt x="51497" y="46917"/>
                </a:lnTo>
                <a:lnTo>
                  <a:pt x="26232" y="79351"/>
                </a:lnTo>
                <a:lnTo>
                  <a:pt x="8805" y="118550"/>
                </a:lnTo>
                <a:lnTo>
                  <a:pt x="511" y="163534"/>
                </a:lnTo>
                <a:lnTo>
                  <a:pt x="0" y="179644"/>
                </a:lnTo>
                <a:lnTo>
                  <a:pt x="1744" y="193709"/>
                </a:lnTo>
                <a:lnTo>
                  <a:pt x="13760" y="233373"/>
                </a:lnTo>
                <a:lnTo>
                  <a:pt x="35034" y="268178"/>
                </a:lnTo>
                <a:lnTo>
                  <a:pt x="64385" y="296759"/>
                </a:lnTo>
                <a:lnTo>
                  <a:pt x="100633" y="317750"/>
                </a:lnTo>
                <a:lnTo>
                  <a:pt x="142597" y="329787"/>
                </a:lnTo>
                <a:lnTo>
                  <a:pt x="173166" y="332162"/>
                </a:lnTo>
                <a:lnTo>
                  <a:pt x="187708" y="330878"/>
                </a:lnTo>
                <a:lnTo>
                  <a:pt x="228803" y="319908"/>
                </a:lnTo>
                <a:lnTo>
                  <a:pt x="264969" y="299396"/>
                </a:lnTo>
                <a:lnTo>
                  <a:pt x="294748" y="270801"/>
                </a:lnTo>
                <a:lnTo>
                  <a:pt x="316684" y="235581"/>
                </a:lnTo>
                <a:lnTo>
                  <a:pt x="329318" y="195195"/>
                </a:lnTo>
                <a:lnTo>
                  <a:pt x="331853" y="166122"/>
                </a:lnTo>
                <a:lnTo>
                  <a:pt x="331499" y="155195"/>
                </a:lnTo>
                <a:lnTo>
                  <a:pt x="323345" y="113598"/>
                </a:lnTo>
                <a:lnTo>
                  <a:pt x="305381" y="76422"/>
                </a:lnTo>
                <a:lnTo>
                  <a:pt x="278904" y="45072"/>
                </a:lnTo>
                <a:lnTo>
                  <a:pt x="245209" y="20949"/>
                </a:lnTo>
                <a:lnTo>
                  <a:pt x="205593" y="5458"/>
                </a:lnTo>
                <a:lnTo>
                  <a:pt x="161352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86535" y="387755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3" y="166122"/>
                </a:moveTo>
                <a:lnTo>
                  <a:pt x="326230" y="209141"/>
                </a:lnTo>
                <a:lnTo>
                  <a:pt x="310334" y="247967"/>
                </a:lnTo>
                <a:lnTo>
                  <a:pt x="285621" y="281141"/>
                </a:lnTo>
                <a:lnTo>
                  <a:pt x="253551" y="307204"/>
                </a:lnTo>
                <a:lnTo>
                  <a:pt x="215580" y="324697"/>
                </a:lnTo>
                <a:lnTo>
                  <a:pt x="173166" y="332162"/>
                </a:lnTo>
                <a:lnTo>
                  <a:pt x="157651" y="331573"/>
                </a:lnTo>
                <a:lnTo>
                  <a:pt x="114044" y="322825"/>
                </a:lnTo>
                <a:lnTo>
                  <a:pt x="75760" y="304667"/>
                </a:lnTo>
                <a:lnTo>
                  <a:pt x="43979" y="278464"/>
                </a:lnTo>
                <a:lnTo>
                  <a:pt x="19881" y="245582"/>
                </a:lnTo>
                <a:lnTo>
                  <a:pt x="4648" y="207386"/>
                </a:lnTo>
                <a:lnTo>
                  <a:pt x="0" y="179644"/>
                </a:lnTo>
                <a:lnTo>
                  <a:pt x="511" y="163534"/>
                </a:lnTo>
                <a:lnTo>
                  <a:pt x="8805" y="118550"/>
                </a:lnTo>
                <a:lnTo>
                  <a:pt x="26232" y="79351"/>
                </a:lnTo>
                <a:lnTo>
                  <a:pt x="51497" y="46917"/>
                </a:lnTo>
                <a:lnTo>
                  <a:pt x="83303" y="22226"/>
                </a:lnTo>
                <a:lnTo>
                  <a:pt x="120353" y="6261"/>
                </a:lnTo>
                <a:lnTo>
                  <a:pt x="161352" y="0"/>
                </a:lnTo>
                <a:lnTo>
                  <a:pt x="176533" y="617"/>
                </a:lnTo>
                <a:lnTo>
                  <a:pt x="219376" y="9576"/>
                </a:lnTo>
                <a:lnTo>
                  <a:pt x="257163" y="28101"/>
                </a:lnTo>
                <a:lnTo>
                  <a:pt x="288596" y="54788"/>
                </a:lnTo>
                <a:lnTo>
                  <a:pt x="312379" y="88236"/>
                </a:lnTo>
                <a:lnTo>
                  <a:pt x="327217" y="127042"/>
                </a:lnTo>
                <a:lnTo>
                  <a:pt x="331853" y="16612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063636" y="3939697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64" y="0"/>
                </a:moveTo>
                <a:lnTo>
                  <a:pt x="12383" y="19633"/>
                </a:lnTo>
                <a:lnTo>
                  <a:pt x="0" y="54185"/>
                </a:lnTo>
                <a:lnTo>
                  <a:pt x="2787" y="69195"/>
                </a:lnTo>
                <a:lnTo>
                  <a:pt x="27199" y="100035"/>
                </a:lnTo>
                <a:lnTo>
                  <a:pt x="59258" y="106856"/>
                </a:lnTo>
                <a:lnTo>
                  <a:pt x="71328" y="104184"/>
                </a:lnTo>
                <a:lnTo>
                  <a:pt x="100087" y="78515"/>
                </a:lnTo>
                <a:lnTo>
                  <a:pt x="105939" y="61408"/>
                </a:lnTo>
                <a:lnTo>
                  <a:pt x="64819" y="61408"/>
                </a:lnTo>
                <a:lnTo>
                  <a:pt x="54154" y="58279"/>
                </a:lnTo>
                <a:lnTo>
                  <a:pt x="48105" y="46218"/>
                </a:lnTo>
                <a:lnTo>
                  <a:pt x="50179" y="35690"/>
                </a:lnTo>
                <a:lnTo>
                  <a:pt x="62367" y="28899"/>
                </a:lnTo>
                <a:lnTo>
                  <a:pt x="101203" y="28899"/>
                </a:lnTo>
                <a:lnTo>
                  <a:pt x="98173" y="23169"/>
                </a:lnTo>
                <a:lnTo>
                  <a:pt x="88724" y="13478"/>
                </a:lnTo>
                <a:lnTo>
                  <a:pt x="78212" y="6394"/>
                </a:lnTo>
                <a:lnTo>
                  <a:pt x="67004" y="1905"/>
                </a:lnTo>
                <a:lnTo>
                  <a:pt x="55464" y="0"/>
                </a:lnTo>
                <a:close/>
              </a:path>
              <a:path w="107315" h="107314">
                <a:moveTo>
                  <a:pt x="101203" y="28899"/>
                </a:moveTo>
                <a:lnTo>
                  <a:pt x="62367" y="28899"/>
                </a:lnTo>
                <a:lnTo>
                  <a:pt x="72809" y="30290"/>
                </a:lnTo>
                <a:lnTo>
                  <a:pt x="77458" y="34213"/>
                </a:lnTo>
                <a:lnTo>
                  <a:pt x="81192" y="45543"/>
                </a:lnTo>
                <a:lnTo>
                  <a:pt x="76606" y="56414"/>
                </a:lnTo>
                <a:lnTo>
                  <a:pt x="64819" y="61408"/>
                </a:lnTo>
                <a:lnTo>
                  <a:pt x="105939" y="61408"/>
                </a:lnTo>
                <a:lnTo>
                  <a:pt x="106974" y="55888"/>
                </a:lnTo>
                <a:lnTo>
                  <a:pt x="106560" y="44482"/>
                </a:lnTo>
                <a:lnTo>
                  <a:pt x="103617" y="33464"/>
                </a:lnTo>
                <a:lnTo>
                  <a:pt x="101203" y="288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41295" y="4012956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65" y="107960"/>
                </a:moveTo>
                <a:lnTo>
                  <a:pt x="36505" y="107960"/>
                </a:lnTo>
                <a:lnTo>
                  <a:pt x="52803" y="129722"/>
                </a:lnTo>
                <a:lnTo>
                  <a:pt x="55019" y="130058"/>
                </a:lnTo>
                <a:lnTo>
                  <a:pt x="56580" y="128869"/>
                </a:lnTo>
                <a:lnTo>
                  <a:pt x="59591" y="126613"/>
                </a:lnTo>
                <a:lnTo>
                  <a:pt x="61152" y="125425"/>
                </a:lnTo>
                <a:lnTo>
                  <a:pt x="61459" y="123230"/>
                </a:lnTo>
                <a:lnTo>
                  <a:pt x="55592" y="115397"/>
                </a:lnTo>
                <a:lnTo>
                  <a:pt x="64306" y="108844"/>
                </a:lnTo>
                <a:lnTo>
                  <a:pt x="77827" y="108844"/>
                </a:lnTo>
                <a:lnTo>
                  <a:pt x="77165" y="107960"/>
                </a:lnTo>
                <a:close/>
              </a:path>
              <a:path w="143509" h="130175">
                <a:moveTo>
                  <a:pt x="54601" y="42915"/>
                </a:moveTo>
                <a:lnTo>
                  <a:pt x="53044" y="44104"/>
                </a:lnTo>
                <a:lnTo>
                  <a:pt x="49648" y="46634"/>
                </a:lnTo>
                <a:lnTo>
                  <a:pt x="48091" y="47823"/>
                </a:lnTo>
                <a:lnTo>
                  <a:pt x="47780" y="50017"/>
                </a:lnTo>
                <a:lnTo>
                  <a:pt x="48947" y="51572"/>
                </a:lnTo>
                <a:lnTo>
                  <a:pt x="50377" y="53492"/>
                </a:lnTo>
                <a:lnTo>
                  <a:pt x="1880" y="89794"/>
                </a:lnTo>
                <a:lnTo>
                  <a:pt x="310" y="90952"/>
                </a:lnTo>
                <a:lnTo>
                  <a:pt x="0" y="93177"/>
                </a:lnTo>
                <a:lnTo>
                  <a:pt x="19254" y="118902"/>
                </a:lnTo>
                <a:lnTo>
                  <a:pt x="21479" y="119237"/>
                </a:lnTo>
                <a:lnTo>
                  <a:pt x="23027" y="118049"/>
                </a:lnTo>
                <a:lnTo>
                  <a:pt x="36505" y="107960"/>
                </a:lnTo>
                <a:lnTo>
                  <a:pt x="77165" y="107960"/>
                </a:lnTo>
                <a:lnTo>
                  <a:pt x="62557" y="88452"/>
                </a:lnTo>
                <a:lnTo>
                  <a:pt x="71521" y="81747"/>
                </a:lnTo>
                <a:lnTo>
                  <a:pt x="81354" y="81747"/>
                </a:lnTo>
                <a:lnTo>
                  <a:pt x="82844" y="80650"/>
                </a:lnTo>
                <a:lnTo>
                  <a:pt x="83152" y="78455"/>
                </a:lnTo>
                <a:lnTo>
                  <a:pt x="81988" y="76901"/>
                </a:lnTo>
                <a:lnTo>
                  <a:pt x="80570" y="74980"/>
                </a:lnTo>
                <a:lnTo>
                  <a:pt x="118303" y="46725"/>
                </a:lnTo>
                <a:lnTo>
                  <a:pt x="59411" y="46725"/>
                </a:lnTo>
                <a:lnTo>
                  <a:pt x="57985" y="44805"/>
                </a:lnTo>
                <a:lnTo>
                  <a:pt x="56817" y="43251"/>
                </a:lnTo>
                <a:lnTo>
                  <a:pt x="54601" y="42915"/>
                </a:lnTo>
                <a:close/>
              </a:path>
              <a:path w="143509" h="130175">
                <a:moveTo>
                  <a:pt x="77827" y="108844"/>
                </a:moveTo>
                <a:lnTo>
                  <a:pt x="64306" y="108844"/>
                </a:lnTo>
                <a:lnTo>
                  <a:pt x="70189" y="116707"/>
                </a:lnTo>
                <a:lnTo>
                  <a:pt x="72402" y="117012"/>
                </a:lnTo>
                <a:lnTo>
                  <a:pt x="76974" y="113598"/>
                </a:lnTo>
                <a:lnTo>
                  <a:pt x="78534" y="112410"/>
                </a:lnTo>
                <a:lnTo>
                  <a:pt x="78854" y="110215"/>
                </a:lnTo>
                <a:lnTo>
                  <a:pt x="77827" y="108844"/>
                </a:lnTo>
                <a:close/>
              </a:path>
              <a:path w="143509" h="130175">
                <a:moveTo>
                  <a:pt x="81354" y="81747"/>
                </a:moveTo>
                <a:lnTo>
                  <a:pt x="71521" y="81747"/>
                </a:lnTo>
                <a:lnTo>
                  <a:pt x="72963" y="83637"/>
                </a:lnTo>
                <a:lnTo>
                  <a:pt x="74130" y="85191"/>
                </a:lnTo>
                <a:lnTo>
                  <a:pt x="76331" y="85526"/>
                </a:lnTo>
                <a:lnTo>
                  <a:pt x="77903" y="84368"/>
                </a:lnTo>
                <a:lnTo>
                  <a:pt x="81354" y="81747"/>
                </a:lnTo>
                <a:close/>
              </a:path>
              <a:path w="143509" h="130175">
                <a:moveTo>
                  <a:pt x="121813" y="0"/>
                </a:moveTo>
                <a:lnTo>
                  <a:pt x="59411" y="46725"/>
                </a:lnTo>
                <a:lnTo>
                  <a:pt x="118303" y="46725"/>
                </a:lnTo>
                <a:lnTo>
                  <a:pt x="142969" y="28254"/>
                </a:lnTo>
                <a:lnTo>
                  <a:pt x="137528" y="25694"/>
                </a:lnTo>
                <a:lnTo>
                  <a:pt x="128457" y="15422"/>
                </a:lnTo>
                <a:lnTo>
                  <a:pt x="122742" y="5608"/>
                </a:lnTo>
                <a:lnTo>
                  <a:pt x="12181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72302" y="3866831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0" y="326135"/>
                </a:moveTo>
                <a:lnTo>
                  <a:pt x="208451" y="326135"/>
                </a:lnTo>
                <a:lnTo>
                  <a:pt x="202867" y="329183"/>
                </a:lnTo>
                <a:lnTo>
                  <a:pt x="77162" y="329183"/>
                </a:lnTo>
                <a:lnTo>
                  <a:pt x="94940" y="341375"/>
                </a:lnTo>
                <a:lnTo>
                  <a:pt x="106140" y="344423"/>
                </a:lnTo>
                <a:lnTo>
                  <a:pt x="117886" y="347471"/>
                </a:lnTo>
                <a:lnTo>
                  <a:pt x="130346" y="353567"/>
                </a:lnTo>
                <a:lnTo>
                  <a:pt x="143687" y="356615"/>
                </a:lnTo>
                <a:lnTo>
                  <a:pt x="207284" y="356615"/>
                </a:lnTo>
                <a:lnTo>
                  <a:pt x="213785" y="353567"/>
                </a:lnTo>
                <a:lnTo>
                  <a:pt x="220131" y="353567"/>
                </a:lnTo>
                <a:lnTo>
                  <a:pt x="224334" y="350519"/>
                </a:lnTo>
                <a:lnTo>
                  <a:pt x="232692" y="350519"/>
                </a:lnTo>
                <a:lnTo>
                  <a:pt x="236752" y="347471"/>
                </a:lnTo>
                <a:lnTo>
                  <a:pt x="240790" y="347471"/>
                </a:lnTo>
                <a:lnTo>
                  <a:pt x="244814" y="344423"/>
                </a:lnTo>
                <a:lnTo>
                  <a:pt x="248919" y="344423"/>
                </a:lnTo>
                <a:lnTo>
                  <a:pt x="252611" y="341375"/>
                </a:lnTo>
                <a:lnTo>
                  <a:pt x="256481" y="338327"/>
                </a:lnTo>
                <a:lnTo>
                  <a:pt x="260279" y="338327"/>
                </a:lnTo>
                <a:lnTo>
                  <a:pt x="264196" y="335279"/>
                </a:lnTo>
                <a:lnTo>
                  <a:pt x="267710" y="335279"/>
                </a:lnTo>
                <a:lnTo>
                  <a:pt x="278400" y="326135"/>
                </a:lnTo>
                <a:close/>
              </a:path>
              <a:path w="360044" h="356870">
                <a:moveTo>
                  <a:pt x="80648" y="295655"/>
                </a:moveTo>
                <a:lnTo>
                  <a:pt x="49504" y="295655"/>
                </a:lnTo>
                <a:lnTo>
                  <a:pt x="49647" y="298703"/>
                </a:lnTo>
                <a:lnTo>
                  <a:pt x="49275" y="298703"/>
                </a:lnTo>
                <a:lnTo>
                  <a:pt x="43597" y="304799"/>
                </a:lnTo>
                <a:lnTo>
                  <a:pt x="46026" y="304799"/>
                </a:lnTo>
                <a:lnTo>
                  <a:pt x="47312" y="307847"/>
                </a:lnTo>
                <a:lnTo>
                  <a:pt x="49861" y="310895"/>
                </a:lnTo>
                <a:lnTo>
                  <a:pt x="55003" y="313943"/>
                </a:lnTo>
                <a:lnTo>
                  <a:pt x="58313" y="316991"/>
                </a:lnTo>
                <a:lnTo>
                  <a:pt x="62089" y="320039"/>
                </a:lnTo>
                <a:lnTo>
                  <a:pt x="71398" y="326135"/>
                </a:lnTo>
                <a:lnTo>
                  <a:pt x="74196" y="329183"/>
                </a:lnTo>
                <a:lnTo>
                  <a:pt x="159000" y="329183"/>
                </a:lnTo>
                <a:lnTo>
                  <a:pt x="146397" y="326135"/>
                </a:lnTo>
                <a:lnTo>
                  <a:pt x="135263" y="323087"/>
                </a:lnTo>
                <a:lnTo>
                  <a:pt x="131513" y="323087"/>
                </a:lnTo>
                <a:lnTo>
                  <a:pt x="128014" y="320039"/>
                </a:lnTo>
                <a:lnTo>
                  <a:pt x="124357" y="320039"/>
                </a:lnTo>
                <a:lnTo>
                  <a:pt x="118916" y="316991"/>
                </a:lnTo>
                <a:lnTo>
                  <a:pt x="113664" y="316991"/>
                </a:lnTo>
                <a:lnTo>
                  <a:pt x="110202" y="313943"/>
                </a:lnTo>
                <a:lnTo>
                  <a:pt x="106617" y="313943"/>
                </a:lnTo>
                <a:lnTo>
                  <a:pt x="103225" y="310895"/>
                </a:lnTo>
                <a:lnTo>
                  <a:pt x="90771" y="304799"/>
                </a:lnTo>
                <a:lnTo>
                  <a:pt x="88448" y="301751"/>
                </a:lnTo>
                <a:lnTo>
                  <a:pt x="83770" y="298703"/>
                </a:lnTo>
                <a:lnTo>
                  <a:pt x="80648" y="295655"/>
                </a:lnTo>
                <a:close/>
              </a:path>
              <a:path w="360044" h="356870">
                <a:moveTo>
                  <a:pt x="308846" y="301751"/>
                </a:moveTo>
                <a:lnTo>
                  <a:pt x="270255" y="301751"/>
                </a:lnTo>
                <a:lnTo>
                  <a:pt x="267662" y="304799"/>
                </a:lnTo>
                <a:lnTo>
                  <a:pt x="264577" y="307847"/>
                </a:lnTo>
                <a:lnTo>
                  <a:pt x="261459" y="307847"/>
                </a:lnTo>
                <a:lnTo>
                  <a:pt x="255171" y="310895"/>
                </a:lnTo>
                <a:lnTo>
                  <a:pt x="252111" y="313943"/>
                </a:lnTo>
                <a:lnTo>
                  <a:pt x="248660" y="313943"/>
                </a:lnTo>
                <a:lnTo>
                  <a:pt x="245350" y="316991"/>
                </a:lnTo>
                <a:lnTo>
                  <a:pt x="241979" y="316991"/>
                </a:lnTo>
                <a:lnTo>
                  <a:pt x="238788" y="320039"/>
                </a:lnTo>
                <a:lnTo>
                  <a:pt x="235216" y="320039"/>
                </a:lnTo>
                <a:lnTo>
                  <a:pt x="221192" y="326135"/>
                </a:lnTo>
                <a:lnTo>
                  <a:pt x="281914" y="326135"/>
                </a:lnTo>
                <a:lnTo>
                  <a:pt x="285270" y="323087"/>
                </a:lnTo>
                <a:lnTo>
                  <a:pt x="288665" y="320039"/>
                </a:lnTo>
                <a:lnTo>
                  <a:pt x="295892" y="313943"/>
                </a:lnTo>
                <a:lnTo>
                  <a:pt x="300748" y="310895"/>
                </a:lnTo>
                <a:lnTo>
                  <a:pt x="306368" y="304799"/>
                </a:lnTo>
                <a:lnTo>
                  <a:pt x="308846" y="301751"/>
                </a:lnTo>
                <a:close/>
              </a:path>
              <a:path w="360044" h="356870">
                <a:moveTo>
                  <a:pt x="327442" y="73151"/>
                </a:moveTo>
                <a:lnTo>
                  <a:pt x="308334" y="73151"/>
                </a:lnTo>
                <a:lnTo>
                  <a:pt x="309773" y="76199"/>
                </a:lnTo>
                <a:lnTo>
                  <a:pt x="311345" y="79247"/>
                </a:lnTo>
                <a:lnTo>
                  <a:pt x="312882" y="82295"/>
                </a:lnTo>
                <a:lnTo>
                  <a:pt x="314668" y="82295"/>
                </a:lnTo>
                <a:lnTo>
                  <a:pt x="316335" y="85343"/>
                </a:lnTo>
                <a:lnTo>
                  <a:pt x="317905" y="88391"/>
                </a:lnTo>
                <a:lnTo>
                  <a:pt x="319572" y="91439"/>
                </a:lnTo>
                <a:lnTo>
                  <a:pt x="336756" y="134111"/>
                </a:lnTo>
                <a:lnTo>
                  <a:pt x="341147" y="173735"/>
                </a:lnTo>
                <a:lnTo>
                  <a:pt x="340248" y="185927"/>
                </a:lnTo>
                <a:lnTo>
                  <a:pt x="330716" y="228599"/>
                </a:lnTo>
                <a:lnTo>
                  <a:pt x="319445" y="249935"/>
                </a:lnTo>
                <a:lnTo>
                  <a:pt x="312259" y="262127"/>
                </a:lnTo>
                <a:lnTo>
                  <a:pt x="304024" y="274319"/>
                </a:lnTo>
                <a:lnTo>
                  <a:pt x="301988" y="274319"/>
                </a:lnTo>
                <a:lnTo>
                  <a:pt x="299391" y="277367"/>
                </a:lnTo>
                <a:lnTo>
                  <a:pt x="297093" y="280415"/>
                </a:lnTo>
                <a:lnTo>
                  <a:pt x="291759" y="286511"/>
                </a:lnTo>
                <a:lnTo>
                  <a:pt x="290104" y="286511"/>
                </a:lnTo>
                <a:lnTo>
                  <a:pt x="284496" y="292607"/>
                </a:lnTo>
                <a:lnTo>
                  <a:pt x="278674" y="298703"/>
                </a:lnTo>
                <a:lnTo>
                  <a:pt x="273127" y="301751"/>
                </a:lnTo>
                <a:lnTo>
                  <a:pt x="310809" y="301751"/>
                </a:lnTo>
                <a:lnTo>
                  <a:pt x="314714" y="295655"/>
                </a:lnTo>
                <a:lnTo>
                  <a:pt x="317240" y="292607"/>
                </a:lnTo>
                <a:lnTo>
                  <a:pt x="320014" y="289559"/>
                </a:lnTo>
                <a:lnTo>
                  <a:pt x="328597" y="277367"/>
                </a:lnTo>
                <a:lnTo>
                  <a:pt x="346979" y="243839"/>
                </a:lnTo>
                <a:lnTo>
                  <a:pt x="359075" y="195071"/>
                </a:lnTo>
                <a:lnTo>
                  <a:pt x="359839" y="182879"/>
                </a:lnTo>
                <a:lnTo>
                  <a:pt x="359702" y="170687"/>
                </a:lnTo>
                <a:lnTo>
                  <a:pt x="350395" y="118871"/>
                </a:lnTo>
                <a:lnTo>
                  <a:pt x="340420" y="97535"/>
                </a:lnTo>
                <a:lnTo>
                  <a:pt x="335074" y="85343"/>
                </a:lnTo>
                <a:lnTo>
                  <a:pt x="331157" y="79247"/>
                </a:lnTo>
                <a:lnTo>
                  <a:pt x="329359" y="76199"/>
                </a:lnTo>
                <a:lnTo>
                  <a:pt x="327442" y="73151"/>
                </a:lnTo>
                <a:close/>
              </a:path>
              <a:path w="360044" h="356870">
                <a:moveTo>
                  <a:pt x="209814" y="0"/>
                </a:moveTo>
                <a:lnTo>
                  <a:pt x="148976" y="0"/>
                </a:lnTo>
                <a:lnTo>
                  <a:pt x="133267" y="3047"/>
                </a:lnTo>
                <a:lnTo>
                  <a:pt x="75882" y="30479"/>
                </a:lnTo>
                <a:lnTo>
                  <a:pt x="46364" y="57911"/>
                </a:lnTo>
                <a:lnTo>
                  <a:pt x="23360" y="88391"/>
                </a:lnTo>
                <a:lnTo>
                  <a:pt x="11855" y="112775"/>
                </a:lnTo>
                <a:lnTo>
                  <a:pt x="10487" y="115823"/>
                </a:lnTo>
                <a:lnTo>
                  <a:pt x="7783" y="121919"/>
                </a:lnTo>
                <a:lnTo>
                  <a:pt x="6475" y="128015"/>
                </a:lnTo>
                <a:lnTo>
                  <a:pt x="5723" y="131063"/>
                </a:lnTo>
                <a:lnTo>
                  <a:pt x="4677" y="134111"/>
                </a:lnTo>
                <a:lnTo>
                  <a:pt x="3211" y="140207"/>
                </a:lnTo>
                <a:lnTo>
                  <a:pt x="2284" y="146303"/>
                </a:lnTo>
                <a:lnTo>
                  <a:pt x="1760" y="149351"/>
                </a:lnTo>
                <a:lnTo>
                  <a:pt x="96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6223" y="222503"/>
                </a:lnTo>
                <a:lnTo>
                  <a:pt x="14808" y="243839"/>
                </a:lnTo>
                <a:lnTo>
                  <a:pt x="20261" y="256031"/>
                </a:lnTo>
                <a:lnTo>
                  <a:pt x="42384" y="289559"/>
                </a:lnTo>
                <a:lnTo>
                  <a:pt x="48693" y="295655"/>
                </a:lnTo>
                <a:lnTo>
                  <a:pt x="77460" y="295655"/>
                </a:lnTo>
                <a:lnTo>
                  <a:pt x="74696" y="292607"/>
                </a:lnTo>
                <a:lnTo>
                  <a:pt x="72547" y="289559"/>
                </a:lnTo>
                <a:lnTo>
                  <a:pt x="58255" y="289559"/>
                </a:lnTo>
                <a:lnTo>
                  <a:pt x="57849" y="286511"/>
                </a:lnTo>
                <a:lnTo>
                  <a:pt x="55682" y="286511"/>
                </a:lnTo>
                <a:lnTo>
                  <a:pt x="51360" y="280415"/>
                </a:lnTo>
                <a:lnTo>
                  <a:pt x="48276" y="277367"/>
                </a:lnTo>
                <a:lnTo>
                  <a:pt x="45968" y="274319"/>
                </a:lnTo>
                <a:lnTo>
                  <a:pt x="43573" y="271271"/>
                </a:lnTo>
                <a:lnTo>
                  <a:pt x="39930" y="268223"/>
                </a:lnTo>
                <a:lnTo>
                  <a:pt x="38108" y="265175"/>
                </a:lnTo>
                <a:lnTo>
                  <a:pt x="36513" y="262127"/>
                </a:lnTo>
                <a:lnTo>
                  <a:pt x="27594" y="246887"/>
                </a:lnTo>
                <a:lnTo>
                  <a:pt x="22990" y="237743"/>
                </a:lnTo>
                <a:lnTo>
                  <a:pt x="11631" y="198119"/>
                </a:lnTo>
                <a:lnTo>
                  <a:pt x="9737" y="173735"/>
                </a:lnTo>
                <a:lnTo>
                  <a:pt x="10249" y="158495"/>
                </a:lnTo>
                <a:lnTo>
                  <a:pt x="10569" y="155447"/>
                </a:lnTo>
                <a:lnTo>
                  <a:pt x="11331" y="152399"/>
                </a:lnTo>
                <a:lnTo>
                  <a:pt x="11831" y="149351"/>
                </a:lnTo>
                <a:lnTo>
                  <a:pt x="12712" y="143255"/>
                </a:lnTo>
                <a:lnTo>
                  <a:pt x="14117" y="137159"/>
                </a:lnTo>
                <a:lnTo>
                  <a:pt x="15141" y="134111"/>
                </a:lnTo>
                <a:lnTo>
                  <a:pt x="15821" y="128015"/>
                </a:lnTo>
                <a:lnTo>
                  <a:pt x="35670" y="85343"/>
                </a:lnTo>
                <a:lnTo>
                  <a:pt x="43003" y="76199"/>
                </a:lnTo>
                <a:lnTo>
                  <a:pt x="47145" y="70103"/>
                </a:lnTo>
                <a:lnTo>
                  <a:pt x="52445" y="64007"/>
                </a:lnTo>
                <a:lnTo>
                  <a:pt x="57255" y="57911"/>
                </a:lnTo>
                <a:lnTo>
                  <a:pt x="58922" y="57911"/>
                </a:lnTo>
                <a:lnTo>
                  <a:pt x="61016" y="54863"/>
                </a:lnTo>
                <a:lnTo>
                  <a:pt x="65159" y="51815"/>
                </a:lnTo>
                <a:lnTo>
                  <a:pt x="67957" y="48767"/>
                </a:lnTo>
                <a:lnTo>
                  <a:pt x="100706" y="27431"/>
                </a:lnTo>
                <a:lnTo>
                  <a:pt x="112278" y="24383"/>
                </a:lnTo>
                <a:lnTo>
                  <a:pt x="124311" y="18287"/>
                </a:lnTo>
                <a:lnTo>
                  <a:pt x="149742" y="12191"/>
                </a:lnTo>
                <a:lnTo>
                  <a:pt x="163107" y="9143"/>
                </a:lnTo>
                <a:lnTo>
                  <a:pt x="238371" y="9143"/>
                </a:lnTo>
                <a:lnTo>
                  <a:pt x="225093" y="3047"/>
                </a:lnTo>
                <a:lnTo>
                  <a:pt x="209814" y="0"/>
                </a:lnTo>
                <a:close/>
              </a:path>
              <a:path w="360044" h="356870">
                <a:moveTo>
                  <a:pt x="67161" y="283463"/>
                </a:moveTo>
                <a:lnTo>
                  <a:pt x="66494" y="283463"/>
                </a:lnTo>
                <a:lnTo>
                  <a:pt x="60111" y="289559"/>
                </a:lnTo>
                <a:lnTo>
                  <a:pt x="72547" y="289559"/>
                </a:lnTo>
                <a:lnTo>
                  <a:pt x="70398" y="286511"/>
                </a:lnTo>
                <a:lnTo>
                  <a:pt x="68243" y="286511"/>
                </a:lnTo>
                <a:lnTo>
                  <a:pt x="67161" y="283463"/>
                </a:lnTo>
                <a:close/>
              </a:path>
              <a:path w="360044" h="356870">
                <a:moveTo>
                  <a:pt x="315213" y="57911"/>
                </a:moveTo>
                <a:lnTo>
                  <a:pt x="294819" y="57911"/>
                </a:lnTo>
                <a:lnTo>
                  <a:pt x="298154" y="64007"/>
                </a:lnTo>
                <a:lnTo>
                  <a:pt x="302750" y="67055"/>
                </a:lnTo>
                <a:lnTo>
                  <a:pt x="304000" y="70103"/>
                </a:lnTo>
                <a:lnTo>
                  <a:pt x="305679" y="70103"/>
                </a:lnTo>
                <a:lnTo>
                  <a:pt x="307011" y="73151"/>
                </a:lnTo>
                <a:lnTo>
                  <a:pt x="325311" y="73151"/>
                </a:lnTo>
                <a:lnTo>
                  <a:pt x="323513" y="70103"/>
                </a:lnTo>
                <a:lnTo>
                  <a:pt x="318371" y="64007"/>
                </a:lnTo>
                <a:lnTo>
                  <a:pt x="316774" y="60959"/>
                </a:lnTo>
                <a:lnTo>
                  <a:pt x="315213" y="57911"/>
                </a:lnTo>
                <a:close/>
              </a:path>
              <a:path w="360044" h="356870">
                <a:moveTo>
                  <a:pt x="305582" y="48767"/>
                </a:moveTo>
                <a:lnTo>
                  <a:pt x="284877" y="48767"/>
                </a:lnTo>
                <a:lnTo>
                  <a:pt x="286306" y="51815"/>
                </a:lnTo>
                <a:lnTo>
                  <a:pt x="291390" y="54863"/>
                </a:lnTo>
                <a:lnTo>
                  <a:pt x="294307" y="57911"/>
                </a:lnTo>
                <a:lnTo>
                  <a:pt x="313881" y="57911"/>
                </a:lnTo>
                <a:lnTo>
                  <a:pt x="308477" y="51815"/>
                </a:lnTo>
                <a:lnTo>
                  <a:pt x="305582" y="48767"/>
                </a:lnTo>
                <a:close/>
              </a:path>
              <a:path w="360044" h="356870">
                <a:moveTo>
                  <a:pt x="295831" y="39623"/>
                </a:moveTo>
                <a:lnTo>
                  <a:pt x="273163" y="39623"/>
                </a:lnTo>
                <a:lnTo>
                  <a:pt x="275413" y="42671"/>
                </a:lnTo>
                <a:lnTo>
                  <a:pt x="277625" y="42671"/>
                </a:lnTo>
                <a:lnTo>
                  <a:pt x="279662" y="45719"/>
                </a:lnTo>
                <a:lnTo>
                  <a:pt x="281545" y="45719"/>
                </a:lnTo>
                <a:lnTo>
                  <a:pt x="283414" y="48767"/>
                </a:lnTo>
                <a:lnTo>
                  <a:pt x="305368" y="48767"/>
                </a:lnTo>
                <a:lnTo>
                  <a:pt x="295831" y="39623"/>
                </a:lnTo>
                <a:close/>
              </a:path>
              <a:path w="360044" h="356870">
                <a:moveTo>
                  <a:pt x="292616" y="36575"/>
                </a:moveTo>
                <a:lnTo>
                  <a:pt x="268222" y="36575"/>
                </a:lnTo>
                <a:lnTo>
                  <a:pt x="270877" y="39623"/>
                </a:lnTo>
                <a:lnTo>
                  <a:pt x="294249" y="39623"/>
                </a:lnTo>
                <a:lnTo>
                  <a:pt x="292616" y="36575"/>
                </a:lnTo>
                <a:close/>
              </a:path>
              <a:path w="360044" h="356870">
                <a:moveTo>
                  <a:pt x="288498" y="33527"/>
                </a:moveTo>
                <a:lnTo>
                  <a:pt x="262614" y="33527"/>
                </a:lnTo>
                <a:lnTo>
                  <a:pt x="265507" y="36575"/>
                </a:lnTo>
                <a:lnTo>
                  <a:pt x="290570" y="36575"/>
                </a:lnTo>
                <a:lnTo>
                  <a:pt x="288498" y="33527"/>
                </a:lnTo>
                <a:close/>
              </a:path>
              <a:path w="360044" h="356870">
                <a:moveTo>
                  <a:pt x="238371" y="9143"/>
                </a:moveTo>
                <a:lnTo>
                  <a:pt x="176106" y="9143"/>
                </a:lnTo>
                <a:lnTo>
                  <a:pt x="188669" y="12191"/>
                </a:lnTo>
                <a:lnTo>
                  <a:pt x="200724" y="12191"/>
                </a:lnTo>
                <a:lnTo>
                  <a:pt x="212201" y="15239"/>
                </a:lnTo>
                <a:lnTo>
                  <a:pt x="226058" y="18287"/>
                </a:lnTo>
                <a:lnTo>
                  <a:pt x="238562" y="21335"/>
                </a:lnTo>
                <a:lnTo>
                  <a:pt x="249726" y="27431"/>
                </a:lnTo>
                <a:lnTo>
                  <a:pt x="259566" y="33527"/>
                </a:lnTo>
                <a:lnTo>
                  <a:pt x="286248" y="33527"/>
                </a:lnTo>
                <a:lnTo>
                  <a:pt x="283807" y="30479"/>
                </a:lnTo>
                <a:lnTo>
                  <a:pt x="281341" y="30479"/>
                </a:lnTo>
                <a:lnTo>
                  <a:pt x="278805" y="27431"/>
                </a:lnTo>
                <a:lnTo>
                  <a:pt x="275900" y="24383"/>
                </a:lnTo>
                <a:lnTo>
                  <a:pt x="272913" y="24383"/>
                </a:lnTo>
                <a:lnTo>
                  <a:pt x="269746" y="21335"/>
                </a:lnTo>
                <a:lnTo>
                  <a:pt x="259964" y="18287"/>
                </a:lnTo>
                <a:lnTo>
                  <a:pt x="249907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86532" y="295483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7" y="0"/>
                </a:moveTo>
                <a:lnTo>
                  <a:pt x="120366" y="6258"/>
                </a:lnTo>
                <a:lnTo>
                  <a:pt x="83313" y="22222"/>
                </a:lnTo>
                <a:lnTo>
                  <a:pt x="51505" y="46911"/>
                </a:lnTo>
                <a:lnTo>
                  <a:pt x="26237" y="79345"/>
                </a:lnTo>
                <a:lnTo>
                  <a:pt x="8807" y="118542"/>
                </a:lnTo>
                <a:lnTo>
                  <a:pt x="511" y="163523"/>
                </a:lnTo>
                <a:lnTo>
                  <a:pt x="0" y="179633"/>
                </a:lnTo>
                <a:lnTo>
                  <a:pt x="1741" y="193701"/>
                </a:lnTo>
                <a:lnTo>
                  <a:pt x="13750" y="233370"/>
                </a:lnTo>
                <a:lnTo>
                  <a:pt x="35021" y="268178"/>
                </a:lnTo>
                <a:lnTo>
                  <a:pt x="64369" y="296760"/>
                </a:lnTo>
                <a:lnTo>
                  <a:pt x="100616" y="317752"/>
                </a:lnTo>
                <a:lnTo>
                  <a:pt x="142578" y="329788"/>
                </a:lnTo>
                <a:lnTo>
                  <a:pt x="173145" y="332164"/>
                </a:lnTo>
                <a:lnTo>
                  <a:pt x="187689" y="330882"/>
                </a:lnTo>
                <a:lnTo>
                  <a:pt x="228789" y="319920"/>
                </a:lnTo>
                <a:lnTo>
                  <a:pt x="264961" y="299416"/>
                </a:lnTo>
                <a:lnTo>
                  <a:pt x="294746" y="270827"/>
                </a:lnTo>
                <a:lnTo>
                  <a:pt x="316685" y="235612"/>
                </a:lnTo>
                <a:lnTo>
                  <a:pt x="329321" y="195227"/>
                </a:lnTo>
                <a:lnTo>
                  <a:pt x="331856" y="166153"/>
                </a:lnTo>
                <a:lnTo>
                  <a:pt x="331502" y="155209"/>
                </a:lnTo>
                <a:lnTo>
                  <a:pt x="323345" y="113603"/>
                </a:lnTo>
                <a:lnTo>
                  <a:pt x="305381" y="76423"/>
                </a:lnTo>
                <a:lnTo>
                  <a:pt x="278904" y="45071"/>
                </a:lnTo>
                <a:lnTo>
                  <a:pt x="245212" y="20949"/>
                </a:lnTo>
                <a:lnTo>
                  <a:pt x="205601" y="5457"/>
                </a:lnTo>
                <a:lnTo>
                  <a:pt x="161367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86532" y="295483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6" y="166153"/>
                </a:moveTo>
                <a:lnTo>
                  <a:pt x="326233" y="209173"/>
                </a:lnTo>
                <a:lnTo>
                  <a:pt x="310333" y="247997"/>
                </a:lnTo>
                <a:lnTo>
                  <a:pt x="285617" y="281165"/>
                </a:lnTo>
                <a:lnTo>
                  <a:pt x="253541" y="307221"/>
                </a:lnTo>
                <a:lnTo>
                  <a:pt x="215565" y="324706"/>
                </a:lnTo>
                <a:lnTo>
                  <a:pt x="173145" y="332164"/>
                </a:lnTo>
                <a:lnTo>
                  <a:pt x="157632" y="331575"/>
                </a:lnTo>
                <a:lnTo>
                  <a:pt x="114026" y="322826"/>
                </a:lnTo>
                <a:lnTo>
                  <a:pt x="75743" y="304668"/>
                </a:lnTo>
                <a:lnTo>
                  <a:pt x="43964" y="278465"/>
                </a:lnTo>
                <a:lnTo>
                  <a:pt x="19870" y="245580"/>
                </a:lnTo>
                <a:lnTo>
                  <a:pt x="4642" y="207380"/>
                </a:lnTo>
                <a:lnTo>
                  <a:pt x="0" y="179633"/>
                </a:lnTo>
                <a:lnTo>
                  <a:pt x="511" y="163523"/>
                </a:lnTo>
                <a:lnTo>
                  <a:pt x="8807" y="118542"/>
                </a:lnTo>
                <a:lnTo>
                  <a:pt x="26237" y="79345"/>
                </a:lnTo>
                <a:lnTo>
                  <a:pt x="51505" y="46911"/>
                </a:lnTo>
                <a:lnTo>
                  <a:pt x="83313" y="22222"/>
                </a:lnTo>
                <a:lnTo>
                  <a:pt x="120366" y="6258"/>
                </a:lnTo>
                <a:lnTo>
                  <a:pt x="161367" y="0"/>
                </a:lnTo>
                <a:lnTo>
                  <a:pt x="176545" y="617"/>
                </a:lnTo>
                <a:lnTo>
                  <a:pt x="219383" y="9576"/>
                </a:lnTo>
                <a:lnTo>
                  <a:pt x="257165" y="28100"/>
                </a:lnTo>
                <a:lnTo>
                  <a:pt x="288595" y="54788"/>
                </a:lnTo>
                <a:lnTo>
                  <a:pt x="312378" y="88238"/>
                </a:lnTo>
                <a:lnTo>
                  <a:pt x="327218" y="127049"/>
                </a:lnTo>
                <a:lnTo>
                  <a:pt x="331856" y="166153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950262" y="3156468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56"/>
                </a:moveTo>
                <a:lnTo>
                  <a:pt x="0" y="11887"/>
                </a:lnTo>
                <a:lnTo>
                  <a:pt x="109667" y="0"/>
                </a:lnTo>
                <a:lnTo>
                  <a:pt x="200107" y="21457"/>
                </a:lnTo>
                <a:lnTo>
                  <a:pt x="42455" y="37856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59964" y="3037291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8" y="61843"/>
                </a:moveTo>
                <a:lnTo>
                  <a:pt x="17681" y="62697"/>
                </a:lnTo>
                <a:lnTo>
                  <a:pt x="0" y="86166"/>
                </a:lnTo>
                <a:lnTo>
                  <a:pt x="3941" y="87904"/>
                </a:lnTo>
                <a:lnTo>
                  <a:pt x="77772" y="142524"/>
                </a:lnTo>
                <a:lnTo>
                  <a:pt x="84012" y="141945"/>
                </a:lnTo>
                <a:lnTo>
                  <a:pt x="124196" y="98785"/>
                </a:lnTo>
                <a:lnTo>
                  <a:pt x="73913" y="98785"/>
                </a:lnTo>
                <a:lnTo>
                  <a:pt x="23588" y="61843"/>
                </a:lnTo>
                <a:close/>
              </a:path>
              <a:path w="208915" h="142875">
                <a:moveTo>
                  <a:pt x="197583" y="0"/>
                </a:moveTo>
                <a:lnTo>
                  <a:pt x="191667" y="213"/>
                </a:lnTo>
                <a:lnTo>
                  <a:pt x="188180" y="3992"/>
                </a:lnTo>
                <a:lnTo>
                  <a:pt x="83631" y="94427"/>
                </a:lnTo>
                <a:lnTo>
                  <a:pt x="80153" y="98176"/>
                </a:lnTo>
                <a:lnTo>
                  <a:pt x="73913" y="98785"/>
                </a:lnTo>
                <a:lnTo>
                  <a:pt x="124196" y="98785"/>
                </a:lnTo>
                <a:lnTo>
                  <a:pt x="205063" y="11978"/>
                </a:lnTo>
                <a:lnTo>
                  <a:pt x="208599" y="9540"/>
                </a:lnTo>
                <a:lnTo>
                  <a:pt x="204834" y="6035"/>
                </a:lnTo>
                <a:lnTo>
                  <a:pt x="201347" y="3505"/>
                </a:lnTo>
                <a:lnTo>
                  <a:pt x="1975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72302" y="2944136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0" y="326135"/>
                </a:moveTo>
                <a:lnTo>
                  <a:pt x="208451" y="326135"/>
                </a:lnTo>
                <a:lnTo>
                  <a:pt x="202867" y="329183"/>
                </a:lnTo>
                <a:lnTo>
                  <a:pt x="77162" y="329183"/>
                </a:lnTo>
                <a:lnTo>
                  <a:pt x="94938" y="341375"/>
                </a:lnTo>
                <a:lnTo>
                  <a:pt x="106139" y="344423"/>
                </a:lnTo>
                <a:lnTo>
                  <a:pt x="117886" y="347471"/>
                </a:lnTo>
                <a:lnTo>
                  <a:pt x="130346" y="353567"/>
                </a:lnTo>
                <a:lnTo>
                  <a:pt x="143687" y="356615"/>
                </a:lnTo>
                <a:lnTo>
                  <a:pt x="207284" y="356615"/>
                </a:lnTo>
                <a:lnTo>
                  <a:pt x="213785" y="353567"/>
                </a:lnTo>
                <a:lnTo>
                  <a:pt x="220131" y="353567"/>
                </a:lnTo>
                <a:lnTo>
                  <a:pt x="224334" y="350519"/>
                </a:lnTo>
                <a:lnTo>
                  <a:pt x="232692" y="350519"/>
                </a:lnTo>
                <a:lnTo>
                  <a:pt x="236752" y="347471"/>
                </a:lnTo>
                <a:lnTo>
                  <a:pt x="244814" y="344423"/>
                </a:lnTo>
                <a:lnTo>
                  <a:pt x="248919" y="344423"/>
                </a:lnTo>
                <a:lnTo>
                  <a:pt x="252611" y="341375"/>
                </a:lnTo>
                <a:lnTo>
                  <a:pt x="256481" y="338327"/>
                </a:lnTo>
                <a:lnTo>
                  <a:pt x="260279" y="338327"/>
                </a:lnTo>
                <a:lnTo>
                  <a:pt x="264196" y="335279"/>
                </a:lnTo>
                <a:lnTo>
                  <a:pt x="267710" y="335279"/>
                </a:lnTo>
                <a:lnTo>
                  <a:pt x="278400" y="326135"/>
                </a:lnTo>
                <a:close/>
              </a:path>
              <a:path w="360044" h="356870">
                <a:moveTo>
                  <a:pt x="80648" y="295655"/>
                </a:moveTo>
                <a:lnTo>
                  <a:pt x="49504" y="295655"/>
                </a:lnTo>
                <a:lnTo>
                  <a:pt x="49647" y="298703"/>
                </a:lnTo>
                <a:lnTo>
                  <a:pt x="49275" y="298703"/>
                </a:lnTo>
                <a:lnTo>
                  <a:pt x="43597" y="304799"/>
                </a:lnTo>
                <a:lnTo>
                  <a:pt x="46026" y="304799"/>
                </a:lnTo>
                <a:lnTo>
                  <a:pt x="49861" y="310895"/>
                </a:lnTo>
                <a:lnTo>
                  <a:pt x="55003" y="313943"/>
                </a:lnTo>
                <a:lnTo>
                  <a:pt x="58313" y="316991"/>
                </a:lnTo>
                <a:lnTo>
                  <a:pt x="65826" y="323087"/>
                </a:lnTo>
                <a:lnTo>
                  <a:pt x="71398" y="326135"/>
                </a:lnTo>
                <a:lnTo>
                  <a:pt x="74196" y="329183"/>
                </a:lnTo>
                <a:lnTo>
                  <a:pt x="158999" y="329183"/>
                </a:lnTo>
                <a:lnTo>
                  <a:pt x="146397" y="326135"/>
                </a:lnTo>
                <a:lnTo>
                  <a:pt x="135263" y="323087"/>
                </a:lnTo>
                <a:lnTo>
                  <a:pt x="131513" y="323087"/>
                </a:lnTo>
                <a:lnTo>
                  <a:pt x="128014" y="320039"/>
                </a:lnTo>
                <a:lnTo>
                  <a:pt x="124357" y="320039"/>
                </a:lnTo>
                <a:lnTo>
                  <a:pt x="118916" y="316991"/>
                </a:lnTo>
                <a:lnTo>
                  <a:pt x="113664" y="316991"/>
                </a:lnTo>
                <a:lnTo>
                  <a:pt x="110202" y="313943"/>
                </a:lnTo>
                <a:lnTo>
                  <a:pt x="106617" y="313943"/>
                </a:lnTo>
                <a:lnTo>
                  <a:pt x="103225" y="310895"/>
                </a:lnTo>
                <a:lnTo>
                  <a:pt x="90771" y="304799"/>
                </a:lnTo>
                <a:lnTo>
                  <a:pt x="88448" y="301751"/>
                </a:lnTo>
                <a:lnTo>
                  <a:pt x="80648" y="295655"/>
                </a:lnTo>
                <a:close/>
              </a:path>
              <a:path w="360044" h="356870">
                <a:moveTo>
                  <a:pt x="327442" y="73151"/>
                </a:moveTo>
                <a:lnTo>
                  <a:pt x="308334" y="73151"/>
                </a:lnTo>
                <a:lnTo>
                  <a:pt x="311345" y="79247"/>
                </a:lnTo>
                <a:lnTo>
                  <a:pt x="312882" y="82295"/>
                </a:lnTo>
                <a:lnTo>
                  <a:pt x="314668" y="82295"/>
                </a:lnTo>
                <a:lnTo>
                  <a:pt x="316335" y="85343"/>
                </a:lnTo>
                <a:lnTo>
                  <a:pt x="317905" y="88391"/>
                </a:lnTo>
                <a:lnTo>
                  <a:pt x="319572" y="91439"/>
                </a:lnTo>
                <a:lnTo>
                  <a:pt x="324376" y="100583"/>
                </a:lnTo>
                <a:lnTo>
                  <a:pt x="340174" y="152399"/>
                </a:lnTo>
                <a:lnTo>
                  <a:pt x="341148" y="173735"/>
                </a:lnTo>
                <a:lnTo>
                  <a:pt x="340250" y="185927"/>
                </a:lnTo>
                <a:lnTo>
                  <a:pt x="330723" y="228599"/>
                </a:lnTo>
                <a:lnTo>
                  <a:pt x="319450" y="249935"/>
                </a:lnTo>
                <a:lnTo>
                  <a:pt x="312262" y="262127"/>
                </a:lnTo>
                <a:lnTo>
                  <a:pt x="304024" y="271271"/>
                </a:lnTo>
                <a:lnTo>
                  <a:pt x="301988" y="274319"/>
                </a:lnTo>
                <a:lnTo>
                  <a:pt x="299391" y="277367"/>
                </a:lnTo>
                <a:lnTo>
                  <a:pt x="297093" y="280415"/>
                </a:lnTo>
                <a:lnTo>
                  <a:pt x="293533" y="283463"/>
                </a:lnTo>
                <a:lnTo>
                  <a:pt x="291759" y="286511"/>
                </a:lnTo>
                <a:lnTo>
                  <a:pt x="290104" y="286511"/>
                </a:lnTo>
                <a:lnTo>
                  <a:pt x="284496" y="292607"/>
                </a:lnTo>
                <a:lnTo>
                  <a:pt x="278674" y="298703"/>
                </a:lnTo>
                <a:lnTo>
                  <a:pt x="273127" y="301751"/>
                </a:lnTo>
                <a:lnTo>
                  <a:pt x="270255" y="301751"/>
                </a:lnTo>
                <a:lnTo>
                  <a:pt x="267662" y="304799"/>
                </a:lnTo>
                <a:lnTo>
                  <a:pt x="264577" y="307847"/>
                </a:lnTo>
                <a:lnTo>
                  <a:pt x="261459" y="307847"/>
                </a:lnTo>
                <a:lnTo>
                  <a:pt x="258316" y="310895"/>
                </a:lnTo>
                <a:lnTo>
                  <a:pt x="255171" y="310895"/>
                </a:lnTo>
                <a:lnTo>
                  <a:pt x="252111" y="313943"/>
                </a:lnTo>
                <a:lnTo>
                  <a:pt x="248660" y="313943"/>
                </a:lnTo>
                <a:lnTo>
                  <a:pt x="245350" y="316991"/>
                </a:lnTo>
                <a:lnTo>
                  <a:pt x="241979" y="316991"/>
                </a:lnTo>
                <a:lnTo>
                  <a:pt x="238788" y="320039"/>
                </a:lnTo>
                <a:lnTo>
                  <a:pt x="235216" y="320039"/>
                </a:lnTo>
                <a:lnTo>
                  <a:pt x="231729" y="323087"/>
                </a:lnTo>
                <a:lnTo>
                  <a:pt x="224715" y="323087"/>
                </a:lnTo>
                <a:lnTo>
                  <a:pt x="221192" y="326135"/>
                </a:lnTo>
                <a:lnTo>
                  <a:pt x="281914" y="326135"/>
                </a:lnTo>
                <a:lnTo>
                  <a:pt x="285270" y="323087"/>
                </a:lnTo>
                <a:lnTo>
                  <a:pt x="288665" y="320039"/>
                </a:lnTo>
                <a:lnTo>
                  <a:pt x="295892" y="313943"/>
                </a:lnTo>
                <a:lnTo>
                  <a:pt x="300748" y="310895"/>
                </a:lnTo>
                <a:lnTo>
                  <a:pt x="306368" y="304799"/>
                </a:lnTo>
                <a:lnTo>
                  <a:pt x="308846" y="301751"/>
                </a:lnTo>
                <a:lnTo>
                  <a:pt x="314714" y="295655"/>
                </a:lnTo>
                <a:lnTo>
                  <a:pt x="317240" y="292607"/>
                </a:lnTo>
                <a:lnTo>
                  <a:pt x="320014" y="289559"/>
                </a:lnTo>
                <a:lnTo>
                  <a:pt x="328600" y="277367"/>
                </a:lnTo>
                <a:lnTo>
                  <a:pt x="335654" y="268223"/>
                </a:lnTo>
                <a:lnTo>
                  <a:pt x="351299" y="231647"/>
                </a:lnTo>
                <a:lnTo>
                  <a:pt x="359839" y="182879"/>
                </a:lnTo>
                <a:lnTo>
                  <a:pt x="359702" y="170687"/>
                </a:lnTo>
                <a:lnTo>
                  <a:pt x="350395" y="118871"/>
                </a:lnTo>
                <a:lnTo>
                  <a:pt x="340420" y="97535"/>
                </a:lnTo>
                <a:lnTo>
                  <a:pt x="335074" y="85343"/>
                </a:lnTo>
                <a:lnTo>
                  <a:pt x="333062" y="82295"/>
                </a:lnTo>
                <a:lnTo>
                  <a:pt x="331157" y="79247"/>
                </a:lnTo>
                <a:lnTo>
                  <a:pt x="329359" y="76199"/>
                </a:lnTo>
                <a:lnTo>
                  <a:pt x="327442" y="73151"/>
                </a:lnTo>
                <a:close/>
              </a:path>
              <a:path w="360044" h="356870">
                <a:moveTo>
                  <a:pt x="209810" y="0"/>
                </a:moveTo>
                <a:lnTo>
                  <a:pt x="148975" y="0"/>
                </a:lnTo>
                <a:lnTo>
                  <a:pt x="133266" y="3047"/>
                </a:lnTo>
                <a:lnTo>
                  <a:pt x="121858" y="6095"/>
                </a:lnTo>
                <a:lnTo>
                  <a:pt x="75882" y="30479"/>
                </a:lnTo>
                <a:lnTo>
                  <a:pt x="64394" y="39623"/>
                </a:lnTo>
                <a:lnTo>
                  <a:pt x="55174" y="48767"/>
                </a:lnTo>
                <a:lnTo>
                  <a:pt x="46364" y="54863"/>
                </a:lnTo>
                <a:lnTo>
                  <a:pt x="38060" y="67055"/>
                </a:lnTo>
                <a:lnTo>
                  <a:pt x="30359" y="76199"/>
                </a:lnTo>
                <a:lnTo>
                  <a:pt x="23360" y="88391"/>
                </a:lnTo>
                <a:lnTo>
                  <a:pt x="17159" y="100583"/>
                </a:lnTo>
                <a:lnTo>
                  <a:pt x="11855" y="109727"/>
                </a:lnTo>
                <a:lnTo>
                  <a:pt x="10487" y="115823"/>
                </a:lnTo>
                <a:lnTo>
                  <a:pt x="7783" y="121919"/>
                </a:lnTo>
                <a:lnTo>
                  <a:pt x="6475" y="128015"/>
                </a:lnTo>
                <a:lnTo>
                  <a:pt x="5723" y="131063"/>
                </a:lnTo>
                <a:lnTo>
                  <a:pt x="4677" y="134111"/>
                </a:lnTo>
                <a:lnTo>
                  <a:pt x="3211" y="140207"/>
                </a:lnTo>
                <a:lnTo>
                  <a:pt x="2284" y="146303"/>
                </a:lnTo>
                <a:lnTo>
                  <a:pt x="1760" y="149351"/>
                </a:lnTo>
                <a:lnTo>
                  <a:pt x="96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6223" y="222503"/>
                </a:lnTo>
                <a:lnTo>
                  <a:pt x="14808" y="243839"/>
                </a:lnTo>
                <a:lnTo>
                  <a:pt x="20261" y="256031"/>
                </a:lnTo>
                <a:lnTo>
                  <a:pt x="42384" y="289559"/>
                </a:lnTo>
                <a:lnTo>
                  <a:pt x="48693" y="295655"/>
                </a:lnTo>
                <a:lnTo>
                  <a:pt x="77460" y="295655"/>
                </a:lnTo>
                <a:lnTo>
                  <a:pt x="74696" y="292607"/>
                </a:lnTo>
                <a:lnTo>
                  <a:pt x="71469" y="289559"/>
                </a:lnTo>
                <a:lnTo>
                  <a:pt x="58255" y="289559"/>
                </a:lnTo>
                <a:lnTo>
                  <a:pt x="57849" y="286511"/>
                </a:lnTo>
                <a:lnTo>
                  <a:pt x="55682" y="286511"/>
                </a:lnTo>
                <a:lnTo>
                  <a:pt x="51360" y="280415"/>
                </a:lnTo>
                <a:lnTo>
                  <a:pt x="48276" y="277367"/>
                </a:lnTo>
                <a:lnTo>
                  <a:pt x="45968" y="274319"/>
                </a:lnTo>
                <a:lnTo>
                  <a:pt x="43573" y="271271"/>
                </a:lnTo>
                <a:lnTo>
                  <a:pt x="39930" y="268223"/>
                </a:lnTo>
                <a:lnTo>
                  <a:pt x="38108" y="265175"/>
                </a:lnTo>
                <a:lnTo>
                  <a:pt x="36513" y="262127"/>
                </a:lnTo>
                <a:lnTo>
                  <a:pt x="27600" y="246887"/>
                </a:lnTo>
                <a:lnTo>
                  <a:pt x="22994" y="237743"/>
                </a:lnTo>
                <a:lnTo>
                  <a:pt x="11631" y="198119"/>
                </a:lnTo>
                <a:lnTo>
                  <a:pt x="9737" y="173735"/>
                </a:lnTo>
                <a:lnTo>
                  <a:pt x="10249" y="158495"/>
                </a:lnTo>
                <a:lnTo>
                  <a:pt x="10569" y="155447"/>
                </a:lnTo>
                <a:lnTo>
                  <a:pt x="11331" y="152399"/>
                </a:lnTo>
                <a:lnTo>
                  <a:pt x="11831" y="149351"/>
                </a:lnTo>
                <a:lnTo>
                  <a:pt x="12712" y="143255"/>
                </a:lnTo>
                <a:lnTo>
                  <a:pt x="14117" y="137159"/>
                </a:lnTo>
                <a:lnTo>
                  <a:pt x="15141" y="134111"/>
                </a:lnTo>
                <a:lnTo>
                  <a:pt x="15821" y="128015"/>
                </a:lnTo>
                <a:lnTo>
                  <a:pt x="35670" y="85343"/>
                </a:lnTo>
                <a:lnTo>
                  <a:pt x="43003" y="76199"/>
                </a:lnTo>
                <a:lnTo>
                  <a:pt x="47145" y="70103"/>
                </a:lnTo>
                <a:lnTo>
                  <a:pt x="52445" y="64007"/>
                </a:lnTo>
                <a:lnTo>
                  <a:pt x="57255" y="57911"/>
                </a:lnTo>
                <a:lnTo>
                  <a:pt x="58922" y="57911"/>
                </a:lnTo>
                <a:lnTo>
                  <a:pt x="65159" y="51815"/>
                </a:lnTo>
                <a:lnTo>
                  <a:pt x="67957" y="48767"/>
                </a:lnTo>
                <a:lnTo>
                  <a:pt x="70611" y="45719"/>
                </a:lnTo>
                <a:lnTo>
                  <a:pt x="78955" y="39623"/>
                </a:lnTo>
                <a:lnTo>
                  <a:pt x="89592" y="33527"/>
                </a:lnTo>
                <a:lnTo>
                  <a:pt x="100699" y="27431"/>
                </a:lnTo>
                <a:lnTo>
                  <a:pt x="112273" y="24383"/>
                </a:lnTo>
                <a:lnTo>
                  <a:pt x="124308" y="18287"/>
                </a:lnTo>
                <a:lnTo>
                  <a:pt x="149742" y="12191"/>
                </a:lnTo>
                <a:lnTo>
                  <a:pt x="163107" y="9143"/>
                </a:lnTo>
                <a:lnTo>
                  <a:pt x="238368" y="9143"/>
                </a:lnTo>
                <a:lnTo>
                  <a:pt x="225090" y="3047"/>
                </a:lnTo>
                <a:lnTo>
                  <a:pt x="209810" y="0"/>
                </a:lnTo>
                <a:close/>
              </a:path>
              <a:path w="360044" h="356870">
                <a:moveTo>
                  <a:pt x="67161" y="283463"/>
                </a:moveTo>
                <a:lnTo>
                  <a:pt x="66494" y="283463"/>
                </a:lnTo>
                <a:lnTo>
                  <a:pt x="60111" y="289559"/>
                </a:lnTo>
                <a:lnTo>
                  <a:pt x="71469" y="289559"/>
                </a:lnTo>
                <a:lnTo>
                  <a:pt x="68243" y="286511"/>
                </a:lnTo>
                <a:lnTo>
                  <a:pt x="67161" y="283463"/>
                </a:lnTo>
                <a:close/>
              </a:path>
              <a:path w="360044" h="356870">
                <a:moveTo>
                  <a:pt x="315213" y="57911"/>
                </a:moveTo>
                <a:lnTo>
                  <a:pt x="294819" y="57911"/>
                </a:lnTo>
                <a:lnTo>
                  <a:pt x="298154" y="64007"/>
                </a:lnTo>
                <a:lnTo>
                  <a:pt x="302750" y="67055"/>
                </a:lnTo>
                <a:lnTo>
                  <a:pt x="304000" y="70103"/>
                </a:lnTo>
                <a:lnTo>
                  <a:pt x="305679" y="70103"/>
                </a:lnTo>
                <a:lnTo>
                  <a:pt x="307011" y="73151"/>
                </a:lnTo>
                <a:lnTo>
                  <a:pt x="325311" y="73151"/>
                </a:lnTo>
                <a:lnTo>
                  <a:pt x="323513" y="70103"/>
                </a:lnTo>
                <a:lnTo>
                  <a:pt x="321657" y="67055"/>
                </a:lnTo>
                <a:lnTo>
                  <a:pt x="319941" y="64007"/>
                </a:lnTo>
                <a:lnTo>
                  <a:pt x="316774" y="60959"/>
                </a:lnTo>
                <a:lnTo>
                  <a:pt x="315213" y="57911"/>
                </a:lnTo>
                <a:close/>
              </a:path>
              <a:path w="360044" h="356870">
                <a:moveTo>
                  <a:pt x="305582" y="48767"/>
                </a:moveTo>
                <a:lnTo>
                  <a:pt x="284877" y="48767"/>
                </a:lnTo>
                <a:lnTo>
                  <a:pt x="286306" y="51815"/>
                </a:lnTo>
                <a:lnTo>
                  <a:pt x="291390" y="54863"/>
                </a:lnTo>
                <a:lnTo>
                  <a:pt x="294307" y="57911"/>
                </a:lnTo>
                <a:lnTo>
                  <a:pt x="313881" y="57911"/>
                </a:lnTo>
                <a:lnTo>
                  <a:pt x="308477" y="51815"/>
                </a:lnTo>
                <a:lnTo>
                  <a:pt x="305582" y="48767"/>
                </a:lnTo>
                <a:close/>
              </a:path>
              <a:path w="360044" h="356870">
                <a:moveTo>
                  <a:pt x="295831" y="39623"/>
                </a:moveTo>
                <a:lnTo>
                  <a:pt x="273163" y="39623"/>
                </a:lnTo>
                <a:lnTo>
                  <a:pt x="275413" y="42671"/>
                </a:lnTo>
                <a:lnTo>
                  <a:pt x="277625" y="42671"/>
                </a:lnTo>
                <a:lnTo>
                  <a:pt x="279662" y="45719"/>
                </a:lnTo>
                <a:lnTo>
                  <a:pt x="281545" y="45719"/>
                </a:lnTo>
                <a:lnTo>
                  <a:pt x="283414" y="48767"/>
                </a:lnTo>
                <a:lnTo>
                  <a:pt x="305368" y="48767"/>
                </a:lnTo>
                <a:lnTo>
                  <a:pt x="295831" y="39623"/>
                </a:lnTo>
                <a:close/>
              </a:path>
              <a:path w="360044" h="356870">
                <a:moveTo>
                  <a:pt x="292616" y="36575"/>
                </a:moveTo>
                <a:lnTo>
                  <a:pt x="268222" y="36575"/>
                </a:lnTo>
                <a:lnTo>
                  <a:pt x="270877" y="39623"/>
                </a:lnTo>
                <a:lnTo>
                  <a:pt x="294249" y="39623"/>
                </a:lnTo>
                <a:lnTo>
                  <a:pt x="292616" y="36575"/>
                </a:lnTo>
                <a:close/>
              </a:path>
              <a:path w="360044" h="356870">
                <a:moveTo>
                  <a:pt x="288498" y="33527"/>
                </a:moveTo>
                <a:lnTo>
                  <a:pt x="262614" y="33527"/>
                </a:lnTo>
                <a:lnTo>
                  <a:pt x="265507" y="36575"/>
                </a:lnTo>
                <a:lnTo>
                  <a:pt x="290570" y="36575"/>
                </a:lnTo>
                <a:lnTo>
                  <a:pt x="288498" y="33527"/>
                </a:lnTo>
                <a:close/>
              </a:path>
              <a:path w="360044" h="356870">
                <a:moveTo>
                  <a:pt x="238368" y="9143"/>
                </a:moveTo>
                <a:lnTo>
                  <a:pt x="188668" y="9143"/>
                </a:lnTo>
                <a:lnTo>
                  <a:pt x="200724" y="12191"/>
                </a:lnTo>
                <a:lnTo>
                  <a:pt x="212201" y="15239"/>
                </a:lnTo>
                <a:lnTo>
                  <a:pt x="226058" y="18287"/>
                </a:lnTo>
                <a:lnTo>
                  <a:pt x="238562" y="21335"/>
                </a:lnTo>
                <a:lnTo>
                  <a:pt x="249726" y="27431"/>
                </a:lnTo>
                <a:lnTo>
                  <a:pt x="259566" y="33527"/>
                </a:lnTo>
                <a:lnTo>
                  <a:pt x="286248" y="33527"/>
                </a:lnTo>
                <a:lnTo>
                  <a:pt x="283807" y="30479"/>
                </a:lnTo>
                <a:lnTo>
                  <a:pt x="281341" y="30479"/>
                </a:lnTo>
                <a:lnTo>
                  <a:pt x="278805" y="27431"/>
                </a:lnTo>
                <a:lnTo>
                  <a:pt x="275900" y="24383"/>
                </a:lnTo>
                <a:lnTo>
                  <a:pt x="272913" y="24383"/>
                </a:lnTo>
                <a:lnTo>
                  <a:pt x="269746" y="21335"/>
                </a:lnTo>
                <a:lnTo>
                  <a:pt x="259961" y="18287"/>
                </a:lnTo>
                <a:lnTo>
                  <a:pt x="249905" y="12191"/>
                </a:lnTo>
                <a:lnTo>
                  <a:pt x="238368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54568" y="5474703"/>
            <a:ext cx="995680" cy="979169"/>
          </a:xfrm>
          <a:custGeom>
            <a:avLst/>
            <a:gdLst/>
            <a:ahLst/>
            <a:cxnLst/>
            <a:rect l="l" t="t" r="r" b="b"/>
            <a:pathLst>
              <a:path w="995680" h="979170">
                <a:moveTo>
                  <a:pt x="0" y="979169"/>
                </a:moveTo>
                <a:lnTo>
                  <a:pt x="995397" y="979169"/>
                </a:lnTo>
                <a:lnTo>
                  <a:pt x="995397" y="0"/>
                </a:lnTo>
                <a:lnTo>
                  <a:pt x="0" y="0"/>
                </a:lnTo>
                <a:lnTo>
                  <a:pt x="0" y="97916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1589317" y="5842791"/>
            <a:ext cx="2846705" cy="228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800"/>
              </a:lnSpc>
            </a:pP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considera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realizació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gangli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centinel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compromis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linfático.</a:t>
            </a:r>
            <a:endParaRPr sz="8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81350" y="6037241"/>
            <a:ext cx="93662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177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8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BUEN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568421" y="5463618"/>
            <a:ext cx="2914015" cy="990600"/>
          </a:xfrm>
          <a:custGeom>
            <a:avLst/>
            <a:gdLst/>
            <a:ahLst/>
            <a:cxnLst/>
            <a:rect l="l" t="t" r="r" b="b"/>
            <a:pathLst>
              <a:path w="2914015" h="990600">
                <a:moveTo>
                  <a:pt x="0" y="990243"/>
                </a:moveTo>
                <a:lnTo>
                  <a:pt x="2913577" y="990243"/>
                </a:lnTo>
                <a:lnTo>
                  <a:pt x="2913577" y="0"/>
                </a:lnTo>
                <a:lnTo>
                  <a:pt x="0" y="0"/>
                </a:lnTo>
                <a:lnTo>
                  <a:pt x="0" y="990243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97878" y="5625585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9" y="0"/>
                </a:moveTo>
                <a:lnTo>
                  <a:pt x="120369" y="6261"/>
                </a:lnTo>
                <a:lnTo>
                  <a:pt x="83315" y="22226"/>
                </a:lnTo>
                <a:lnTo>
                  <a:pt x="51506" y="46916"/>
                </a:lnTo>
                <a:lnTo>
                  <a:pt x="26238" y="79349"/>
                </a:lnTo>
                <a:lnTo>
                  <a:pt x="8807" y="118545"/>
                </a:lnTo>
                <a:lnTo>
                  <a:pt x="511" y="163523"/>
                </a:lnTo>
                <a:lnTo>
                  <a:pt x="0" y="179631"/>
                </a:lnTo>
                <a:lnTo>
                  <a:pt x="1742" y="193699"/>
                </a:lnTo>
                <a:lnTo>
                  <a:pt x="13756" y="233368"/>
                </a:lnTo>
                <a:lnTo>
                  <a:pt x="35030" y="268174"/>
                </a:lnTo>
                <a:lnTo>
                  <a:pt x="64381" y="296754"/>
                </a:lnTo>
                <a:lnTo>
                  <a:pt x="100628" y="317744"/>
                </a:lnTo>
                <a:lnTo>
                  <a:pt x="142590" y="329779"/>
                </a:lnTo>
                <a:lnTo>
                  <a:pt x="173156" y="332155"/>
                </a:lnTo>
                <a:lnTo>
                  <a:pt x="187698" y="330873"/>
                </a:lnTo>
                <a:lnTo>
                  <a:pt x="228795" y="319911"/>
                </a:lnTo>
                <a:lnTo>
                  <a:pt x="264964" y="299407"/>
                </a:lnTo>
                <a:lnTo>
                  <a:pt x="294748" y="270817"/>
                </a:lnTo>
                <a:lnTo>
                  <a:pt x="316686" y="235599"/>
                </a:lnTo>
                <a:lnTo>
                  <a:pt x="329323" y="195212"/>
                </a:lnTo>
                <a:lnTo>
                  <a:pt x="331858" y="166134"/>
                </a:lnTo>
                <a:lnTo>
                  <a:pt x="331504" y="155207"/>
                </a:lnTo>
                <a:lnTo>
                  <a:pt x="323350" y="113606"/>
                </a:lnTo>
                <a:lnTo>
                  <a:pt x="305387" y="76427"/>
                </a:lnTo>
                <a:lnTo>
                  <a:pt x="278911" y="45075"/>
                </a:lnTo>
                <a:lnTo>
                  <a:pt x="245218" y="20951"/>
                </a:lnTo>
                <a:lnTo>
                  <a:pt x="205606" y="5458"/>
                </a:lnTo>
                <a:lnTo>
                  <a:pt x="161369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97878" y="5625585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8" y="166134"/>
                </a:moveTo>
                <a:lnTo>
                  <a:pt x="326234" y="209159"/>
                </a:lnTo>
                <a:lnTo>
                  <a:pt x="310335" y="247985"/>
                </a:lnTo>
                <a:lnTo>
                  <a:pt x="285619" y="281155"/>
                </a:lnTo>
                <a:lnTo>
                  <a:pt x="253545" y="307212"/>
                </a:lnTo>
                <a:lnTo>
                  <a:pt x="215571" y="324697"/>
                </a:lnTo>
                <a:lnTo>
                  <a:pt x="173156" y="332155"/>
                </a:lnTo>
                <a:lnTo>
                  <a:pt x="157643" y="331565"/>
                </a:lnTo>
                <a:lnTo>
                  <a:pt x="114039" y="322818"/>
                </a:lnTo>
                <a:lnTo>
                  <a:pt x="75755" y="304662"/>
                </a:lnTo>
                <a:lnTo>
                  <a:pt x="43974" y="278460"/>
                </a:lnTo>
                <a:lnTo>
                  <a:pt x="19877" y="245578"/>
                </a:lnTo>
                <a:lnTo>
                  <a:pt x="4645" y="207378"/>
                </a:lnTo>
                <a:lnTo>
                  <a:pt x="0" y="179631"/>
                </a:lnTo>
                <a:lnTo>
                  <a:pt x="511" y="163523"/>
                </a:lnTo>
                <a:lnTo>
                  <a:pt x="8807" y="118545"/>
                </a:lnTo>
                <a:lnTo>
                  <a:pt x="26238" y="79349"/>
                </a:lnTo>
                <a:lnTo>
                  <a:pt x="51506" y="46916"/>
                </a:lnTo>
                <a:lnTo>
                  <a:pt x="83315" y="22226"/>
                </a:lnTo>
                <a:lnTo>
                  <a:pt x="120369" y="6261"/>
                </a:lnTo>
                <a:lnTo>
                  <a:pt x="161369" y="0"/>
                </a:lnTo>
                <a:lnTo>
                  <a:pt x="176548" y="617"/>
                </a:lnTo>
                <a:lnTo>
                  <a:pt x="219388" y="9577"/>
                </a:lnTo>
                <a:lnTo>
                  <a:pt x="257171" y="28102"/>
                </a:lnTo>
                <a:lnTo>
                  <a:pt x="288602" y="54792"/>
                </a:lnTo>
                <a:lnTo>
                  <a:pt x="312385" y="88242"/>
                </a:lnTo>
                <a:lnTo>
                  <a:pt x="327222" y="127051"/>
                </a:lnTo>
                <a:lnTo>
                  <a:pt x="331858" y="166134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61607" y="5827202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8" y="37871"/>
                </a:moveTo>
                <a:lnTo>
                  <a:pt x="0" y="11881"/>
                </a:lnTo>
                <a:lnTo>
                  <a:pt x="109670" y="0"/>
                </a:lnTo>
                <a:lnTo>
                  <a:pt x="200122" y="21476"/>
                </a:lnTo>
                <a:lnTo>
                  <a:pt x="42458" y="37871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71324" y="5708043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73" y="61816"/>
                </a:moveTo>
                <a:lnTo>
                  <a:pt x="17669" y="62697"/>
                </a:lnTo>
                <a:lnTo>
                  <a:pt x="0" y="86151"/>
                </a:lnTo>
                <a:lnTo>
                  <a:pt x="3928" y="87904"/>
                </a:lnTo>
                <a:lnTo>
                  <a:pt x="77769" y="142518"/>
                </a:lnTo>
                <a:lnTo>
                  <a:pt x="83996" y="141933"/>
                </a:lnTo>
                <a:lnTo>
                  <a:pt x="124199" y="98761"/>
                </a:lnTo>
                <a:lnTo>
                  <a:pt x="73913" y="98761"/>
                </a:lnTo>
                <a:lnTo>
                  <a:pt x="23573" y="61816"/>
                </a:lnTo>
                <a:close/>
              </a:path>
              <a:path w="208915" h="142875">
                <a:moveTo>
                  <a:pt x="197583" y="0"/>
                </a:moveTo>
                <a:lnTo>
                  <a:pt x="191667" y="213"/>
                </a:lnTo>
                <a:lnTo>
                  <a:pt x="188165" y="3986"/>
                </a:lnTo>
                <a:lnTo>
                  <a:pt x="83627" y="94414"/>
                </a:lnTo>
                <a:lnTo>
                  <a:pt x="80141" y="98166"/>
                </a:lnTo>
                <a:lnTo>
                  <a:pt x="73913" y="98761"/>
                </a:lnTo>
                <a:lnTo>
                  <a:pt x="124199" y="98761"/>
                </a:lnTo>
                <a:lnTo>
                  <a:pt x="205048" y="11954"/>
                </a:lnTo>
                <a:lnTo>
                  <a:pt x="208595" y="9512"/>
                </a:lnTo>
                <a:lnTo>
                  <a:pt x="204834" y="6022"/>
                </a:lnTo>
                <a:lnTo>
                  <a:pt x="201344" y="3486"/>
                </a:lnTo>
                <a:lnTo>
                  <a:pt x="1975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83649" y="5614877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0" y="326135"/>
                </a:moveTo>
                <a:lnTo>
                  <a:pt x="208451" y="326135"/>
                </a:lnTo>
                <a:lnTo>
                  <a:pt x="202879" y="329183"/>
                </a:lnTo>
                <a:lnTo>
                  <a:pt x="77171" y="329183"/>
                </a:lnTo>
                <a:lnTo>
                  <a:pt x="94936" y="341375"/>
                </a:lnTo>
                <a:lnTo>
                  <a:pt x="106137" y="344423"/>
                </a:lnTo>
                <a:lnTo>
                  <a:pt x="117884" y="347471"/>
                </a:lnTo>
                <a:lnTo>
                  <a:pt x="130345" y="353567"/>
                </a:lnTo>
                <a:lnTo>
                  <a:pt x="143686" y="356615"/>
                </a:lnTo>
                <a:lnTo>
                  <a:pt x="207296" y="356615"/>
                </a:lnTo>
                <a:lnTo>
                  <a:pt x="213785" y="353567"/>
                </a:lnTo>
                <a:lnTo>
                  <a:pt x="220131" y="353567"/>
                </a:lnTo>
                <a:lnTo>
                  <a:pt x="224334" y="350519"/>
                </a:lnTo>
                <a:lnTo>
                  <a:pt x="232692" y="350519"/>
                </a:lnTo>
                <a:lnTo>
                  <a:pt x="236764" y="347471"/>
                </a:lnTo>
                <a:lnTo>
                  <a:pt x="240800" y="347471"/>
                </a:lnTo>
                <a:lnTo>
                  <a:pt x="244823" y="344423"/>
                </a:lnTo>
                <a:lnTo>
                  <a:pt x="248920" y="344423"/>
                </a:lnTo>
                <a:lnTo>
                  <a:pt x="252623" y="341375"/>
                </a:lnTo>
                <a:lnTo>
                  <a:pt x="256482" y="338327"/>
                </a:lnTo>
                <a:lnTo>
                  <a:pt x="260279" y="338327"/>
                </a:lnTo>
                <a:lnTo>
                  <a:pt x="264208" y="335279"/>
                </a:lnTo>
                <a:lnTo>
                  <a:pt x="267707" y="335279"/>
                </a:lnTo>
                <a:lnTo>
                  <a:pt x="274864" y="329183"/>
                </a:lnTo>
                <a:lnTo>
                  <a:pt x="278400" y="326135"/>
                </a:lnTo>
                <a:close/>
              </a:path>
              <a:path w="360044" h="356870">
                <a:moveTo>
                  <a:pt x="80649" y="295655"/>
                </a:moveTo>
                <a:lnTo>
                  <a:pt x="49513" y="295655"/>
                </a:lnTo>
                <a:lnTo>
                  <a:pt x="49644" y="298703"/>
                </a:lnTo>
                <a:lnTo>
                  <a:pt x="49276" y="298703"/>
                </a:lnTo>
                <a:lnTo>
                  <a:pt x="43609" y="304799"/>
                </a:lnTo>
                <a:lnTo>
                  <a:pt x="45060" y="304799"/>
                </a:lnTo>
                <a:lnTo>
                  <a:pt x="49861" y="310895"/>
                </a:lnTo>
                <a:lnTo>
                  <a:pt x="55003" y="313943"/>
                </a:lnTo>
                <a:lnTo>
                  <a:pt x="58325" y="316991"/>
                </a:lnTo>
                <a:lnTo>
                  <a:pt x="65826" y="323087"/>
                </a:lnTo>
                <a:lnTo>
                  <a:pt x="74196" y="329183"/>
                </a:lnTo>
                <a:lnTo>
                  <a:pt x="158998" y="329183"/>
                </a:lnTo>
                <a:lnTo>
                  <a:pt x="146394" y="326135"/>
                </a:lnTo>
                <a:lnTo>
                  <a:pt x="135275" y="323087"/>
                </a:lnTo>
                <a:lnTo>
                  <a:pt x="131514" y="323087"/>
                </a:lnTo>
                <a:lnTo>
                  <a:pt x="128024" y="320039"/>
                </a:lnTo>
                <a:lnTo>
                  <a:pt x="124369" y="320039"/>
                </a:lnTo>
                <a:lnTo>
                  <a:pt x="118916" y="316991"/>
                </a:lnTo>
                <a:lnTo>
                  <a:pt x="113665" y="316991"/>
                </a:lnTo>
                <a:lnTo>
                  <a:pt x="110199" y="313943"/>
                </a:lnTo>
                <a:lnTo>
                  <a:pt x="106618" y="313943"/>
                </a:lnTo>
                <a:lnTo>
                  <a:pt x="103234" y="310895"/>
                </a:lnTo>
                <a:lnTo>
                  <a:pt x="90768" y="304799"/>
                </a:lnTo>
                <a:lnTo>
                  <a:pt x="88448" y="301751"/>
                </a:lnTo>
                <a:lnTo>
                  <a:pt x="80649" y="295655"/>
                </a:lnTo>
                <a:close/>
              </a:path>
              <a:path w="360044" h="356870">
                <a:moveTo>
                  <a:pt x="327454" y="73151"/>
                </a:moveTo>
                <a:lnTo>
                  <a:pt x="308331" y="73151"/>
                </a:lnTo>
                <a:lnTo>
                  <a:pt x="309785" y="76199"/>
                </a:lnTo>
                <a:lnTo>
                  <a:pt x="311346" y="79247"/>
                </a:lnTo>
                <a:lnTo>
                  <a:pt x="312882" y="82295"/>
                </a:lnTo>
                <a:lnTo>
                  <a:pt x="314677" y="82295"/>
                </a:lnTo>
                <a:lnTo>
                  <a:pt x="316332" y="85343"/>
                </a:lnTo>
                <a:lnTo>
                  <a:pt x="317917" y="88391"/>
                </a:lnTo>
                <a:lnTo>
                  <a:pt x="319572" y="91439"/>
                </a:lnTo>
                <a:lnTo>
                  <a:pt x="336758" y="134111"/>
                </a:lnTo>
                <a:lnTo>
                  <a:pt x="341147" y="173735"/>
                </a:lnTo>
                <a:lnTo>
                  <a:pt x="340249" y="185927"/>
                </a:lnTo>
                <a:lnTo>
                  <a:pt x="330724" y="228599"/>
                </a:lnTo>
                <a:lnTo>
                  <a:pt x="319456" y="249935"/>
                </a:lnTo>
                <a:lnTo>
                  <a:pt x="312270" y="262127"/>
                </a:lnTo>
                <a:lnTo>
                  <a:pt x="304033" y="271271"/>
                </a:lnTo>
                <a:lnTo>
                  <a:pt x="301985" y="274319"/>
                </a:lnTo>
                <a:lnTo>
                  <a:pt x="299391" y="277367"/>
                </a:lnTo>
                <a:lnTo>
                  <a:pt x="297093" y="280415"/>
                </a:lnTo>
                <a:lnTo>
                  <a:pt x="293545" y="283463"/>
                </a:lnTo>
                <a:lnTo>
                  <a:pt x="291759" y="286511"/>
                </a:lnTo>
                <a:lnTo>
                  <a:pt x="290116" y="286511"/>
                </a:lnTo>
                <a:lnTo>
                  <a:pt x="284496" y="292607"/>
                </a:lnTo>
                <a:lnTo>
                  <a:pt x="278686" y="298703"/>
                </a:lnTo>
                <a:lnTo>
                  <a:pt x="273127" y="301751"/>
                </a:lnTo>
                <a:lnTo>
                  <a:pt x="270256" y="301751"/>
                </a:lnTo>
                <a:lnTo>
                  <a:pt x="267671" y="304799"/>
                </a:lnTo>
                <a:lnTo>
                  <a:pt x="264589" y="307847"/>
                </a:lnTo>
                <a:lnTo>
                  <a:pt x="261456" y="307847"/>
                </a:lnTo>
                <a:lnTo>
                  <a:pt x="258326" y="310895"/>
                </a:lnTo>
                <a:lnTo>
                  <a:pt x="255171" y="310895"/>
                </a:lnTo>
                <a:lnTo>
                  <a:pt x="252111" y="313943"/>
                </a:lnTo>
                <a:lnTo>
                  <a:pt x="248657" y="313943"/>
                </a:lnTo>
                <a:lnTo>
                  <a:pt x="245359" y="316991"/>
                </a:lnTo>
                <a:lnTo>
                  <a:pt x="241979" y="316991"/>
                </a:lnTo>
                <a:lnTo>
                  <a:pt x="238788" y="320039"/>
                </a:lnTo>
                <a:lnTo>
                  <a:pt x="235216" y="320039"/>
                </a:lnTo>
                <a:lnTo>
                  <a:pt x="228239" y="323087"/>
                </a:lnTo>
                <a:lnTo>
                  <a:pt x="224715" y="323087"/>
                </a:lnTo>
                <a:lnTo>
                  <a:pt x="221201" y="326135"/>
                </a:lnTo>
                <a:lnTo>
                  <a:pt x="281923" y="326135"/>
                </a:lnTo>
                <a:lnTo>
                  <a:pt x="285270" y="323087"/>
                </a:lnTo>
                <a:lnTo>
                  <a:pt x="288662" y="320039"/>
                </a:lnTo>
                <a:lnTo>
                  <a:pt x="295889" y="313943"/>
                </a:lnTo>
                <a:lnTo>
                  <a:pt x="300748" y="310895"/>
                </a:lnTo>
                <a:lnTo>
                  <a:pt x="306368" y="304799"/>
                </a:lnTo>
                <a:lnTo>
                  <a:pt x="308843" y="301751"/>
                </a:lnTo>
                <a:lnTo>
                  <a:pt x="314726" y="295655"/>
                </a:lnTo>
                <a:lnTo>
                  <a:pt x="317237" y="292607"/>
                </a:lnTo>
                <a:lnTo>
                  <a:pt x="320023" y="289559"/>
                </a:lnTo>
                <a:lnTo>
                  <a:pt x="328600" y="277367"/>
                </a:lnTo>
                <a:lnTo>
                  <a:pt x="335655" y="268223"/>
                </a:lnTo>
                <a:lnTo>
                  <a:pt x="351307" y="231647"/>
                </a:lnTo>
                <a:lnTo>
                  <a:pt x="359845" y="182879"/>
                </a:lnTo>
                <a:lnTo>
                  <a:pt x="359707" y="170687"/>
                </a:lnTo>
                <a:lnTo>
                  <a:pt x="350392" y="118871"/>
                </a:lnTo>
                <a:lnTo>
                  <a:pt x="340424" y="97535"/>
                </a:lnTo>
                <a:lnTo>
                  <a:pt x="335086" y="85343"/>
                </a:lnTo>
                <a:lnTo>
                  <a:pt x="331158" y="79247"/>
                </a:lnTo>
                <a:lnTo>
                  <a:pt x="329371" y="76199"/>
                </a:lnTo>
                <a:lnTo>
                  <a:pt x="327454" y="73151"/>
                </a:lnTo>
                <a:close/>
              </a:path>
              <a:path w="360044" h="356870">
                <a:moveTo>
                  <a:pt x="209812" y="0"/>
                </a:moveTo>
                <a:lnTo>
                  <a:pt x="148975" y="0"/>
                </a:lnTo>
                <a:lnTo>
                  <a:pt x="133265" y="3047"/>
                </a:lnTo>
                <a:lnTo>
                  <a:pt x="121855" y="6095"/>
                </a:lnTo>
                <a:lnTo>
                  <a:pt x="75880" y="30479"/>
                </a:lnTo>
                <a:lnTo>
                  <a:pt x="64394" y="39623"/>
                </a:lnTo>
                <a:lnTo>
                  <a:pt x="55175" y="48767"/>
                </a:lnTo>
                <a:lnTo>
                  <a:pt x="46364" y="54863"/>
                </a:lnTo>
                <a:lnTo>
                  <a:pt x="38060" y="67055"/>
                </a:lnTo>
                <a:lnTo>
                  <a:pt x="30359" y="76199"/>
                </a:lnTo>
                <a:lnTo>
                  <a:pt x="23360" y="88391"/>
                </a:lnTo>
                <a:lnTo>
                  <a:pt x="17159" y="100583"/>
                </a:lnTo>
                <a:lnTo>
                  <a:pt x="11855" y="109727"/>
                </a:lnTo>
                <a:lnTo>
                  <a:pt x="10496" y="115823"/>
                </a:lnTo>
                <a:lnTo>
                  <a:pt x="7795" y="121919"/>
                </a:lnTo>
                <a:lnTo>
                  <a:pt x="6485" y="128015"/>
                </a:lnTo>
                <a:lnTo>
                  <a:pt x="5735" y="131063"/>
                </a:lnTo>
                <a:lnTo>
                  <a:pt x="4674" y="134111"/>
                </a:lnTo>
                <a:lnTo>
                  <a:pt x="3223" y="140207"/>
                </a:lnTo>
                <a:lnTo>
                  <a:pt x="2294" y="146303"/>
                </a:lnTo>
                <a:lnTo>
                  <a:pt x="1757" y="149351"/>
                </a:lnTo>
                <a:lnTo>
                  <a:pt x="971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6219" y="222503"/>
                </a:lnTo>
                <a:lnTo>
                  <a:pt x="14806" y="243839"/>
                </a:lnTo>
                <a:lnTo>
                  <a:pt x="20262" y="256031"/>
                </a:lnTo>
                <a:lnTo>
                  <a:pt x="26809" y="268223"/>
                </a:lnTo>
                <a:lnTo>
                  <a:pt x="28464" y="271271"/>
                </a:lnTo>
                <a:lnTo>
                  <a:pt x="30405" y="274319"/>
                </a:lnTo>
                <a:lnTo>
                  <a:pt x="34310" y="277367"/>
                </a:lnTo>
                <a:lnTo>
                  <a:pt x="36895" y="283463"/>
                </a:lnTo>
                <a:lnTo>
                  <a:pt x="39501" y="286511"/>
                </a:lnTo>
                <a:lnTo>
                  <a:pt x="42381" y="289559"/>
                </a:lnTo>
                <a:lnTo>
                  <a:pt x="46584" y="292607"/>
                </a:lnTo>
                <a:lnTo>
                  <a:pt x="48693" y="295655"/>
                </a:lnTo>
                <a:lnTo>
                  <a:pt x="77457" y="295655"/>
                </a:lnTo>
                <a:lnTo>
                  <a:pt x="74708" y="292607"/>
                </a:lnTo>
                <a:lnTo>
                  <a:pt x="71476" y="289559"/>
                </a:lnTo>
                <a:lnTo>
                  <a:pt x="58264" y="289559"/>
                </a:lnTo>
                <a:lnTo>
                  <a:pt x="57850" y="286511"/>
                </a:lnTo>
                <a:lnTo>
                  <a:pt x="55682" y="286511"/>
                </a:lnTo>
                <a:lnTo>
                  <a:pt x="51360" y="280415"/>
                </a:lnTo>
                <a:lnTo>
                  <a:pt x="48276" y="277367"/>
                </a:lnTo>
                <a:lnTo>
                  <a:pt x="45965" y="274319"/>
                </a:lnTo>
                <a:lnTo>
                  <a:pt x="43573" y="271271"/>
                </a:lnTo>
                <a:lnTo>
                  <a:pt x="38120" y="265175"/>
                </a:lnTo>
                <a:lnTo>
                  <a:pt x="36514" y="262127"/>
                </a:lnTo>
                <a:lnTo>
                  <a:pt x="18837" y="225551"/>
                </a:lnTo>
                <a:lnTo>
                  <a:pt x="10232" y="185927"/>
                </a:lnTo>
                <a:lnTo>
                  <a:pt x="9746" y="170687"/>
                </a:lnTo>
                <a:lnTo>
                  <a:pt x="10258" y="158495"/>
                </a:lnTo>
                <a:lnTo>
                  <a:pt x="10569" y="155447"/>
                </a:lnTo>
                <a:lnTo>
                  <a:pt x="11331" y="152399"/>
                </a:lnTo>
                <a:lnTo>
                  <a:pt x="11843" y="149351"/>
                </a:lnTo>
                <a:lnTo>
                  <a:pt x="12712" y="143255"/>
                </a:lnTo>
                <a:lnTo>
                  <a:pt x="14129" y="137159"/>
                </a:lnTo>
                <a:lnTo>
                  <a:pt x="15141" y="134111"/>
                </a:lnTo>
                <a:lnTo>
                  <a:pt x="15830" y="128015"/>
                </a:lnTo>
                <a:lnTo>
                  <a:pt x="35669" y="85343"/>
                </a:lnTo>
                <a:lnTo>
                  <a:pt x="43003" y="76199"/>
                </a:lnTo>
                <a:lnTo>
                  <a:pt x="47145" y="70103"/>
                </a:lnTo>
                <a:lnTo>
                  <a:pt x="52442" y="64007"/>
                </a:lnTo>
                <a:lnTo>
                  <a:pt x="57252" y="57911"/>
                </a:lnTo>
                <a:lnTo>
                  <a:pt x="58919" y="57911"/>
                </a:lnTo>
                <a:lnTo>
                  <a:pt x="65171" y="51815"/>
                </a:lnTo>
                <a:lnTo>
                  <a:pt x="67957" y="48767"/>
                </a:lnTo>
                <a:lnTo>
                  <a:pt x="70612" y="45719"/>
                </a:lnTo>
                <a:lnTo>
                  <a:pt x="78959" y="39623"/>
                </a:lnTo>
                <a:lnTo>
                  <a:pt x="89595" y="33527"/>
                </a:lnTo>
                <a:lnTo>
                  <a:pt x="100703" y="27431"/>
                </a:lnTo>
                <a:lnTo>
                  <a:pt x="112276" y="24383"/>
                </a:lnTo>
                <a:lnTo>
                  <a:pt x="124311" y="18287"/>
                </a:lnTo>
                <a:lnTo>
                  <a:pt x="149748" y="12191"/>
                </a:lnTo>
                <a:lnTo>
                  <a:pt x="163112" y="9143"/>
                </a:lnTo>
                <a:lnTo>
                  <a:pt x="238371" y="9143"/>
                </a:lnTo>
                <a:lnTo>
                  <a:pt x="225092" y="3047"/>
                </a:lnTo>
                <a:lnTo>
                  <a:pt x="209812" y="0"/>
                </a:lnTo>
                <a:close/>
              </a:path>
              <a:path w="360044" h="356870">
                <a:moveTo>
                  <a:pt x="67158" y="283463"/>
                </a:moveTo>
                <a:lnTo>
                  <a:pt x="66503" y="283463"/>
                </a:lnTo>
                <a:lnTo>
                  <a:pt x="60111" y="289559"/>
                </a:lnTo>
                <a:lnTo>
                  <a:pt x="71476" y="289559"/>
                </a:lnTo>
                <a:lnTo>
                  <a:pt x="68243" y="286511"/>
                </a:lnTo>
                <a:lnTo>
                  <a:pt x="67158" y="283463"/>
                </a:lnTo>
                <a:close/>
              </a:path>
              <a:path w="360044" h="356870">
                <a:moveTo>
                  <a:pt x="305594" y="48767"/>
                </a:moveTo>
                <a:lnTo>
                  <a:pt x="284877" y="48767"/>
                </a:lnTo>
                <a:lnTo>
                  <a:pt x="286318" y="51815"/>
                </a:lnTo>
                <a:lnTo>
                  <a:pt x="291390" y="54863"/>
                </a:lnTo>
                <a:lnTo>
                  <a:pt x="294819" y="57911"/>
                </a:lnTo>
                <a:lnTo>
                  <a:pt x="298163" y="64007"/>
                </a:lnTo>
                <a:lnTo>
                  <a:pt x="302747" y="67055"/>
                </a:lnTo>
                <a:lnTo>
                  <a:pt x="304009" y="70103"/>
                </a:lnTo>
                <a:lnTo>
                  <a:pt x="305676" y="70103"/>
                </a:lnTo>
                <a:lnTo>
                  <a:pt x="307011" y="73151"/>
                </a:lnTo>
                <a:lnTo>
                  <a:pt x="325312" y="73151"/>
                </a:lnTo>
                <a:lnTo>
                  <a:pt x="323513" y="70103"/>
                </a:lnTo>
                <a:lnTo>
                  <a:pt x="321654" y="67055"/>
                </a:lnTo>
                <a:lnTo>
                  <a:pt x="319941" y="64007"/>
                </a:lnTo>
                <a:lnTo>
                  <a:pt x="318368" y="64007"/>
                </a:lnTo>
                <a:lnTo>
                  <a:pt x="316786" y="60959"/>
                </a:lnTo>
                <a:lnTo>
                  <a:pt x="315214" y="57911"/>
                </a:lnTo>
                <a:lnTo>
                  <a:pt x="313882" y="57911"/>
                </a:lnTo>
                <a:lnTo>
                  <a:pt x="305594" y="48767"/>
                </a:lnTo>
                <a:close/>
              </a:path>
              <a:path w="360044" h="356870">
                <a:moveTo>
                  <a:pt x="295843" y="39623"/>
                </a:moveTo>
                <a:lnTo>
                  <a:pt x="273172" y="39623"/>
                </a:lnTo>
                <a:lnTo>
                  <a:pt x="275413" y="42671"/>
                </a:lnTo>
                <a:lnTo>
                  <a:pt x="279674" y="45719"/>
                </a:lnTo>
                <a:lnTo>
                  <a:pt x="281554" y="45719"/>
                </a:lnTo>
                <a:lnTo>
                  <a:pt x="283414" y="48767"/>
                </a:lnTo>
                <a:lnTo>
                  <a:pt x="305381" y="48767"/>
                </a:lnTo>
                <a:lnTo>
                  <a:pt x="295843" y="39623"/>
                </a:lnTo>
                <a:close/>
              </a:path>
              <a:path w="360044" h="356870">
                <a:moveTo>
                  <a:pt x="288498" y="33527"/>
                </a:moveTo>
                <a:lnTo>
                  <a:pt x="262611" y="33527"/>
                </a:lnTo>
                <a:lnTo>
                  <a:pt x="268232" y="36575"/>
                </a:lnTo>
                <a:lnTo>
                  <a:pt x="270886" y="39623"/>
                </a:lnTo>
                <a:lnTo>
                  <a:pt x="294246" y="39623"/>
                </a:lnTo>
                <a:lnTo>
                  <a:pt x="292628" y="36575"/>
                </a:lnTo>
                <a:lnTo>
                  <a:pt x="290567" y="36575"/>
                </a:lnTo>
                <a:lnTo>
                  <a:pt x="288498" y="33527"/>
                </a:lnTo>
                <a:close/>
              </a:path>
              <a:path w="360044" h="356870">
                <a:moveTo>
                  <a:pt x="238371" y="9143"/>
                </a:moveTo>
                <a:lnTo>
                  <a:pt x="188671" y="9143"/>
                </a:lnTo>
                <a:lnTo>
                  <a:pt x="200725" y="12191"/>
                </a:lnTo>
                <a:lnTo>
                  <a:pt x="212203" y="15239"/>
                </a:lnTo>
                <a:lnTo>
                  <a:pt x="226061" y="18287"/>
                </a:lnTo>
                <a:lnTo>
                  <a:pt x="238566" y="21335"/>
                </a:lnTo>
                <a:lnTo>
                  <a:pt x="249729" y="27431"/>
                </a:lnTo>
                <a:lnTo>
                  <a:pt x="259563" y="33527"/>
                </a:lnTo>
                <a:lnTo>
                  <a:pt x="286245" y="33527"/>
                </a:lnTo>
                <a:lnTo>
                  <a:pt x="283816" y="30479"/>
                </a:lnTo>
                <a:lnTo>
                  <a:pt x="281353" y="30479"/>
                </a:lnTo>
                <a:lnTo>
                  <a:pt x="278805" y="27431"/>
                </a:lnTo>
                <a:lnTo>
                  <a:pt x="275900" y="24383"/>
                </a:lnTo>
                <a:lnTo>
                  <a:pt x="272910" y="24383"/>
                </a:lnTo>
                <a:lnTo>
                  <a:pt x="269756" y="21335"/>
                </a:lnTo>
                <a:lnTo>
                  <a:pt x="259964" y="18287"/>
                </a:lnTo>
                <a:lnTo>
                  <a:pt x="249908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527296" y="6651273"/>
            <a:ext cx="3984625" cy="662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719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Altgasse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Brandstad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Kohle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Schneide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Multicente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validatio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study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concep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Group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United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Jun;26(18):2943–51.</a:t>
            </a:r>
            <a:endParaRPr sz="700">
              <a:latin typeface="Arial"/>
              <a:cs typeface="Arial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53330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86" y="179986"/>
                </a:lnTo>
                <a:lnTo>
                  <a:pt x="179986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3330" y="6690521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98"/>
                </a:moveTo>
                <a:lnTo>
                  <a:pt x="179986" y="179998"/>
                </a:lnTo>
                <a:lnTo>
                  <a:pt x="179986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76894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76894" y="6769721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40901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40901" y="667431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79304" y="2543816"/>
            <a:ext cx="3733800" cy="609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tratamiento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quirúrgic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6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más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6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indicad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6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(histerectomía,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metastasectomía,</a:t>
            </a:r>
            <a:r>
              <a:rPr sz="1000" spc="1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exenteración)</a:t>
            </a:r>
            <a:r>
              <a:rPr sz="1000" spc="1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r>
              <a:rPr sz="1000" spc="1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pacientes</a:t>
            </a:r>
            <a:r>
              <a:rPr sz="1000" spc="1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spc="1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persistencia</a:t>
            </a:r>
            <a:r>
              <a:rPr sz="1000" spc="1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 recaída</a:t>
            </a:r>
            <a:r>
              <a:rPr sz="1000" spc="8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8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spc="8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</a:t>
            </a:r>
            <a:r>
              <a:rPr sz="1000" spc="8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8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1000" spc="8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uterino</a:t>
            </a:r>
            <a:r>
              <a:rPr sz="1000" spc="8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para</a:t>
            </a:r>
            <a:r>
              <a:rPr sz="1000" spc="8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el</a:t>
            </a:r>
            <a:r>
              <a:rPr sz="1000" spc="8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 sin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intenció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curativa?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66051" y="254156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90623" y="0"/>
                </a:moveTo>
                <a:lnTo>
                  <a:pt x="49063" y="9934"/>
                </a:lnTo>
                <a:lnTo>
                  <a:pt x="17683" y="36464"/>
                </a:lnTo>
                <a:lnTo>
                  <a:pt x="1297" y="74672"/>
                </a:lnTo>
                <a:lnTo>
                  <a:pt x="0" y="89153"/>
                </a:lnTo>
                <a:lnTo>
                  <a:pt x="1160" y="103884"/>
                </a:lnTo>
                <a:lnTo>
                  <a:pt x="17133" y="142665"/>
                </a:lnTo>
                <a:lnTo>
                  <a:pt x="48032" y="169627"/>
                </a:lnTo>
                <a:lnTo>
                  <a:pt x="88958" y="180006"/>
                </a:lnTo>
                <a:lnTo>
                  <a:pt x="89994" y="180012"/>
                </a:lnTo>
                <a:lnTo>
                  <a:pt x="104561" y="178840"/>
                </a:lnTo>
                <a:lnTo>
                  <a:pt x="143050" y="162723"/>
                </a:lnTo>
                <a:lnTo>
                  <a:pt x="169856" y="131570"/>
                </a:lnTo>
                <a:lnTo>
                  <a:pt x="180007" y="90349"/>
                </a:lnTo>
                <a:lnTo>
                  <a:pt x="178838" y="75716"/>
                </a:lnTo>
                <a:lnTo>
                  <a:pt x="162777" y="37110"/>
                </a:lnTo>
                <a:lnTo>
                  <a:pt x="131724" y="10243"/>
                </a:lnTo>
                <a:lnTo>
                  <a:pt x="90623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66051" y="254156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90623" y="0"/>
                </a:moveTo>
                <a:lnTo>
                  <a:pt x="49063" y="9934"/>
                </a:lnTo>
                <a:lnTo>
                  <a:pt x="17683" y="36464"/>
                </a:lnTo>
                <a:lnTo>
                  <a:pt x="1297" y="74672"/>
                </a:lnTo>
                <a:lnTo>
                  <a:pt x="0" y="89153"/>
                </a:lnTo>
                <a:lnTo>
                  <a:pt x="1160" y="103884"/>
                </a:lnTo>
                <a:lnTo>
                  <a:pt x="17133" y="142665"/>
                </a:lnTo>
                <a:lnTo>
                  <a:pt x="48032" y="169627"/>
                </a:lnTo>
                <a:lnTo>
                  <a:pt x="88958" y="180006"/>
                </a:lnTo>
                <a:lnTo>
                  <a:pt x="89994" y="180012"/>
                </a:lnTo>
                <a:lnTo>
                  <a:pt x="104561" y="178840"/>
                </a:lnTo>
                <a:lnTo>
                  <a:pt x="143050" y="162723"/>
                </a:lnTo>
                <a:lnTo>
                  <a:pt x="169856" y="131570"/>
                </a:lnTo>
                <a:lnTo>
                  <a:pt x="180007" y="90349"/>
                </a:lnTo>
                <a:lnTo>
                  <a:pt x="178838" y="75716"/>
                </a:lnTo>
                <a:lnTo>
                  <a:pt x="162777" y="37110"/>
                </a:lnTo>
                <a:lnTo>
                  <a:pt x="131724" y="10243"/>
                </a:lnTo>
                <a:lnTo>
                  <a:pt x="90623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07854" y="2559119"/>
            <a:ext cx="101600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15" dirty="0">
                <a:solidFill>
                  <a:srgbClr val="FFFFFF"/>
                </a:solidFill>
                <a:latin typeface="Arial"/>
                <a:cs typeface="Arial"/>
              </a:rPr>
              <a:t>7</a:t>
            </a:r>
            <a:r>
              <a:rPr sz="1500" b="1" baseline="2777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500" baseline="2777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57126" y="538077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2" y="21538"/>
                </a:lnTo>
                <a:lnTo>
                  <a:pt x="0" y="59457"/>
                </a:lnTo>
                <a:lnTo>
                  <a:pt x="0" y="59700"/>
                </a:lnTo>
                <a:lnTo>
                  <a:pt x="11633" y="96065"/>
                </a:lnTo>
                <a:lnTo>
                  <a:pt x="45787" y="115809"/>
                </a:lnTo>
                <a:lnTo>
                  <a:pt x="61600" y="116405"/>
                </a:lnTo>
                <a:lnTo>
                  <a:pt x="73181" y="113482"/>
                </a:lnTo>
                <a:lnTo>
                  <a:pt x="86528" y="107076"/>
                </a:lnTo>
                <a:lnTo>
                  <a:pt x="91455" y="102476"/>
                </a:lnTo>
                <a:lnTo>
                  <a:pt x="43918" y="102476"/>
                </a:lnTo>
                <a:lnTo>
                  <a:pt x="33253" y="96804"/>
                </a:lnTo>
                <a:lnTo>
                  <a:pt x="21611" y="85403"/>
                </a:lnTo>
                <a:lnTo>
                  <a:pt x="17056" y="73747"/>
                </a:lnTo>
                <a:lnTo>
                  <a:pt x="15546" y="59700"/>
                </a:lnTo>
                <a:lnTo>
                  <a:pt x="15663" y="54688"/>
                </a:lnTo>
                <a:lnTo>
                  <a:pt x="41709" y="14015"/>
                </a:lnTo>
                <a:lnTo>
                  <a:pt x="54589" y="12000"/>
                </a:lnTo>
                <a:lnTo>
                  <a:pt x="89892" y="12000"/>
                </a:lnTo>
                <a:lnTo>
                  <a:pt x="81580" y="5753"/>
                </a:lnTo>
                <a:lnTo>
                  <a:pt x="72629" y="2064"/>
                </a:lnTo>
                <a:lnTo>
                  <a:pt x="60650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92" y="12000"/>
                </a:moveTo>
                <a:lnTo>
                  <a:pt x="62118" y="12000"/>
                </a:lnTo>
                <a:lnTo>
                  <a:pt x="68884" y="13892"/>
                </a:lnTo>
                <a:lnTo>
                  <a:pt x="77034" y="19155"/>
                </a:lnTo>
                <a:lnTo>
                  <a:pt x="84138" y="26920"/>
                </a:lnTo>
                <a:lnTo>
                  <a:pt x="91229" y="41519"/>
                </a:lnTo>
                <a:lnTo>
                  <a:pt x="92503" y="53056"/>
                </a:lnTo>
                <a:lnTo>
                  <a:pt x="92182" y="71292"/>
                </a:lnTo>
                <a:lnTo>
                  <a:pt x="60980" y="102316"/>
                </a:lnTo>
                <a:lnTo>
                  <a:pt x="43918" y="102476"/>
                </a:lnTo>
                <a:lnTo>
                  <a:pt x="91455" y="102476"/>
                </a:lnTo>
                <a:lnTo>
                  <a:pt x="108039" y="65205"/>
                </a:lnTo>
                <a:lnTo>
                  <a:pt x="108294" y="48462"/>
                </a:lnTo>
                <a:lnTo>
                  <a:pt x="105549" y="36524"/>
                </a:lnTo>
                <a:lnTo>
                  <a:pt x="100052" y="23526"/>
                </a:lnTo>
                <a:lnTo>
                  <a:pt x="92321" y="13825"/>
                </a:lnTo>
                <a:lnTo>
                  <a:pt x="89892" y="120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72671" y="539277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85"/>
                </a:moveTo>
                <a:lnTo>
                  <a:pt x="1511" y="61747"/>
                </a:lnTo>
                <a:lnTo>
                  <a:pt x="6066" y="73403"/>
                </a:lnTo>
                <a:lnTo>
                  <a:pt x="17709" y="84804"/>
                </a:lnTo>
                <a:lnTo>
                  <a:pt x="28374" y="90476"/>
                </a:lnTo>
                <a:lnTo>
                  <a:pt x="45435" y="90316"/>
                </a:lnTo>
                <a:lnTo>
                  <a:pt x="76637" y="59292"/>
                </a:lnTo>
                <a:lnTo>
                  <a:pt x="76959" y="41056"/>
                </a:lnTo>
                <a:lnTo>
                  <a:pt x="75684" y="29519"/>
                </a:lnTo>
                <a:lnTo>
                  <a:pt x="68593" y="14920"/>
                </a:lnTo>
                <a:lnTo>
                  <a:pt x="61489" y="7155"/>
                </a:lnTo>
                <a:lnTo>
                  <a:pt x="53339" y="1892"/>
                </a:lnTo>
                <a:lnTo>
                  <a:pt x="46573" y="0"/>
                </a:lnTo>
                <a:lnTo>
                  <a:pt x="39044" y="0"/>
                </a:lnTo>
                <a:lnTo>
                  <a:pt x="2059" y="29284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80875" y="538077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0" y="21534"/>
                </a:lnTo>
                <a:lnTo>
                  <a:pt x="0" y="59460"/>
                </a:lnTo>
                <a:lnTo>
                  <a:pt x="0" y="59692"/>
                </a:lnTo>
                <a:lnTo>
                  <a:pt x="11612" y="96059"/>
                </a:lnTo>
                <a:lnTo>
                  <a:pt x="45762" y="115812"/>
                </a:lnTo>
                <a:lnTo>
                  <a:pt x="61592" y="116408"/>
                </a:lnTo>
                <a:lnTo>
                  <a:pt x="73164" y="113484"/>
                </a:lnTo>
                <a:lnTo>
                  <a:pt x="86520" y="107071"/>
                </a:lnTo>
                <a:lnTo>
                  <a:pt x="91442" y="102476"/>
                </a:lnTo>
                <a:lnTo>
                  <a:pt x="43909" y="102476"/>
                </a:lnTo>
                <a:lnTo>
                  <a:pt x="33244" y="96803"/>
                </a:lnTo>
                <a:lnTo>
                  <a:pt x="21593" y="85406"/>
                </a:lnTo>
                <a:lnTo>
                  <a:pt x="17034" y="73749"/>
                </a:lnTo>
                <a:lnTo>
                  <a:pt x="15514" y="59692"/>
                </a:lnTo>
                <a:lnTo>
                  <a:pt x="15633" y="54680"/>
                </a:lnTo>
                <a:lnTo>
                  <a:pt x="41709" y="14017"/>
                </a:lnTo>
                <a:lnTo>
                  <a:pt x="54589" y="12002"/>
                </a:lnTo>
                <a:lnTo>
                  <a:pt x="89880" y="12002"/>
                </a:lnTo>
                <a:lnTo>
                  <a:pt x="81573" y="5754"/>
                </a:lnTo>
                <a:lnTo>
                  <a:pt x="72614" y="2066"/>
                </a:lnTo>
                <a:lnTo>
                  <a:pt x="60641" y="86"/>
                </a:lnTo>
                <a:lnTo>
                  <a:pt x="43581" y="0"/>
                </a:lnTo>
                <a:close/>
              </a:path>
              <a:path w="108585" h="116839">
                <a:moveTo>
                  <a:pt x="89880" y="12002"/>
                </a:moveTo>
                <a:lnTo>
                  <a:pt x="62118" y="12002"/>
                </a:lnTo>
                <a:lnTo>
                  <a:pt x="68884" y="13895"/>
                </a:lnTo>
                <a:lnTo>
                  <a:pt x="77024" y="19150"/>
                </a:lnTo>
                <a:lnTo>
                  <a:pt x="84129" y="26914"/>
                </a:lnTo>
                <a:lnTo>
                  <a:pt x="91206" y="41513"/>
                </a:lnTo>
                <a:lnTo>
                  <a:pt x="92476" y="53050"/>
                </a:lnTo>
                <a:lnTo>
                  <a:pt x="92160" y="71284"/>
                </a:lnTo>
                <a:lnTo>
                  <a:pt x="60983" y="102317"/>
                </a:lnTo>
                <a:lnTo>
                  <a:pt x="43909" y="102476"/>
                </a:lnTo>
                <a:lnTo>
                  <a:pt x="91442" y="102476"/>
                </a:lnTo>
                <a:lnTo>
                  <a:pt x="108039" y="65211"/>
                </a:lnTo>
                <a:lnTo>
                  <a:pt x="108294" y="48468"/>
                </a:lnTo>
                <a:lnTo>
                  <a:pt x="105544" y="36532"/>
                </a:lnTo>
                <a:lnTo>
                  <a:pt x="100030" y="23540"/>
                </a:lnTo>
                <a:lnTo>
                  <a:pt x="92313" y="13832"/>
                </a:lnTo>
                <a:lnTo>
                  <a:pt x="89880" y="1200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96389" y="539277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85"/>
                </a:moveTo>
                <a:lnTo>
                  <a:pt x="1519" y="61747"/>
                </a:lnTo>
                <a:lnTo>
                  <a:pt x="6079" y="73403"/>
                </a:lnTo>
                <a:lnTo>
                  <a:pt x="17730" y="84801"/>
                </a:lnTo>
                <a:lnTo>
                  <a:pt x="28395" y="90474"/>
                </a:lnTo>
                <a:lnTo>
                  <a:pt x="45468" y="90315"/>
                </a:lnTo>
                <a:lnTo>
                  <a:pt x="76646" y="59281"/>
                </a:lnTo>
                <a:lnTo>
                  <a:pt x="76962" y="41047"/>
                </a:lnTo>
                <a:lnTo>
                  <a:pt x="75692" y="29511"/>
                </a:lnTo>
                <a:lnTo>
                  <a:pt x="68615" y="14911"/>
                </a:lnTo>
                <a:lnTo>
                  <a:pt x="61510" y="7147"/>
                </a:lnTo>
                <a:lnTo>
                  <a:pt x="53370" y="1892"/>
                </a:lnTo>
                <a:lnTo>
                  <a:pt x="46603" y="0"/>
                </a:lnTo>
                <a:lnTo>
                  <a:pt x="39075" y="0"/>
                </a:lnTo>
                <a:lnTo>
                  <a:pt x="2063" y="29278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04594" y="538077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6" y="0"/>
                </a:moveTo>
                <a:lnTo>
                  <a:pt x="10044" y="21539"/>
                </a:lnTo>
                <a:lnTo>
                  <a:pt x="0" y="59458"/>
                </a:lnTo>
                <a:lnTo>
                  <a:pt x="0" y="59699"/>
                </a:lnTo>
                <a:lnTo>
                  <a:pt x="11631" y="96063"/>
                </a:lnTo>
                <a:lnTo>
                  <a:pt x="45780" y="115810"/>
                </a:lnTo>
                <a:lnTo>
                  <a:pt x="61604" y="116408"/>
                </a:lnTo>
                <a:lnTo>
                  <a:pt x="73180" y="113483"/>
                </a:lnTo>
                <a:lnTo>
                  <a:pt x="86541" y="107068"/>
                </a:lnTo>
                <a:lnTo>
                  <a:pt x="91457" y="102480"/>
                </a:lnTo>
                <a:lnTo>
                  <a:pt x="43939" y="102480"/>
                </a:lnTo>
                <a:lnTo>
                  <a:pt x="33267" y="96808"/>
                </a:lnTo>
                <a:lnTo>
                  <a:pt x="21624" y="85404"/>
                </a:lnTo>
                <a:lnTo>
                  <a:pt x="17064" y="73748"/>
                </a:lnTo>
                <a:lnTo>
                  <a:pt x="15546" y="59699"/>
                </a:lnTo>
                <a:lnTo>
                  <a:pt x="15664" y="54667"/>
                </a:lnTo>
                <a:lnTo>
                  <a:pt x="41726" y="14012"/>
                </a:lnTo>
                <a:lnTo>
                  <a:pt x="54620" y="12001"/>
                </a:lnTo>
                <a:lnTo>
                  <a:pt x="89892" y="12001"/>
                </a:lnTo>
                <a:lnTo>
                  <a:pt x="81591" y="5760"/>
                </a:lnTo>
                <a:lnTo>
                  <a:pt x="72640" y="2069"/>
                </a:lnTo>
                <a:lnTo>
                  <a:pt x="60663" y="86"/>
                </a:lnTo>
                <a:lnTo>
                  <a:pt x="43606" y="0"/>
                </a:lnTo>
                <a:close/>
              </a:path>
              <a:path w="108585" h="116839">
                <a:moveTo>
                  <a:pt x="89892" y="12001"/>
                </a:moveTo>
                <a:lnTo>
                  <a:pt x="62118" y="12001"/>
                </a:lnTo>
                <a:lnTo>
                  <a:pt x="68915" y="13894"/>
                </a:lnTo>
                <a:lnTo>
                  <a:pt x="77026" y="19150"/>
                </a:lnTo>
                <a:lnTo>
                  <a:pt x="84132" y="26914"/>
                </a:lnTo>
                <a:lnTo>
                  <a:pt x="91219" y="41508"/>
                </a:lnTo>
                <a:lnTo>
                  <a:pt x="92484" y="53043"/>
                </a:lnTo>
                <a:lnTo>
                  <a:pt x="92163" y="71276"/>
                </a:lnTo>
                <a:lnTo>
                  <a:pt x="61000" y="102317"/>
                </a:lnTo>
                <a:lnTo>
                  <a:pt x="43939" y="102480"/>
                </a:lnTo>
                <a:lnTo>
                  <a:pt x="91457" y="102480"/>
                </a:lnTo>
                <a:lnTo>
                  <a:pt x="108067" y="65208"/>
                </a:lnTo>
                <a:lnTo>
                  <a:pt x="108319" y="48465"/>
                </a:lnTo>
                <a:lnTo>
                  <a:pt x="105559" y="36529"/>
                </a:lnTo>
                <a:lnTo>
                  <a:pt x="100058" y="23537"/>
                </a:lnTo>
                <a:lnTo>
                  <a:pt x="92328" y="13832"/>
                </a:lnTo>
                <a:lnTo>
                  <a:pt x="89892" y="1200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20138" y="539277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85"/>
                </a:moveTo>
                <a:lnTo>
                  <a:pt x="1519" y="61747"/>
                </a:lnTo>
                <a:lnTo>
                  <a:pt x="6079" y="73403"/>
                </a:lnTo>
                <a:lnTo>
                  <a:pt x="17723" y="84806"/>
                </a:lnTo>
                <a:lnTo>
                  <a:pt x="28394" y="90478"/>
                </a:lnTo>
                <a:lnTo>
                  <a:pt x="45455" y="90316"/>
                </a:lnTo>
                <a:lnTo>
                  <a:pt x="76618" y="59274"/>
                </a:lnTo>
                <a:lnTo>
                  <a:pt x="76939" y="41042"/>
                </a:lnTo>
                <a:lnTo>
                  <a:pt x="75674" y="29507"/>
                </a:lnTo>
                <a:lnTo>
                  <a:pt x="68587" y="14912"/>
                </a:lnTo>
                <a:lnTo>
                  <a:pt x="61481" y="7149"/>
                </a:lnTo>
                <a:lnTo>
                  <a:pt x="53370" y="1892"/>
                </a:lnTo>
                <a:lnTo>
                  <a:pt x="46573" y="0"/>
                </a:lnTo>
                <a:lnTo>
                  <a:pt x="39075" y="0"/>
                </a:lnTo>
                <a:lnTo>
                  <a:pt x="2064" y="29271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28342" y="538077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2" y="21538"/>
                </a:lnTo>
                <a:lnTo>
                  <a:pt x="0" y="59457"/>
                </a:lnTo>
                <a:lnTo>
                  <a:pt x="0" y="59696"/>
                </a:lnTo>
                <a:lnTo>
                  <a:pt x="11629" y="96060"/>
                </a:lnTo>
                <a:lnTo>
                  <a:pt x="45777" y="115809"/>
                </a:lnTo>
                <a:lnTo>
                  <a:pt x="61598" y="116407"/>
                </a:lnTo>
                <a:lnTo>
                  <a:pt x="73176" y="113484"/>
                </a:lnTo>
                <a:lnTo>
                  <a:pt x="86534" y="107071"/>
                </a:lnTo>
                <a:lnTo>
                  <a:pt x="91448" y="102478"/>
                </a:lnTo>
                <a:lnTo>
                  <a:pt x="43939" y="102478"/>
                </a:lnTo>
                <a:lnTo>
                  <a:pt x="33267" y="96806"/>
                </a:lnTo>
                <a:lnTo>
                  <a:pt x="21624" y="85403"/>
                </a:lnTo>
                <a:lnTo>
                  <a:pt x="17064" y="73747"/>
                </a:lnTo>
                <a:lnTo>
                  <a:pt x="15545" y="59696"/>
                </a:lnTo>
                <a:lnTo>
                  <a:pt x="15662" y="54688"/>
                </a:lnTo>
                <a:lnTo>
                  <a:pt x="41709" y="14015"/>
                </a:lnTo>
                <a:lnTo>
                  <a:pt x="54589" y="12000"/>
                </a:lnTo>
                <a:lnTo>
                  <a:pt x="89892" y="12000"/>
                </a:lnTo>
                <a:lnTo>
                  <a:pt x="81580" y="5753"/>
                </a:lnTo>
                <a:lnTo>
                  <a:pt x="72629" y="2064"/>
                </a:lnTo>
                <a:lnTo>
                  <a:pt x="60650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92" y="12000"/>
                </a:moveTo>
                <a:lnTo>
                  <a:pt x="62118" y="12000"/>
                </a:lnTo>
                <a:lnTo>
                  <a:pt x="68884" y="13892"/>
                </a:lnTo>
                <a:lnTo>
                  <a:pt x="77026" y="19149"/>
                </a:lnTo>
                <a:lnTo>
                  <a:pt x="84132" y="26913"/>
                </a:lnTo>
                <a:lnTo>
                  <a:pt x="91219" y="41507"/>
                </a:lnTo>
                <a:lnTo>
                  <a:pt x="92484" y="53043"/>
                </a:lnTo>
                <a:lnTo>
                  <a:pt x="92162" y="71276"/>
                </a:lnTo>
                <a:lnTo>
                  <a:pt x="60993" y="102316"/>
                </a:lnTo>
                <a:lnTo>
                  <a:pt x="43939" y="102478"/>
                </a:lnTo>
                <a:lnTo>
                  <a:pt x="91448" y="102478"/>
                </a:lnTo>
                <a:lnTo>
                  <a:pt x="108040" y="65207"/>
                </a:lnTo>
                <a:lnTo>
                  <a:pt x="108294" y="48462"/>
                </a:lnTo>
                <a:lnTo>
                  <a:pt x="105549" y="36524"/>
                </a:lnTo>
                <a:lnTo>
                  <a:pt x="100052" y="23526"/>
                </a:lnTo>
                <a:lnTo>
                  <a:pt x="92321" y="13825"/>
                </a:lnTo>
                <a:lnTo>
                  <a:pt x="89892" y="120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43887" y="539277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685"/>
                </a:moveTo>
                <a:lnTo>
                  <a:pt x="1519" y="61747"/>
                </a:lnTo>
                <a:lnTo>
                  <a:pt x="6079" y="73403"/>
                </a:lnTo>
                <a:lnTo>
                  <a:pt x="17723" y="84806"/>
                </a:lnTo>
                <a:lnTo>
                  <a:pt x="28394" y="90478"/>
                </a:lnTo>
                <a:lnTo>
                  <a:pt x="45449" y="90316"/>
                </a:lnTo>
                <a:lnTo>
                  <a:pt x="76618" y="59276"/>
                </a:lnTo>
                <a:lnTo>
                  <a:pt x="76939" y="41043"/>
                </a:lnTo>
                <a:lnTo>
                  <a:pt x="75674" y="29507"/>
                </a:lnTo>
                <a:lnTo>
                  <a:pt x="68588" y="14913"/>
                </a:lnTo>
                <a:lnTo>
                  <a:pt x="61482" y="7149"/>
                </a:lnTo>
                <a:lnTo>
                  <a:pt x="53339" y="1892"/>
                </a:lnTo>
                <a:lnTo>
                  <a:pt x="46573" y="0"/>
                </a:lnTo>
                <a:lnTo>
                  <a:pt x="39044" y="0"/>
                </a:lnTo>
                <a:lnTo>
                  <a:pt x="2051" y="29284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79712" y="543870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79712" y="543870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11564" y="540683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48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11564" y="540683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8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27296" y="1059959"/>
            <a:ext cx="3984625" cy="1274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2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Ayha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Gulteki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Bozkur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detection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lymphoscintigraphy,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dye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Nuc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Japan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Jul;22(6):487–94.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Zhan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Intra-operativ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Germany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 Mar;285(3):811–6.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Fujimot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Tsurug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Hasum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high-risk 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betwee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 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withou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para-aorti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lymphadenectomy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Internet.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Fujimoto, Obstetric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Universit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Tokyo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Bunkyo-ku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Japan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2012;22:E608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from: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 http://www.embase.com/search/results?subaction=viewrecord&amp;from=export&amp;id=L71174004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886018" y="7605025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554907" y="3238342"/>
          <a:ext cx="3933825" cy="41008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56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5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750">
                <a:tc gridSpan="2">
                  <a:txBody>
                    <a:bodyPr/>
                    <a:lstStyle/>
                    <a:p>
                      <a:pPr marR="2413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26790" indent="-2397125">
                        <a:lnSpc>
                          <a:spcPts val="780"/>
                        </a:lnSpc>
                        <a:tabLst>
                          <a:tab pos="3410585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31445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00426">
                <a:tc>
                  <a:txBody>
                    <a:bodyPr/>
                    <a:lstStyle/>
                    <a:p>
                      <a:pPr marL="49530" algn="just">
                        <a:lnSpc>
                          <a:spcPts val="880"/>
                        </a:lnSpc>
                      </a:pP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Exenteración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49530" marR="43180" algn="just">
                        <a:lnSpc>
                          <a:spcPts val="800"/>
                        </a:lnSpc>
                        <a:spcBef>
                          <a:spcPts val="80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exenteració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patología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maligna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ginecológica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postoperatoria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infeccios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frecuencias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oscilaro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(subtipos: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infecció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sitio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pielonefritis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sepsis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abscesos)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tardías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obstructiv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(33%),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fístulas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(23%),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perioperatori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42.8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4/2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pacientes),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media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última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dependi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resección,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siendo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resección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estudio).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49530" marR="43180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series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casos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exenteració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tempranas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infecció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sitio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17%)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dehiscenci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herid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5%)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aparició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fístulas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reporte: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8.2%)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tardías,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íleo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46.7%)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infecció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17%)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absces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8%)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aparició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fístulas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16.4%)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oscil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42.2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tiempo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pacientes).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49530" marR="43180">
                        <a:lnSpc>
                          <a:spcPts val="800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realizació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procedimientos.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serie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(20)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neoplasias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ginecológica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cuales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reportó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recibieron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III,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tuvieron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metastásica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posterio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mediana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posterio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frecuencia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postoperatoria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severas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probabilida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desarroll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fístulas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vesicovaginales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rectovaginales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cinco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72%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especifica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89996" y="1057121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00795" y="4115017"/>
            <a:ext cx="8921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6" y="4558253"/>
            <a:ext cx="3984625" cy="2752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Petruzziell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Hatschbac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Guerreir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Filh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Vendram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Surgical result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exenteratio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Worl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Oncol 2014;12:279.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Pathiraj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Sandh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Inston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Halda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Keho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Shoul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exenteratio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symptomatic relie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gynaecolog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malignancie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offered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Mar;289(3):657-62.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Tanak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Nagas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Kaiho-Sakum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Naga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Kurosaw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Toyoshim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Clinical outcom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exenteratio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Feb;19(1):133-8.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exenteratio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recurrent 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ten-yea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experienc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Korea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 Oct;23(4):242-50.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Torres-Lobato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Lara-Gutierre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Torres-Roj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Roman-Bassaur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Morales- Palomare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exenteration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(prognosi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factors)]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Gineco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Obstet 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Nov;78(11):598-604.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Jeon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exenteratio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 reconstructio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malignancies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risk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predictin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recurrenc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survival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1;96(7):560-8.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Bere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Lagass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Hacke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exenteratio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gynecologic malignancy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surviva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morbidit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45-yea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experienc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UCLA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 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Oct;99(1):153-9.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Colema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Keene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Freedma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Burk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TW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Eife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PJ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Rutledg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FN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hysterectomy 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radiotherapy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199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Oct;55(1):29-35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24286" y="237648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0" y="0"/>
                </a:moveTo>
                <a:lnTo>
                  <a:pt x="10030" y="21510"/>
                </a:lnTo>
                <a:lnTo>
                  <a:pt x="0" y="59437"/>
                </a:lnTo>
                <a:lnTo>
                  <a:pt x="0" y="59683"/>
                </a:lnTo>
                <a:lnTo>
                  <a:pt x="11618" y="96053"/>
                </a:lnTo>
                <a:lnTo>
                  <a:pt x="45766" y="115809"/>
                </a:lnTo>
                <a:lnTo>
                  <a:pt x="61588" y="116407"/>
                </a:lnTo>
                <a:lnTo>
                  <a:pt x="73164" y="113481"/>
                </a:lnTo>
                <a:lnTo>
                  <a:pt x="86519" y="107065"/>
                </a:lnTo>
                <a:lnTo>
                  <a:pt x="91450" y="102458"/>
                </a:lnTo>
                <a:lnTo>
                  <a:pt x="43917" y="102458"/>
                </a:lnTo>
                <a:lnTo>
                  <a:pt x="33245" y="96796"/>
                </a:lnTo>
                <a:lnTo>
                  <a:pt x="21601" y="85397"/>
                </a:lnTo>
                <a:lnTo>
                  <a:pt x="17043" y="73737"/>
                </a:lnTo>
                <a:lnTo>
                  <a:pt x="15526" y="59683"/>
                </a:lnTo>
                <a:lnTo>
                  <a:pt x="15645" y="54666"/>
                </a:lnTo>
                <a:lnTo>
                  <a:pt x="41704" y="13996"/>
                </a:lnTo>
                <a:lnTo>
                  <a:pt x="54589" y="11980"/>
                </a:lnTo>
                <a:lnTo>
                  <a:pt x="89862" y="11980"/>
                </a:lnTo>
                <a:lnTo>
                  <a:pt x="81580" y="5740"/>
                </a:lnTo>
                <a:lnTo>
                  <a:pt x="72629" y="2059"/>
                </a:lnTo>
                <a:lnTo>
                  <a:pt x="60652" y="84"/>
                </a:lnTo>
                <a:lnTo>
                  <a:pt x="43590" y="0"/>
                </a:lnTo>
                <a:close/>
              </a:path>
              <a:path w="108585" h="116839">
                <a:moveTo>
                  <a:pt x="89862" y="11980"/>
                </a:moveTo>
                <a:lnTo>
                  <a:pt x="62115" y="11980"/>
                </a:lnTo>
                <a:lnTo>
                  <a:pt x="68878" y="13870"/>
                </a:lnTo>
                <a:lnTo>
                  <a:pt x="77021" y="19130"/>
                </a:lnTo>
                <a:lnTo>
                  <a:pt x="84120" y="26898"/>
                </a:lnTo>
                <a:lnTo>
                  <a:pt x="91205" y="41500"/>
                </a:lnTo>
                <a:lnTo>
                  <a:pt x="92476" y="53030"/>
                </a:lnTo>
                <a:lnTo>
                  <a:pt x="92158" y="71267"/>
                </a:lnTo>
                <a:lnTo>
                  <a:pt x="60980" y="102298"/>
                </a:lnTo>
                <a:lnTo>
                  <a:pt x="43917" y="102458"/>
                </a:lnTo>
                <a:lnTo>
                  <a:pt x="91450" y="102458"/>
                </a:lnTo>
                <a:lnTo>
                  <a:pt x="108033" y="65201"/>
                </a:lnTo>
                <a:lnTo>
                  <a:pt x="108288" y="48457"/>
                </a:lnTo>
                <a:lnTo>
                  <a:pt x="105544" y="36521"/>
                </a:lnTo>
                <a:lnTo>
                  <a:pt x="100041" y="23526"/>
                </a:lnTo>
                <a:lnTo>
                  <a:pt x="92313" y="13826"/>
                </a:lnTo>
                <a:lnTo>
                  <a:pt x="89862" y="1198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739813" y="238846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9" y="84816"/>
                </a:lnTo>
                <a:lnTo>
                  <a:pt x="28391" y="90477"/>
                </a:lnTo>
                <a:lnTo>
                  <a:pt x="45453" y="90317"/>
                </a:lnTo>
                <a:lnTo>
                  <a:pt x="76631" y="59287"/>
                </a:lnTo>
                <a:lnTo>
                  <a:pt x="76949" y="41050"/>
                </a:lnTo>
                <a:lnTo>
                  <a:pt x="75678" y="29519"/>
                </a:lnTo>
                <a:lnTo>
                  <a:pt x="68593" y="14918"/>
                </a:lnTo>
                <a:lnTo>
                  <a:pt x="61495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3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48017" y="237648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3"/>
                </a:lnTo>
                <a:lnTo>
                  <a:pt x="0" y="59437"/>
                </a:lnTo>
                <a:lnTo>
                  <a:pt x="0" y="59685"/>
                </a:lnTo>
                <a:lnTo>
                  <a:pt x="11625" y="96054"/>
                </a:lnTo>
                <a:lnTo>
                  <a:pt x="45777" y="115809"/>
                </a:lnTo>
                <a:lnTo>
                  <a:pt x="61598" y="116407"/>
                </a:lnTo>
                <a:lnTo>
                  <a:pt x="73170" y="113480"/>
                </a:lnTo>
                <a:lnTo>
                  <a:pt x="86529" y="107062"/>
                </a:lnTo>
                <a:lnTo>
                  <a:pt x="91459" y="102457"/>
                </a:lnTo>
                <a:lnTo>
                  <a:pt x="43926" y="102457"/>
                </a:lnTo>
                <a:lnTo>
                  <a:pt x="33255" y="96795"/>
                </a:lnTo>
                <a:lnTo>
                  <a:pt x="21610" y="85397"/>
                </a:lnTo>
                <a:lnTo>
                  <a:pt x="17053" y="73737"/>
                </a:lnTo>
                <a:lnTo>
                  <a:pt x="15536" y="59685"/>
                </a:lnTo>
                <a:lnTo>
                  <a:pt x="15655" y="54659"/>
                </a:lnTo>
                <a:lnTo>
                  <a:pt x="41719" y="13994"/>
                </a:lnTo>
                <a:lnTo>
                  <a:pt x="54601" y="11980"/>
                </a:lnTo>
                <a:lnTo>
                  <a:pt x="89873" y="11980"/>
                </a:lnTo>
                <a:lnTo>
                  <a:pt x="81588" y="5740"/>
                </a:lnTo>
                <a:lnTo>
                  <a:pt x="72635" y="2059"/>
                </a:lnTo>
                <a:lnTo>
                  <a:pt x="60661" y="84"/>
                </a:lnTo>
                <a:lnTo>
                  <a:pt x="43600" y="0"/>
                </a:lnTo>
                <a:close/>
              </a:path>
              <a:path w="108585" h="116839">
                <a:moveTo>
                  <a:pt x="89873" y="11980"/>
                </a:moveTo>
                <a:lnTo>
                  <a:pt x="62115" y="11980"/>
                </a:lnTo>
                <a:lnTo>
                  <a:pt x="68887" y="13869"/>
                </a:lnTo>
                <a:lnTo>
                  <a:pt x="77031" y="19128"/>
                </a:lnTo>
                <a:lnTo>
                  <a:pt x="84129" y="26896"/>
                </a:lnTo>
                <a:lnTo>
                  <a:pt x="91214" y="41498"/>
                </a:lnTo>
                <a:lnTo>
                  <a:pt x="92480" y="53028"/>
                </a:lnTo>
                <a:lnTo>
                  <a:pt x="92160" y="71265"/>
                </a:lnTo>
                <a:lnTo>
                  <a:pt x="60989" y="102298"/>
                </a:lnTo>
                <a:lnTo>
                  <a:pt x="43926" y="102457"/>
                </a:lnTo>
                <a:lnTo>
                  <a:pt x="91459" y="102457"/>
                </a:lnTo>
                <a:lnTo>
                  <a:pt x="108042" y="65200"/>
                </a:lnTo>
                <a:lnTo>
                  <a:pt x="108295" y="48455"/>
                </a:lnTo>
                <a:lnTo>
                  <a:pt x="105549" y="36520"/>
                </a:lnTo>
                <a:lnTo>
                  <a:pt x="100051" y="23524"/>
                </a:lnTo>
                <a:lnTo>
                  <a:pt x="92323" y="13825"/>
                </a:lnTo>
                <a:lnTo>
                  <a:pt x="89873" y="1198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863553" y="238846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9" y="84815"/>
                </a:lnTo>
                <a:lnTo>
                  <a:pt x="28391" y="90477"/>
                </a:lnTo>
                <a:lnTo>
                  <a:pt x="45453" y="90317"/>
                </a:lnTo>
                <a:lnTo>
                  <a:pt x="76625" y="59285"/>
                </a:lnTo>
                <a:lnTo>
                  <a:pt x="76944" y="41048"/>
                </a:lnTo>
                <a:lnTo>
                  <a:pt x="75678" y="29517"/>
                </a:lnTo>
                <a:lnTo>
                  <a:pt x="68593" y="14916"/>
                </a:lnTo>
                <a:lnTo>
                  <a:pt x="61495" y="7148"/>
                </a:lnTo>
                <a:lnTo>
                  <a:pt x="53352" y="1889"/>
                </a:lnTo>
                <a:lnTo>
                  <a:pt x="46579" y="0"/>
                </a:lnTo>
                <a:lnTo>
                  <a:pt x="39066" y="0"/>
                </a:lnTo>
                <a:lnTo>
                  <a:pt x="2062" y="29278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71757" y="237648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6"/>
                </a:lnTo>
                <a:lnTo>
                  <a:pt x="11623" y="96055"/>
                </a:lnTo>
                <a:lnTo>
                  <a:pt x="45769" y="115810"/>
                </a:lnTo>
                <a:lnTo>
                  <a:pt x="61599" y="116408"/>
                </a:lnTo>
                <a:lnTo>
                  <a:pt x="73171" y="113482"/>
                </a:lnTo>
                <a:lnTo>
                  <a:pt x="86530" y="107064"/>
                </a:lnTo>
                <a:lnTo>
                  <a:pt x="91457" y="102460"/>
                </a:lnTo>
                <a:lnTo>
                  <a:pt x="43927" y="102460"/>
                </a:lnTo>
                <a:lnTo>
                  <a:pt x="33254" y="96798"/>
                </a:lnTo>
                <a:lnTo>
                  <a:pt x="21609" y="85396"/>
                </a:lnTo>
                <a:lnTo>
                  <a:pt x="17047" y="73737"/>
                </a:lnTo>
                <a:lnTo>
                  <a:pt x="15526" y="59686"/>
                </a:lnTo>
                <a:lnTo>
                  <a:pt x="15646" y="54658"/>
                </a:lnTo>
                <a:lnTo>
                  <a:pt x="41716" y="13996"/>
                </a:lnTo>
                <a:lnTo>
                  <a:pt x="54601" y="11981"/>
                </a:lnTo>
                <a:lnTo>
                  <a:pt x="89869" y="11981"/>
                </a:lnTo>
                <a:lnTo>
                  <a:pt x="81587" y="5745"/>
                </a:lnTo>
                <a:lnTo>
                  <a:pt x="72636" y="2061"/>
                </a:lnTo>
                <a:lnTo>
                  <a:pt x="60659" y="85"/>
                </a:lnTo>
                <a:lnTo>
                  <a:pt x="43600" y="0"/>
                </a:lnTo>
                <a:close/>
              </a:path>
              <a:path w="108585" h="116839">
                <a:moveTo>
                  <a:pt x="89869" y="11981"/>
                </a:moveTo>
                <a:lnTo>
                  <a:pt x="62115" y="11981"/>
                </a:lnTo>
                <a:lnTo>
                  <a:pt x="68890" y="13871"/>
                </a:lnTo>
                <a:lnTo>
                  <a:pt x="77026" y="19131"/>
                </a:lnTo>
                <a:lnTo>
                  <a:pt x="84131" y="26899"/>
                </a:lnTo>
                <a:lnTo>
                  <a:pt x="91211" y="41498"/>
                </a:lnTo>
                <a:lnTo>
                  <a:pt x="92480" y="53028"/>
                </a:lnTo>
                <a:lnTo>
                  <a:pt x="92162" y="71263"/>
                </a:lnTo>
                <a:lnTo>
                  <a:pt x="60993" y="102299"/>
                </a:lnTo>
                <a:lnTo>
                  <a:pt x="43927" y="102460"/>
                </a:lnTo>
                <a:lnTo>
                  <a:pt x="91457" y="102460"/>
                </a:lnTo>
                <a:lnTo>
                  <a:pt x="108042" y="65201"/>
                </a:lnTo>
                <a:lnTo>
                  <a:pt x="108297" y="48456"/>
                </a:lnTo>
                <a:lnTo>
                  <a:pt x="105550" y="36521"/>
                </a:lnTo>
                <a:lnTo>
                  <a:pt x="100049" y="23526"/>
                </a:lnTo>
                <a:lnTo>
                  <a:pt x="92321" y="13827"/>
                </a:lnTo>
                <a:lnTo>
                  <a:pt x="89869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987283" y="238846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55"/>
                </a:lnTo>
                <a:lnTo>
                  <a:pt x="6083" y="73415"/>
                </a:lnTo>
                <a:lnTo>
                  <a:pt x="17727" y="84816"/>
                </a:lnTo>
                <a:lnTo>
                  <a:pt x="28400" y="90478"/>
                </a:lnTo>
                <a:lnTo>
                  <a:pt x="45467" y="90318"/>
                </a:lnTo>
                <a:lnTo>
                  <a:pt x="76635" y="59282"/>
                </a:lnTo>
                <a:lnTo>
                  <a:pt x="76954" y="41047"/>
                </a:lnTo>
                <a:lnTo>
                  <a:pt x="75685" y="29517"/>
                </a:lnTo>
                <a:lnTo>
                  <a:pt x="68604" y="14918"/>
                </a:lnTo>
                <a:lnTo>
                  <a:pt x="61500" y="7150"/>
                </a:lnTo>
                <a:lnTo>
                  <a:pt x="53364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6" y="2927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95500" y="237648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7" y="0"/>
                </a:moveTo>
                <a:lnTo>
                  <a:pt x="10035" y="21513"/>
                </a:lnTo>
                <a:lnTo>
                  <a:pt x="0" y="59438"/>
                </a:lnTo>
                <a:lnTo>
                  <a:pt x="0" y="59683"/>
                </a:lnTo>
                <a:lnTo>
                  <a:pt x="11617" y="96053"/>
                </a:lnTo>
                <a:lnTo>
                  <a:pt x="45764" y="115809"/>
                </a:lnTo>
                <a:lnTo>
                  <a:pt x="61589" y="116407"/>
                </a:lnTo>
                <a:lnTo>
                  <a:pt x="73166" y="113481"/>
                </a:lnTo>
                <a:lnTo>
                  <a:pt x="86521" y="107065"/>
                </a:lnTo>
                <a:lnTo>
                  <a:pt x="91452" y="102459"/>
                </a:lnTo>
                <a:lnTo>
                  <a:pt x="43926" y="102459"/>
                </a:lnTo>
                <a:lnTo>
                  <a:pt x="33252" y="96797"/>
                </a:lnTo>
                <a:lnTo>
                  <a:pt x="21606" y="85398"/>
                </a:lnTo>
                <a:lnTo>
                  <a:pt x="17047" y="73738"/>
                </a:lnTo>
                <a:lnTo>
                  <a:pt x="15526" y="59683"/>
                </a:lnTo>
                <a:lnTo>
                  <a:pt x="15645" y="54667"/>
                </a:lnTo>
                <a:lnTo>
                  <a:pt x="41704" y="13997"/>
                </a:lnTo>
                <a:lnTo>
                  <a:pt x="54589" y="11980"/>
                </a:lnTo>
                <a:lnTo>
                  <a:pt x="89863" y="11980"/>
                </a:lnTo>
                <a:lnTo>
                  <a:pt x="81584" y="5743"/>
                </a:lnTo>
                <a:lnTo>
                  <a:pt x="72633" y="2060"/>
                </a:lnTo>
                <a:lnTo>
                  <a:pt x="60656" y="85"/>
                </a:lnTo>
                <a:lnTo>
                  <a:pt x="43597" y="0"/>
                </a:lnTo>
                <a:close/>
              </a:path>
              <a:path w="108585" h="116839">
                <a:moveTo>
                  <a:pt x="89863" y="11980"/>
                </a:moveTo>
                <a:lnTo>
                  <a:pt x="62115" y="11980"/>
                </a:lnTo>
                <a:lnTo>
                  <a:pt x="68878" y="13870"/>
                </a:lnTo>
                <a:lnTo>
                  <a:pt x="77026" y="19130"/>
                </a:lnTo>
                <a:lnTo>
                  <a:pt x="84130" y="26898"/>
                </a:lnTo>
                <a:lnTo>
                  <a:pt x="91210" y="41497"/>
                </a:lnTo>
                <a:lnTo>
                  <a:pt x="92480" y="53027"/>
                </a:lnTo>
                <a:lnTo>
                  <a:pt x="92162" y="71263"/>
                </a:lnTo>
                <a:lnTo>
                  <a:pt x="60993" y="102298"/>
                </a:lnTo>
                <a:lnTo>
                  <a:pt x="43926" y="102459"/>
                </a:lnTo>
                <a:lnTo>
                  <a:pt x="91452" y="102459"/>
                </a:lnTo>
                <a:lnTo>
                  <a:pt x="108034" y="65204"/>
                </a:lnTo>
                <a:lnTo>
                  <a:pt x="108288" y="48460"/>
                </a:lnTo>
                <a:lnTo>
                  <a:pt x="105545" y="36524"/>
                </a:lnTo>
                <a:lnTo>
                  <a:pt x="100043" y="23530"/>
                </a:lnTo>
                <a:lnTo>
                  <a:pt x="92315" y="13828"/>
                </a:lnTo>
                <a:lnTo>
                  <a:pt x="89863" y="1198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11026" y="238846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57"/>
                </a:lnTo>
                <a:lnTo>
                  <a:pt x="6079" y="73417"/>
                </a:lnTo>
                <a:lnTo>
                  <a:pt x="17726" y="84817"/>
                </a:lnTo>
                <a:lnTo>
                  <a:pt x="28399" y="90478"/>
                </a:lnTo>
                <a:lnTo>
                  <a:pt x="45467" y="90317"/>
                </a:lnTo>
                <a:lnTo>
                  <a:pt x="76635" y="59282"/>
                </a:lnTo>
                <a:lnTo>
                  <a:pt x="76953" y="41047"/>
                </a:lnTo>
                <a:lnTo>
                  <a:pt x="75683" y="29517"/>
                </a:lnTo>
                <a:lnTo>
                  <a:pt x="68604" y="14917"/>
                </a:lnTo>
                <a:lnTo>
                  <a:pt x="61499" y="7150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3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46860" y="243442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778733" y="240254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27296" y="2834316"/>
            <a:ext cx="3985895" cy="821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Detalle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decisión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exenteración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pélvica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otros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tratamientos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menos radicales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exenteración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anterior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posterior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tomarse en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contexto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junta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multidisciplinaria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orientada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consecución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consecuencias.</a:t>
            </a:r>
            <a:endParaRPr sz="9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53330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86" y="179986"/>
                </a:lnTo>
                <a:lnTo>
                  <a:pt x="179986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3330" y="413099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86" y="179998"/>
                </a:lnTo>
                <a:lnTo>
                  <a:pt x="179986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76894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76894" y="4210187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0901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0901" y="41147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591745" y="1478112"/>
          <a:ext cx="3876675" cy="11182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67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598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83382">
                <a:tc>
                  <a:txBody>
                    <a:bodyPr/>
                    <a:lstStyle/>
                    <a:p>
                      <a:pPr marL="425450" marR="40005" indent="-38989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7.1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106680" marR="113030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exenteració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recaída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distancia.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799">
                <a:tc>
                  <a:txBody>
                    <a:bodyPr/>
                    <a:lstStyle/>
                    <a:p>
                      <a:pPr marL="34925" marR="40640" indent="920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3575">
                <a:tc>
                  <a:txBody>
                    <a:bodyPr/>
                    <a:lstStyle/>
                    <a:p>
                      <a:pPr marL="222885" marR="100965" indent="-11874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79304" y="1082223"/>
            <a:ext cx="37338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¿Cuáles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son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indicacione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cirugía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paciente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 infiltrante del cuello uterino estado IIA?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07854" y="1097526"/>
            <a:ext cx="101600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15" dirty="0">
                <a:solidFill>
                  <a:srgbClr val="FFFFFF"/>
                </a:solidFill>
                <a:latin typeface="Arial"/>
                <a:cs typeface="Arial"/>
              </a:rPr>
              <a:t>8</a:t>
            </a:r>
            <a:r>
              <a:rPr sz="1500" b="1" baseline="2777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500" baseline="2777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74348" y="246774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41"/>
                </a:lnTo>
                <a:lnTo>
                  <a:pt x="0" y="59464"/>
                </a:lnTo>
                <a:lnTo>
                  <a:pt x="0" y="59692"/>
                </a:lnTo>
                <a:lnTo>
                  <a:pt x="11629" y="96052"/>
                </a:lnTo>
                <a:lnTo>
                  <a:pt x="45773" y="115805"/>
                </a:lnTo>
                <a:lnTo>
                  <a:pt x="61593" y="116405"/>
                </a:lnTo>
                <a:lnTo>
                  <a:pt x="73161" y="113480"/>
                </a:lnTo>
                <a:lnTo>
                  <a:pt x="86530" y="107061"/>
                </a:lnTo>
                <a:lnTo>
                  <a:pt x="91437" y="102476"/>
                </a:lnTo>
                <a:lnTo>
                  <a:pt x="43934" y="102476"/>
                </a:lnTo>
                <a:lnTo>
                  <a:pt x="33262" y="96801"/>
                </a:lnTo>
                <a:lnTo>
                  <a:pt x="21615" y="85403"/>
                </a:lnTo>
                <a:lnTo>
                  <a:pt x="17063" y="73750"/>
                </a:lnTo>
                <a:lnTo>
                  <a:pt x="15546" y="59692"/>
                </a:lnTo>
                <a:lnTo>
                  <a:pt x="15661" y="54698"/>
                </a:lnTo>
                <a:lnTo>
                  <a:pt x="41708" y="14022"/>
                </a:lnTo>
                <a:lnTo>
                  <a:pt x="54589" y="12006"/>
                </a:lnTo>
                <a:lnTo>
                  <a:pt x="89903" y="12006"/>
                </a:lnTo>
                <a:lnTo>
                  <a:pt x="81577" y="5752"/>
                </a:lnTo>
                <a:lnTo>
                  <a:pt x="72627" y="2059"/>
                </a:lnTo>
                <a:lnTo>
                  <a:pt x="60647" y="82"/>
                </a:lnTo>
                <a:lnTo>
                  <a:pt x="43582" y="0"/>
                </a:lnTo>
                <a:close/>
              </a:path>
              <a:path w="108585" h="116839">
                <a:moveTo>
                  <a:pt x="89903" y="12006"/>
                </a:moveTo>
                <a:lnTo>
                  <a:pt x="62118" y="12006"/>
                </a:lnTo>
                <a:lnTo>
                  <a:pt x="68884" y="13896"/>
                </a:lnTo>
                <a:lnTo>
                  <a:pt x="77025" y="19152"/>
                </a:lnTo>
                <a:lnTo>
                  <a:pt x="84132" y="26917"/>
                </a:lnTo>
                <a:lnTo>
                  <a:pt x="91220" y="41507"/>
                </a:lnTo>
                <a:lnTo>
                  <a:pt x="92484" y="53047"/>
                </a:lnTo>
                <a:lnTo>
                  <a:pt x="92162" y="71274"/>
                </a:lnTo>
                <a:lnTo>
                  <a:pt x="60989" y="102315"/>
                </a:lnTo>
                <a:lnTo>
                  <a:pt x="43934" y="102476"/>
                </a:lnTo>
                <a:lnTo>
                  <a:pt x="91437" y="102476"/>
                </a:lnTo>
                <a:lnTo>
                  <a:pt x="108039" y="65206"/>
                </a:lnTo>
                <a:lnTo>
                  <a:pt x="108294" y="48465"/>
                </a:lnTo>
                <a:lnTo>
                  <a:pt x="105547" y="36523"/>
                </a:lnTo>
                <a:lnTo>
                  <a:pt x="100049" y="23533"/>
                </a:lnTo>
                <a:lnTo>
                  <a:pt x="92330" y="13829"/>
                </a:lnTo>
                <a:lnTo>
                  <a:pt x="89903" y="120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89892" y="247975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9" y="61743"/>
                </a:lnTo>
                <a:lnTo>
                  <a:pt x="6070" y="73396"/>
                </a:lnTo>
                <a:lnTo>
                  <a:pt x="17718" y="84794"/>
                </a:lnTo>
                <a:lnTo>
                  <a:pt x="28389" y="90469"/>
                </a:lnTo>
                <a:lnTo>
                  <a:pt x="45444" y="90308"/>
                </a:lnTo>
                <a:lnTo>
                  <a:pt x="76617" y="59267"/>
                </a:lnTo>
                <a:lnTo>
                  <a:pt x="76939" y="41040"/>
                </a:lnTo>
                <a:lnTo>
                  <a:pt x="75675" y="29500"/>
                </a:lnTo>
                <a:lnTo>
                  <a:pt x="68587" y="14910"/>
                </a:lnTo>
                <a:lnTo>
                  <a:pt x="61480" y="7145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48" y="29290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98096" y="246774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2" y="0"/>
                </a:moveTo>
                <a:lnTo>
                  <a:pt x="10015" y="21534"/>
                </a:lnTo>
                <a:lnTo>
                  <a:pt x="0" y="59463"/>
                </a:lnTo>
                <a:lnTo>
                  <a:pt x="0" y="59686"/>
                </a:lnTo>
                <a:lnTo>
                  <a:pt x="11619" y="96047"/>
                </a:lnTo>
                <a:lnTo>
                  <a:pt x="45758" y="115804"/>
                </a:lnTo>
                <a:lnTo>
                  <a:pt x="61587" y="116403"/>
                </a:lnTo>
                <a:lnTo>
                  <a:pt x="73158" y="113476"/>
                </a:lnTo>
                <a:lnTo>
                  <a:pt x="86510" y="107055"/>
                </a:lnTo>
                <a:lnTo>
                  <a:pt x="91420" y="102471"/>
                </a:lnTo>
                <a:lnTo>
                  <a:pt x="43901" y="102471"/>
                </a:lnTo>
                <a:lnTo>
                  <a:pt x="33229" y="96794"/>
                </a:lnTo>
                <a:lnTo>
                  <a:pt x="21593" y="85396"/>
                </a:lnTo>
                <a:lnTo>
                  <a:pt x="17034" y="73745"/>
                </a:lnTo>
                <a:lnTo>
                  <a:pt x="15515" y="59686"/>
                </a:lnTo>
                <a:lnTo>
                  <a:pt x="15632" y="54686"/>
                </a:lnTo>
                <a:lnTo>
                  <a:pt x="41695" y="14021"/>
                </a:lnTo>
                <a:lnTo>
                  <a:pt x="54589" y="12005"/>
                </a:lnTo>
                <a:lnTo>
                  <a:pt x="89876" y="12005"/>
                </a:lnTo>
                <a:lnTo>
                  <a:pt x="81559" y="5758"/>
                </a:lnTo>
                <a:lnTo>
                  <a:pt x="72616" y="2061"/>
                </a:lnTo>
                <a:lnTo>
                  <a:pt x="60644" y="82"/>
                </a:lnTo>
                <a:lnTo>
                  <a:pt x="43572" y="0"/>
                </a:lnTo>
                <a:close/>
              </a:path>
              <a:path w="108585" h="116839">
                <a:moveTo>
                  <a:pt x="89876" y="12005"/>
                </a:moveTo>
                <a:lnTo>
                  <a:pt x="62118" y="12005"/>
                </a:lnTo>
                <a:lnTo>
                  <a:pt x="68884" y="13895"/>
                </a:lnTo>
                <a:lnTo>
                  <a:pt x="77013" y="19149"/>
                </a:lnTo>
                <a:lnTo>
                  <a:pt x="84106" y="26916"/>
                </a:lnTo>
                <a:lnTo>
                  <a:pt x="91207" y="41510"/>
                </a:lnTo>
                <a:lnTo>
                  <a:pt x="92476" y="53051"/>
                </a:lnTo>
                <a:lnTo>
                  <a:pt x="92160" y="71280"/>
                </a:lnTo>
                <a:lnTo>
                  <a:pt x="60962" y="102313"/>
                </a:lnTo>
                <a:lnTo>
                  <a:pt x="43901" y="102471"/>
                </a:lnTo>
                <a:lnTo>
                  <a:pt x="91420" y="102471"/>
                </a:lnTo>
                <a:lnTo>
                  <a:pt x="108038" y="65199"/>
                </a:lnTo>
                <a:lnTo>
                  <a:pt x="108292" y="48458"/>
                </a:lnTo>
                <a:lnTo>
                  <a:pt x="105542" y="36517"/>
                </a:lnTo>
                <a:lnTo>
                  <a:pt x="100034" y="23527"/>
                </a:lnTo>
                <a:lnTo>
                  <a:pt x="92302" y="13828"/>
                </a:lnTo>
                <a:lnTo>
                  <a:pt x="89876" y="1200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13611" y="247975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9" y="61739"/>
                </a:lnTo>
                <a:lnTo>
                  <a:pt x="6079" y="73391"/>
                </a:lnTo>
                <a:lnTo>
                  <a:pt x="17715" y="84788"/>
                </a:lnTo>
                <a:lnTo>
                  <a:pt x="28387" y="90465"/>
                </a:lnTo>
                <a:lnTo>
                  <a:pt x="45448" y="90307"/>
                </a:lnTo>
                <a:lnTo>
                  <a:pt x="76646" y="59275"/>
                </a:lnTo>
                <a:lnTo>
                  <a:pt x="76962" y="41045"/>
                </a:lnTo>
                <a:lnTo>
                  <a:pt x="75693" y="29504"/>
                </a:lnTo>
                <a:lnTo>
                  <a:pt x="68592" y="14910"/>
                </a:lnTo>
                <a:lnTo>
                  <a:pt x="61499" y="7144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1" y="29284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21815" y="246774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9" y="0"/>
                </a:moveTo>
                <a:lnTo>
                  <a:pt x="10039" y="21542"/>
                </a:lnTo>
                <a:lnTo>
                  <a:pt x="0" y="59465"/>
                </a:lnTo>
                <a:lnTo>
                  <a:pt x="0" y="59695"/>
                </a:lnTo>
                <a:lnTo>
                  <a:pt x="11631" y="96056"/>
                </a:lnTo>
                <a:lnTo>
                  <a:pt x="45779" y="115806"/>
                </a:lnTo>
                <a:lnTo>
                  <a:pt x="61603" y="116405"/>
                </a:lnTo>
                <a:lnTo>
                  <a:pt x="73179" y="113480"/>
                </a:lnTo>
                <a:lnTo>
                  <a:pt x="86537" y="107059"/>
                </a:lnTo>
                <a:lnTo>
                  <a:pt x="91446" y="102478"/>
                </a:lnTo>
                <a:lnTo>
                  <a:pt x="43937" y="102478"/>
                </a:lnTo>
                <a:lnTo>
                  <a:pt x="33266" y="96802"/>
                </a:lnTo>
                <a:lnTo>
                  <a:pt x="21624" y="85399"/>
                </a:lnTo>
                <a:lnTo>
                  <a:pt x="17064" y="73748"/>
                </a:lnTo>
                <a:lnTo>
                  <a:pt x="15546" y="59695"/>
                </a:lnTo>
                <a:lnTo>
                  <a:pt x="15663" y="54673"/>
                </a:lnTo>
                <a:lnTo>
                  <a:pt x="41734" y="14020"/>
                </a:lnTo>
                <a:lnTo>
                  <a:pt x="54620" y="12008"/>
                </a:lnTo>
                <a:lnTo>
                  <a:pt x="89906" y="12008"/>
                </a:lnTo>
                <a:lnTo>
                  <a:pt x="81581" y="5756"/>
                </a:lnTo>
                <a:lnTo>
                  <a:pt x="72631" y="2061"/>
                </a:lnTo>
                <a:lnTo>
                  <a:pt x="60652" y="83"/>
                </a:lnTo>
                <a:lnTo>
                  <a:pt x="43589" y="0"/>
                </a:lnTo>
                <a:close/>
              </a:path>
              <a:path w="108585" h="116839">
                <a:moveTo>
                  <a:pt x="89906" y="12008"/>
                </a:moveTo>
                <a:lnTo>
                  <a:pt x="62118" y="12008"/>
                </a:lnTo>
                <a:lnTo>
                  <a:pt x="68884" y="13897"/>
                </a:lnTo>
                <a:lnTo>
                  <a:pt x="77025" y="19153"/>
                </a:lnTo>
                <a:lnTo>
                  <a:pt x="84132" y="26918"/>
                </a:lnTo>
                <a:lnTo>
                  <a:pt x="91220" y="41508"/>
                </a:lnTo>
                <a:lnTo>
                  <a:pt x="92484" y="53047"/>
                </a:lnTo>
                <a:lnTo>
                  <a:pt x="92163" y="71274"/>
                </a:lnTo>
                <a:lnTo>
                  <a:pt x="60991" y="102317"/>
                </a:lnTo>
                <a:lnTo>
                  <a:pt x="43937" y="102478"/>
                </a:lnTo>
                <a:lnTo>
                  <a:pt x="91446" y="102478"/>
                </a:lnTo>
                <a:lnTo>
                  <a:pt x="108045" y="65204"/>
                </a:lnTo>
                <a:lnTo>
                  <a:pt x="108293" y="48460"/>
                </a:lnTo>
                <a:lnTo>
                  <a:pt x="105549" y="36518"/>
                </a:lnTo>
                <a:lnTo>
                  <a:pt x="100061" y="23523"/>
                </a:lnTo>
                <a:lnTo>
                  <a:pt x="92328" y="13826"/>
                </a:lnTo>
                <a:lnTo>
                  <a:pt x="89906" y="120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37359" y="247975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9" y="61739"/>
                </a:lnTo>
                <a:lnTo>
                  <a:pt x="6079" y="73391"/>
                </a:lnTo>
                <a:lnTo>
                  <a:pt x="17722" y="84794"/>
                </a:lnTo>
                <a:lnTo>
                  <a:pt x="28392" y="90469"/>
                </a:lnTo>
                <a:lnTo>
                  <a:pt x="45446" y="90308"/>
                </a:lnTo>
                <a:lnTo>
                  <a:pt x="76618" y="59266"/>
                </a:lnTo>
                <a:lnTo>
                  <a:pt x="76939" y="41039"/>
                </a:lnTo>
                <a:lnTo>
                  <a:pt x="75675" y="29500"/>
                </a:lnTo>
                <a:lnTo>
                  <a:pt x="68587" y="14910"/>
                </a:lnTo>
                <a:lnTo>
                  <a:pt x="61480" y="7145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3" y="29275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45563" y="246774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9" y="0"/>
                </a:moveTo>
                <a:lnTo>
                  <a:pt x="10039" y="21542"/>
                </a:lnTo>
                <a:lnTo>
                  <a:pt x="0" y="59465"/>
                </a:lnTo>
                <a:lnTo>
                  <a:pt x="0" y="59693"/>
                </a:lnTo>
                <a:lnTo>
                  <a:pt x="11629" y="96053"/>
                </a:lnTo>
                <a:lnTo>
                  <a:pt x="45777" y="115807"/>
                </a:lnTo>
                <a:lnTo>
                  <a:pt x="61595" y="116404"/>
                </a:lnTo>
                <a:lnTo>
                  <a:pt x="73166" y="113479"/>
                </a:lnTo>
                <a:lnTo>
                  <a:pt x="86525" y="107067"/>
                </a:lnTo>
                <a:lnTo>
                  <a:pt x="91433" y="102478"/>
                </a:lnTo>
                <a:lnTo>
                  <a:pt x="43923" y="102478"/>
                </a:lnTo>
                <a:lnTo>
                  <a:pt x="33259" y="96802"/>
                </a:lnTo>
                <a:lnTo>
                  <a:pt x="21624" y="85399"/>
                </a:lnTo>
                <a:lnTo>
                  <a:pt x="17064" y="73748"/>
                </a:lnTo>
                <a:lnTo>
                  <a:pt x="15546" y="59693"/>
                </a:lnTo>
                <a:lnTo>
                  <a:pt x="15663" y="54677"/>
                </a:lnTo>
                <a:lnTo>
                  <a:pt x="41725" y="14020"/>
                </a:lnTo>
                <a:lnTo>
                  <a:pt x="54620" y="12008"/>
                </a:lnTo>
                <a:lnTo>
                  <a:pt x="89906" y="12008"/>
                </a:lnTo>
                <a:lnTo>
                  <a:pt x="81581" y="5756"/>
                </a:lnTo>
                <a:lnTo>
                  <a:pt x="72631" y="2061"/>
                </a:lnTo>
                <a:lnTo>
                  <a:pt x="60652" y="83"/>
                </a:lnTo>
                <a:lnTo>
                  <a:pt x="43589" y="0"/>
                </a:lnTo>
                <a:close/>
              </a:path>
              <a:path w="108585" h="116839">
                <a:moveTo>
                  <a:pt x="89906" y="12008"/>
                </a:moveTo>
                <a:lnTo>
                  <a:pt x="62118" y="12008"/>
                </a:lnTo>
                <a:lnTo>
                  <a:pt x="68884" y="13897"/>
                </a:lnTo>
                <a:lnTo>
                  <a:pt x="77024" y="19153"/>
                </a:lnTo>
                <a:lnTo>
                  <a:pt x="84131" y="26918"/>
                </a:lnTo>
                <a:lnTo>
                  <a:pt x="91219" y="41507"/>
                </a:lnTo>
                <a:lnTo>
                  <a:pt x="92484" y="53046"/>
                </a:lnTo>
                <a:lnTo>
                  <a:pt x="92162" y="71272"/>
                </a:lnTo>
                <a:lnTo>
                  <a:pt x="60991" y="102316"/>
                </a:lnTo>
                <a:lnTo>
                  <a:pt x="43923" y="102478"/>
                </a:lnTo>
                <a:lnTo>
                  <a:pt x="91433" y="102478"/>
                </a:lnTo>
                <a:lnTo>
                  <a:pt x="108038" y="65202"/>
                </a:lnTo>
                <a:lnTo>
                  <a:pt x="108293" y="48460"/>
                </a:lnTo>
                <a:lnTo>
                  <a:pt x="105549" y="36518"/>
                </a:lnTo>
                <a:lnTo>
                  <a:pt x="100061" y="23523"/>
                </a:lnTo>
                <a:lnTo>
                  <a:pt x="92328" y="13826"/>
                </a:lnTo>
                <a:lnTo>
                  <a:pt x="89906" y="120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61108" y="247975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9" y="61739"/>
                </a:lnTo>
                <a:lnTo>
                  <a:pt x="6079" y="73391"/>
                </a:lnTo>
                <a:lnTo>
                  <a:pt x="17715" y="84794"/>
                </a:lnTo>
                <a:lnTo>
                  <a:pt x="28379" y="90469"/>
                </a:lnTo>
                <a:lnTo>
                  <a:pt x="45446" y="90308"/>
                </a:lnTo>
                <a:lnTo>
                  <a:pt x="76618" y="59264"/>
                </a:lnTo>
                <a:lnTo>
                  <a:pt x="76939" y="41038"/>
                </a:lnTo>
                <a:lnTo>
                  <a:pt x="75675" y="29499"/>
                </a:lnTo>
                <a:lnTo>
                  <a:pt x="68587" y="14909"/>
                </a:lnTo>
                <a:lnTo>
                  <a:pt x="61479" y="7144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2" y="29277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96933" y="252568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96933" y="252568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28815" y="249380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64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28815" y="249380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64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875019" y="3377273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56128" y="5376643"/>
            <a:ext cx="995680" cy="685165"/>
          </a:xfrm>
          <a:custGeom>
            <a:avLst/>
            <a:gdLst/>
            <a:ahLst/>
            <a:cxnLst/>
            <a:rect l="l" t="t" r="r" b="b"/>
            <a:pathLst>
              <a:path w="995680" h="685164">
                <a:moveTo>
                  <a:pt x="0" y="684656"/>
                </a:moveTo>
                <a:lnTo>
                  <a:pt x="995409" y="684656"/>
                </a:lnTo>
                <a:lnTo>
                  <a:pt x="995409" y="0"/>
                </a:lnTo>
                <a:lnTo>
                  <a:pt x="0" y="0"/>
                </a:lnTo>
                <a:lnTo>
                  <a:pt x="0" y="68465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603579" y="4178887"/>
            <a:ext cx="2849245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linfadenectomía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pélvic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ganglio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aórtico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estadios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IIA1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(tumor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menor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cm).</a:t>
            </a:r>
            <a:endParaRPr sz="8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590879" y="5485877"/>
            <a:ext cx="2847340" cy="431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IIA1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recomiend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colposcópic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compromis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vaginal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planea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extensió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resección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vaginal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permit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marge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libr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tumoral.</a:t>
            </a:r>
            <a:endParaRPr sz="8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616279" y="4834016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82898" y="5787521"/>
            <a:ext cx="93662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177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8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BUEN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571731" y="3919272"/>
            <a:ext cx="2912110" cy="2134870"/>
          </a:xfrm>
          <a:custGeom>
            <a:avLst/>
            <a:gdLst/>
            <a:ahLst/>
            <a:cxnLst/>
            <a:rect l="l" t="t" r="r" b="b"/>
            <a:pathLst>
              <a:path w="2912110" h="2134870">
                <a:moveTo>
                  <a:pt x="0" y="2134849"/>
                </a:moveTo>
                <a:lnTo>
                  <a:pt x="2911946" y="2134849"/>
                </a:lnTo>
                <a:lnTo>
                  <a:pt x="2911946" y="0"/>
                </a:lnTo>
                <a:lnTo>
                  <a:pt x="0" y="0"/>
                </a:lnTo>
                <a:lnTo>
                  <a:pt x="0" y="2134849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71612" y="4734966"/>
            <a:ext cx="2912110" cy="0"/>
          </a:xfrm>
          <a:custGeom>
            <a:avLst/>
            <a:gdLst/>
            <a:ahLst/>
            <a:cxnLst/>
            <a:rect l="l" t="t" r="r" b="b"/>
            <a:pathLst>
              <a:path w="2912110">
                <a:moveTo>
                  <a:pt x="2911934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71612" y="5052485"/>
            <a:ext cx="2912110" cy="0"/>
          </a:xfrm>
          <a:custGeom>
            <a:avLst/>
            <a:gdLst/>
            <a:ahLst/>
            <a:cxnLst/>
            <a:rect l="l" t="t" r="r" b="b"/>
            <a:pathLst>
              <a:path w="2912110">
                <a:moveTo>
                  <a:pt x="2911934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71612" y="5369989"/>
            <a:ext cx="2912110" cy="0"/>
          </a:xfrm>
          <a:custGeom>
            <a:avLst/>
            <a:gdLst/>
            <a:ahLst/>
            <a:cxnLst/>
            <a:rect l="l" t="t" r="r" b="b"/>
            <a:pathLst>
              <a:path w="2912110">
                <a:moveTo>
                  <a:pt x="2911934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636465" y="515643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0" y="0"/>
                </a:moveTo>
                <a:lnTo>
                  <a:pt x="10034" y="21536"/>
                </a:lnTo>
                <a:lnTo>
                  <a:pt x="0" y="59458"/>
                </a:lnTo>
                <a:lnTo>
                  <a:pt x="0" y="59700"/>
                </a:lnTo>
                <a:lnTo>
                  <a:pt x="11622" y="96068"/>
                </a:lnTo>
                <a:lnTo>
                  <a:pt x="45775" y="115816"/>
                </a:lnTo>
                <a:lnTo>
                  <a:pt x="61598" y="116415"/>
                </a:lnTo>
                <a:lnTo>
                  <a:pt x="73170" y="113486"/>
                </a:lnTo>
                <a:lnTo>
                  <a:pt x="86530" y="107076"/>
                </a:lnTo>
                <a:lnTo>
                  <a:pt x="91454" y="102477"/>
                </a:lnTo>
                <a:lnTo>
                  <a:pt x="43926" y="102477"/>
                </a:lnTo>
                <a:lnTo>
                  <a:pt x="33257" y="96807"/>
                </a:lnTo>
                <a:lnTo>
                  <a:pt x="21612" y="85410"/>
                </a:lnTo>
                <a:lnTo>
                  <a:pt x="17055" y="73754"/>
                </a:lnTo>
                <a:lnTo>
                  <a:pt x="15539" y="59700"/>
                </a:lnTo>
                <a:lnTo>
                  <a:pt x="15658" y="54677"/>
                </a:lnTo>
                <a:lnTo>
                  <a:pt x="41720" y="14014"/>
                </a:lnTo>
                <a:lnTo>
                  <a:pt x="54604" y="12001"/>
                </a:lnTo>
                <a:lnTo>
                  <a:pt x="89880" y="12001"/>
                </a:lnTo>
                <a:lnTo>
                  <a:pt x="81579" y="5763"/>
                </a:lnTo>
                <a:lnTo>
                  <a:pt x="72626" y="2068"/>
                </a:lnTo>
                <a:lnTo>
                  <a:pt x="60651" y="85"/>
                </a:lnTo>
                <a:lnTo>
                  <a:pt x="43590" y="0"/>
                </a:lnTo>
                <a:close/>
              </a:path>
              <a:path w="108585" h="116839">
                <a:moveTo>
                  <a:pt x="89880" y="12001"/>
                </a:moveTo>
                <a:lnTo>
                  <a:pt x="62115" y="12001"/>
                </a:lnTo>
                <a:lnTo>
                  <a:pt x="68890" y="13894"/>
                </a:lnTo>
                <a:lnTo>
                  <a:pt x="77027" y="19153"/>
                </a:lnTo>
                <a:lnTo>
                  <a:pt x="84131" y="26918"/>
                </a:lnTo>
                <a:lnTo>
                  <a:pt x="91215" y="41517"/>
                </a:lnTo>
                <a:lnTo>
                  <a:pt x="92480" y="53049"/>
                </a:lnTo>
                <a:lnTo>
                  <a:pt x="92159" y="71285"/>
                </a:lnTo>
                <a:lnTo>
                  <a:pt x="60987" y="102315"/>
                </a:lnTo>
                <a:lnTo>
                  <a:pt x="43926" y="102477"/>
                </a:lnTo>
                <a:lnTo>
                  <a:pt x="91454" y="102477"/>
                </a:lnTo>
                <a:lnTo>
                  <a:pt x="108044" y="65215"/>
                </a:lnTo>
                <a:lnTo>
                  <a:pt x="108298" y="48475"/>
                </a:lnTo>
                <a:lnTo>
                  <a:pt x="105551" y="36535"/>
                </a:lnTo>
                <a:lnTo>
                  <a:pt x="100051" y="23540"/>
                </a:lnTo>
                <a:lnTo>
                  <a:pt x="92322" y="13836"/>
                </a:lnTo>
                <a:lnTo>
                  <a:pt x="89880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52003" y="516844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7" y="61753"/>
                </a:lnTo>
                <a:lnTo>
                  <a:pt x="6073" y="73408"/>
                </a:lnTo>
                <a:lnTo>
                  <a:pt x="17718" y="84806"/>
                </a:lnTo>
                <a:lnTo>
                  <a:pt x="28387" y="90475"/>
                </a:lnTo>
                <a:lnTo>
                  <a:pt x="45448" y="90314"/>
                </a:lnTo>
                <a:lnTo>
                  <a:pt x="76621" y="59284"/>
                </a:lnTo>
                <a:lnTo>
                  <a:pt x="76941" y="41048"/>
                </a:lnTo>
                <a:lnTo>
                  <a:pt x="75677" y="29515"/>
                </a:lnTo>
                <a:lnTo>
                  <a:pt x="68592" y="14916"/>
                </a:lnTo>
                <a:lnTo>
                  <a:pt x="61488" y="7151"/>
                </a:lnTo>
                <a:lnTo>
                  <a:pt x="53352" y="1892"/>
                </a:lnTo>
                <a:lnTo>
                  <a:pt x="46576" y="0"/>
                </a:lnTo>
                <a:lnTo>
                  <a:pt x="39066" y="0"/>
                </a:lnTo>
                <a:lnTo>
                  <a:pt x="2062" y="29277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760207" y="515643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7" y="0"/>
                </a:moveTo>
                <a:lnTo>
                  <a:pt x="10032" y="21535"/>
                </a:lnTo>
                <a:lnTo>
                  <a:pt x="0" y="59458"/>
                </a:lnTo>
                <a:lnTo>
                  <a:pt x="0" y="59698"/>
                </a:lnTo>
                <a:lnTo>
                  <a:pt x="11620" y="96066"/>
                </a:lnTo>
                <a:lnTo>
                  <a:pt x="45768" y="115816"/>
                </a:lnTo>
                <a:lnTo>
                  <a:pt x="61595" y="116414"/>
                </a:lnTo>
                <a:lnTo>
                  <a:pt x="73168" y="113486"/>
                </a:lnTo>
                <a:lnTo>
                  <a:pt x="86527" y="107076"/>
                </a:lnTo>
                <a:lnTo>
                  <a:pt x="91448" y="102477"/>
                </a:lnTo>
                <a:lnTo>
                  <a:pt x="43923" y="102477"/>
                </a:lnTo>
                <a:lnTo>
                  <a:pt x="33252" y="96808"/>
                </a:lnTo>
                <a:lnTo>
                  <a:pt x="21608" y="85407"/>
                </a:lnTo>
                <a:lnTo>
                  <a:pt x="17047" y="73753"/>
                </a:lnTo>
                <a:lnTo>
                  <a:pt x="15526" y="59698"/>
                </a:lnTo>
                <a:lnTo>
                  <a:pt x="15646" y="54676"/>
                </a:lnTo>
                <a:lnTo>
                  <a:pt x="41714" y="14014"/>
                </a:lnTo>
                <a:lnTo>
                  <a:pt x="54601" y="12001"/>
                </a:lnTo>
                <a:lnTo>
                  <a:pt x="89872" y="12001"/>
                </a:lnTo>
                <a:lnTo>
                  <a:pt x="81573" y="5766"/>
                </a:lnTo>
                <a:lnTo>
                  <a:pt x="72623" y="2069"/>
                </a:lnTo>
                <a:lnTo>
                  <a:pt x="60647" y="85"/>
                </a:lnTo>
                <a:lnTo>
                  <a:pt x="43587" y="0"/>
                </a:lnTo>
                <a:close/>
              </a:path>
              <a:path w="108585" h="116839">
                <a:moveTo>
                  <a:pt x="89872" y="12001"/>
                </a:moveTo>
                <a:lnTo>
                  <a:pt x="62115" y="12001"/>
                </a:lnTo>
                <a:lnTo>
                  <a:pt x="68890" y="13894"/>
                </a:lnTo>
                <a:lnTo>
                  <a:pt x="77024" y="19152"/>
                </a:lnTo>
                <a:lnTo>
                  <a:pt x="84129" y="26917"/>
                </a:lnTo>
                <a:lnTo>
                  <a:pt x="91210" y="41516"/>
                </a:lnTo>
                <a:lnTo>
                  <a:pt x="92479" y="53049"/>
                </a:lnTo>
                <a:lnTo>
                  <a:pt x="92159" y="71283"/>
                </a:lnTo>
                <a:lnTo>
                  <a:pt x="60988" y="102315"/>
                </a:lnTo>
                <a:lnTo>
                  <a:pt x="43923" y="102477"/>
                </a:lnTo>
                <a:lnTo>
                  <a:pt x="91448" y="102477"/>
                </a:lnTo>
                <a:lnTo>
                  <a:pt x="108042" y="65213"/>
                </a:lnTo>
                <a:lnTo>
                  <a:pt x="108298" y="48474"/>
                </a:lnTo>
                <a:lnTo>
                  <a:pt x="105549" y="36533"/>
                </a:lnTo>
                <a:lnTo>
                  <a:pt x="100046" y="23539"/>
                </a:lnTo>
                <a:lnTo>
                  <a:pt x="92315" y="13836"/>
                </a:lnTo>
                <a:lnTo>
                  <a:pt x="89872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775734" y="516844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20" y="61751"/>
                </a:lnTo>
                <a:lnTo>
                  <a:pt x="6082" y="73406"/>
                </a:lnTo>
                <a:lnTo>
                  <a:pt x="17725" y="84806"/>
                </a:lnTo>
                <a:lnTo>
                  <a:pt x="28397" y="90476"/>
                </a:lnTo>
                <a:lnTo>
                  <a:pt x="45462" y="90314"/>
                </a:lnTo>
                <a:lnTo>
                  <a:pt x="76633" y="59282"/>
                </a:lnTo>
                <a:lnTo>
                  <a:pt x="76953" y="41047"/>
                </a:lnTo>
                <a:lnTo>
                  <a:pt x="75684" y="29515"/>
                </a:lnTo>
                <a:lnTo>
                  <a:pt x="68603" y="14916"/>
                </a:lnTo>
                <a:lnTo>
                  <a:pt x="61497" y="7151"/>
                </a:lnTo>
                <a:lnTo>
                  <a:pt x="53364" y="1892"/>
                </a:lnTo>
                <a:lnTo>
                  <a:pt x="46588" y="0"/>
                </a:lnTo>
                <a:lnTo>
                  <a:pt x="39075" y="0"/>
                </a:lnTo>
                <a:lnTo>
                  <a:pt x="2066" y="29276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883950" y="515643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5" y="0"/>
                </a:moveTo>
                <a:lnTo>
                  <a:pt x="10027" y="21535"/>
                </a:lnTo>
                <a:lnTo>
                  <a:pt x="0" y="59458"/>
                </a:lnTo>
                <a:lnTo>
                  <a:pt x="0" y="59696"/>
                </a:lnTo>
                <a:lnTo>
                  <a:pt x="11615" y="96064"/>
                </a:lnTo>
                <a:lnTo>
                  <a:pt x="45763" y="115815"/>
                </a:lnTo>
                <a:lnTo>
                  <a:pt x="61586" y="116414"/>
                </a:lnTo>
                <a:lnTo>
                  <a:pt x="73163" y="113486"/>
                </a:lnTo>
                <a:lnTo>
                  <a:pt x="86518" y="107078"/>
                </a:lnTo>
                <a:lnTo>
                  <a:pt x="91443" y="102477"/>
                </a:lnTo>
                <a:lnTo>
                  <a:pt x="43919" y="102477"/>
                </a:lnTo>
                <a:lnTo>
                  <a:pt x="33247" y="96808"/>
                </a:lnTo>
                <a:lnTo>
                  <a:pt x="21603" y="85410"/>
                </a:lnTo>
                <a:lnTo>
                  <a:pt x="17045" y="73754"/>
                </a:lnTo>
                <a:lnTo>
                  <a:pt x="15526" y="59696"/>
                </a:lnTo>
                <a:lnTo>
                  <a:pt x="15645" y="54685"/>
                </a:lnTo>
                <a:lnTo>
                  <a:pt x="41701" y="14016"/>
                </a:lnTo>
                <a:lnTo>
                  <a:pt x="54589" y="12001"/>
                </a:lnTo>
                <a:lnTo>
                  <a:pt x="89867" y="12001"/>
                </a:lnTo>
                <a:lnTo>
                  <a:pt x="81572" y="5765"/>
                </a:lnTo>
                <a:lnTo>
                  <a:pt x="72622" y="2068"/>
                </a:lnTo>
                <a:lnTo>
                  <a:pt x="60645" y="85"/>
                </a:lnTo>
                <a:lnTo>
                  <a:pt x="43585" y="0"/>
                </a:lnTo>
                <a:close/>
              </a:path>
              <a:path w="108585" h="116839">
                <a:moveTo>
                  <a:pt x="89867" y="12001"/>
                </a:moveTo>
                <a:lnTo>
                  <a:pt x="62115" y="12001"/>
                </a:lnTo>
                <a:lnTo>
                  <a:pt x="68875" y="13893"/>
                </a:lnTo>
                <a:lnTo>
                  <a:pt x="77023" y="19152"/>
                </a:lnTo>
                <a:lnTo>
                  <a:pt x="84127" y="26917"/>
                </a:lnTo>
                <a:lnTo>
                  <a:pt x="91211" y="41517"/>
                </a:lnTo>
                <a:lnTo>
                  <a:pt x="92479" y="53049"/>
                </a:lnTo>
                <a:lnTo>
                  <a:pt x="92158" y="71284"/>
                </a:lnTo>
                <a:lnTo>
                  <a:pt x="60985" y="102315"/>
                </a:lnTo>
                <a:lnTo>
                  <a:pt x="43919" y="102477"/>
                </a:lnTo>
                <a:lnTo>
                  <a:pt x="91443" y="102477"/>
                </a:lnTo>
                <a:lnTo>
                  <a:pt x="108031" y="65217"/>
                </a:lnTo>
                <a:lnTo>
                  <a:pt x="108286" y="48478"/>
                </a:lnTo>
                <a:lnTo>
                  <a:pt x="105544" y="36537"/>
                </a:lnTo>
                <a:lnTo>
                  <a:pt x="100041" y="23544"/>
                </a:lnTo>
                <a:lnTo>
                  <a:pt x="92311" y="13838"/>
                </a:lnTo>
                <a:lnTo>
                  <a:pt x="89867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899476" y="516844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9" y="61753"/>
                </a:lnTo>
                <a:lnTo>
                  <a:pt x="6076" y="73409"/>
                </a:lnTo>
                <a:lnTo>
                  <a:pt x="17720" y="84807"/>
                </a:lnTo>
                <a:lnTo>
                  <a:pt x="28393" y="90476"/>
                </a:lnTo>
                <a:lnTo>
                  <a:pt x="45459" y="90314"/>
                </a:lnTo>
                <a:lnTo>
                  <a:pt x="76632" y="59283"/>
                </a:lnTo>
                <a:lnTo>
                  <a:pt x="76952" y="41048"/>
                </a:lnTo>
                <a:lnTo>
                  <a:pt x="75684" y="29516"/>
                </a:lnTo>
                <a:lnTo>
                  <a:pt x="68601" y="14916"/>
                </a:lnTo>
                <a:lnTo>
                  <a:pt x="61497" y="7151"/>
                </a:lnTo>
                <a:lnTo>
                  <a:pt x="53349" y="1892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82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007680" y="515644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7" y="0"/>
                </a:moveTo>
                <a:lnTo>
                  <a:pt x="10032" y="21534"/>
                </a:lnTo>
                <a:lnTo>
                  <a:pt x="0" y="59457"/>
                </a:lnTo>
                <a:lnTo>
                  <a:pt x="0" y="59699"/>
                </a:lnTo>
                <a:lnTo>
                  <a:pt x="11627" y="96064"/>
                </a:lnTo>
                <a:lnTo>
                  <a:pt x="45776" y="115815"/>
                </a:lnTo>
                <a:lnTo>
                  <a:pt x="61596" y="116413"/>
                </a:lnTo>
                <a:lnTo>
                  <a:pt x="73172" y="113485"/>
                </a:lnTo>
                <a:lnTo>
                  <a:pt x="86526" y="107075"/>
                </a:lnTo>
                <a:lnTo>
                  <a:pt x="91451" y="102475"/>
                </a:lnTo>
                <a:lnTo>
                  <a:pt x="43923" y="102475"/>
                </a:lnTo>
                <a:lnTo>
                  <a:pt x="33253" y="96806"/>
                </a:lnTo>
                <a:lnTo>
                  <a:pt x="21609" y="85409"/>
                </a:lnTo>
                <a:lnTo>
                  <a:pt x="17052" y="73753"/>
                </a:lnTo>
                <a:lnTo>
                  <a:pt x="15536" y="59699"/>
                </a:lnTo>
                <a:lnTo>
                  <a:pt x="15654" y="54682"/>
                </a:lnTo>
                <a:lnTo>
                  <a:pt x="41709" y="14014"/>
                </a:lnTo>
                <a:lnTo>
                  <a:pt x="54601" y="12000"/>
                </a:lnTo>
                <a:lnTo>
                  <a:pt x="89877" y="12000"/>
                </a:lnTo>
                <a:lnTo>
                  <a:pt x="81577" y="5762"/>
                </a:lnTo>
                <a:lnTo>
                  <a:pt x="72628" y="2066"/>
                </a:lnTo>
                <a:lnTo>
                  <a:pt x="60650" y="84"/>
                </a:lnTo>
                <a:lnTo>
                  <a:pt x="43587" y="0"/>
                </a:lnTo>
                <a:close/>
              </a:path>
              <a:path w="108585" h="116839">
                <a:moveTo>
                  <a:pt x="89877" y="12000"/>
                </a:moveTo>
                <a:lnTo>
                  <a:pt x="62124" y="12000"/>
                </a:lnTo>
                <a:lnTo>
                  <a:pt x="68887" y="13893"/>
                </a:lnTo>
                <a:lnTo>
                  <a:pt x="77030" y="19151"/>
                </a:lnTo>
                <a:lnTo>
                  <a:pt x="84129" y="26916"/>
                </a:lnTo>
                <a:lnTo>
                  <a:pt x="91216" y="41518"/>
                </a:lnTo>
                <a:lnTo>
                  <a:pt x="92485" y="53051"/>
                </a:lnTo>
                <a:lnTo>
                  <a:pt x="92165" y="71287"/>
                </a:lnTo>
                <a:lnTo>
                  <a:pt x="60984" y="102314"/>
                </a:lnTo>
                <a:lnTo>
                  <a:pt x="43923" y="102475"/>
                </a:lnTo>
                <a:lnTo>
                  <a:pt x="91451" y="102475"/>
                </a:lnTo>
                <a:lnTo>
                  <a:pt x="108042" y="65214"/>
                </a:lnTo>
                <a:lnTo>
                  <a:pt x="108296" y="48475"/>
                </a:lnTo>
                <a:lnTo>
                  <a:pt x="105549" y="36534"/>
                </a:lnTo>
                <a:lnTo>
                  <a:pt x="100048" y="23540"/>
                </a:lnTo>
                <a:lnTo>
                  <a:pt x="92319" y="13835"/>
                </a:lnTo>
                <a:lnTo>
                  <a:pt x="89877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023216" y="516844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7" y="61753"/>
                </a:lnTo>
                <a:lnTo>
                  <a:pt x="6073" y="73408"/>
                </a:lnTo>
                <a:lnTo>
                  <a:pt x="17718" y="84806"/>
                </a:lnTo>
                <a:lnTo>
                  <a:pt x="28387" y="90475"/>
                </a:lnTo>
                <a:lnTo>
                  <a:pt x="45448" y="90314"/>
                </a:lnTo>
                <a:lnTo>
                  <a:pt x="76629" y="59286"/>
                </a:lnTo>
                <a:lnTo>
                  <a:pt x="76949" y="41051"/>
                </a:lnTo>
                <a:lnTo>
                  <a:pt x="75680" y="29518"/>
                </a:lnTo>
                <a:lnTo>
                  <a:pt x="68593" y="14916"/>
                </a:lnTo>
                <a:lnTo>
                  <a:pt x="61495" y="7150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1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59053" y="521438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90914" y="518251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56128" y="5059141"/>
            <a:ext cx="995680" cy="301625"/>
          </a:xfrm>
          <a:custGeom>
            <a:avLst/>
            <a:gdLst/>
            <a:ahLst/>
            <a:cxnLst/>
            <a:rect l="l" t="t" r="r" b="b"/>
            <a:pathLst>
              <a:path w="995680" h="301625">
                <a:moveTo>
                  <a:pt x="0" y="301430"/>
                </a:moveTo>
                <a:lnTo>
                  <a:pt x="995409" y="301430"/>
                </a:lnTo>
                <a:lnTo>
                  <a:pt x="995409" y="0"/>
                </a:lnTo>
                <a:lnTo>
                  <a:pt x="0" y="0"/>
                </a:lnTo>
                <a:lnTo>
                  <a:pt x="0" y="30143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56128" y="4736313"/>
            <a:ext cx="995680" cy="305435"/>
          </a:xfrm>
          <a:custGeom>
            <a:avLst/>
            <a:gdLst/>
            <a:ahLst/>
            <a:cxnLst/>
            <a:rect l="l" t="t" r="r" b="b"/>
            <a:pathLst>
              <a:path w="995680" h="305435">
                <a:moveTo>
                  <a:pt x="0" y="304860"/>
                </a:moveTo>
                <a:lnTo>
                  <a:pt x="995409" y="304860"/>
                </a:lnTo>
                <a:lnTo>
                  <a:pt x="995409" y="0"/>
                </a:lnTo>
                <a:lnTo>
                  <a:pt x="0" y="0"/>
                </a:lnTo>
                <a:lnTo>
                  <a:pt x="0" y="30486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56128" y="3909796"/>
            <a:ext cx="995680" cy="808355"/>
          </a:xfrm>
          <a:custGeom>
            <a:avLst/>
            <a:gdLst/>
            <a:ahLst/>
            <a:cxnLst/>
            <a:rect l="l" t="t" r="r" b="b"/>
            <a:pathLst>
              <a:path w="995680" h="808354">
                <a:moveTo>
                  <a:pt x="0" y="808314"/>
                </a:moveTo>
                <a:lnTo>
                  <a:pt x="995409" y="808314"/>
                </a:lnTo>
                <a:lnTo>
                  <a:pt x="995409" y="0"/>
                </a:lnTo>
                <a:lnTo>
                  <a:pt x="0" y="0"/>
                </a:lnTo>
                <a:lnTo>
                  <a:pt x="0" y="80831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579671" y="4191625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1955" marR="5080" indent="-38989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8.1</a:t>
            </a:r>
            <a:endParaRPr sz="8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78754" y="4764947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0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48048" y="5079808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99438" y="542021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1" y="0"/>
                </a:moveTo>
                <a:lnTo>
                  <a:pt x="120365" y="6260"/>
                </a:lnTo>
                <a:lnTo>
                  <a:pt x="83314" y="22227"/>
                </a:lnTo>
                <a:lnTo>
                  <a:pt x="51506" y="46918"/>
                </a:lnTo>
                <a:lnTo>
                  <a:pt x="26238" y="79353"/>
                </a:lnTo>
                <a:lnTo>
                  <a:pt x="8807" y="118550"/>
                </a:lnTo>
                <a:lnTo>
                  <a:pt x="511" y="163530"/>
                </a:lnTo>
                <a:lnTo>
                  <a:pt x="0" y="179638"/>
                </a:lnTo>
                <a:lnTo>
                  <a:pt x="1742" y="193704"/>
                </a:lnTo>
                <a:lnTo>
                  <a:pt x="13756" y="233371"/>
                </a:lnTo>
                <a:lnTo>
                  <a:pt x="35029" y="268178"/>
                </a:lnTo>
                <a:lnTo>
                  <a:pt x="64380" y="296760"/>
                </a:lnTo>
                <a:lnTo>
                  <a:pt x="100627" y="317751"/>
                </a:lnTo>
                <a:lnTo>
                  <a:pt x="142589" y="329788"/>
                </a:lnTo>
                <a:lnTo>
                  <a:pt x="173154" y="332163"/>
                </a:lnTo>
                <a:lnTo>
                  <a:pt x="187697" y="330881"/>
                </a:lnTo>
                <a:lnTo>
                  <a:pt x="228796" y="319915"/>
                </a:lnTo>
                <a:lnTo>
                  <a:pt x="264967" y="299408"/>
                </a:lnTo>
                <a:lnTo>
                  <a:pt x="294750" y="270817"/>
                </a:lnTo>
                <a:lnTo>
                  <a:pt x="316688" y="235600"/>
                </a:lnTo>
                <a:lnTo>
                  <a:pt x="329323" y="195216"/>
                </a:lnTo>
                <a:lnTo>
                  <a:pt x="331858" y="166143"/>
                </a:lnTo>
                <a:lnTo>
                  <a:pt x="331503" y="155203"/>
                </a:lnTo>
                <a:lnTo>
                  <a:pt x="323347" y="113604"/>
                </a:lnTo>
                <a:lnTo>
                  <a:pt x="305382" y="76427"/>
                </a:lnTo>
                <a:lnTo>
                  <a:pt x="278905" y="45075"/>
                </a:lnTo>
                <a:lnTo>
                  <a:pt x="245212" y="20951"/>
                </a:lnTo>
                <a:lnTo>
                  <a:pt x="205599" y="5458"/>
                </a:lnTo>
                <a:lnTo>
                  <a:pt x="161361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99438" y="542021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8" y="166143"/>
                </a:moveTo>
                <a:lnTo>
                  <a:pt x="326235" y="209162"/>
                </a:lnTo>
                <a:lnTo>
                  <a:pt x="310337" y="247985"/>
                </a:lnTo>
                <a:lnTo>
                  <a:pt x="285622" y="281156"/>
                </a:lnTo>
                <a:lnTo>
                  <a:pt x="253548" y="307214"/>
                </a:lnTo>
                <a:lnTo>
                  <a:pt x="215572" y="324703"/>
                </a:lnTo>
                <a:lnTo>
                  <a:pt x="173154" y="332163"/>
                </a:lnTo>
                <a:lnTo>
                  <a:pt x="157641" y="331574"/>
                </a:lnTo>
                <a:lnTo>
                  <a:pt x="114038" y="322826"/>
                </a:lnTo>
                <a:lnTo>
                  <a:pt x="75755" y="304667"/>
                </a:lnTo>
                <a:lnTo>
                  <a:pt x="43974" y="278464"/>
                </a:lnTo>
                <a:lnTo>
                  <a:pt x="19876" y="245581"/>
                </a:lnTo>
                <a:lnTo>
                  <a:pt x="4645" y="207382"/>
                </a:lnTo>
                <a:lnTo>
                  <a:pt x="0" y="179638"/>
                </a:lnTo>
                <a:lnTo>
                  <a:pt x="511" y="163530"/>
                </a:lnTo>
                <a:lnTo>
                  <a:pt x="8807" y="118550"/>
                </a:lnTo>
                <a:lnTo>
                  <a:pt x="26238" y="79353"/>
                </a:lnTo>
                <a:lnTo>
                  <a:pt x="51506" y="46918"/>
                </a:lnTo>
                <a:lnTo>
                  <a:pt x="83314" y="22227"/>
                </a:lnTo>
                <a:lnTo>
                  <a:pt x="120365" y="6260"/>
                </a:lnTo>
                <a:lnTo>
                  <a:pt x="161361" y="0"/>
                </a:lnTo>
                <a:lnTo>
                  <a:pt x="176541" y="618"/>
                </a:lnTo>
                <a:lnTo>
                  <a:pt x="219381" y="9577"/>
                </a:lnTo>
                <a:lnTo>
                  <a:pt x="257165" y="28102"/>
                </a:lnTo>
                <a:lnTo>
                  <a:pt x="288597" y="54792"/>
                </a:lnTo>
                <a:lnTo>
                  <a:pt x="312380" y="88241"/>
                </a:lnTo>
                <a:lnTo>
                  <a:pt x="327220" y="127048"/>
                </a:lnTo>
                <a:lnTo>
                  <a:pt x="331858" y="166143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963167" y="5621842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8" y="37871"/>
                </a:moveTo>
                <a:lnTo>
                  <a:pt x="0" y="11868"/>
                </a:lnTo>
                <a:lnTo>
                  <a:pt x="109667" y="0"/>
                </a:lnTo>
                <a:lnTo>
                  <a:pt x="200119" y="21476"/>
                </a:lnTo>
                <a:lnTo>
                  <a:pt x="42458" y="37871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972872" y="5502672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5" y="61828"/>
                </a:moveTo>
                <a:lnTo>
                  <a:pt x="17678" y="62709"/>
                </a:lnTo>
                <a:lnTo>
                  <a:pt x="0" y="86163"/>
                </a:lnTo>
                <a:lnTo>
                  <a:pt x="3941" y="87916"/>
                </a:lnTo>
                <a:lnTo>
                  <a:pt x="77781" y="142530"/>
                </a:lnTo>
                <a:lnTo>
                  <a:pt x="83996" y="141945"/>
                </a:lnTo>
                <a:lnTo>
                  <a:pt x="124210" y="98773"/>
                </a:lnTo>
                <a:lnTo>
                  <a:pt x="73913" y="98773"/>
                </a:lnTo>
                <a:lnTo>
                  <a:pt x="23585" y="61828"/>
                </a:lnTo>
                <a:close/>
              </a:path>
              <a:path w="208915" h="142875">
                <a:moveTo>
                  <a:pt x="197595" y="0"/>
                </a:moveTo>
                <a:lnTo>
                  <a:pt x="191676" y="225"/>
                </a:lnTo>
                <a:lnTo>
                  <a:pt x="188177" y="3986"/>
                </a:lnTo>
                <a:lnTo>
                  <a:pt x="83627" y="94414"/>
                </a:lnTo>
                <a:lnTo>
                  <a:pt x="80150" y="98179"/>
                </a:lnTo>
                <a:lnTo>
                  <a:pt x="73913" y="98773"/>
                </a:lnTo>
                <a:lnTo>
                  <a:pt x="124210" y="98773"/>
                </a:lnTo>
                <a:lnTo>
                  <a:pt x="205060" y="11954"/>
                </a:lnTo>
                <a:lnTo>
                  <a:pt x="208595" y="9512"/>
                </a:lnTo>
                <a:lnTo>
                  <a:pt x="204846" y="6022"/>
                </a:lnTo>
                <a:lnTo>
                  <a:pt x="201344" y="3499"/>
                </a:lnTo>
                <a:lnTo>
                  <a:pt x="19759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85209" y="5409507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52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8" y="341375"/>
                </a:lnTo>
                <a:lnTo>
                  <a:pt x="106139" y="344423"/>
                </a:lnTo>
                <a:lnTo>
                  <a:pt x="117885" y="347471"/>
                </a:lnTo>
                <a:lnTo>
                  <a:pt x="130344" y="353567"/>
                </a:lnTo>
                <a:lnTo>
                  <a:pt x="143686" y="356615"/>
                </a:lnTo>
                <a:lnTo>
                  <a:pt x="207297" y="356615"/>
                </a:lnTo>
                <a:lnTo>
                  <a:pt x="213786" y="353567"/>
                </a:lnTo>
                <a:lnTo>
                  <a:pt x="220132" y="353567"/>
                </a:lnTo>
                <a:lnTo>
                  <a:pt x="224333" y="350519"/>
                </a:lnTo>
                <a:lnTo>
                  <a:pt x="232693" y="350519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4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197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70">
                <a:moveTo>
                  <a:pt x="93269" y="304799"/>
                </a:moveTo>
                <a:lnTo>
                  <a:pt x="45384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6" y="316991"/>
                </a:lnTo>
                <a:lnTo>
                  <a:pt x="65827" y="323087"/>
                </a:lnTo>
                <a:lnTo>
                  <a:pt x="71399" y="326135"/>
                </a:lnTo>
                <a:lnTo>
                  <a:pt x="74197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6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8" y="320039"/>
                </a:lnTo>
                <a:lnTo>
                  <a:pt x="118917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3269" y="304799"/>
                </a:lnTo>
                <a:close/>
              </a:path>
              <a:path w="360044" h="356870">
                <a:moveTo>
                  <a:pt x="308844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78" y="307847"/>
                </a:lnTo>
                <a:lnTo>
                  <a:pt x="261457" y="307847"/>
                </a:lnTo>
                <a:lnTo>
                  <a:pt x="258327" y="310895"/>
                </a:lnTo>
                <a:lnTo>
                  <a:pt x="255172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80" y="316991"/>
                </a:lnTo>
                <a:lnTo>
                  <a:pt x="238789" y="320039"/>
                </a:lnTo>
                <a:lnTo>
                  <a:pt x="235217" y="320039"/>
                </a:lnTo>
                <a:lnTo>
                  <a:pt x="228240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9" y="304799"/>
                </a:lnTo>
                <a:lnTo>
                  <a:pt x="308844" y="301751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02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598" y="304799"/>
                </a:lnTo>
                <a:lnTo>
                  <a:pt x="90769" y="304799"/>
                </a:lnTo>
                <a:lnTo>
                  <a:pt x="88447" y="301751"/>
                </a:lnTo>
                <a:lnTo>
                  <a:pt x="83768" y="298703"/>
                </a:lnTo>
                <a:lnTo>
                  <a:pt x="80650" y="295655"/>
                </a:lnTo>
                <a:close/>
              </a:path>
              <a:path w="360044" h="356870">
                <a:moveTo>
                  <a:pt x="327443" y="73151"/>
                </a:moveTo>
                <a:lnTo>
                  <a:pt x="308332" y="73151"/>
                </a:lnTo>
                <a:lnTo>
                  <a:pt x="309786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32877" y="121919"/>
                </a:lnTo>
                <a:lnTo>
                  <a:pt x="341065" y="161543"/>
                </a:lnTo>
                <a:lnTo>
                  <a:pt x="341148" y="173735"/>
                </a:lnTo>
                <a:lnTo>
                  <a:pt x="340251" y="185927"/>
                </a:lnTo>
                <a:lnTo>
                  <a:pt x="330726" y="228599"/>
                </a:lnTo>
                <a:lnTo>
                  <a:pt x="319457" y="249935"/>
                </a:lnTo>
                <a:lnTo>
                  <a:pt x="312271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90" y="277367"/>
                </a:lnTo>
                <a:lnTo>
                  <a:pt x="297094" y="280415"/>
                </a:lnTo>
                <a:lnTo>
                  <a:pt x="293534" y="283463"/>
                </a:lnTo>
                <a:lnTo>
                  <a:pt x="291760" y="286511"/>
                </a:lnTo>
                <a:lnTo>
                  <a:pt x="284497" y="292607"/>
                </a:lnTo>
                <a:lnTo>
                  <a:pt x="278675" y="298703"/>
                </a:lnTo>
                <a:lnTo>
                  <a:pt x="273125" y="301751"/>
                </a:lnTo>
                <a:lnTo>
                  <a:pt x="310810" y="301751"/>
                </a:lnTo>
                <a:lnTo>
                  <a:pt x="314727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592" y="277367"/>
                </a:lnTo>
                <a:lnTo>
                  <a:pt x="335648" y="268223"/>
                </a:lnTo>
                <a:lnTo>
                  <a:pt x="351299" y="231647"/>
                </a:lnTo>
                <a:lnTo>
                  <a:pt x="359845" y="182879"/>
                </a:lnTo>
                <a:lnTo>
                  <a:pt x="359708" y="170687"/>
                </a:lnTo>
                <a:lnTo>
                  <a:pt x="350394" y="118871"/>
                </a:lnTo>
                <a:lnTo>
                  <a:pt x="340424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29370" y="76199"/>
                </a:lnTo>
                <a:lnTo>
                  <a:pt x="327443" y="73151"/>
                </a:lnTo>
                <a:close/>
              </a:path>
              <a:path w="360044" h="356870">
                <a:moveTo>
                  <a:pt x="209813" y="0"/>
                </a:moveTo>
                <a:lnTo>
                  <a:pt x="148976" y="0"/>
                </a:lnTo>
                <a:lnTo>
                  <a:pt x="133269" y="3047"/>
                </a:lnTo>
                <a:lnTo>
                  <a:pt x="121858" y="6095"/>
                </a:lnTo>
                <a:lnTo>
                  <a:pt x="75881" y="30479"/>
                </a:lnTo>
                <a:lnTo>
                  <a:pt x="64393" y="39623"/>
                </a:lnTo>
                <a:lnTo>
                  <a:pt x="55174" y="48767"/>
                </a:lnTo>
                <a:lnTo>
                  <a:pt x="46364" y="54863"/>
                </a:lnTo>
                <a:lnTo>
                  <a:pt x="38060" y="67055"/>
                </a:lnTo>
                <a:lnTo>
                  <a:pt x="30360" y="76199"/>
                </a:lnTo>
                <a:lnTo>
                  <a:pt x="23361" y="88391"/>
                </a:lnTo>
                <a:lnTo>
                  <a:pt x="17161" y="100583"/>
                </a:lnTo>
                <a:lnTo>
                  <a:pt x="11856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4" y="121919"/>
                </a:lnTo>
                <a:lnTo>
                  <a:pt x="6486" y="128015"/>
                </a:lnTo>
                <a:lnTo>
                  <a:pt x="5736" y="131063"/>
                </a:lnTo>
                <a:lnTo>
                  <a:pt x="4675" y="134111"/>
                </a:lnTo>
                <a:lnTo>
                  <a:pt x="3212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3" y="195071"/>
                </a:lnTo>
                <a:lnTo>
                  <a:pt x="3218" y="210311"/>
                </a:lnTo>
                <a:lnTo>
                  <a:pt x="6221" y="222503"/>
                </a:lnTo>
                <a:lnTo>
                  <a:pt x="10106" y="234695"/>
                </a:lnTo>
                <a:lnTo>
                  <a:pt x="14807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0404" y="274319"/>
                </a:lnTo>
                <a:lnTo>
                  <a:pt x="34311" y="277367"/>
                </a:lnTo>
                <a:lnTo>
                  <a:pt x="36893" y="283463"/>
                </a:lnTo>
                <a:lnTo>
                  <a:pt x="39502" y="286511"/>
                </a:lnTo>
                <a:lnTo>
                  <a:pt x="42382" y="289559"/>
                </a:lnTo>
                <a:lnTo>
                  <a:pt x="46585" y="292607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9" y="292607"/>
                </a:lnTo>
                <a:lnTo>
                  <a:pt x="71477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5681" y="286511"/>
                </a:lnTo>
                <a:lnTo>
                  <a:pt x="51359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9929" y="268223"/>
                </a:lnTo>
                <a:lnTo>
                  <a:pt x="38121" y="265175"/>
                </a:lnTo>
                <a:lnTo>
                  <a:pt x="36512" y="262127"/>
                </a:lnTo>
                <a:lnTo>
                  <a:pt x="27599" y="246887"/>
                </a:lnTo>
                <a:lnTo>
                  <a:pt x="22997" y="237743"/>
                </a:lnTo>
                <a:lnTo>
                  <a:pt x="11633" y="198119"/>
                </a:lnTo>
                <a:lnTo>
                  <a:pt x="9741" y="170687"/>
                </a:lnTo>
                <a:lnTo>
                  <a:pt x="10247" y="158495"/>
                </a:lnTo>
                <a:lnTo>
                  <a:pt x="10570" y="155447"/>
                </a:lnTo>
                <a:lnTo>
                  <a:pt x="11332" y="152399"/>
                </a:lnTo>
                <a:lnTo>
                  <a:pt x="11844" y="149351"/>
                </a:lnTo>
                <a:lnTo>
                  <a:pt x="12713" y="143255"/>
                </a:lnTo>
                <a:lnTo>
                  <a:pt x="14130" y="137159"/>
                </a:lnTo>
                <a:lnTo>
                  <a:pt x="15142" y="134111"/>
                </a:lnTo>
                <a:lnTo>
                  <a:pt x="15831" y="128015"/>
                </a:lnTo>
                <a:lnTo>
                  <a:pt x="17081" y="124967"/>
                </a:lnTo>
                <a:lnTo>
                  <a:pt x="18379" y="121919"/>
                </a:lnTo>
                <a:lnTo>
                  <a:pt x="19665" y="118871"/>
                </a:lnTo>
                <a:lnTo>
                  <a:pt x="23645" y="109727"/>
                </a:lnTo>
                <a:lnTo>
                  <a:pt x="29264" y="97535"/>
                </a:lnTo>
                <a:lnTo>
                  <a:pt x="35667" y="85343"/>
                </a:lnTo>
                <a:lnTo>
                  <a:pt x="43001" y="76199"/>
                </a:lnTo>
                <a:lnTo>
                  <a:pt x="47146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5172" y="51815"/>
                </a:lnTo>
                <a:lnTo>
                  <a:pt x="67958" y="48767"/>
                </a:lnTo>
                <a:lnTo>
                  <a:pt x="70613" y="45719"/>
                </a:lnTo>
                <a:lnTo>
                  <a:pt x="78962" y="39623"/>
                </a:lnTo>
                <a:lnTo>
                  <a:pt x="89598" y="33527"/>
                </a:lnTo>
                <a:lnTo>
                  <a:pt x="100705" y="27431"/>
                </a:lnTo>
                <a:lnTo>
                  <a:pt x="112278" y="24383"/>
                </a:lnTo>
                <a:lnTo>
                  <a:pt x="124313" y="18287"/>
                </a:lnTo>
                <a:lnTo>
                  <a:pt x="149748" y="12191"/>
                </a:lnTo>
                <a:lnTo>
                  <a:pt x="163115" y="9143"/>
                </a:lnTo>
                <a:lnTo>
                  <a:pt x="238372" y="9143"/>
                </a:lnTo>
                <a:lnTo>
                  <a:pt x="225093" y="3047"/>
                </a:lnTo>
                <a:lnTo>
                  <a:pt x="209813" y="0"/>
                </a:lnTo>
                <a:close/>
              </a:path>
              <a:path w="360044" h="356870">
                <a:moveTo>
                  <a:pt x="66611" y="283463"/>
                </a:moveTo>
                <a:lnTo>
                  <a:pt x="60112" y="289559"/>
                </a:lnTo>
                <a:lnTo>
                  <a:pt x="71477" y="289559"/>
                </a:lnTo>
                <a:lnTo>
                  <a:pt x="68244" y="286511"/>
                </a:lnTo>
                <a:lnTo>
                  <a:pt x="66611" y="283463"/>
                </a:lnTo>
                <a:close/>
              </a:path>
              <a:path w="360044" h="356870">
                <a:moveTo>
                  <a:pt x="315215" y="57911"/>
                </a:moveTo>
                <a:lnTo>
                  <a:pt x="294818" y="57911"/>
                </a:lnTo>
                <a:lnTo>
                  <a:pt x="295461" y="60959"/>
                </a:lnTo>
                <a:lnTo>
                  <a:pt x="302748" y="67055"/>
                </a:lnTo>
                <a:lnTo>
                  <a:pt x="303998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25310" y="73151"/>
                </a:lnTo>
                <a:lnTo>
                  <a:pt x="323514" y="70103"/>
                </a:lnTo>
                <a:lnTo>
                  <a:pt x="318369" y="64007"/>
                </a:lnTo>
                <a:lnTo>
                  <a:pt x="316775" y="60959"/>
                </a:lnTo>
                <a:lnTo>
                  <a:pt x="315215" y="57911"/>
                </a:lnTo>
                <a:close/>
              </a:path>
              <a:path w="360044" h="356870">
                <a:moveTo>
                  <a:pt x="305595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1389" y="54863"/>
                </a:lnTo>
                <a:lnTo>
                  <a:pt x="294318" y="57911"/>
                </a:lnTo>
                <a:lnTo>
                  <a:pt x="313880" y="57911"/>
                </a:lnTo>
                <a:lnTo>
                  <a:pt x="305595" y="48767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7627" y="42671"/>
                </a:lnTo>
                <a:lnTo>
                  <a:pt x="279675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38372" y="9143"/>
                </a:moveTo>
                <a:lnTo>
                  <a:pt x="188673" y="9143"/>
                </a:lnTo>
                <a:lnTo>
                  <a:pt x="200727" y="12191"/>
                </a:lnTo>
                <a:lnTo>
                  <a:pt x="212204" y="15239"/>
                </a:lnTo>
                <a:lnTo>
                  <a:pt x="226060" y="18287"/>
                </a:lnTo>
                <a:lnTo>
                  <a:pt x="238562" y="21335"/>
                </a:lnTo>
                <a:lnTo>
                  <a:pt x="249725" y="27431"/>
                </a:lnTo>
                <a:lnTo>
                  <a:pt x="259564" y="33527"/>
                </a:lnTo>
                <a:lnTo>
                  <a:pt x="265505" y="36575"/>
                </a:ln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9" y="36575"/>
                </a:lnTo>
                <a:lnTo>
                  <a:pt x="286247" y="33527"/>
                </a:lnTo>
                <a:lnTo>
                  <a:pt x="283805" y="30479"/>
                </a:lnTo>
                <a:lnTo>
                  <a:pt x="281342" y="30479"/>
                </a:lnTo>
                <a:lnTo>
                  <a:pt x="278806" y="27431"/>
                </a:lnTo>
                <a:lnTo>
                  <a:pt x="275899" y="24383"/>
                </a:lnTo>
                <a:lnTo>
                  <a:pt x="272912" y="24383"/>
                </a:lnTo>
                <a:lnTo>
                  <a:pt x="269757" y="21335"/>
                </a:lnTo>
                <a:lnTo>
                  <a:pt x="259965" y="18287"/>
                </a:lnTo>
                <a:lnTo>
                  <a:pt x="249909" y="12191"/>
                </a:lnTo>
                <a:lnTo>
                  <a:pt x="238372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52425" y="3418197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76001" y="3497382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0008" y="340198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2886026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559443" y="1699742"/>
          <a:ext cx="3933825" cy="1349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690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49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8468">
                <a:tc gridSpan="2">
                  <a:txBody>
                    <a:bodyPr/>
                    <a:lstStyle/>
                    <a:p>
                      <a:pPr marR="1905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32504" indent="-2397125">
                        <a:lnSpc>
                          <a:spcPts val="780"/>
                        </a:lnSpc>
                        <a:tabLst>
                          <a:tab pos="3416300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25730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47279">
                <a:tc>
                  <a:txBody>
                    <a:bodyPr/>
                    <a:lstStyle/>
                    <a:p>
                      <a:pPr marL="87630" marR="73660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heterogéne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indicaciones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tales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tamaño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tumoral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4cm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encontrand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comprometidos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21.4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tumores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diámetr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igua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tumores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cm.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tumores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menores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iguale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tasas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67.7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mientras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tumores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mayores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tienen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tasas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49.2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89103" y="1060042"/>
            <a:ext cx="8921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4605" y="1485587"/>
            <a:ext cx="3985260" cy="5910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indent="-228600">
              <a:lnSpc>
                <a:spcPts val="819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Pecorell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Ziglian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Odicin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Gynaecol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105:107-8.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2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Landon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Plac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Pereg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Randomise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Ib-II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350:535-40.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age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histologi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typ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neoadjuvan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bulk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(&gt;/=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IB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13:204-11.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Grigsb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Mutc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Locket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irradiatio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long- ter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41:307-17.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Eife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Jhingra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Levenbac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Tucke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Predictiv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propose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subclassification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diameter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19:2-7.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Christense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Asaa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stage IIA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criteri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predic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survival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 21:711-6.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Comprehensiv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Network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Practic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1.2015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2015.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Fische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Rapti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Hentsche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surgically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FIG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07:310-5.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Surviva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patients. Taiwa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33-8.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Bloc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Nadj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Koechl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Averett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gicall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define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prognostic parameter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multivariat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surviva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 1996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78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1438=46.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Kamur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Tsukamot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Tsuruch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Matsuyam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Akazaw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Multivariate 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histopathologi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undergoin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69:181=6.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Delgad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Zain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Creasma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Majo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surgical-pathological 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disease-fre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a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38:352=7.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Gauthie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Shingleto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Hatc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Identificatio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histopathologic ris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group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1985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66:569=74.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Histopathologi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parameter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 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14:741=50.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Kristense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Abele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Risber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Bryn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dept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 gradin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74:245=51.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Trattne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Forstne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Dandach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surgically treate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ib-ii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emphasi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importanc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volume. 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82:11=6.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Yildiri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Tuluna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Bora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Kos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fec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differen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cut-of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values (20mm,30m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40mm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FIG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106=13.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DeCesar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Fioric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Chamber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Hoffma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Klin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 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predict morbidit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survival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62:139=47.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52425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6001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0008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9959"/>
            <a:ext cx="3985260" cy="4606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71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Rutledg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Kamell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Tillmann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Wrigh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stage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difference? 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95:70=6.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Taiwa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Registr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Taiwa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Registr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website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http://crs.cph.ntu.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edu.tw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Publishe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[accesse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05.11.11].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Perc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Jac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Shanmugaratna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Sobi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classification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(3e)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Geneva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Organization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2000.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Burghard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Picke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Lahouse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stages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1987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156:988=96.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Okad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Kigaw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Minagaw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Kanamor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Shimad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Takahash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Indicatio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 efficac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followin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 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70:61=4.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Postoperativ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result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factors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72:10=5.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Multivariat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prognostic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undergoin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93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458=64.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YM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accordin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divide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2-c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 2011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22:59=67.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Blos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JD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Berma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Mukhererje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Manett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Ramsanghan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Bulk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stage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manage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primar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followe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tailore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radiotherapy. 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47:21=7.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Shingleto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Hatc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Complica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combine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 hysterectomy-postoperativ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 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1989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292=6.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Fioric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Robert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Greenber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Hoffma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LaPoll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Cavanag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Morbidit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 surviva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pattern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postoperativ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adjuvan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pelvic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36:343=7.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 cervi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(exclusiv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microinvasion)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1976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126:785=98.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Newto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prospective compariso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year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follow-up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1975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123:535=42.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Eife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Wharto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Oswal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influenc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morpholog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 outcom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squa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29:9=16.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4121" y="760238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3985895" cy="4112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Cirugía</a:t>
            </a:r>
            <a:r>
              <a:rPr sz="1000" b="1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conservador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fertilidad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frecuentemente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durant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reportado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oscila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embarazos.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reportadas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anormales,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aproximadamente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5%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8%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corresponden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embarazadas.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arios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displasias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diagnosticadas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durante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embarazo,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10%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70%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regresan,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25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47%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progresan,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3%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30%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progresan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2%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1%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progresan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carcinoma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postpart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(1-3).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etapa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(estadios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IA2-IB1)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o,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interesada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preservació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1994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Dargen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vaginal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V)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linfadenectomí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laparo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scópica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etap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(2).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entonces,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obstétrico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(3-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1)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raquelec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tomía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totalmente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vía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laparoscópic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(12,13)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abordaje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robótico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(14-16)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enfoques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período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demasiad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permitir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conclusiones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términos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1997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Smith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al.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abdominal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AR)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(17).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entonces,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varios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autores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han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informado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seguridad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viabilidad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(16,18-45).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ventajas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reproducibilidad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hech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formación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equip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laparoscópico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resección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parametria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ampli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abdominal.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44538" y="308109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5" y="21540"/>
                </a:lnTo>
                <a:lnTo>
                  <a:pt x="0" y="59466"/>
                </a:lnTo>
                <a:lnTo>
                  <a:pt x="0" y="59710"/>
                </a:lnTo>
                <a:lnTo>
                  <a:pt x="11605" y="96079"/>
                </a:lnTo>
                <a:lnTo>
                  <a:pt x="45771" y="115830"/>
                </a:lnTo>
                <a:lnTo>
                  <a:pt x="61602" y="116435"/>
                </a:lnTo>
                <a:lnTo>
                  <a:pt x="73172" y="113506"/>
                </a:lnTo>
                <a:lnTo>
                  <a:pt x="86531" y="107082"/>
                </a:lnTo>
                <a:lnTo>
                  <a:pt x="91456" y="102477"/>
                </a:lnTo>
                <a:lnTo>
                  <a:pt x="43908" y="102477"/>
                </a:lnTo>
                <a:lnTo>
                  <a:pt x="33233" y="96808"/>
                </a:lnTo>
                <a:lnTo>
                  <a:pt x="21593" y="85426"/>
                </a:lnTo>
                <a:lnTo>
                  <a:pt x="17034" y="73766"/>
                </a:lnTo>
                <a:lnTo>
                  <a:pt x="15514" y="59710"/>
                </a:lnTo>
                <a:lnTo>
                  <a:pt x="15634" y="54682"/>
                </a:lnTo>
                <a:lnTo>
                  <a:pt x="41695" y="14025"/>
                </a:lnTo>
                <a:lnTo>
                  <a:pt x="54589" y="12009"/>
                </a:lnTo>
                <a:lnTo>
                  <a:pt x="89881" y="12009"/>
                </a:lnTo>
                <a:lnTo>
                  <a:pt x="81570" y="5758"/>
                </a:lnTo>
                <a:lnTo>
                  <a:pt x="72611" y="2074"/>
                </a:lnTo>
                <a:lnTo>
                  <a:pt x="60638" y="89"/>
                </a:lnTo>
                <a:lnTo>
                  <a:pt x="43577" y="0"/>
                </a:lnTo>
                <a:close/>
              </a:path>
              <a:path w="108585" h="116839">
                <a:moveTo>
                  <a:pt x="89881" y="12009"/>
                </a:moveTo>
                <a:lnTo>
                  <a:pt x="62118" y="12009"/>
                </a:lnTo>
                <a:lnTo>
                  <a:pt x="68884" y="13899"/>
                </a:lnTo>
                <a:lnTo>
                  <a:pt x="77016" y="19163"/>
                </a:lnTo>
                <a:lnTo>
                  <a:pt x="84132" y="26931"/>
                </a:lnTo>
                <a:lnTo>
                  <a:pt x="91205" y="41527"/>
                </a:lnTo>
                <a:lnTo>
                  <a:pt x="92476" y="53057"/>
                </a:lnTo>
                <a:lnTo>
                  <a:pt x="92161" y="71294"/>
                </a:lnTo>
                <a:lnTo>
                  <a:pt x="60981" y="102317"/>
                </a:lnTo>
                <a:lnTo>
                  <a:pt x="43908" y="102477"/>
                </a:lnTo>
                <a:lnTo>
                  <a:pt x="91456" y="102477"/>
                </a:lnTo>
                <a:lnTo>
                  <a:pt x="108038" y="65209"/>
                </a:lnTo>
                <a:lnTo>
                  <a:pt x="108293" y="48471"/>
                </a:lnTo>
                <a:lnTo>
                  <a:pt x="105542" y="36530"/>
                </a:lnTo>
                <a:lnTo>
                  <a:pt x="100028" y="23547"/>
                </a:lnTo>
                <a:lnTo>
                  <a:pt x="92311" y="13837"/>
                </a:lnTo>
                <a:lnTo>
                  <a:pt x="89881" y="1200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60052" y="309310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19" y="84798"/>
                </a:lnTo>
                <a:lnTo>
                  <a:pt x="28394" y="90468"/>
                </a:lnTo>
                <a:lnTo>
                  <a:pt x="45466" y="90308"/>
                </a:lnTo>
                <a:lnTo>
                  <a:pt x="76646" y="59284"/>
                </a:lnTo>
                <a:lnTo>
                  <a:pt x="76962" y="41048"/>
                </a:lnTo>
                <a:lnTo>
                  <a:pt x="75691" y="29517"/>
                </a:lnTo>
                <a:lnTo>
                  <a:pt x="68618" y="14922"/>
                </a:lnTo>
                <a:lnTo>
                  <a:pt x="61502" y="7154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5" y="2927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068257" y="308109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4" y="0"/>
                </a:moveTo>
                <a:lnTo>
                  <a:pt x="10027" y="21544"/>
                </a:lnTo>
                <a:lnTo>
                  <a:pt x="0" y="59464"/>
                </a:lnTo>
                <a:lnTo>
                  <a:pt x="0" y="59707"/>
                </a:lnTo>
                <a:lnTo>
                  <a:pt x="11630" y="96071"/>
                </a:lnTo>
                <a:lnTo>
                  <a:pt x="45787" y="115827"/>
                </a:lnTo>
                <a:lnTo>
                  <a:pt x="61611" y="116433"/>
                </a:lnTo>
                <a:lnTo>
                  <a:pt x="73185" y="113505"/>
                </a:lnTo>
                <a:lnTo>
                  <a:pt x="86547" y="107081"/>
                </a:lnTo>
                <a:lnTo>
                  <a:pt x="91472" y="102479"/>
                </a:lnTo>
                <a:lnTo>
                  <a:pt x="43944" y="102479"/>
                </a:lnTo>
                <a:lnTo>
                  <a:pt x="33270" y="96811"/>
                </a:lnTo>
                <a:lnTo>
                  <a:pt x="21624" y="85423"/>
                </a:lnTo>
                <a:lnTo>
                  <a:pt x="17064" y="73763"/>
                </a:lnTo>
                <a:lnTo>
                  <a:pt x="15544" y="59707"/>
                </a:lnTo>
                <a:lnTo>
                  <a:pt x="15664" y="54690"/>
                </a:lnTo>
                <a:lnTo>
                  <a:pt x="41708" y="14022"/>
                </a:lnTo>
                <a:lnTo>
                  <a:pt x="54589" y="12006"/>
                </a:lnTo>
                <a:lnTo>
                  <a:pt x="89893" y="12006"/>
                </a:lnTo>
                <a:lnTo>
                  <a:pt x="81584" y="5760"/>
                </a:lnTo>
                <a:lnTo>
                  <a:pt x="72633" y="2073"/>
                </a:lnTo>
                <a:lnTo>
                  <a:pt x="60655" y="88"/>
                </a:lnTo>
                <a:lnTo>
                  <a:pt x="43594" y="0"/>
                </a:lnTo>
                <a:close/>
              </a:path>
              <a:path w="108585" h="116839">
                <a:moveTo>
                  <a:pt x="89893" y="12006"/>
                </a:moveTo>
                <a:lnTo>
                  <a:pt x="62118" y="12006"/>
                </a:lnTo>
                <a:lnTo>
                  <a:pt x="68884" y="13896"/>
                </a:lnTo>
                <a:lnTo>
                  <a:pt x="77029" y="19155"/>
                </a:lnTo>
                <a:lnTo>
                  <a:pt x="84133" y="26922"/>
                </a:lnTo>
                <a:lnTo>
                  <a:pt x="91217" y="41519"/>
                </a:lnTo>
                <a:lnTo>
                  <a:pt x="92484" y="53048"/>
                </a:lnTo>
                <a:lnTo>
                  <a:pt x="92164" y="71281"/>
                </a:lnTo>
                <a:lnTo>
                  <a:pt x="61002" y="102316"/>
                </a:lnTo>
                <a:lnTo>
                  <a:pt x="43944" y="102479"/>
                </a:lnTo>
                <a:lnTo>
                  <a:pt x="91472" y="102479"/>
                </a:lnTo>
                <a:lnTo>
                  <a:pt x="108045" y="65209"/>
                </a:lnTo>
                <a:lnTo>
                  <a:pt x="108294" y="48469"/>
                </a:lnTo>
                <a:lnTo>
                  <a:pt x="105549" y="36526"/>
                </a:lnTo>
                <a:lnTo>
                  <a:pt x="100054" y="23539"/>
                </a:lnTo>
                <a:lnTo>
                  <a:pt x="92323" y="13833"/>
                </a:lnTo>
                <a:lnTo>
                  <a:pt x="89893" y="120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083801" y="309310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5" y="84804"/>
                </a:lnTo>
                <a:lnTo>
                  <a:pt x="28399" y="90473"/>
                </a:lnTo>
                <a:lnTo>
                  <a:pt x="45457" y="90309"/>
                </a:lnTo>
                <a:lnTo>
                  <a:pt x="76619" y="59274"/>
                </a:lnTo>
                <a:lnTo>
                  <a:pt x="76939" y="41041"/>
                </a:lnTo>
                <a:lnTo>
                  <a:pt x="75673" y="29512"/>
                </a:lnTo>
                <a:lnTo>
                  <a:pt x="68589" y="14915"/>
                </a:lnTo>
                <a:lnTo>
                  <a:pt x="61485" y="7148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62" y="2928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92005" y="308109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5" y="0"/>
                </a:moveTo>
                <a:lnTo>
                  <a:pt x="10015" y="21536"/>
                </a:lnTo>
                <a:lnTo>
                  <a:pt x="0" y="59463"/>
                </a:lnTo>
                <a:lnTo>
                  <a:pt x="0" y="59714"/>
                </a:lnTo>
                <a:lnTo>
                  <a:pt x="11631" y="96082"/>
                </a:lnTo>
                <a:lnTo>
                  <a:pt x="45793" y="115827"/>
                </a:lnTo>
                <a:lnTo>
                  <a:pt x="61605" y="116431"/>
                </a:lnTo>
                <a:lnTo>
                  <a:pt x="73174" y="113503"/>
                </a:lnTo>
                <a:lnTo>
                  <a:pt x="86537" y="107086"/>
                </a:lnTo>
                <a:lnTo>
                  <a:pt x="91462" y="102476"/>
                </a:lnTo>
                <a:lnTo>
                  <a:pt x="43921" y="102476"/>
                </a:lnTo>
                <a:lnTo>
                  <a:pt x="33252" y="96808"/>
                </a:lnTo>
                <a:lnTo>
                  <a:pt x="21602" y="85428"/>
                </a:lnTo>
                <a:lnTo>
                  <a:pt x="17056" y="73766"/>
                </a:lnTo>
                <a:lnTo>
                  <a:pt x="15545" y="59714"/>
                </a:lnTo>
                <a:lnTo>
                  <a:pt x="15663" y="54689"/>
                </a:lnTo>
                <a:lnTo>
                  <a:pt x="41708" y="14021"/>
                </a:lnTo>
                <a:lnTo>
                  <a:pt x="54589" y="12005"/>
                </a:lnTo>
                <a:lnTo>
                  <a:pt x="89893" y="12005"/>
                </a:lnTo>
                <a:lnTo>
                  <a:pt x="81573" y="5753"/>
                </a:lnTo>
                <a:lnTo>
                  <a:pt x="72623" y="2070"/>
                </a:lnTo>
                <a:lnTo>
                  <a:pt x="60643" y="87"/>
                </a:lnTo>
                <a:lnTo>
                  <a:pt x="43575" y="0"/>
                </a:lnTo>
                <a:close/>
              </a:path>
              <a:path w="108585" h="116839">
                <a:moveTo>
                  <a:pt x="89893" y="12005"/>
                </a:moveTo>
                <a:lnTo>
                  <a:pt x="62118" y="12005"/>
                </a:lnTo>
                <a:lnTo>
                  <a:pt x="68884" y="13895"/>
                </a:lnTo>
                <a:lnTo>
                  <a:pt x="77032" y="19156"/>
                </a:lnTo>
                <a:lnTo>
                  <a:pt x="84135" y="26924"/>
                </a:lnTo>
                <a:lnTo>
                  <a:pt x="91219" y="41524"/>
                </a:lnTo>
                <a:lnTo>
                  <a:pt x="92483" y="53055"/>
                </a:lnTo>
                <a:lnTo>
                  <a:pt x="92161" y="71292"/>
                </a:lnTo>
                <a:lnTo>
                  <a:pt x="60980" y="102315"/>
                </a:lnTo>
                <a:lnTo>
                  <a:pt x="43921" y="102476"/>
                </a:lnTo>
                <a:lnTo>
                  <a:pt x="91462" y="102476"/>
                </a:lnTo>
                <a:lnTo>
                  <a:pt x="108038" y="65202"/>
                </a:lnTo>
                <a:lnTo>
                  <a:pt x="108293" y="48462"/>
                </a:lnTo>
                <a:lnTo>
                  <a:pt x="105547" y="36520"/>
                </a:lnTo>
                <a:lnTo>
                  <a:pt x="100049" y="23530"/>
                </a:lnTo>
                <a:lnTo>
                  <a:pt x="92318" y="13827"/>
                </a:lnTo>
                <a:lnTo>
                  <a:pt x="89893" y="1200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207550" y="309310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1" y="61760"/>
                </a:lnTo>
                <a:lnTo>
                  <a:pt x="6057" y="73422"/>
                </a:lnTo>
                <a:lnTo>
                  <a:pt x="17707" y="84802"/>
                </a:lnTo>
                <a:lnTo>
                  <a:pt x="28376" y="90470"/>
                </a:lnTo>
                <a:lnTo>
                  <a:pt x="45435" y="90309"/>
                </a:lnTo>
                <a:lnTo>
                  <a:pt x="76616" y="59286"/>
                </a:lnTo>
                <a:lnTo>
                  <a:pt x="76938" y="41049"/>
                </a:lnTo>
                <a:lnTo>
                  <a:pt x="75674" y="29518"/>
                </a:lnTo>
                <a:lnTo>
                  <a:pt x="68590" y="14919"/>
                </a:lnTo>
                <a:lnTo>
                  <a:pt x="61488" y="7151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53" y="2928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15754" y="308109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2" y="0"/>
                </a:moveTo>
                <a:lnTo>
                  <a:pt x="10015" y="21536"/>
                </a:lnTo>
                <a:lnTo>
                  <a:pt x="0" y="59463"/>
                </a:lnTo>
                <a:lnTo>
                  <a:pt x="0" y="59706"/>
                </a:lnTo>
                <a:lnTo>
                  <a:pt x="11603" y="96073"/>
                </a:lnTo>
                <a:lnTo>
                  <a:pt x="45766" y="115827"/>
                </a:lnTo>
                <a:lnTo>
                  <a:pt x="61596" y="116432"/>
                </a:lnTo>
                <a:lnTo>
                  <a:pt x="73165" y="113503"/>
                </a:lnTo>
                <a:lnTo>
                  <a:pt x="86520" y="107078"/>
                </a:lnTo>
                <a:lnTo>
                  <a:pt x="91446" y="102474"/>
                </a:lnTo>
                <a:lnTo>
                  <a:pt x="43908" y="102474"/>
                </a:lnTo>
                <a:lnTo>
                  <a:pt x="33233" y="96804"/>
                </a:lnTo>
                <a:lnTo>
                  <a:pt x="21593" y="85422"/>
                </a:lnTo>
                <a:lnTo>
                  <a:pt x="17034" y="73762"/>
                </a:lnTo>
                <a:lnTo>
                  <a:pt x="15514" y="59706"/>
                </a:lnTo>
                <a:lnTo>
                  <a:pt x="15634" y="54664"/>
                </a:lnTo>
                <a:lnTo>
                  <a:pt x="41704" y="14017"/>
                </a:lnTo>
                <a:lnTo>
                  <a:pt x="54589" y="12005"/>
                </a:lnTo>
                <a:lnTo>
                  <a:pt x="89863" y="12005"/>
                </a:lnTo>
                <a:lnTo>
                  <a:pt x="81559" y="5762"/>
                </a:lnTo>
                <a:lnTo>
                  <a:pt x="72615" y="2074"/>
                </a:lnTo>
                <a:lnTo>
                  <a:pt x="60644" y="88"/>
                </a:lnTo>
                <a:lnTo>
                  <a:pt x="43572" y="0"/>
                </a:lnTo>
                <a:close/>
              </a:path>
              <a:path w="108585" h="116839">
                <a:moveTo>
                  <a:pt x="89863" y="12005"/>
                </a:moveTo>
                <a:lnTo>
                  <a:pt x="62087" y="12005"/>
                </a:lnTo>
                <a:lnTo>
                  <a:pt x="68884" y="13895"/>
                </a:lnTo>
                <a:lnTo>
                  <a:pt x="77013" y="19149"/>
                </a:lnTo>
                <a:lnTo>
                  <a:pt x="84104" y="26916"/>
                </a:lnTo>
                <a:lnTo>
                  <a:pt x="91196" y="41517"/>
                </a:lnTo>
                <a:lnTo>
                  <a:pt x="92456" y="53047"/>
                </a:lnTo>
                <a:lnTo>
                  <a:pt x="92139" y="71283"/>
                </a:lnTo>
                <a:lnTo>
                  <a:pt x="60967" y="102314"/>
                </a:lnTo>
                <a:lnTo>
                  <a:pt x="43908" y="102474"/>
                </a:lnTo>
                <a:lnTo>
                  <a:pt x="91446" y="102474"/>
                </a:lnTo>
                <a:lnTo>
                  <a:pt x="108038" y="65205"/>
                </a:lnTo>
                <a:lnTo>
                  <a:pt x="108293" y="48466"/>
                </a:lnTo>
                <a:lnTo>
                  <a:pt x="105541" y="36525"/>
                </a:lnTo>
                <a:lnTo>
                  <a:pt x="100026" y="23542"/>
                </a:lnTo>
                <a:lnTo>
                  <a:pt x="92296" y="13834"/>
                </a:lnTo>
                <a:lnTo>
                  <a:pt x="89863" y="1200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31268" y="309310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19" y="84798"/>
                </a:lnTo>
                <a:lnTo>
                  <a:pt x="28394" y="90468"/>
                </a:lnTo>
                <a:lnTo>
                  <a:pt x="45453" y="90308"/>
                </a:lnTo>
                <a:lnTo>
                  <a:pt x="76625" y="59278"/>
                </a:lnTo>
                <a:lnTo>
                  <a:pt x="76942" y="41041"/>
                </a:lnTo>
                <a:lnTo>
                  <a:pt x="75682" y="29511"/>
                </a:lnTo>
                <a:lnTo>
                  <a:pt x="68590" y="14911"/>
                </a:lnTo>
                <a:lnTo>
                  <a:pt x="61499" y="7143"/>
                </a:lnTo>
                <a:lnTo>
                  <a:pt x="53370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7" y="29265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67124" y="313903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967124" y="313903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98976" y="310718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98976" y="310718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43682" y="624889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31" y="21546"/>
                </a:lnTo>
                <a:lnTo>
                  <a:pt x="0" y="59470"/>
                </a:lnTo>
                <a:lnTo>
                  <a:pt x="0" y="59701"/>
                </a:lnTo>
                <a:lnTo>
                  <a:pt x="11619" y="96066"/>
                </a:lnTo>
                <a:lnTo>
                  <a:pt x="45767" y="115816"/>
                </a:lnTo>
                <a:lnTo>
                  <a:pt x="61595" y="116415"/>
                </a:lnTo>
                <a:lnTo>
                  <a:pt x="73167" y="113490"/>
                </a:lnTo>
                <a:lnTo>
                  <a:pt x="86527" y="107075"/>
                </a:lnTo>
                <a:lnTo>
                  <a:pt x="91446" y="102477"/>
                </a:lnTo>
                <a:lnTo>
                  <a:pt x="43921" y="102477"/>
                </a:lnTo>
                <a:lnTo>
                  <a:pt x="33249" y="96809"/>
                </a:lnTo>
                <a:lnTo>
                  <a:pt x="21605" y="85412"/>
                </a:lnTo>
                <a:lnTo>
                  <a:pt x="17044" y="73755"/>
                </a:lnTo>
                <a:lnTo>
                  <a:pt x="15524" y="59701"/>
                </a:lnTo>
                <a:lnTo>
                  <a:pt x="15643" y="54678"/>
                </a:lnTo>
                <a:lnTo>
                  <a:pt x="41713" y="14017"/>
                </a:lnTo>
                <a:lnTo>
                  <a:pt x="54601" y="12000"/>
                </a:lnTo>
                <a:lnTo>
                  <a:pt x="89870" y="12000"/>
                </a:lnTo>
                <a:lnTo>
                  <a:pt x="81570" y="5767"/>
                </a:lnTo>
                <a:lnTo>
                  <a:pt x="72622" y="2073"/>
                </a:lnTo>
                <a:lnTo>
                  <a:pt x="60645" y="87"/>
                </a:lnTo>
                <a:lnTo>
                  <a:pt x="43583" y="0"/>
                </a:lnTo>
                <a:close/>
              </a:path>
              <a:path w="108585" h="116839">
                <a:moveTo>
                  <a:pt x="89870" y="12000"/>
                </a:moveTo>
                <a:lnTo>
                  <a:pt x="62115" y="12000"/>
                </a:lnTo>
                <a:lnTo>
                  <a:pt x="68887" y="13905"/>
                </a:lnTo>
                <a:lnTo>
                  <a:pt x="77026" y="19154"/>
                </a:lnTo>
                <a:lnTo>
                  <a:pt x="84128" y="26923"/>
                </a:lnTo>
                <a:lnTo>
                  <a:pt x="91211" y="41522"/>
                </a:lnTo>
                <a:lnTo>
                  <a:pt x="92479" y="53058"/>
                </a:lnTo>
                <a:lnTo>
                  <a:pt x="92159" y="71289"/>
                </a:lnTo>
                <a:lnTo>
                  <a:pt x="60987" y="102315"/>
                </a:lnTo>
                <a:lnTo>
                  <a:pt x="43921" y="102477"/>
                </a:lnTo>
                <a:lnTo>
                  <a:pt x="91446" y="102477"/>
                </a:lnTo>
                <a:lnTo>
                  <a:pt x="108039" y="65210"/>
                </a:lnTo>
                <a:lnTo>
                  <a:pt x="108294" y="48469"/>
                </a:lnTo>
                <a:lnTo>
                  <a:pt x="105547" y="36529"/>
                </a:lnTo>
                <a:lnTo>
                  <a:pt x="100044" y="23538"/>
                </a:lnTo>
                <a:lnTo>
                  <a:pt x="92313" y="13836"/>
                </a:lnTo>
                <a:lnTo>
                  <a:pt x="89870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59206" y="626089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20" y="61755"/>
                </a:lnTo>
                <a:lnTo>
                  <a:pt x="6082" y="73411"/>
                </a:lnTo>
                <a:lnTo>
                  <a:pt x="17725" y="84808"/>
                </a:lnTo>
                <a:lnTo>
                  <a:pt x="28398" y="90476"/>
                </a:lnTo>
                <a:lnTo>
                  <a:pt x="45463" y="90314"/>
                </a:lnTo>
                <a:lnTo>
                  <a:pt x="76635" y="59288"/>
                </a:lnTo>
                <a:lnTo>
                  <a:pt x="76955" y="41057"/>
                </a:lnTo>
                <a:lnTo>
                  <a:pt x="75688" y="29521"/>
                </a:lnTo>
                <a:lnTo>
                  <a:pt x="68605" y="14922"/>
                </a:lnTo>
                <a:lnTo>
                  <a:pt x="61502" y="7153"/>
                </a:lnTo>
                <a:lnTo>
                  <a:pt x="53364" y="1904"/>
                </a:lnTo>
                <a:lnTo>
                  <a:pt x="46591" y="0"/>
                </a:lnTo>
                <a:lnTo>
                  <a:pt x="39078" y="0"/>
                </a:lnTo>
                <a:lnTo>
                  <a:pt x="2066" y="29282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67422" y="624889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6" y="21545"/>
                </a:lnTo>
                <a:lnTo>
                  <a:pt x="0" y="59469"/>
                </a:lnTo>
                <a:lnTo>
                  <a:pt x="0" y="59698"/>
                </a:lnTo>
                <a:lnTo>
                  <a:pt x="11617" y="96063"/>
                </a:lnTo>
                <a:lnTo>
                  <a:pt x="45764" y="115815"/>
                </a:lnTo>
                <a:lnTo>
                  <a:pt x="61590" y="116414"/>
                </a:lnTo>
                <a:lnTo>
                  <a:pt x="73166" y="113489"/>
                </a:lnTo>
                <a:lnTo>
                  <a:pt x="86523" y="107076"/>
                </a:lnTo>
                <a:lnTo>
                  <a:pt x="91445" y="102476"/>
                </a:lnTo>
                <a:lnTo>
                  <a:pt x="43923" y="102476"/>
                </a:lnTo>
                <a:lnTo>
                  <a:pt x="33251" y="96809"/>
                </a:lnTo>
                <a:lnTo>
                  <a:pt x="21605" y="85413"/>
                </a:lnTo>
                <a:lnTo>
                  <a:pt x="17046" y="73756"/>
                </a:lnTo>
                <a:lnTo>
                  <a:pt x="15526" y="59698"/>
                </a:lnTo>
                <a:lnTo>
                  <a:pt x="15645" y="54687"/>
                </a:lnTo>
                <a:lnTo>
                  <a:pt x="41697" y="14018"/>
                </a:lnTo>
                <a:lnTo>
                  <a:pt x="54589" y="11999"/>
                </a:lnTo>
                <a:lnTo>
                  <a:pt x="89867" y="11999"/>
                </a:lnTo>
                <a:lnTo>
                  <a:pt x="81569" y="5764"/>
                </a:lnTo>
                <a:lnTo>
                  <a:pt x="72621" y="2072"/>
                </a:lnTo>
                <a:lnTo>
                  <a:pt x="60643" y="87"/>
                </a:lnTo>
                <a:lnTo>
                  <a:pt x="43581" y="0"/>
                </a:lnTo>
                <a:close/>
              </a:path>
              <a:path w="108585" h="116839">
                <a:moveTo>
                  <a:pt x="89867" y="11999"/>
                </a:moveTo>
                <a:lnTo>
                  <a:pt x="62115" y="11999"/>
                </a:lnTo>
                <a:lnTo>
                  <a:pt x="68878" y="13904"/>
                </a:lnTo>
                <a:lnTo>
                  <a:pt x="77026" y="19153"/>
                </a:lnTo>
                <a:lnTo>
                  <a:pt x="84131" y="26922"/>
                </a:lnTo>
                <a:lnTo>
                  <a:pt x="91211" y="41521"/>
                </a:lnTo>
                <a:lnTo>
                  <a:pt x="92479" y="53056"/>
                </a:lnTo>
                <a:lnTo>
                  <a:pt x="92159" y="71287"/>
                </a:lnTo>
                <a:lnTo>
                  <a:pt x="60989" y="102314"/>
                </a:lnTo>
                <a:lnTo>
                  <a:pt x="43923" y="102476"/>
                </a:lnTo>
                <a:lnTo>
                  <a:pt x="91445" y="102476"/>
                </a:lnTo>
                <a:lnTo>
                  <a:pt x="108033" y="65213"/>
                </a:lnTo>
                <a:lnTo>
                  <a:pt x="108287" y="48472"/>
                </a:lnTo>
                <a:lnTo>
                  <a:pt x="105544" y="36531"/>
                </a:lnTo>
                <a:lnTo>
                  <a:pt x="100040" y="23541"/>
                </a:lnTo>
                <a:lnTo>
                  <a:pt x="92311" y="13836"/>
                </a:lnTo>
                <a:lnTo>
                  <a:pt x="89867" y="1199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782948" y="626089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20" y="61756"/>
                </a:lnTo>
                <a:lnTo>
                  <a:pt x="6078" y="73414"/>
                </a:lnTo>
                <a:lnTo>
                  <a:pt x="17724" y="84809"/>
                </a:lnTo>
                <a:lnTo>
                  <a:pt x="28397" y="90476"/>
                </a:lnTo>
                <a:lnTo>
                  <a:pt x="45462" y="90314"/>
                </a:lnTo>
                <a:lnTo>
                  <a:pt x="76633" y="59288"/>
                </a:lnTo>
                <a:lnTo>
                  <a:pt x="76953" y="41057"/>
                </a:lnTo>
                <a:lnTo>
                  <a:pt x="75685" y="29521"/>
                </a:lnTo>
                <a:lnTo>
                  <a:pt x="68604" y="14922"/>
                </a:lnTo>
                <a:lnTo>
                  <a:pt x="61500" y="7153"/>
                </a:lnTo>
                <a:lnTo>
                  <a:pt x="53352" y="1904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88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891152" y="624889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31" y="21544"/>
                </a:lnTo>
                <a:lnTo>
                  <a:pt x="0" y="59468"/>
                </a:lnTo>
                <a:lnTo>
                  <a:pt x="0" y="59700"/>
                </a:lnTo>
                <a:lnTo>
                  <a:pt x="11628" y="96063"/>
                </a:lnTo>
                <a:lnTo>
                  <a:pt x="45778" y="115814"/>
                </a:lnTo>
                <a:lnTo>
                  <a:pt x="61599" y="116413"/>
                </a:lnTo>
                <a:lnTo>
                  <a:pt x="73176" y="113488"/>
                </a:lnTo>
                <a:lnTo>
                  <a:pt x="86531" y="107072"/>
                </a:lnTo>
                <a:lnTo>
                  <a:pt x="91452" y="102475"/>
                </a:lnTo>
                <a:lnTo>
                  <a:pt x="43927" y="102475"/>
                </a:lnTo>
                <a:lnTo>
                  <a:pt x="33256" y="96807"/>
                </a:lnTo>
                <a:lnTo>
                  <a:pt x="21612" y="85412"/>
                </a:lnTo>
                <a:lnTo>
                  <a:pt x="17055" y="73755"/>
                </a:lnTo>
                <a:lnTo>
                  <a:pt x="15539" y="59700"/>
                </a:lnTo>
                <a:lnTo>
                  <a:pt x="15657" y="54687"/>
                </a:lnTo>
                <a:lnTo>
                  <a:pt x="41713" y="14017"/>
                </a:lnTo>
                <a:lnTo>
                  <a:pt x="54601" y="11998"/>
                </a:lnTo>
                <a:lnTo>
                  <a:pt x="89878" y="11998"/>
                </a:lnTo>
                <a:lnTo>
                  <a:pt x="81575" y="5760"/>
                </a:lnTo>
                <a:lnTo>
                  <a:pt x="72626" y="2069"/>
                </a:lnTo>
                <a:lnTo>
                  <a:pt x="60648" y="86"/>
                </a:lnTo>
                <a:lnTo>
                  <a:pt x="43582" y="0"/>
                </a:lnTo>
                <a:close/>
              </a:path>
              <a:path w="108585" h="116839">
                <a:moveTo>
                  <a:pt x="89878" y="11998"/>
                </a:moveTo>
                <a:lnTo>
                  <a:pt x="62127" y="11998"/>
                </a:lnTo>
                <a:lnTo>
                  <a:pt x="68890" y="13903"/>
                </a:lnTo>
                <a:lnTo>
                  <a:pt x="77034" y="19152"/>
                </a:lnTo>
                <a:lnTo>
                  <a:pt x="84133" y="26921"/>
                </a:lnTo>
                <a:lnTo>
                  <a:pt x="91218" y="41522"/>
                </a:lnTo>
                <a:lnTo>
                  <a:pt x="92488" y="53058"/>
                </a:lnTo>
                <a:lnTo>
                  <a:pt x="92168" y="71290"/>
                </a:lnTo>
                <a:lnTo>
                  <a:pt x="60988" y="102313"/>
                </a:lnTo>
                <a:lnTo>
                  <a:pt x="43927" y="102475"/>
                </a:lnTo>
                <a:lnTo>
                  <a:pt x="91452" y="102475"/>
                </a:lnTo>
                <a:lnTo>
                  <a:pt x="108044" y="65208"/>
                </a:lnTo>
                <a:lnTo>
                  <a:pt x="108297" y="48468"/>
                </a:lnTo>
                <a:lnTo>
                  <a:pt x="105549" y="36527"/>
                </a:lnTo>
                <a:lnTo>
                  <a:pt x="100049" y="23535"/>
                </a:lnTo>
                <a:lnTo>
                  <a:pt x="92319" y="13833"/>
                </a:lnTo>
                <a:lnTo>
                  <a:pt x="89878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906691" y="626089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7" y="61756"/>
                </a:lnTo>
                <a:lnTo>
                  <a:pt x="6073" y="73414"/>
                </a:lnTo>
                <a:lnTo>
                  <a:pt x="17717" y="84808"/>
                </a:lnTo>
                <a:lnTo>
                  <a:pt x="28388" y="90476"/>
                </a:lnTo>
                <a:lnTo>
                  <a:pt x="45449" y="90314"/>
                </a:lnTo>
                <a:lnTo>
                  <a:pt x="76629" y="59291"/>
                </a:lnTo>
                <a:lnTo>
                  <a:pt x="76949" y="41059"/>
                </a:lnTo>
                <a:lnTo>
                  <a:pt x="75679" y="29523"/>
                </a:lnTo>
                <a:lnTo>
                  <a:pt x="68594" y="14922"/>
                </a:lnTo>
                <a:lnTo>
                  <a:pt x="61496" y="7153"/>
                </a:lnTo>
                <a:lnTo>
                  <a:pt x="53352" y="1904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88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014895" y="624889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31" y="21546"/>
                </a:lnTo>
                <a:lnTo>
                  <a:pt x="0" y="59470"/>
                </a:lnTo>
                <a:lnTo>
                  <a:pt x="0" y="59702"/>
                </a:lnTo>
                <a:lnTo>
                  <a:pt x="11620" y="96067"/>
                </a:lnTo>
                <a:lnTo>
                  <a:pt x="45774" y="115816"/>
                </a:lnTo>
                <a:lnTo>
                  <a:pt x="61597" y="116415"/>
                </a:lnTo>
                <a:lnTo>
                  <a:pt x="73170" y="113490"/>
                </a:lnTo>
                <a:lnTo>
                  <a:pt x="86529" y="107074"/>
                </a:lnTo>
                <a:lnTo>
                  <a:pt x="91451" y="102476"/>
                </a:lnTo>
                <a:lnTo>
                  <a:pt x="43924" y="102476"/>
                </a:lnTo>
                <a:lnTo>
                  <a:pt x="33254" y="96808"/>
                </a:lnTo>
                <a:lnTo>
                  <a:pt x="21609" y="85414"/>
                </a:lnTo>
                <a:lnTo>
                  <a:pt x="17052" y="73757"/>
                </a:lnTo>
                <a:lnTo>
                  <a:pt x="15536" y="59702"/>
                </a:lnTo>
                <a:lnTo>
                  <a:pt x="15654" y="54681"/>
                </a:lnTo>
                <a:lnTo>
                  <a:pt x="41717" y="14017"/>
                </a:lnTo>
                <a:lnTo>
                  <a:pt x="54601" y="12000"/>
                </a:lnTo>
                <a:lnTo>
                  <a:pt x="89876" y="12000"/>
                </a:lnTo>
                <a:lnTo>
                  <a:pt x="81573" y="5763"/>
                </a:lnTo>
                <a:lnTo>
                  <a:pt x="72622" y="2072"/>
                </a:lnTo>
                <a:lnTo>
                  <a:pt x="60647" y="87"/>
                </a:lnTo>
                <a:lnTo>
                  <a:pt x="43583" y="0"/>
                </a:lnTo>
                <a:close/>
              </a:path>
              <a:path w="108585" h="116839">
                <a:moveTo>
                  <a:pt x="89876" y="12000"/>
                </a:moveTo>
                <a:lnTo>
                  <a:pt x="62115" y="12000"/>
                </a:lnTo>
                <a:lnTo>
                  <a:pt x="68887" y="13905"/>
                </a:lnTo>
                <a:lnTo>
                  <a:pt x="77027" y="19155"/>
                </a:lnTo>
                <a:lnTo>
                  <a:pt x="84130" y="26924"/>
                </a:lnTo>
                <a:lnTo>
                  <a:pt x="91215" y="41522"/>
                </a:lnTo>
                <a:lnTo>
                  <a:pt x="92479" y="53058"/>
                </a:lnTo>
                <a:lnTo>
                  <a:pt x="92158" y="71291"/>
                </a:lnTo>
                <a:lnTo>
                  <a:pt x="60985" y="102315"/>
                </a:lnTo>
                <a:lnTo>
                  <a:pt x="43924" y="102476"/>
                </a:lnTo>
                <a:lnTo>
                  <a:pt x="91451" y="102476"/>
                </a:lnTo>
                <a:lnTo>
                  <a:pt x="108042" y="65210"/>
                </a:lnTo>
                <a:lnTo>
                  <a:pt x="108294" y="48470"/>
                </a:lnTo>
                <a:lnTo>
                  <a:pt x="105548" y="36529"/>
                </a:lnTo>
                <a:lnTo>
                  <a:pt x="100048" y="23537"/>
                </a:lnTo>
                <a:lnTo>
                  <a:pt x="92318" y="13835"/>
                </a:lnTo>
                <a:lnTo>
                  <a:pt x="89876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030431" y="626089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7" y="61756"/>
                </a:lnTo>
                <a:lnTo>
                  <a:pt x="6073" y="73414"/>
                </a:lnTo>
                <a:lnTo>
                  <a:pt x="17718" y="84807"/>
                </a:lnTo>
                <a:lnTo>
                  <a:pt x="28388" y="90475"/>
                </a:lnTo>
                <a:lnTo>
                  <a:pt x="45449" y="90314"/>
                </a:lnTo>
                <a:lnTo>
                  <a:pt x="76623" y="59290"/>
                </a:lnTo>
                <a:lnTo>
                  <a:pt x="76944" y="41057"/>
                </a:lnTo>
                <a:lnTo>
                  <a:pt x="75679" y="29521"/>
                </a:lnTo>
                <a:lnTo>
                  <a:pt x="68594" y="14923"/>
                </a:lnTo>
                <a:lnTo>
                  <a:pt x="61491" y="7154"/>
                </a:lnTo>
                <a:lnTo>
                  <a:pt x="53352" y="1904"/>
                </a:lnTo>
                <a:lnTo>
                  <a:pt x="46579" y="0"/>
                </a:lnTo>
                <a:lnTo>
                  <a:pt x="39066" y="0"/>
                </a:lnTo>
                <a:lnTo>
                  <a:pt x="2061" y="29284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66256" y="630684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98129" y="627497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779304" y="1082223"/>
            <a:ext cx="3733800" cy="457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¿Cuáles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son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indicacione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cirugía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conservadora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fertilidad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el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000" spc="13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las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spc="13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cuello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uterino?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607854" y="1097526"/>
            <a:ext cx="101600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15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500" b="1" baseline="2777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1500" baseline="2777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904177" y="4395039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52425" y="4455877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76001" y="4535062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13"/>
                </a:moveTo>
                <a:lnTo>
                  <a:pt x="223194" y="68413"/>
                </a:lnTo>
                <a:lnTo>
                  <a:pt x="223194" y="0"/>
                </a:lnTo>
                <a:lnTo>
                  <a:pt x="0" y="0"/>
                </a:lnTo>
                <a:lnTo>
                  <a:pt x="0" y="68413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40008" y="443967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2894116" y="759960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541878" y="1877959"/>
          <a:ext cx="3935095" cy="22066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60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3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030">
                <a:tc gridSpan="2">
                  <a:txBody>
                    <a:bodyPr/>
                    <a:lstStyle/>
                    <a:p>
                      <a:pPr marR="2413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26790" indent="-2397125">
                        <a:lnSpc>
                          <a:spcPts val="780"/>
                        </a:lnSpc>
                        <a:tabLst>
                          <a:tab pos="3410585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31445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7213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97967">
                <a:tc>
                  <a:txBody>
                    <a:bodyPr/>
                    <a:lstStyle/>
                    <a:p>
                      <a:pPr marL="36195" marR="20320" algn="just">
                        <a:lnSpc>
                          <a:spcPts val="800"/>
                        </a:lnSpc>
                      </a:pP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técnicas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conservadora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fertilidad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criterios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fundamentales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procedimiento: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36195" algn="just">
                        <a:lnSpc>
                          <a:spcPts val="720"/>
                        </a:lnSpc>
                        <a:buClr>
                          <a:srgbClr val="231F20"/>
                        </a:buClr>
                        <a:buFont typeface="Arial"/>
                        <a:buChar char="-"/>
                        <a:tabLst>
                          <a:tab pos="99060" algn="l"/>
                        </a:tabLst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preserva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fertilidad.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98425" indent="-62230" algn="just">
                        <a:lnSpc>
                          <a:spcPts val="800"/>
                        </a:lnSpc>
                        <a:buClr>
                          <a:srgbClr val="231F20"/>
                        </a:buClr>
                        <a:buFont typeface="Arial"/>
                        <a:buChar char="-"/>
                        <a:tabLst>
                          <a:tab pos="99060" algn="l"/>
                        </a:tabLst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perjudica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98425" indent="-62230" algn="just">
                        <a:lnSpc>
                          <a:spcPts val="880"/>
                        </a:lnSpc>
                        <a:buClr>
                          <a:srgbClr val="231F20"/>
                        </a:buClr>
                        <a:buFont typeface="Arial"/>
                        <a:buChar char="-"/>
                        <a:tabLst>
                          <a:tab pos="99060" algn="l"/>
                        </a:tabLst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ausenci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36195" algn="just">
                        <a:lnSpc>
                          <a:spcPts val="880"/>
                        </a:lnSpc>
                        <a:spcBef>
                          <a:spcPts val="640"/>
                        </a:spcBef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criterios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considerados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fueron: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36195" marR="20955" algn="just">
                        <a:lnSpc>
                          <a:spcPts val="800"/>
                        </a:lnSpc>
                        <a:spcBef>
                          <a:spcPts val="80"/>
                        </a:spcBef>
                        <a:buClr>
                          <a:srgbClr val="231F20"/>
                        </a:buClr>
                        <a:buFont typeface="Arial"/>
                        <a:buChar char="-"/>
                        <a:tabLst>
                          <a:tab pos="95885" algn="l"/>
                        </a:tabLst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Criterio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FIGO: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incluyero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ningun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avanzado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distancia.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36195" marR="20955" algn="just">
                        <a:lnSpc>
                          <a:spcPts val="800"/>
                        </a:lnSpc>
                        <a:buClr>
                          <a:srgbClr val="231F20"/>
                        </a:buClr>
                        <a:buFont typeface="Arial"/>
                        <a:buChar char="-"/>
                        <a:tabLst>
                          <a:tab pos="140970" algn="l"/>
                        </a:tabLst>
                      </a:pP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amañ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tumoral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2cm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análisi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tamaños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tumorales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mejores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nacimiento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término.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36195" marR="20955" algn="just">
                        <a:lnSpc>
                          <a:spcPts val="800"/>
                        </a:lnSpc>
                        <a:buClr>
                          <a:srgbClr val="231F20"/>
                        </a:buClr>
                        <a:buFont typeface="Arial"/>
                        <a:buChar char="-"/>
                        <a:tabLst>
                          <a:tab pos="117475" algn="l"/>
                        </a:tabLst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Ausencia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espaci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vascular: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8/1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fertilidad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presentaba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vascula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7213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7213">
                      <a:solidFill>
                        <a:srgbClr val="231F20"/>
                      </a:solidFill>
                      <a:prstDash val="solid"/>
                    </a:lnT>
                    <a:lnB w="7213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7213">
                      <a:solidFill>
                        <a:srgbClr val="231F20"/>
                      </a:solidFill>
                      <a:prstDash val="solid"/>
                    </a:lnR>
                    <a:lnT w="7213">
                      <a:solidFill>
                        <a:srgbClr val="231F20"/>
                      </a:solidFill>
                      <a:prstDash val="solid"/>
                    </a:lnT>
                    <a:lnB w="7213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560729" y="4715850"/>
          <a:ext cx="3948429" cy="17538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06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382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06436">
                <a:tc>
                  <a:txBody>
                    <a:bodyPr/>
                    <a:lstStyle/>
                    <a:p>
                      <a:pPr marL="425450" marR="33655" indent="-38989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9.1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67310" marR="76200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conservadora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fertilidad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ante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siguientes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indicaciones: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67310">
                        <a:lnSpc>
                          <a:spcPts val="720"/>
                        </a:lnSpc>
                        <a:buClr>
                          <a:srgbClr val="231F20"/>
                        </a:buClr>
                        <a:buFont typeface="Arial"/>
                        <a:buAutoNum type="arabicPeriod"/>
                        <a:tabLst>
                          <a:tab pos="180975" algn="l"/>
                        </a:tabLst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explícit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preserva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fertilidad.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67310" marR="76200">
                        <a:lnSpc>
                          <a:spcPts val="800"/>
                        </a:lnSpc>
                        <a:spcBef>
                          <a:spcPts val="80"/>
                        </a:spcBef>
                        <a:buClr>
                          <a:srgbClr val="231F20"/>
                        </a:buClr>
                        <a:buFont typeface="Arial"/>
                        <a:buAutoNum type="arabicPeriod"/>
                        <a:tabLst>
                          <a:tab pos="194945" algn="l"/>
                        </a:tabLst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perjuici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180340" indent="-113030">
                        <a:lnSpc>
                          <a:spcPts val="720"/>
                        </a:lnSpc>
                        <a:buClr>
                          <a:srgbClr val="231F20"/>
                        </a:buClr>
                        <a:buFont typeface="Arial"/>
                        <a:buAutoNum type="arabicPeriod"/>
                        <a:tabLst>
                          <a:tab pos="180975" algn="l"/>
                        </a:tabLst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FIGO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etapa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IA2-IB.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178435" indent="-111125">
                        <a:lnSpc>
                          <a:spcPts val="800"/>
                        </a:lnSpc>
                        <a:buClr>
                          <a:srgbClr val="231F20"/>
                        </a:buClr>
                        <a:buFont typeface="Arial"/>
                        <a:buAutoNum type="arabicPeriod"/>
                        <a:tabLst>
                          <a:tab pos="179070" algn="l"/>
                        </a:tabLst>
                      </a:pP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amañ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lesione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cm.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180340" indent="-113030">
                        <a:lnSpc>
                          <a:spcPts val="800"/>
                        </a:lnSpc>
                        <a:buClr>
                          <a:srgbClr val="231F20"/>
                        </a:buClr>
                        <a:buFont typeface="Arial"/>
                        <a:buAutoNum type="arabicPeriod"/>
                        <a:tabLst>
                          <a:tab pos="180975" algn="l"/>
                        </a:tabLst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endocervica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limitad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colposcopia.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180340" indent="-113030">
                        <a:lnSpc>
                          <a:spcPts val="800"/>
                        </a:lnSpc>
                        <a:buClr>
                          <a:srgbClr val="231F20"/>
                        </a:buClr>
                        <a:buFont typeface="Arial"/>
                        <a:buAutoNum type="arabicPeriod"/>
                        <a:tabLst>
                          <a:tab pos="180975" algn="l"/>
                        </a:tabLst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metástasis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pelvis.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174625" indent="-107314">
                        <a:lnSpc>
                          <a:spcPts val="880"/>
                        </a:lnSpc>
                        <a:buClr>
                          <a:srgbClr val="231F20"/>
                        </a:buClr>
                        <a:buFont typeface="Arial"/>
                        <a:buAutoNum type="arabicPeriod"/>
                        <a:tabLst>
                          <a:tab pos="175260" algn="l"/>
                        </a:tabLst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Ausencia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espaci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vascula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4">
                <a:tc>
                  <a:txBody>
                    <a:bodyPr/>
                    <a:lstStyle/>
                    <a:p>
                      <a:pPr marL="34925" marR="34290" indent="920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3124">
                <a:tc>
                  <a:txBody>
                    <a:bodyPr/>
                    <a:lstStyle/>
                    <a:p>
                      <a:pPr marL="222885" marR="94615" indent="-11874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4605" y="1060042"/>
            <a:ext cx="3985260" cy="6022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497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5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Comprehensiv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Network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NCC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practic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2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Dargen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followin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invasive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1994;52:105.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Burnet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O’Mear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pelvic lymphadenectom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preservatio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2003;88:419–23.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Schlaert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Spirto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Schlaert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lymphadenectom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with 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preservatio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2003;188:29–34.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Coven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Preservin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Contem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Ob/Gyn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2003;2:46–66.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Baraka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Abu-Rustu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Initia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experienc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Dargent’s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operation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2008;108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214–9.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Shepher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Challengin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dogma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conservatio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retai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2009;91:181–7.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Plant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Gregoir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Renau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updat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2011;121:290–7.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Lanowsk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Mangle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Grittne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Hasenbei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Chianter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vaginal 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(RVT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combine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laparoscopi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lymphadenectomy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225 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early-stag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2011;21:1458–64.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Speise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Mangle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Kohle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Hasenbei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Chianter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2011;21:1635–9.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Marchiol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Benchai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Buener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Lazl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Dargen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Matheve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safety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laparoscopic-assiste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(LARV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Dargent’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operation)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laparoscopic-assiste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(LARVH)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 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2007;106:132–41.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YM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Fertility-sparin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laparoscopi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endParaRPr sz="700">
              <a:latin typeface="Arial"/>
              <a:cs typeface="Arial"/>
            </a:endParaRPr>
          </a:p>
          <a:p>
            <a:pPr marR="66040" algn="ctr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BJO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2010;117:340–7.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Rendo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Ramire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Frumovit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Schmele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KM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Parej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Laparoscopi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JSL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2012;16:503–7.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Persso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Kannist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Bossma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Robot-assiste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laparoscopi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2008;111:564–7.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Ramire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Schmele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Malpic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Solima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Safet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feasibilit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roboti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 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early-stag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2010;116:512–5.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Frumovit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Solima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Schmele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Ramire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 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early-stag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roboti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2012;124:276–80.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Smit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Boyl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Corles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Unga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Lawso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Prior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 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techniqu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conservativ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manage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carcinoma. 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Gynaeco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1997;104:1196–200.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Unga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Palfalv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Siklo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Boyl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Prior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trachelectomy: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fertility-preservin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BJO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2005;112:366–9.</a:t>
            </a:r>
            <a:endParaRPr sz="7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2425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6001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0008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9959"/>
            <a:ext cx="3984625" cy="6287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Abu-Rustu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Neubaue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Gemignan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Alektia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Surgical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fertility-sparin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FIG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IB1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2008;111:261–4.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Parej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Ramire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Borrer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invasive 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2008;111:555–60.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Nishi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Fuji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Kameyam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Susum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Nakamur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Iwat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 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fertility-sparin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procedur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early-stag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series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2009;115:51–5.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Cibul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Slam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Svarovsk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Fischerov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Freita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Zika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 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fertility-sparin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early-stag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2009;19:1407–11.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Olawaiy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Tamboure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Goodma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Fulle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 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succes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pitfall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practice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2009;112:506–10.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1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Jeremi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Petkovi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Stefanovi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Stojni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Maksimovi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abdominal</a:t>
            </a:r>
            <a:endParaRPr sz="700">
              <a:latin typeface="Arial"/>
              <a:cs typeface="Arial"/>
            </a:endParaRPr>
          </a:p>
          <a:p>
            <a:pPr marR="8890" algn="ctr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managin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Gynaeco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2009;30:309–12.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25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functiona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reconstructio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fertility-sparin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trachelectomy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Repro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2010;151:77–81.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Jian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Sentine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biops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 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2011;11:157.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 malignancies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2011;121:565–70.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Ghaem-Magham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Chatterje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Farthin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 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London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BJO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2012;119:187–93.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2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Nakagaw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Wakahash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Kanayam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Typ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typ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III fertility-sparin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early-stag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feasibilit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2012;22:479–83.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2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Karatek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Bayka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Ozbasl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late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2010;152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112–3.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3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Wethingto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Cibul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Garret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series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2012;22:1251–7.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3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Rodrigue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Guimare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pelvic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lymphadenectom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conservatio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subsequen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early 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2001;185:370–4.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3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Abu-Rustu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Levin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Laquagli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Pediatri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ical 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approach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2005;97:296–300.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3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Tamussin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Moinfa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Bjelic-Radisi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Isolate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recurrenc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residual 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 2005;99:785–7.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31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technique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conservatio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arteries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2006;16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1698–704.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3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Unga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Smit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Palfalv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Prior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preserv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fertility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2006;108:811–4.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3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Hatam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Prior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Chudnof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Goldber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Preservin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adenectomy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Iran 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2006;9:413–6.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6018" y="760238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810268" y="7515921"/>
            <a:ext cx="163830" cy="404495"/>
          </a:xfrm>
          <a:custGeom>
            <a:avLst/>
            <a:gdLst/>
            <a:ahLst/>
            <a:cxnLst/>
            <a:rect l="l" t="t" r="r" b="b"/>
            <a:pathLst>
              <a:path w="163829" h="404495">
                <a:moveTo>
                  <a:pt x="0" y="404052"/>
                </a:moveTo>
                <a:lnTo>
                  <a:pt x="163826" y="404052"/>
                </a:lnTo>
                <a:lnTo>
                  <a:pt x="163826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7515921"/>
            <a:ext cx="3592829" cy="404495"/>
          </a:xfrm>
          <a:custGeom>
            <a:avLst/>
            <a:gdLst/>
            <a:ahLst/>
            <a:cxnLst/>
            <a:rect l="l" t="t" r="r" b="b"/>
            <a:pathLst>
              <a:path w="3592829" h="404495">
                <a:moveTo>
                  <a:pt x="0" y="404052"/>
                </a:moveTo>
                <a:lnTo>
                  <a:pt x="3592829" y="404052"/>
                </a:lnTo>
                <a:lnTo>
                  <a:pt x="3592829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0" y="7389990"/>
            <a:ext cx="5039995" cy="53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26640">
              <a:lnSpc>
                <a:spcPct val="100000"/>
              </a:lnSpc>
              <a:tabLst>
                <a:tab pos="4078604" algn="l"/>
              </a:tabLst>
            </a:pP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Minist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er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 Unicode MS"/>
                <a:cs typeface="Arial Unicode MS"/>
              </a:rPr>
              <a:t>iencias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76605" y="7389990"/>
            <a:ext cx="902969" cy="53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700" spc="-60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 Unicode MS"/>
                <a:cs typeface="Arial Unicode MS"/>
              </a:rPr>
              <a:t>ecc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ió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Soc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ia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Colc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61032" y="7389990"/>
            <a:ext cx="313055" cy="53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1594">
              <a:lnSpc>
                <a:spcPct val="100000"/>
              </a:lnSpc>
            </a:pPr>
            <a:r>
              <a:rPr sz="900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810268" y="7389990"/>
            <a:ext cx="229870" cy="530225"/>
          </a:xfrm>
          <a:custGeom>
            <a:avLst/>
            <a:gdLst/>
            <a:ahLst/>
            <a:cxnLst/>
            <a:rect l="l" t="t" r="r" b="b"/>
            <a:pathLst>
              <a:path w="229870" h="530225">
                <a:moveTo>
                  <a:pt x="0" y="529983"/>
                </a:moveTo>
                <a:lnTo>
                  <a:pt x="229721" y="529983"/>
                </a:lnTo>
                <a:lnTo>
                  <a:pt x="229721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7389990"/>
            <a:ext cx="3592829" cy="530225"/>
          </a:xfrm>
          <a:custGeom>
            <a:avLst/>
            <a:gdLst/>
            <a:ahLst/>
            <a:cxnLst/>
            <a:rect l="l" t="t" r="r" b="b"/>
            <a:pathLst>
              <a:path w="3592829" h="530225">
                <a:moveTo>
                  <a:pt x="0" y="529983"/>
                </a:moveTo>
                <a:lnTo>
                  <a:pt x="3592829" y="529983"/>
                </a:lnTo>
                <a:lnTo>
                  <a:pt x="3592829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92829" y="7389990"/>
            <a:ext cx="1217930" cy="530225"/>
          </a:xfrm>
          <a:custGeom>
            <a:avLst/>
            <a:gdLst/>
            <a:ahLst/>
            <a:cxnLst/>
            <a:rect l="l" t="t" r="r" b="b"/>
            <a:pathLst>
              <a:path w="1217929" h="530225">
                <a:moveTo>
                  <a:pt x="0" y="529983"/>
                </a:moveTo>
                <a:lnTo>
                  <a:pt x="1217438" y="529983"/>
                </a:lnTo>
                <a:lnTo>
                  <a:pt x="1217438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03196" y="7389990"/>
            <a:ext cx="0" cy="530225"/>
          </a:xfrm>
          <a:custGeom>
            <a:avLst/>
            <a:gdLst/>
            <a:ahLst/>
            <a:cxnLst/>
            <a:rect l="l" t="t" r="r" b="b"/>
            <a:pathLst>
              <a:path h="530225">
                <a:moveTo>
                  <a:pt x="0" y="0"/>
                </a:moveTo>
                <a:lnTo>
                  <a:pt x="0" y="529983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958303" y="3479002"/>
            <a:ext cx="2152650" cy="2304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WIESNER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CEBALLOS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3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Director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(E)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ESTHER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VRIES</a:t>
            </a:r>
            <a:endParaRPr sz="800">
              <a:latin typeface="Arial"/>
              <a:cs typeface="Arial"/>
            </a:endParaRPr>
          </a:p>
          <a:p>
            <a:pPr marL="120650" marR="5080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Subdirección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Investigaciones,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2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igilanci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Epidemiológica,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Promoción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Prevención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JESÚ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ONIO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ACOS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PEÑALOZA</a:t>
            </a:r>
            <a:endParaRPr sz="800">
              <a:latin typeface="Arial"/>
              <a:cs typeface="Arial"/>
            </a:endParaRPr>
          </a:p>
          <a:p>
            <a:pPr marL="120650" marR="297815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Subdirección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Atención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Docencia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JUA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JOS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É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PÉREZ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ACEVEDO</a:t>
            </a:r>
            <a:endParaRPr sz="800">
              <a:latin typeface="Arial"/>
              <a:cs typeface="Arial"/>
            </a:endParaRPr>
          </a:p>
          <a:p>
            <a:pPr marL="120650" marR="65405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Subdirección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Gestión</a:t>
            </a:r>
            <a:r>
              <a:rPr sz="700" i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Administrativa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Financiera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MARTHA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LUCÍA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SERRANO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LÓPEZ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Coordinadora Grupo Área de Investigaciones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OSCAR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GAMBOA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GAR</a:t>
            </a:r>
            <a:r>
              <a:rPr sz="800" b="1" spc="-7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Coordinador Grupo Área de Salud Pública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43557" y="2689235"/>
            <a:ext cx="752475" cy="88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1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5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spc="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5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1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5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500" spc="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5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15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endParaRPr sz="5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56260" y="2689392"/>
            <a:ext cx="1087755" cy="0"/>
          </a:xfrm>
          <a:custGeom>
            <a:avLst/>
            <a:gdLst/>
            <a:ahLst/>
            <a:cxnLst/>
            <a:rect l="l" t="t" r="r" b="b"/>
            <a:pathLst>
              <a:path w="1087754">
                <a:moveTo>
                  <a:pt x="0" y="0"/>
                </a:moveTo>
                <a:lnTo>
                  <a:pt x="1087206" y="0"/>
                </a:lnTo>
              </a:path>
            </a:pathLst>
          </a:custGeom>
          <a:ln w="3594">
            <a:solidFill>
              <a:srgbClr val="11B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2743557" y="2374226"/>
            <a:ext cx="1118870" cy="328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75"/>
              </a:lnSpc>
            </a:pPr>
            <a:r>
              <a:rPr sz="900" spc="-5" dirty="0">
                <a:solidFill>
                  <a:srgbClr val="231F20"/>
                </a:solidFill>
                <a:latin typeface="Maiandra GD"/>
                <a:cs typeface="Maiandra GD"/>
              </a:rPr>
              <a:t>Institut</a:t>
            </a:r>
            <a:r>
              <a:rPr sz="900" spc="5" dirty="0">
                <a:solidFill>
                  <a:srgbClr val="231F20"/>
                </a:solidFill>
                <a:latin typeface="Maiandra GD"/>
                <a:cs typeface="Maiandra GD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Maiandra GD"/>
                <a:cs typeface="Maiandra GD"/>
              </a:rPr>
              <a:t>Nacional</a:t>
            </a:r>
            <a:endParaRPr sz="900">
              <a:latin typeface="Maiandra GD"/>
              <a:cs typeface="Maiandra GD"/>
            </a:endParaRPr>
          </a:p>
          <a:p>
            <a:pPr marL="12700">
              <a:lnSpc>
                <a:spcPts val="919"/>
              </a:lnSpc>
            </a:pPr>
            <a:r>
              <a:rPr sz="900" spc="25" dirty="0">
                <a:solidFill>
                  <a:srgbClr val="231F20"/>
                </a:solidFill>
                <a:latin typeface="Maiandra GD"/>
                <a:cs typeface="Maiandra GD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Maiandra GD"/>
                <a:cs typeface="Maiandra GD"/>
              </a:rPr>
              <a:t>Cancerología-ESE</a:t>
            </a:r>
            <a:endParaRPr sz="900">
              <a:latin typeface="Maiandra GD"/>
              <a:cs typeface="Maiandra GD"/>
            </a:endParaRPr>
          </a:p>
          <a:p>
            <a:pPr marL="12700">
              <a:lnSpc>
                <a:spcPts val="660"/>
              </a:lnSpc>
            </a:pPr>
            <a:r>
              <a:rPr sz="600" spc="20" dirty="0">
                <a:solidFill>
                  <a:srgbClr val="231F20"/>
                </a:solidFill>
                <a:latin typeface="Maiandra GD"/>
                <a:cs typeface="Maiandra GD"/>
              </a:rPr>
              <a:t>Colombia</a:t>
            </a:r>
            <a:endParaRPr sz="600">
              <a:latin typeface="Maiandra GD"/>
              <a:cs typeface="Maiandra GD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399430" y="2512626"/>
            <a:ext cx="0" cy="133350"/>
          </a:xfrm>
          <a:custGeom>
            <a:avLst/>
            <a:gdLst/>
            <a:ahLst/>
            <a:cxnLst/>
            <a:rect l="l" t="t" r="r" b="b"/>
            <a:pathLst>
              <a:path h="133350">
                <a:moveTo>
                  <a:pt x="0" y="0"/>
                </a:moveTo>
                <a:lnTo>
                  <a:pt x="0" y="133088"/>
                </a:lnTo>
              </a:path>
            </a:pathLst>
          </a:custGeom>
          <a:ln w="44489">
            <a:solidFill>
              <a:srgbClr val="E31F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77820" y="2512626"/>
            <a:ext cx="43815" cy="133350"/>
          </a:xfrm>
          <a:custGeom>
            <a:avLst/>
            <a:gdLst/>
            <a:ahLst/>
            <a:cxnLst/>
            <a:rect l="l" t="t" r="r" b="b"/>
            <a:pathLst>
              <a:path w="43814" h="133350">
                <a:moveTo>
                  <a:pt x="0" y="133088"/>
                </a:moveTo>
                <a:lnTo>
                  <a:pt x="43219" y="133088"/>
                </a:lnTo>
                <a:lnTo>
                  <a:pt x="43219" y="0"/>
                </a:lnTo>
                <a:lnTo>
                  <a:pt x="0" y="0"/>
                </a:lnTo>
                <a:lnTo>
                  <a:pt x="0" y="133088"/>
                </a:lnTo>
                <a:close/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30114" y="2512639"/>
            <a:ext cx="109220" cy="133350"/>
          </a:xfrm>
          <a:custGeom>
            <a:avLst/>
            <a:gdLst/>
            <a:ahLst/>
            <a:cxnLst/>
            <a:rect l="l" t="t" r="r" b="b"/>
            <a:pathLst>
              <a:path w="109219" h="133350">
                <a:moveTo>
                  <a:pt x="32991" y="0"/>
                </a:moveTo>
                <a:lnTo>
                  <a:pt x="0" y="0"/>
                </a:lnTo>
                <a:lnTo>
                  <a:pt x="0" y="133075"/>
                </a:lnTo>
                <a:lnTo>
                  <a:pt x="32991" y="133075"/>
                </a:lnTo>
                <a:lnTo>
                  <a:pt x="32991" y="57271"/>
                </a:lnTo>
                <a:lnTo>
                  <a:pt x="65411" y="57271"/>
                </a:lnTo>
                <a:lnTo>
                  <a:pt x="32991" y="0"/>
                </a:lnTo>
                <a:close/>
              </a:path>
              <a:path w="109219" h="133350">
                <a:moveTo>
                  <a:pt x="65411" y="57271"/>
                </a:moveTo>
                <a:lnTo>
                  <a:pt x="32991" y="57271"/>
                </a:lnTo>
                <a:lnTo>
                  <a:pt x="76212" y="133075"/>
                </a:lnTo>
                <a:lnTo>
                  <a:pt x="109191" y="133075"/>
                </a:lnTo>
                <a:lnTo>
                  <a:pt x="109191" y="76352"/>
                </a:lnTo>
                <a:lnTo>
                  <a:pt x="76212" y="76352"/>
                </a:lnTo>
                <a:lnTo>
                  <a:pt x="65411" y="57271"/>
                </a:lnTo>
                <a:close/>
              </a:path>
              <a:path w="109219" h="133350">
                <a:moveTo>
                  <a:pt x="109191" y="0"/>
                </a:moveTo>
                <a:lnTo>
                  <a:pt x="76212" y="0"/>
                </a:lnTo>
                <a:lnTo>
                  <a:pt x="76212" y="76352"/>
                </a:lnTo>
                <a:lnTo>
                  <a:pt x="109191" y="76352"/>
                </a:lnTo>
                <a:lnTo>
                  <a:pt x="109191" y="0"/>
                </a:lnTo>
                <a:close/>
              </a:path>
            </a:pathLst>
          </a:custGeom>
          <a:solidFill>
            <a:srgbClr val="E31F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30114" y="2512639"/>
            <a:ext cx="109220" cy="133350"/>
          </a:xfrm>
          <a:custGeom>
            <a:avLst/>
            <a:gdLst/>
            <a:ahLst/>
            <a:cxnLst/>
            <a:rect l="l" t="t" r="r" b="b"/>
            <a:pathLst>
              <a:path w="109219" h="133350">
                <a:moveTo>
                  <a:pt x="76212" y="0"/>
                </a:moveTo>
                <a:lnTo>
                  <a:pt x="109191" y="0"/>
                </a:lnTo>
                <a:lnTo>
                  <a:pt x="109191" y="133075"/>
                </a:lnTo>
                <a:lnTo>
                  <a:pt x="76212" y="133075"/>
                </a:lnTo>
                <a:lnTo>
                  <a:pt x="32991" y="57271"/>
                </a:lnTo>
                <a:lnTo>
                  <a:pt x="32991" y="133075"/>
                </a:lnTo>
                <a:lnTo>
                  <a:pt x="0" y="133075"/>
                </a:lnTo>
                <a:lnTo>
                  <a:pt x="0" y="0"/>
                </a:lnTo>
                <a:lnTo>
                  <a:pt x="32991" y="0"/>
                </a:lnTo>
                <a:lnTo>
                  <a:pt x="76212" y="76352"/>
                </a:lnTo>
                <a:lnTo>
                  <a:pt x="76212" y="0"/>
                </a:lnTo>
                <a:close/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439399" y="2419522"/>
            <a:ext cx="72390" cy="281940"/>
          </a:xfrm>
          <a:custGeom>
            <a:avLst/>
            <a:gdLst/>
            <a:ahLst/>
            <a:cxnLst/>
            <a:rect l="l" t="t" r="r" b="b"/>
            <a:pathLst>
              <a:path w="72389" h="281939">
                <a:moveTo>
                  <a:pt x="53626" y="258958"/>
                </a:moveTo>
                <a:lnTo>
                  <a:pt x="18681" y="258958"/>
                </a:lnTo>
                <a:lnTo>
                  <a:pt x="18681" y="281421"/>
                </a:lnTo>
                <a:lnTo>
                  <a:pt x="53626" y="281421"/>
                </a:lnTo>
                <a:lnTo>
                  <a:pt x="53626" y="258958"/>
                </a:lnTo>
                <a:close/>
              </a:path>
              <a:path w="72389" h="281939">
                <a:moveTo>
                  <a:pt x="72319" y="233263"/>
                </a:moveTo>
                <a:lnTo>
                  <a:pt x="0" y="233263"/>
                </a:lnTo>
                <a:lnTo>
                  <a:pt x="0" y="258958"/>
                </a:lnTo>
                <a:lnTo>
                  <a:pt x="72319" y="258958"/>
                </a:lnTo>
                <a:lnTo>
                  <a:pt x="72319" y="233263"/>
                </a:lnTo>
                <a:close/>
              </a:path>
              <a:path w="72389" h="281939">
                <a:moveTo>
                  <a:pt x="36182" y="0"/>
                </a:moveTo>
                <a:lnTo>
                  <a:pt x="19373" y="233263"/>
                </a:lnTo>
                <a:lnTo>
                  <a:pt x="52946" y="233263"/>
                </a:lnTo>
                <a:lnTo>
                  <a:pt x="36182" y="0"/>
                </a:lnTo>
                <a:close/>
              </a:path>
            </a:pathLst>
          </a:custGeom>
          <a:solidFill>
            <a:srgbClr val="11B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257257" y="2341707"/>
            <a:ext cx="445770" cy="467359"/>
          </a:xfrm>
          <a:custGeom>
            <a:avLst/>
            <a:gdLst/>
            <a:ahLst/>
            <a:cxnLst/>
            <a:rect l="l" t="t" r="r" b="b"/>
            <a:pathLst>
              <a:path w="445769" h="467360">
                <a:moveTo>
                  <a:pt x="233708" y="0"/>
                </a:moveTo>
                <a:lnTo>
                  <a:pt x="177552" y="6794"/>
                </a:lnTo>
                <a:lnTo>
                  <a:pt x="126315" y="26092"/>
                </a:lnTo>
                <a:lnTo>
                  <a:pt x="81622" y="56270"/>
                </a:lnTo>
                <a:lnTo>
                  <a:pt x="45098" y="95700"/>
                </a:lnTo>
                <a:lnTo>
                  <a:pt x="18368" y="142757"/>
                </a:lnTo>
                <a:lnTo>
                  <a:pt x="3059" y="195816"/>
                </a:lnTo>
                <a:lnTo>
                  <a:pt x="0" y="233720"/>
                </a:lnTo>
                <a:lnTo>
                  <a:pt x="776" y="252885"/>
                </a:lnTo>
                <a:lnTo>
                  <a:pt x="12004" y="307578"/>
                </a:lnTo>
                <a:lnTo>
                  <a:pt x="35489" y="356802"/>
                </a:lnTo>
                <a:lnTo>
                  <a:pt x="69829" y="398928"/>
                </a:lnTo>
                <a:lnTo>
                  <a:pt x="113620" y="432326"/>
                </a:lnTo>
                <a:lnTo>
                  <a:pt x="165459" y="455366"/>
                </a:lnTo>
                <a:lnTo>
                  <a:pt x="203796" y="464167"/>
                </a:lnTo>
                <a:lnTo>
                  <a:pt x="244670" y="467158"/>
                </a:lnTo>
                <a:lnTo>
                  <a:pt x="258619" y="466097"/>
                </a:lnTo>
                <a:lnTo>
                  <a:pt x="298931" y="458183"/>
                </a:lnTo>
                <a:lnTo>
                  <a:pt x="336440" y="443668"/>
                </a:lnTo>
                <a:lnTo>
                  <a:pt x="370501" y="423198"/>
                </a:lnTo>
                <a:lnTo>
                  <a:pt x="393404" y="404221"/>
                </a:lnTo>
                <a:lnTo>
                  <a:pt x="232443" y="404221"/>
                </a:lnTo>
                <a:lnTo>
                  <a:pt x="217824" y="403495"/>
                </a:lnTo>
                <a:lnTo>
                  <a:pt x="176260" y="394286"/>
                </a:lnTo>
                <a:lnTo>
                  <a:pt x="139195" y="375561"/>
                </a:lnTo>
                <a:lnTo>
                  <a:pt x="107994" y="348642"/>
                </a:lnTo>
                <a:lnTo>
                  <a:pt x="84020" y="314854"/>
                </a:lnTo>
                <a:lnTo>
                  <a:pt x="68637" y="275519"/>
                </a:lnTo>
                <a:lnTo>
                  <a:pt x="63209" y="231961"/>
                </a:lnTo>
                <a:lnTo>
                  <a:pt x="63973" y="217375"/>
                </a:lnTo>
                <a:lnTo>
                  <a:pt x="73269" y="175914"/>
                </a:lnTo>
                <a:lnTo>
                  <a:pt x="92054" y="138949"/>
                </a:lnTo>
                <a:lnTo>
                  <a:pt x="119025" y="107839"/>
                </a:lnTo>
                <a:lnTo>
                  <a:pt x="152880" y="83939"/>
                </a:lnTo>
                <a:lnTo>
                  <a:pt x="192317" y="68607"/>
                </a:lnTo>
                <a:lnTo>
                  <a:pt x="236032" y="63200"/>
                </a:lnTo>
                <a:lnTo>
                  <a:pt x="393502" y="63200"/>
                </a:lnTo>
                <a:lnTo>
                  <a:pt x="393211" y="62912"/>
                </a:lnTo>
                <a:lnTo>
                  <a:pt x="362119" y="38421"/>
                </a:lnTo>
                <a:lnTo>
                  <a:pt x="327096" y="19412"/>
                </a:lnTo>
                <a:lnTo>
                  <a:pt x="288786" y="6529"/>
                </a:lnTo>
                <a:lnTo>
                  <a:pt x="247834" y="420"/>
                </a:lnTo>
                <a:lnTo>
                  <a:pt x="233708" y="0"/>
                </a:lnTo>
                <a:close/>
              </a:path>
              <a:path w="445769" h="467360">
                <a:moveTo>
                  <a:pt x="384878" y="312634"/>
                </a:moveTo>
                <a:lnTo>
                  <a:pt x="362821" y="345047"/>
                </a:lnTo>
                <a:lnTo>
                  <a:pt x="334005" y="371531"/>
                </a:lnTo>
                <a:lnTo>
                  <a:pt x="299525" y="390909"/>
                </a:lnTo>
                <a:lnTo>
                  <a:pt x="260475" y="402005"/>
                </a:lnTo>
                <a:lnTo>
                  <a:pt x="232443" y="404221"/>
                </a:lnTo>
                <a:lnTo>
                  <a:pt x="393404" y="404221"/>
                </a:lnTo>
                <a:lnTo>
                  <a:pt x="425698" y="366972"/>
                </a:lnTo>
                <a:lnTo>
                  <a:pt x="445544" y="332506"/>
                </a:lnTo>
                <a:lnTo>
                  <a:pt x="384878" y="312634"/>
                </a:lnTo>
                <a:close/>
              </a:path>
              <a:path w="445769" h="467360">
                <a:moveTo>
                  <a:pt x="393502" y="63200"/>
                </a:moveTo>
                <a:lnTo>
                  <a:pt x="236032" y="63200"/>
                </a:lnTo>
                <a:lnTo>
                  <a:pt x="250031" y="63956"/>
                </a:lnTo>
                <a:lnTo>
                  <a:pt x="263708" y="65816"/>
                </a:lnTo>
                <a:lnTo>
                  <a:pt x="302364" y="77574"/>
                </a:lnTo>
                <a:lnTo>
                  <a:pt x="336522" y="97666"/>
                </a:lnTo>
                <a:lnTo>
                  <a:pt x="364983" y="124888"/>
                </a:lnTo>
                <a:lnTo>
                  <a:pt x="386550" y="158038"/>
                </a:lnTo>
                <a:lnTo>
                  <a:pt x="441020" y="125758"/>
                </a:lnTo>
                <a:lnTo>
                  <a:pt x="419726" y="92239"/>
                </a:lnTo>
                <a:lnTo>
                  <a:pt x="402590" y="72182"/>
                </a:lnTo>
                <a:lnTo>
                  <a:pt x="393502" y="63200"/>
                </a:lnTo>
                <a:close/>
              </a:path>
            </a:pathLst>
          </a:custGeom>
          <a:solidFill>
            <a:srgbClr val="E31F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257257" y="2341707"/>
            <a:ext cx="445770" cy="467359"/>
          </a:xfrm>
          <a:custGeom>
            <a:avLst/>
            <a:gdLst/>
            <a:ahLst/>
            <a:cxnLst/>
            <a:rect l="l" t="t" r="r" b="b"/>
            <a:pathLst>
              <a:path w="445769" h="467360">
                <a:moveTo>
                  <a:pt x="233708" y="0"/>
                </a:moveTo>
                <a:lnTo>
                  <a:pt x="275397" y="3708"/>
                </a:lnTo>
                <a:lnTo>
                  <a:pt x="314659" y="14405"/>
                </a:lnTo>
                <a:lnTo>
                  <a:pt x="350850" y="31443"/>
                </a:lnTo>
                <a:lnTo>
                  <a:pt x="383324" y="54179"/>
                </a:lnTo>
                <a:lnTo>
                  <a:pt x="411436" y="81966"/>
                </a:lnTo>
                <a:lnTo>
                  <a:pt x="434542" y="114159"/>
                </a:lnTo>
                <a:lnTo>
                  <a:pt x="441020" y="125758"/>
                </a:lnTo>
                <a:lnTo>
                  <a:pt x="386550" y="158038"/>
                </a:lnTo>
                <a:lnTo>
                  <a:pt x="380201" y="146404"/>
                </a:lnTo>
                <a:lnTo>
                  <a:pt x="372998" y="135339"/>
                </a:lnTo>
                <a:lnTo>
                  <a:pt x="346701" y="106007"/>
                </a:lnTo>
                <a:lnTo>
                  <a:pt x="314308" y="83405"/>
                </a:lnTo>
                <a:lnTo>
                  <a:pt x="277019" y="68735"/>
                </a:lnTo>
                <a:lnTo>
                  <a:pt x="236032" y="63200"/>
                </a:lnTo>
                <a:lnTo>
                  <a:pt x="221065" y="63816"/>
                </a:lnTo>
                <a:lnTo>
                  <a:pt x="178631" y="72682"/>
                </a:lnTo>
                <a:lnTo>
                  <a:pt x="140911" y="91021"/>
                </a:lnTo>
                <a:lnTo>
                  <a:pt x="109205" y="117475"/>
                </a:lnTo>
                <a:lnTo>
                  <a:pt x="84818" y="150687"/>
                </a:lnTo>
                <a:lnTo>
                  <a:pt x="69052" y="189302"/>
                </a:lnTo>
                <a:lnTo>
                  <a:pt x="63209" y="231961"/>
                </a:lnTo>
                <a:lnTo>
                  <a:pt x="63828" y="246868"/>
                </a:lnTo>
                <a:lnTo>
                  <a:pt x="72726" y="289165"/>
                </a:lnTo>
                <a:lnTo>
                  <a:pt x="91124" y="326798"/>
                </a:lnTo>
                <a:lnTo>
                  <a:pt x="117659" y="358444"/>
                </a:lnTo>
                <a:lnTo>
                  <a:pt x="150966" y="382778"/>
                </a:lnTo>
                <a:lnTo>
                  <a:pt x="189682" y="398478"/>
                </a:lnTo>
                <a:lnTo>
                  <a:pt x="232443" y="404221"/>
                </a:lnTo>
                <a:lnTo>
                  <a:pt x="246632" y="403660"/>
                </a:lnTo>
                <a:lnTo>
                  <a:pt x="286962" y="395586"/>
                </a:lnTo>
                <a:lnTo>
                  <a:pt x="323087" y="378838"/>
                </a:lnTo>
                <a:lnTo>
                  <a:pt x="353912" y="354592"/>
                </a:lnTo>
                <a:lnTo>
                  <a:pt x="378344" y="324024"/>
                </a:lnTo>
                <a:lnTo>
                  <a:pt x="384878" y="312634"/>
                </a:lnTo>
                <a:lnTo>
                  <a:pt x="445544" y="332506"/>
                </a:lnTo>
                <a:lnTo>
                  <a:pt x="425698" y="366972"/>
                </a:lnTo>
                <a:lnTo>
                  <a:pt x="400469" y="397417"/>
                </a:lnTo>
                <a:lnTo>
                  <a:pt x="370501" y="423198"/>
                </a:lnTo>
                <a:lnTo>
                  <a:pt x="336440" y="443668"/>
                </a:lnTo>
                <a:lnTo>
                  <a:pt x="298931" y="458183"/>
                </a:lnTo>
                <a:lnTo>
                  <a:pt x="258619" y="466097"/>
                </a:lnTo>
                <a:lnTo>
                  <a:pt x="244670" y="467158"/>
                </a:lnTo>
                <a:lnTo>
                  <a:pt x="223942" y="466419"/>
                </a:lnTo>
                <a:lnTo>
                  <a:pt x="184284" y="460463"/>
                </a:lnTo>
                <a:lnTo>
                  <a:pt x="147372" y="448938"/>
                </a:lnTo>
                <a:lnTo>
                  <a:pt x="98060" y="422264"/>
                </a:lnTo>
                <a:lnTo>
                  <a:pt x="57263" y="385776"/>
                </a:lnTo>
                <a:lnTo>
                  <a:pt x="26386" y="341102"/>
                </a:lnTo>
                <a:lnTo>
                  <a:pt x="6830" y="289874"/>
                </a:lnTo>
                <a:lnTo>
                  <a:pt x="0" y="233720"/>
                </a:lnTo>
                <a:lnTo>
                  <a:pt x="774" y="214555"/>
                </a:lnTo>
                <a:lnTo>
                  <a:pt x="11916" y="159857"/>
                </a:lnTo>
                <a:lnTo>
                  <a:pt x="35019" y="110619"/>
                </a:lnTo>
                <a:lnTo>
                  <a:pt x="68459" y="68465"/>
                </a:lnTo>
                <a:lnTo>
                  <a:pt x="110610" y="35023"/>
                </a:lnTo>
                <a:lnTo>
                  <a:pt x="159846" y="11917"/>
                </a:lnTo>
                <a:lnTo>
                  <a:pt x="214543" y="774"/>
                </a:lnTo>
                <a:lnTo>
                  <a:pt x="233708" y="0"/>
                </a:lnTo>
                <a:close/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9959"/>
            <a:ext cx="3985260" cy="3302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71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3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Matthew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Numnu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Barne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Fertility-sparin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dominal 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uppe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report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2007;105:820–2.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3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Mandi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Novakovi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Ninci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Zivaljevi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Rajovi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 19t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gestatio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wee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overview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literature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e6–8.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3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Kayto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Wexle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Lewi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Quagli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Abu-Rustu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Pediatri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radical 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anaplasti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embryona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rhabdomyosarcom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 alternativ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Pediat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2009;44:862–7.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3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Gurne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EP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SV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Postpartu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diagnose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e8-10.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42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Dhara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Hyalin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globule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ectopi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decidu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a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cell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Cytopatho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2009;37:696–8.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4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Abu-Rustu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DeLai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stage 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15-wee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gestation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2010;116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151–2.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4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Smirnov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persona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experienc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the conservativ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managemen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Gynaeco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2011;51:177–82.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4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Enomot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Yoshin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Fujit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Miyosh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Koyam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successfu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2011;158:365–6.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43"/>
              <a:tabLst>
                <a:tab pos="241300" algn="l"/>
              </a:tabLst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Kyrgiou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Koliopoulos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Martin-Hirsch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Arbyn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Prendiville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Paraskevaidis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Obstetric 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conservativ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lesions: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Lancet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367.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4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Pareja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Gabrie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Rendón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Millá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Sanz-Lomana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Ott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Monzón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Pedr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Ramirez.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Surgical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oncological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obstetrica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afte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trachelectom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—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(2013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77–82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66896" y="1082223"/>
            <a:ext cx="3945890" cy="609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4790" marR="5080" indent="-212725" algn="just">
              <a:lnSpc>
                <a:spcPct val="100000"/>
              </a:lnSpc>
            </a:pPr>
            <a:r>
              <a:rPr sz="1500" b="1" spc="-292" baseline="-8333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500" b="1" spc="-555" baseline="-5555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500" b="1" baseline="-8333" dirty="0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sz="1500" b="1" baseline="-8333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500" b="1" spc="89" baseline="-8333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spc="8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8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8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técnica</a:t>
            </a:r>
            <a:r>
              <a:rPr sz="1000" spc="8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1000" spc="8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abordaj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spc="8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quirúrgico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8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indicado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8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(conización,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traquelectomía,</a:t>
            </a:r>
            <a:r>
              <a:rPr sz="1000" spc="-14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linfadenecto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ía)</a:t>
            </a:r>
            <a:r>
              <a:rPr sz="1000" spc="-1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-1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realizar</a:t>
            </a:r>
            <a:r>
              <a:rPr sz="1000" spc="-1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cirugía</a:t>
            </a:r>
            <a:r>
              <a:rPr sz="1000" spc="-1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conservadora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fertilidad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el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las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spc="1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uterino?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27366" y="5279660"/>
            <a:ext cx="2806065" cy="737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clásica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bistur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IA1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dese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conservación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fertilidad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previ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explicación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riesgos,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asegurand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pérdida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márgenes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sección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externos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vértice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raspado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endocérvi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residual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sean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negativo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infiltrante.</a:t>
            </a:r>
            <a:endParaRPr sz="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27366" y="6202518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568077" y="5184893"/>
            <a:ext cx="2926715" cy="1577975"/>
          </a:xfrm>
          <a:custGeom>
            <a:avLst/>
            <a:gdLst/>
            <a:ahLst/>
            <a:cxnLst/>
            <a:rect l="l" t="t" r="r" b="b"/>
            <a:pathLst>
              <a:path w="2926715" h="1577975">
                <a:moveTo>
                  <a:pt x="0" y="1577638"/>
                </a:moveTo>
                <a:lnTo>
                  <a:pt x="2926674" y="1577638"/>
                </a:lnTo>
                <a:lnTo>
                  <a:pt x="2926674" y="0"/>
                </a:lnTo>
                <a:lnTo>
                  <a:pt x="0" y="0"/>
                </a:lnTo>
                <a:lnTo>
                  <a:pt x="0" y="1577638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67958" y="6116225"/>
            <a:ext cx="2926715" cy="0"/>
          </a:xfrm>
          <a:custGeom>
            <a:avLst/>
            <a:gdLst/>
            <a:ahLst/>
            <a:cxnLst/>
            <a:rect l="l" t="t" r="r" b="b"/>
            <a:pathLst>
              <a:path w="2926715">
                <a:moveTo>
                  <a:pt x="2926683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67958" y="6437765"/>
            <a:ext cx="2926715" cy="0"/>
          </a:xfrm>
          <a:custGeom>
            <a:avLst/>
            <a:gdLst/>
            <a:ahLst/>
            <a:cxnLst/>
            <a:rect l="l" t="t" r="r" b="b"/>
            <a:pathLst>
              <a:path w="2926715">
                <a:moveTo>
                  <a:pt x="2926683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36096" y="653612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4" y="0"/>
                </a:moveTo>
                <a:lnTo>
                  <a:pt x="10032" y="21547"/>
                </a:lnTo>
                <a:lnTo>
                  <a:pt x="0" y="59469"/>
                </a:lnTo>
                <a:lnTo>
                  <a:pt x="0" y="59702"/>
                </a:lnTo>
                <a:lnTo>
                  <a:pt x="11621" y="96067"/>
                </a:lnTo>
                <a:lnTo>
                  <a:pt x="45769" y="115816"/>
                </a:lnTo>
                <a:lnTo>
                  <a:pt x="61597" y="116416"/>
                </a:lnTo>
                <a:lnTo>
                  <a:pt x="73170" y="113492"/>
                </a:lnTo>
                <a:lnTo>
                  <a:pt x="86530" y="107077"/>
                </a:lnTo>
                <a:lnTo>
                  <a:pt x="91447" y="102482"/>
                </a:lnTo>
                <a:lnTo>
                  <a:pt x="43924" y="102482"/>
                </a:lnTo>
                <a:lnTo>
                  <a:pt x="33252" y="96815"/>
                </a:lnTo>
                <a:lnTo>
                  <a:pt x="21608" y="85412"/>
                </a:lnTo>
                <a:lnTo>
                  <a:pt x="17047" y="73755"/>
                </a:lnTo>
                <a:lnTo>
                  <a:pt x="15527" y="59702"/>
                </a:lnTo>
                <a:lnTo>
                  <a:pt x="15645" y="54683"/>
                </a:lnTo>
                <a:lnTo>
                  <a:pt x="41712" y="14025"/>
                </a:lnTo>
                <a:lnTo>
                  <a:pt x="54601" y="12012"/>
                </a:lnTo>
                <a:lnTo>
                  <a:pt x="89887" y="12012"/>
                </a:lnTo>
                <a:lnTo>
                  <a:pt x="81571" y="5768"/>
                </a:lnTo>
                <a:lnTo>
                  <a:pt x="72622" y="2073"/>
                </a:lnTo>
                <a:lnTo>
                  <a:pt x="60645" y="87"/>
                </a:lnTo>
                <a:lnTo>
                  <a:pt x="43584" y="0"/>
                </a:lnTo>
                <a:close/>
              </a:path>
              <a:path w="108585" h="116840">
                <a:moveTo>
                  <a:pt x="89887" y="12012"/>
                </a:moveTo>
                <a:lnTo>
                  <a:pt x="62115" y="12012"/>
                </a:lnTo>
                <a:lnTo>
                  <a:pt x="68890" y="13893"/>
                </a:lnTo>
                <a:lnTo>
                  <a:pt x="77026" y="19154"/>
                </a:lnTo>
                <a:lnTo>
                  <a:pt x="84131" y="26923"/>
                </a:lnTo>
                <a:lnTo>
                  <a:pt x="91212" y="41519"/>
                </a:lnTo>
                <a:lnTo>
                  <a:pt x="92480" y="53055"/>
                </a:lnTo>
                <a:lnTo>
                  <a:pt x="92159" y="71285"/>
                </a:lnTo>
                <a:lnTo>
                  <a:pt x="60989" y="102317"/>
                </a:lnTo>
                <a:lnTo>
                  <a:pt x="43924" y="102482"/>
                </a:lnTo>
                <a:lnTo>
                  <a:pt x="91447" y="102482"/>
                </a:lnTo>
                <a:lnTo>
                  <a:pt x="108042" y="65213"/>
                </a:lnTo>
                <a:lnTo>
                  <a:pt x="108296" y="48470"/>
                </a:lnTo>
                <a:lnTo>
                  <a:pt x="105548" y="36530"/>
                </a:lnTo>
                <a:lnTo>
                  <a:pt x="100046" y="23538"/>
                </a:lnTo>
                <a:lnTo>
                  <a:pt x="92316" y="13836"/>
                </a:lnTo>
                <a:lnTo>
                  <a:pt x="89887" y="1201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51622" y="654813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20" y="61742"/>
                </a:lnTo>
                <a:lnTo>
                  <a:pt x="6082" y="73399"/>
                </a:lnTo>
                <a:lnTo>
                  <a:pt x="17725" y="84802"/>
                </a:lnTo>
                <a:lnTo>
                  <a:pt x="28397" y="90469"/>
                </a:lnTo>
                <a:lnTo>
                  <a:pt x="45462" y="90305"/>
                </a:lnTo>
                <a:lnTo>
                  <a:pt x="76633" y="59272"/>
                </a:lnTo>
                <a:lnTo>
                  <a:pt x="76953" y="41042"/>
                </a:lnTo>
                <a:lnTo>
                  <a:pt x="75686" y="29507"/>
                </a:lnTo>
                <a:lnTo>
                  <a:pt x="68604" y="14911"/>
                </a:lnTo>
                <a:lnTo>
                  <a:pt x="61500" y="7141"/>
                </a:lnTo>
                <a:lnTo>
                  <a:pt x="53364" y="1880"/>
                </a:lnTo>
                <a:lnTo>
                  <a:pt x="46588" y="0"/>
                </a:lnTo>
                <a:lnTo>
                  <a:pt x="39075" y="0"/>
                </a:lnTo>
                <a:lnTo>
                  <a:pt x="2065" y="29274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59838" y="653612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1" y="0"/>
                </a:moveTo>
                <a:lnTo>
                  <a:pt x="10027" y="21546"/>
                </a:lnTo>
                <a:lnTo>
                  <a:pt x="0" y="59469"/>
                </a:lnTo>
                <a:lnTo>
                  <a:pt x="0" y="59699"/>
                </a:lnTo>
                <a:lnTo>
                  <a:pt x="11615" y="96064"/>
                </a:lnTo>
                <a:lnTo>
                  <a:pt x="45763" y="115815"/>
                </a:lnTo>
                <a:lnTo>
                  <a:pt x="61588" y="116415"/>
                </a:lnTo>
                <a:lnTo>
                  <a:pt x="73165" y="113491"/>
                </a:lnTo>
                <a:lnTo>
                  <a:pt x="86522" y="107079"/>
                </a:lnTo>
                <a:lnTo>
                  <a:pt x="91442" y="102481"/>
                </a:lnTo>
                <a:lnTo>
                  <a:pt x="43923" y="102481"/>
                </a:lnTo>
                <a:lnTo>
                  <a:pt x="33250" y="96815"/>
                </a:lnTo>
                <a:lnTo>
                  <a:pt x="21605" y="85413"/>
                </a:lnTo>
                <a:lnTo>
                  <a:pt x="17046" y="73756"/>
                </a:lnTo>
                <a:lnTo>
                  <a:pt x="15526" y="59699"/>
                </a:lnTo>
                <a:lnTo>
                  <a:pt x="15645" y="54692"/>
                </a:lnTo>
                <a:lnTo>
                  <a:pt x="41694" y="14026"/>
                </a:lnTo>
                <a:lnTo>
                  <a:pt x="54589" y="12012"/>
                </a:lnTo>
                <a:lnTo>
                  <a:pt x="89881" y="12012"/>
                </a:lnTo>
                <a:lnTo>
                  <a:pt x="81569" y="5766"/>
                </a:lnTo>
                <a:lnTo>
                  <a:pt x="72619" y="2072"/>
                </a:lnTo>
                <a:lnTo>
                  <a:pt x="60642" y="87"/>
                </a:lnTo>
                <a:lnTo>
                  <a:pt x="43581" y="0"/>
                </a:lnTo>
                <a:close/>
              </a:path>
              <a:path w="108585" h="116840">
                <a:moveTo>
                  <a:pt x="89881" y="12012"/>
                </a:moveTo>
                <a:lnTo>
                  <a:pt x="62115" y="12012"/>
                </a:lnTo>
                <a:lnTo>
                  <a:pt x="68878" y="13892"/>
                </a:lnTo>
                <a:lnTo>
                  <a:pt x="77026" y="19153"/>
                </a:lnTo>
                <a:lnTo>
                  <a:pt x="84130" y="26923"/>
                </a:lnTo>
                <a:lnTo>
                  <a:pt x="91211" y="41519"/>
                </a:lnTo>
                <a:lnTo>
                  <a:pt x="92479" y="53054"/>
                </a:lnTo>
                <a:lnTo>
                  <a:pt x="92159" y="71284"/>
                </a:lnTo>
                <a:lnTo>
                  <a:pt x="60989" y="102317"/>
                </a:lnTo>
                <a:lnTo>
                  <a:pt x="43923" y="102481"/>
                </a:lnTo>
                <a:lnTo>
                  <a:pt x="91442" y="102481"/>
                </a:lnTo>
                <a:lnTo>
                  <a:pt x="108033" y="65216"/>
                </a:lnTo>
                <a:lnTo>
                  <a:pt x="108287" y="48473"/>
                </a:lnTo>
                <a:lnTo>
                  <a:pt x="105543" y="36532"/>
                </a:lnTo>
                <a:lnTo>
                  <a:pt x="100041" y="23542"/>
                </a:lnTo>
                <a:lnTo>
                  <a:pt x="92310" y="13837"/>
                </a:lnTo>
                <a:lnTo>
                  <a:pt x="89881" y="1201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775365" y="654813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20" y="61744"/>
                </a:lnTo>
                <a:lnTo>
                  <a:pt x="6078" y="73401"/>
                </a:lnTo>
                <a:lnTo>
                  <a:pt x="17724" y="84803"/>
                </a:lnTo>
                <a:lnTo>
                  <a:pt x="28396" y="90469"/>
                </a:lnTo>
                <a:lnTo>
                  <a:pt x="45462" y="90305"/>
                </a:lnTo>
                <a:lnTo>
                  <a:pt x="76633" y="59272"/>
                </a:lnTo>
                <a:lnTo>
                  <a:pt x="76953" y="41042"/>
                </a:lnTo>
                <a:lnTo>
                  <a:pt x="75684" y="29507"/>
                </a:lnTo>
                <a:lnTo>
                  <a:pt x="68604" y="14910"/>
                </a:lnTo>
                <a:lnTo>
                  <a:pt x="61499" y="7141"/>
                </a:lnTo>
                <a:lnTo>
                  <a:pt x="53352" y="1880"/>
                </a:lnTo>
                <a:lnTo>
                  <a:pt x="46588" y="0"/>
                </a:lnTo>
                <a:lnTo>
                  <a:pt x="39063" y="0"/>
                </a:lnTo>
                <a:lnTo>
                  <a:pt x="2059" y="29279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83569" y="653612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3" y="0"/>
                </a:moveTo>
                <a:lnTo>
                  <a:pt x="10032" y="21545"/>
                </a:lnTo>
                <a:lnTo>
                  <a:pt x="0" y="59468"/>
                </a:lnTo>
                <a:lnTo>
                  <a:pt x="0" y="59701"/>
                </a:lnTo>
                <a:lnTo>
                  <a:pt x="11623" y="96066"/>
                </a:lnTo>
                <a:lnTo>
                  <a:pt x="45777" y="115815"/>
                </a:lnTo>
                <a:lnTo>
                  <a:pt x="61597" y="116414"/>
                </a:lnTo>
                <a:lnTo>
                  <a:pt x="73173" y="113491"/>
                </a:lnTo>
                <a:lnTo>
                  <a:pt x="86529" y="107076"/>
                </a:lnTo>
                <a:lnTo>
                  <a:pt x="91449" y="102479"/>
                </a:lnTo>
                <a:lnTo>
                  <a:pt x="43923" y="102479"/>
                </a:lnTo>
                <a:lnTo>
                  <a:pt x="33253" y="96813"/>
                </a:lnTo>
                <a:lnTo>
                  <a:pt x="21609" y="85413"/>
                </a:lnTo>
                <a:lnTo>
                  <a:pt x="17052" y="73755"/>
                </a:lnTo>
                <a:lnTo>
                  <a:pt x="15536" y="59701"/>
                </a:lnTo>
                <a:lnTo>
                  <a:pt x="15654" y="54684"/>
                </a:lnTo>
                <a:lnTo>
                  <a:pt x="41715" y="14024"/>
                </a:lnTo>
                <a:lnTo>
                  <a:pt x="54601" y="12011"/>
                </a:lnTo>
                <a:lnTo>
                  <a:pt x="89892" y="12011"/>
                </a:lnTo>
                <a:lnTo>
                  <a:pt x="81575" y="5763"/>
                </a:lnTo>
                <a:lnTo>
                  <a:pt x="72626" y="2071"/>
                </a:lnTo>
                <a:lnTo>
                  <a:pt x="60648" y="86"/>
                </a:lnTo>
                <a:lnTo>
                  <a:pt x="43583" y="0"/>
                </a:lnTo>
                <a:close/>
              </a:path>
              <a:path w="108585" h="116840">
                <a:moveTo>
                  <a:pt x="89892" y="12011"/>
                </a:moveTo>
                <a:lnTo>
                  <a:pt x="62115" y="12011"/>
                </a:lnTo>
                <a:lnTo>
                  <a:pt x="68887" y="13892"/>
                </a:lnTo>
                <a:lnTo>
                  <a:pt x="77031" y="19151"/>
                </a:lnTo>
                <a:lnTo>
                  <a:pt x="84129" y="26921"/>
                </a:lnTo>
                <a:lnTo>
                  <a:pt x="91214" y="41519"/>
                </a:lnTo>
                <a:lnTo>
                  <a:pt x="92479" y="53055"/>
                </a:lnTo>
                <a:lnTo>
                  <a:pt x="92158" y="71286"/>
                </a:lnTo>
                <a:lnTo>
                  <a:pt x="60984" y="102316"/>
                </a:lnTo>
                <a:lnTo>
                  <a:pt x="43923" y="102479"/>
                </a:lnTo>
                <a:lnTo>
                  <a:pt x="91449" y="102479"/>
                </a:lnTo>
                <a:lnTo>
                  <a:pt x="108042" y="65212"/>
                </a:lnTo>
                <a:lnTo>
                  <a:pt x="108294" y="48469"/>
                </a:lnTo>
                <a:lnTo>
                  <a:pt x="105548" y="36529"/>
                </a:lnTo>
                <a:lnTo>
                  <a:pt x="100049" y="23537"/>
                </a:lnTo>
                <a:lnTo>
                  <a:pt x="92319" y="13834"/>
                </a:lnTo>
                <a:lnTo>
                  <a:pt x="89892" y="1201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899105" y="654813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17" y="61744"/>
                </a:lnTo>
                <a:lnTo>
                  <a:pt x="6073" y="73401"/>
                </a:lnTo>
                <a:lnTo>
                  <a:pt x="17717" y="84801"/>
                </a:lnTo>
                <a:lnTo>
                  <a:pt x="28387" y="90468"/>
                </a:lnTo>
                <a:lnTo>
                  <a:pt x="45448" y="90305"/>
                </a:lnTo>
                <a:lnTo>
                  <a:pt x="76623" y="59275"/>
                </a:lnTo>
                <a:lnTo>
                  <a:pt x="76944" y="41043"/>
                </a:lnTo>
                <a:lnTo>
                  <a:pt x="75679" y="29507"/>
                </a:lnTo>
                <a:lnTo>
                  <a:pt x="68593" y="14909"/>
                </a:lnTo>
                <a:lnTo>
                  <a:pt x="61495" y="7139"/>
                </a:lnTo>
                <a:lnTo>
                  <a:pt x="53352" y="1880"/>
                </a:lnTo>
                <a:lnTo>
                  <a:pt x="46579" y="0"/>
                </a:lnTo>
                <a:lnTo>
                  <a:pt x="39066" y="0"/>
                </a:lnTo>
                <a:lnTo>
                  <a:pt x="2061" y="29275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007309" y="653612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6" y="0"/>
                </a:moveTo>
                <a:lnTo>
                  <a:pt x="10033" y="21547"/>
                </a:lnTo>
                <a:lnTo>
                  <a:pt x="0" y="59470"/>
                </a:lnTo>
                <a:lnTo>
                  <a:pt x="0" y="59704"/>
                </a:lnTo>
                <a:lnTo>
                  <a:pt x="11623" y="96069"/>
                </a:lnTo>
                <a:lnTo>
                  <a:pt x="45776" y="115817"/>
                </a:lnTo>
                <a:lnTo>
                  <a:pt x="61599" y="116416"/>
                </a:lnTo>
                <a:lnTo>
                  <a:pt x="73171" y="113492"/>
                </a:lnTo>
                <a:lnTo>
                  <a:pt x="86532" y="107077"/>
                </a:lnTo>
                <a:lnTo>
                  <a:pt x="91452" y="102481"/>
                </a:lnTo>
                <a:lnTo>
                  <a:pt x="43924" y="102481"/>
                </a:lnTo>
                <a:lnTo>
                  <a:pt x="33251" y="96814"/>
                </a:lnTo>
                <a:lnTo>
                  <a:pt x="21612" y="85414"/>
                </a:lnTo>
                <a:lnTo>
                  <a:pt x="17055" y="73757"/>
                </a:lnTo>
                <a:lnTo>
                  <a:pt x="15539" y="59704"/>
                </a:lnTo>
                <a:lnTo>
                  <a:pt x="15657" y="54686"/>
                </a:lnTo>
                <a:lnTo>
                  <a:pt x="41716" y="14025"/>
                </a:lnTo>
                <a:lnTo>
                  <a:pt x="54601" y="12012"/>
                </a:lnTo>
                <a:lnTo>
                  <a:pt x="89893" y="12012"/>
                </a:lnTo>
                <a:lnTo>
                  <a:pt x="81575" y="5765"/>
                </a:lnTo>
                <a:lnTo>
                  <a:pt x="72623" y="2072"/>
                </a:lnTo>
                <a:lnTo>
                  <a:pt x="60648" y="87"/>
                </a:lnTo>
                <a:lnTo>
                  <a:pt x="43586" y="0"/>
                </a:lnTo>
                <a:close/>
              </a:path>
              <a:path w="108585" h="116840">
                <a:moveTo>
                  <a:pt x="89893" y="12012"/>
                </a:moveTo>
                <a:lnTo>
                  <a:pt x="62115" y="12012"/>
                </a:lnTo>
                <a:lnTo>
                  <a:pt x="68890" y="13893"/>
                </a:lnTo>
                <a:lnTo>
                  <a:pt x="77029" y="19154"/>
                </a:lnTo>
                <a:lnTo>
                  <a:pt x="84132" y="26924"/>
                </a:lnTo>
                <a:lnTo>
                  <a:pt x="91216" y="41520"/>
                </a:lnTo>
                <a:lnTo>
                  <a:pt x="92480" y="53056"/>
                </a:lnTo>
                <a:lnTo>
                  <a:pt x="92159" y="71288"/>
                </a:lnTo>
                <a:lnTo>
                  <a:pt x="60986" y="102318"/>
                </a:lnTo>
                <a:lnTo>
                  <a:pt x="43924" y="102481"/>
                </a:lnTo>
                <a:lnTo>
                  <a:pt x="91452" y="102481"/>
                </a:lnTo>
                <a:lnTo>
                  <a:pt x="108044" y="65214"/>
                </a:lnTo>
                <a:lnTo>
                  <a:pt x="108297" y="48471"/>
                </a:lnTo>
                <a:lnTo>
                  <a:pt x="105549" y="36531"/>
                </a:lnTo>
                <a:lnTo>
                  <a:pt x="100051" y="23539"/>
                </a:lnTo>
                <a:lnTo>
                  <a:pt x="92321" y="13836"/>
                </a:lnTo>
                <a:lnTo>
                  <a:pt x="89893" y="1201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22847" y="654813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17" y="61744"/>
                </a:lnTo>
                <a:lnTo>
                  <a:pt x="6073" y="73401"/>
                </a:lnTo>
                <a:lnTo>
                  <a:pt x="17713" y="84802"/>
                </a:lnTo>
                <a:lnTo>
                  <a:pt x="28385" y="90468"/>
                </a:lnTo>
                <a:lnTo>
                  <a:pt x="45447" y="90305"/>
                </a:lnTo>
                <a:lnTo>
                  <a:pt x="76620" y="59275"/>
                </a:lnTo>
                <a:lnTo>
                  <a:pt x="76941" y="41043"/>
                </a:lnTo>
                <a:lnTo>
                  <a:pt x="75677" y="29507"/>
                </a:lnTo>
                <a:lnTo>
                  <a:pt x="68593" y="14911"/>
                </a:lnTo>
                <a:lnTo>
                  <a:pt x="61490" y="7141"/>
                </a:lnTo>
                <a:lnTo>
                  <a:pt x="53352" y="1880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75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658672" y="65940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690545" y="6562196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782412" y="65940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14285" y="6562196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906155" y="65940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938015" y="6562196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2605" y="6444053"/>
            <a:ext cx="995680" cy="318770"/>
          </a:xfrm>
          <a:custGeom>
            <a:avLst/>
            <a:gdLst/>
            <a:ahLst/>
            <a:cxnLst/>
            <a:rect l="l" t="t" r="r" b="b"/>
            <a:pathLst>
              <a:path w="995680" h="318770">
                <a:moveTo>
                  <a:pt x="0" y="318479"/>
                </a:moveTo>
                <a:lnTo>
                  <a:pt x="995397" y="318479"/>
                </a:lnTo>
                <a:lnTo>
                  <a:pt x="995397" y="0"/>
                </a:lnTo>
                <a:lnTo>
                  <a:pt x="0" y="0"/>
                </a:lnTo>
                <a:lnTo>
                  <a:pt x="0" y="31847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2605" y="6119117"/>
            <a:ext cx="995680" cy="309245"/>
          </a:xfrm>
          <a:custGeom>
            <a:avLst/>
            <a:gdLst/>
            <a:ahLst/>
            <a:cxnLst/>
            <a:rect l="l" t="t" r="r" b="b"/>
            <a:pathLst>
              <a:path w="995680" h="309245">
                <a:moveTo>
                  <a:pt x="0" y="308716"/>
                </a:moveTo>
                <a:lnTo>
                  <a:pt x="995397" y="308716"/>
                </a:lnTo>
                <a:lnTo>
                  <a:pt x="995397" y="0"/>
                </a:lnTo>
                <a:lnTo>
                  <a:pt x="0" y="0"/>
                </a:lnTo>
                <a:lnTo>
                  <a:pt x="0" y="30871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52605" y="5176834"/>
            <a:ext cx="995680" cy="923290"/>
          </a:xfrm>
          <a:custGeom>
            <a:avLst/>
            <a:gdLst/>
            <a:ahLst/>
            <a:cxnLst/>
            <a:rect l="l" t="t" r="r" b="b"/>
            <a:pathLst>
              <a:path w="995680" h="923289">
                <a:moveTo>
                  <a:pt x="0" y="923233"/>
                </a:moveTo>
                <a:lnTo>
                  <a:pt x="995397" y="923233"/>
                </a:lnTo>
                <a:lnTo>
                  <a:pt x="995397" y="0"/>
                </a:lnTo>
                <a:lnTo>
                  <a:pt x="0" y="0"/>
                </a:lnTo>
                <a:lnTo>
                  <a:pt x="0" y="923233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76135" y="5610102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3380" marR="5080" indent="-36131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10.1</a:t>
            </a:r>
            <a:endParaRPr sz="8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76231" y="6147979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080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44514" y="6492499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84555" y="5043920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2" y="0"/>
                </a:moveTo>
                <a:lnTo>
                  <a:pt x="120363" y="6263"/>
                </a:lnTo>
                <a:lnTo>
                  <a:pt x="83312" y="22231"/>
                </a:lnTo>
                <a:lnTo>
                  <a:pt x="51504" y="46922"/>
                </a:lnTo>
                <a:lnTo>
                  <a:pt x="26237" y="79357"/>
                </a:lnTo>
                <a:lnTo>
                  <a:pt x="8807" y="118554"/>
                </a:lnTo>
                <a:lnTo>
                  <a:pt x="511" y="163532"/>
                </a:lnTo>
                <a:lnTo>
                  <a:pt x="0" y="179639"/>
                </a:lnTo>
                <a:lnTo>
                  <a:pt x="1742" y="193706"/>
                </a:lnTo>
                <a:lnTo>
                  <a:pt x="13756" y="233372"/>
                </a:lnTo>
                <a:lnTo>
                  <a:pt x="35030" y="268178"/>
                </a:lnTo>
                <a:lnTo>
                  <a:pt x="64381" y="296760"/>
                </a:lnTo>
                <a:lnTo>
                  <a:pt x="100629" y="317751"/>
                </a:lnTo>
                <a:lnTo>
                  <a:pt x="142591" y="329788"/>
                </a:lnTo>
                <a:lnTo>
                  <a:pt x="173156" y="332164"/>
                </a:lnTo>
                <a:lnTo>
                  <a:pt x="187700" y="330882"/>
                </a:lnTo>
                <a:lnTo>
                  <a:pt x="228800" y="319919"/>
                </a:lnTo>
                <a:lnTo>
                  <a:pt x="264969" y="299412"/>
                </a:lnTo>
                <a:lnTo>
                  <a:pt x="294751" y="270821"/>
                </a:lnTo>
                <a:lnTo>
                  <a:pt x="316688" y="235603"/>
                </a:lnTo>
                <a:lnTo>
                  <a:pt x="329323" y="195217"/>
                </a:lnTo>
                <a:lnTo>
                  <a:pt x="331858" y="166143"/>
                </a:lnTo>
                <a:lnTo>
                  <a:pt x="331503" y="155204"/>
                </a:lnTo>
                <a:lnTo>
                  <a:pt x="323348" y="113604"/>
                </a:lnTo>
                <a:lnTo>
                  <a:pt x="305386" y="76427"/>
                </a:lnTo>
                <a:lnTo>
                  <a:pt x="278910" y="45075"/>
                </a:lnTo>
                <a:lnTo>
                  <a:pt x="245218" y="20951"/>
                </a:lnTo>
                <a:lnTo>
                  <a:pt x="205604" y="5458"/>
                </a:lnTo>
                <a:lnTo>
                  <a:pt x="161362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84555" y="5043920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8" y="166143"/>
                </a:moveTo>
                <a:lnTo>
                  <a:pt x="326235" y="209163"/>
                </a:lnTo>
                <a:lnTo>
                  <a:pt x="310338" y="247988"/>
                </a:lnTo>
                <a:lnTo>
                  <a:pt x="285624" y="281159"/>
                </a:lnTo>
                <a:lnTo>
                  <a:pt x="253550" y="307218"/>
                </a:lnTo>
                <a:lnTo>
                  <a:pt x="215576" y="324705"/>
                </a:lnTo>
                <a:lnTo>
                  <a:pt x="173156" y="332164"/>
                </a:lnTo>
                <a:lnTo>
                  <a:pt x="157644" y="331574"/>
                </a:lnTo>
                <a:lnTo>
                  <a:pt x="114040" y="322826"/>
                </a:lnTo>
                <a:lnTo>
                  <a:pt x="75756" y="304668"/>
                </a:lnTo>
                <a:lnTo>
                  <a:pt x="43974" y="278465"/>
                </a:lnTo>
                <a:lnTo>
                  <a:pt x="19877" y="245582"/>
                </a:lnTo>
                <a:lnTo>
                  <a:pt x="4645" y="207384"/>
                </a:lnTo>
                <a:lnTo>
                  <a:pt x="0" y="179639"/>
                </a:lnTo>
                <a:lnTo>
                  <a:pt x="511" y="163532"/>
                </a:lnTo>
                <a:lnTo>
                  <a:pt x="8807" y="118554"/>
                </a:lnTo>
                <a:lnTo>
                  <a:pt x="26237" y="79357"/>
                </a:lnTo>
                <a:lnTo>
                  <a:pt x="51504" y="46922"/>
                </a:lnTo>
                <a:lnTo>
                  <a:pt x="83312" y="22231"/>
                </a:lnTo>
                <a:lnTo>
                  <a:pt x="120363" y="6263"/>
                </a:lnTo>
                <a:lnTo>
                  <a:pt x="161362" y="0"/>
                </a:lnTo>
                <a:lnTo>
                  <a:pt x="176544" y="617"/>
                </a:lnTo>
                <a:lnTo>
                  <a:pt x="219387" y="9577"/>
                </a:lnTo>
                <a:lnTo>
                  <a:pt x="257171" y="28102"/>
                </a:lnTo>
                <a:lnTo>
                  <a:pt x="288601" y="54792"/>
                </a:lnTo>
                <a:lnTo>
                  <a:pt x="312383" y="88241"/>
                </a:lnTo>
                <a:lnTo>
                  <a:pt x="327220" y="127049"/>
                </a:lnTo>
                <a:lnTo>
                  <a:pt x="331858" y="166143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61667" y="5106059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63" y="0"/>
                </a:moveTo>
                <a:lnTo>
                  <a:pt x="12386" y="19640"/>
                </a:lnTo>
                <a:lnTo>
                  <a:pt x="0" y="54179"/>
                </a:lnTo>
                <a:lnTo>
                  <a:pt x="2784" y="69179"/>
                </a:lnTo>
                <a:lnTo>
                  <a:pt x="27200" y="100035"/>
                </a:lnTo>
                <a:lnTo>
                  <a:pt x="59253" y="106865"/>
                </a:lnTo>
                <a:lnTo>
                  <a:pt x="71322" y="104200"/>
                </a:lnTo>
                <a:lnTo>
                  <a:pt x="100080" y="78527"/>
                </a:lnTo>
                <a:lnTo>
                  <a:pt x="105929" y="61429"/>
                </a:lnTo>
                <a:lnTo>
                  <a:pt x="64801" y="61429"/>
                </a:lnTo>
                <a:lnTo>
                  <a:pt x="54141" y="58292"/>
                </a:lnTo>
                <a:lnTo>
                  <a:pt x="48106" y="46222"/>
                </a:lnTo>
                <a:lnTo>
                  <a:pt x="50183" y="35699"/>
                </a:lnTo>
                <a:lnTo>
                  <a:pt x="62374" y="28916"/>
                </a:lnTo>
                <a:lnTo>
                  <a:pt x="101194" y="28916"/>
                </a:lnTo>
                <a:lnTo>
                  <a:pt x="98162" y="23186"/>
                </a:lnTo>
                <a:lnTo>
                  <a:pt x="88714" y="13488"/>
                </a:lnTo>
                <a:lnTo>
                  <a:pt x="78205" y="6399"/>
                </a:lnTo>
                <a:lnTo>
                  <a:pt x="67000" y="1907"/>
                </a:lnTo>
                <a:lnTo>
                  <a:pt x="55463" y="0"/>
                </a:lnTo>
                <a:close/>
              </a:path>
              <a:path w="107315" h="107314">
                <a:moveTo>
                  <a:pt x="101194" y="28916"/>
                </a:moveTo>
                <a:lnTo>
                  <a:pt x="62374" y="28916"/>
                </a:lnTo>
                <a:lnTo>
                  <a:pt x="72816" y="30312"/>
                </a:lnTo>
                <a:lnTo>
                  <a:pt x="77461" y="34232"/>
                </a:lnTo>
                <a:lnTo>
                  <a:pt x="81184" y="45562"/>
                </a:lnTo>
                <a:lnTo>
                  <a:pt x="76584" y="56430"/>
                </a:lnTo>
                <a:lnTo>
                  <a:pt x="64801" y="61429"/>
                </a:lnTo>
                <a:lnTo>
                  <a:pt x="105929" y="61429"/>
                </a:lnTo>
                <a:lnTo>
                  <a:pt x="106965" y="55896"/>
                </a:lnTo>
                <a:lnTo>
                  <a:pt x="106551" y="44491"/>
                </a:lnTo>
                <a:lnTo>
                  <a:pt x="103606" y="33475"/>
                </a:lnTo>
                <a:lnTo>
                  <a:pt x="101194" y="2891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39320" y="5179322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71" y="107966"/>
                </a:moveTo>
                <a:lnTo>
                  <a:pt x="36515" y="107966"/>
                </a:lnTo>
                <a:lnTo>
                  <a:pt x="52815" y="129728"/>
                </a:lnTo>
                <a:lnTo>
                  <a:pt x="55019" y="130052"/>
                </a:lnTo>
                <a:lnTo>
                  <a:pt x="61148" y="125455"/>
                </a:lnTo>
                <a:lnTo>
                  <a:pt x="61472" y="123242"/>
                </a:lnTo>
                <a:lnTo>
                  <a:pt x="55589" y="115394"/>
                </a:lnTo>
                <a:lnTo>
                  <a:pt x="64315" y="108847"/>
                </a:lnTo>
                <a:lnTo>
                  <a:pt x="77829" y="108847"/>
                </a:lnTo>
                <a:lnTo>
                  <a:pt x="77171" y="107966"/>
                </a:lnTo>
                <a:close/>
              </a:path>
              <a:path w="143509" h="130175">
                <a:moveTo>
                  <a:pt x="54614" y="42934"/>
                </a:moveTo>
                <a:lnTo>
                  <a:pt x="48100" y="47813"/>
                </a:lnTo>
                <a:lnTo>
                  <a:pt x="47780" y="50029"/>
                </a:lnTo>
                <a:lnTo>
                  <a:pt x="48944" y="51590"/>
                </a:lnTo>
                <a:lnTo>
                  <a:pt x="50386" y="53495"/>
                </a:lnTo>
                <a:lnTo>
                  <a:pt x="320" y="90976"/>
                </a:lnTo>
                <a:lnTo>
                  <a:pt x="0" y="93177"/>
                </a:lnTo>
                <a:lnTo>
                  <a:pt x="1179" y="94737"/>
                </a:lnTo>
                <a:lnTo>
                  <a:pt x="18083" y="117347"/>
                </a:lnTo>
                <a:lnTo>
                  <a:pt x="19263" y="118908"/>
                </a:lnTo>
                <a:lnTo>
                  <a:pt x="21479" y="119228"/>
                </a:lnTo>
                <a:lnTo>
                  <a:pt x="36515" y="107966"/>
                </a:lnTo>
                <a:lnTo>
                  <a:pt x="77171" y="107966"/>
                </a:lnTo>
                <a:lnTo>
                  <a:pt x="62566" y="88462"/>
                </a:lnTo>
                <a:lnTo>
                  <a:pt x="71533" y="81747"/>
                </a:lnTo>
                <a:lnTo>
                  <a:pt x="81409" y="81747"/>
                </a:lnTo>
                <a:lnTo>
                  <a:pt x="82841" y="80677"/>
                </a:lnTo>
                <a:lnTo>
                  <a:pt x="83164" y="78461"/>
                </a:lnTo>
                <a:lnTo>
                  <a:pt x="80567" y="74983"/>
                </a:lnTo>
                <a:lnTo>
                  <a:pt x="118300" y="46731"/>
                </a:lnTo>
                <a:lnTo>
                  <a:pt x="59411" y="46731"/>
                </a:lnTo>
                <a:lnTo>
                  <a:pt x="57994" y="44814"/>
                </a:lnTo>
                <a:lnTo>
                  <a:pt x="56826" y="43254"/>
                </a:lnTo>
                <a:lnTo>
                  <a:pt x="54614" y="42934"/>
                </a:lnTo>
                <a:close/>
              </a:path>
              <a:path w="143509" h="130175">
                <a:moveTo>
                  <a:pt x="77829" y="108847"/>
                </a:moveTo>
                <a:lnTo>
                  <a:pt x="64315" y="108847"/>
                </a:lnTo>
                <a:lnTo>
                  <a:pt x="70198" y="116717"/>
                </a:lnTo>
                <a:lnTo>
                  <a:pt x="72414" y="117015"/>
                </a:lnTo>
                <a:lnTo>
                  <a:pt x="78543" y="112431"/>
                </a:lnTo>
                <a:lnTo>
                  <a:pt x="78854" y="110227"/>
                </a:lnTo>
                <a:lnTo>
                  <a:pt x="77829" y="108847"/>
                </a:lnTo>
                <a:close/>
              </a:path>
              <a:path w="143509" h="130175">
                <a:moveTo>
                  <a:pt x="81409" y="81747"/>
                </a:moveTo>
                <a:lnTo>
                  <a:pt x="71533" y="81747"/>
                </a:lnTo>
                <a:lnTo>
                  <a:pt x="72959" y="83652"/>
                </a:lnTo>
                <a:lnTo>
                  <a:pt x="74139" y="85212"/>
                </a:lnTo>
                <a:lnTo>
                  <a:pt x="76343" y="85532"/>
                </a:lnTo>
                <a:lnTo>
                  <a:pt x="81409" y="81747"/>
                </a:lnTo>
                <a:close/>
              </a:path>
              <a:path w="143509" h="130175">
                <a:moveTo>
                  <a:pt x="121825" y="0"/>
                </a:moveTo>
                <a:lnTo>
                  <a:pt x="59411" y="46731"/>
                </a:lnTo>
                <a:lnTo>
                  <a:pt x="118300" y="46731"/>
                </a:lnTo>
                <a:lnTo>
                  <a:pt x="142981" y="28251"/>
                </a:lnTo>
                <a:lnTo>
                  <a:pt x="137528" y="25706"/>
                </a:lnTo>
                <a:lnTo>
                  <a:pt x="128467" y="15441"/>
                </a:lnTo>
                <a:lnTo>
                  <a:pt x="122752" y="5632"/>
                </a:lnTo>
                <a:lnTo>
                  <a:pt x="1218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70332" y="5033210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394" y="326135"/>
                </a:moveTo>
                <a:lnTo>
                  <a:pt x="208445" y="326135"/>
                </a:lnTo>
                <a:lnTo>
                  <a:pt x="202874" y="329183"/>
                </a:lnTo>
                <a:lnTo>
                  <a:pt x="77165" y="329183"/>
                </a:lnTo>
                <a:lnTo>
                  <a:pt x="94930" y="341375"/>
                </a:lnTo>
                <a:lnTo>
                  <a:pt x="106128" y="344423"/>
                </a:lnTo>
                <a:lnTo>
                  <a:pt x="117875" y="347471"/>
                </a:lnTo>
                <a:lnTo>
                  <a:pt x="130337" y="353567"/>
                </a:lnTo>
                <a:lnTo>
                  <a:pt x="143681" y="356615"/>
                </a:lnTo>
                <a:lnTo>
                  <a:pt x="207290" y="356615"/>
                </a:lnTo>
                <a:lnTo>
                  <a:pt x="213779" y="353567"/>
                </a:lnTo>
                <a:lnTo>
                  <a:pt x="220138" y="353567"/>
                </a:lnTo>
                <a:lnTo>
                  <a:pt x="224341" y="350519"/>
                </a:lnTo>
                <a:lnTo>
                  <a:pt x="232686" y="350519"/>
                </a:lnTo>
                <a:lnTo>
                  <a:pt x="236758" y="347471"/>
                </a:lnTo>
                <a:lnTo>
                  <a:pt x="240794" y="347471"/>
                </a:lnTo>
                <a:lnTo>
                  <a:pt x="244817" y="344423"/>
                </a:lnTo>
                <a:lnTo>
                  <a:pt x="248926" y="344423"/>
                </a:lnTo>
                <a:lnTo>
                  <a:pt x="252617" y="341375"/>
                </a:lnTo>
                <a:lnTo>
                  <a:pt x="256476" y="338327"/>
                </a:lnTo>
                <a:lnTo>
                  <a:pt x="260274" y="338327"/>
                </a:lnTo>
                <a:lnTo>
                  <a:pt x="264203" y="335279"/>
                </a:lnTo>
                <a:lnTo>
                  <a:pt x="267702" y="335279"/>
                </a:lnTo>
                <a:lnTo>
                  <a:pt x="274858" y="329183"/>
                </a:lnTo>
                <a:lnTo>
                  <a:pt x="278394" y="326135"/>
                </a:lnTo>
                <a:close/>
              </a:path>
              <a:path w="360044" h="356870">
                <a:moveTo>
                  <a:pt x="80643" y="295655"/>
                </a:moveTo>
                <a:lnTo>
                  <a:pt x="49507" y="295655"/>
                </a:lnTo>
                <a:lnTo>
                  <a:pt x="49651" y="298703"/>
                </a:lnTo>
                <a:lnTo>
                  <a:pt x="49282" y="298703"/>
                </a:lnTo>
                <a:lnTo>
                  <a:pt x="43604" y="304799"/>
                </a:lnTo>
                <a:lnTo>
                  <a:pt x="46033" y="304799"/>
                </a:lnTo>
                <a:lnTo>
                  <a:pt x="47295" y="307847"/>
                </a:lnTo>
                <a:lnTo>
                  <a:pt x="55009" y="313943"/>
                </a:lnTo>
                <a:lnTo>
                  <a:pt x="58319" y="316991"/>
                </a:lnTo>
                <a:lnTo>
                  <a:pt x="65833" y="323087"/>
                </a:lnTo>
                <a:lnTo>
                  <a:pt x="71404" y="326135"/>
                </a:lnTo>
                <a:lnTo>
                  <a:pt x="74190" y="329183"/>
                </a:lnTo>
                <a:lnTo>
                  <a:pt x="158993" y="329183"/>
                </a:lnTo>
                <a:lnTo>
                  <a:pt x="146388" y="326135"/>
                </a:lnTo>
                <a:lnTo>
                  <a:pt x="135269" y="323087"/>
                </a:lnTo>
                <a:lnTo>
                  <a:pt x="131508" y="323087"/>
                </a:lnTo>
                <a:lnTo>
                  <a:pt x="128018" y="320039"/>
                </a:lnTo>
                <a:lnTo>
                  <a:pt x="124363" y="320039"/>
                </a:lnTo>
                <a:lnTo>
                  <a:pt x="118910" y="316991"/>
                </a:lnTo>
                <a:lnTo>
                  <a:pt x="113671" y="316991"/>
                </a:lnTo>
                <a:lnTo>
                  <a:pt x="110193" y="313943"/>
                </a:lnTo>
                <a:lnTo>
                  <a:pt x="106621" y="313943"/>
                </a:lnTo>
                <a:lnTo>
                  <a:pt x="103228" y="310895"/>
                </a:lnTo>
                <a:lnTo>
                  <a:pt x="90762" y="304799"/>
                </a:lnTo>
                <a:lnTo>
                  <a:pt x="88443" y="301751"/>
                </a:lnTo>
                <a:lnTo>
                  <a:pt x="83773" y="298703"/>
                </a:lnTo>
                <a:lnTo>
                  <a:pt x="80643" y="295655"/>
                </a:lnTo>
                <a:close/>
              </a:path>
              <a:path w="360044" h="356870">
                <a:moveTo>
                  <a:pt x="308837" y="301751"/>
                </a:moveTo>
                <a:lnTo>
                  <a:pt x="270262" y="301751"/>
                </a:lnTo>
                <a:lnTo>
                  <a:pt x="267665" y="304799"/>
                </a:lnTo>
                <a:lnTo>
                  <a:pt x="264584" y="307847"/>
                </a:lnTo>
                <a:lnTo>
                  <a:pt x="255165" y="310895"/>
                </a:lnTo>
                <a:lnTo>
                  <a:pt x="252105" y="313943"/>
                </a:lnTo>
                <a:lnTo>
                  <a:pt x="248652" y="313943"/>
                </a:lnTo>
                <a:lnTo>
                  <a:pt x="245354" y="316991"/>
                </a:lnTo>
                <a:lnTo>
                  <a:pt x="241973" y="316991"/>
                </a:lnTo>
                <a:lnTo>
                  <a:pt x="238782" y="320039"/>
                </a:lnTo>
                <a:lnTo>
                  <a:pt x="231720" y="320039"/>
                </a:lnTo>
                <a:lnTo>
                  <a:pt x="228233" y="323087"/>
                </a:lnTo>
                <a:lnTo>
                  <a:pt x="224722" y="323087"/>
                </a:lnTo>
                <a:lnTo>
                  <a:pt x="221195" y="326135"/>
                </a:lnTo>
                <a:lnTo>
                  <a:pt x="281917" y="326135"/>
                </a:lnTo>
                <a:lnTo>
                  <a:pt x="285264" y="323087"/>
                </a:lnTo>
                <a:lnTo>
                  <a:pt x="288657" y="320039"/>
                </a:lnTo>
                <a:lnTo>
                  <a:pt x="295883" y="313943"/>
                </a:lnTo>
                <a:lnTo>
                  <a:pt x="300754" y="310895"/>
                </a:lnTo>
                <a:lnTo>
                  <a:pt x="306362" y="304799"/>
                </a:lnTo>
                <a:lnTo>
                  <a:pt x="308837" y="301751"/>
                </a:lnTo>
                <a:close/>
              </a:path>
              <a:path w="360044" h="356870">
                <a:moveTo>
                  <a:pt x="327449" y="73151"/>
                </a:moveTo>
                <a:lnTo>
                  <a:pt x="308338" y="73151"/>
                </a:lnTo>
                <a:lnTo>
                  <a:pt x="311340" y="79247"/>
                </a:lnTo>
                <a:lnTo>
                  <a:pt x="312873" y="82295"/>
                </a:lnTo>
                <a:lnTo>
                  <a:pt x="314671" y="82295"/>
                </a:lnTo>
                <a:lnTo>
                  <a:pt x="316339" y="85343"/>
                </a:lnTo>
                <a:lnTo>
                  <a:pt x="332878" y="121919"/>
                </a:lnTo>
                <a:lnTo>
                  <a:pt x="341064" y="161543"/>
                </a:lnTo>
                <a:lnTo>
                  <a:pt x="341147" y="173735"/>
                </a:lnTo>
                <a:lnTo>
                  <a:pt x="340249" y="185927"/>
                </a:lnTo>
                <a:lnTo>
                  <a:pt x="330720" y="228599"/>
                </a:lnTo>
                <a:lnTo>
                  <a:pt x="319451" y="249935"/>
                </a:lnTo>
                <a:lnTo>
                  <a:pt x="312265" y="262127"/>
                </a:lnTo>
                <a:lnTo>
                  <a:pt x="304028" y="271271"/>
                </a:lnTo>
                <a:lnTo>
                  <a:pt x="301979" y="274319"/>
                </a:lnTo>
                <a:lnTo>
                  <a:pt x="299398" y="277367"/>
                </a:lnTo>
                <a:lnTo>
                  <a:pt x="297100" y="280415"/>
                </a:lnTo>
                <a:lnTo>
                  <a:pt x="293540" y="283463"/>
                </a:lnTo>
                <a:lnTo>
                  <a:pt x="291766" y="286511"/>
                </a:lnTo>
                <a:lnTo>
                  <a:pt x="284490" y="292607"/>
                </a:lnTo>
                <a:lnTo>
                  <a:pt x="278681" y="298703"/>
                </a:lnTo>
                <a:lnTo>
                  <a:pt x="273130" y="301751"/>
                </a:lnTo>
                <a:lnTo>
                  <a:pt x="310816" y="301751"/>
                </a:lnTo>
                <a:lnTo>
                  <a:pt x="314720" y="295655"/>
                </a:lnTo>
                <a:lnTo>
                  <a:pt x="317232" y="292607"/>
                </a:lnTo>
                <a:lnTo>
                  <a:pt x="320017" y="289559"/>
                </a:lnTo>
                <a:lnTo>
                  <a:pt x="328593" y="277367"/>
                </a:lnTo>
                <a:lnTo>
                  <a:pt x="335646" y="268223"/>
                </a:lnTo>
                <a:lnTo>
                  <a:pt x="351298" y="231647"/>
                </a:lnTo>
                <a:lnTo>
                  <a:pt x="359839" y="182879"/>
                </a:lnTo>
                <a:lnTo>
                  <a:pt x="359701" y="170687"/>
                </a:lnTo>
                <a:lnTo>
                  <a:pt x="350389" y="118871"/>
                </a:lnTo>
                <a:lnTo>
                  <a:pt x="340419" y="97535"/>
                </a:lnTo>
                <a:lnTo>
                  <a:pt x="335081" y="85343"/>
                </a:lnTo>
                <a:lnTo>
                  <a:pt x="333057" y="82295"/>
                </a:lnTo>
                <a:lnTo>
                  <a:pt x="329366" y="76199"/>
                </a:lnTo>
                <a:lnTo>
                  <a:pt x="327449" y="73151"/>
                </a:lnTo>
                <a:close/>
              </a:path>
              <a:path w="360044" h="356870">
                <a:moveTo>
                  <a:pt x="209808" y="0"/>
                </a:moveTo>
                <a:lnTo>
                  <a:pt x="148977" y="0"/>
                </a:lnTo>
                <a:lnTo>
                  <a:pt x="133266" y="3047"/>
                </a:lnTo>
                <a:lnTo>
                  <a:pt x="121857" y="6095"/>
                </a:lnTo>
                <a:lnTo>
                  <a:pt x="75876" y="30479"/>
                </a:lnTo>
                <a:lnTo>
                  <a:pt x="64388" y="39623"/>
                </a:lnTo>
                <a:lnTo>
                  <a:pt x="55169" y="48767"/>
                </a:lnTo>
                <a:lnTo>
                  <a:pt x="46358" y="54863"/>
                </a:lnTo>
                <a:lnTo>
                  <a:pt x="38054" y="67055"/>
                </a:lnTo>
                <a:lnTo>
                  <a:pt x="30354" y="76199"/>
                </a:lnTo>
                <a:lnTo>
                  <a:pt x="23354" y="88391"/>
                </a:lnTo>
                <a:lnTo>
                  <a:pt x="17154" y="100583"/>
                </a:lnTo>
                <a:lnTo>
                  <a:pt x="11849" y="109727"/>
                </a:lnTo>
                <a:lnTo>
                  <a:pt x="10490" y="115823"/>
                </a:lnTo>
                <a:lnTo>
                  <a:pt x="7790" y="121919"/>
                </a:lnTo>
                <a:lnTo>
                  <a:pt x="6479" y="128015"/>
                </a:lnTo>
                <a:lnTo>
                  <a:pt x="5729" y="131063"/>
                </a:lnTo>
                <a:lnTo>
                  <a:pt x="4681" y="134111"/>
                </a:lnTo>
                <a:lnTo>
                  <a:pt x="3218" y="140207"/>
                </a:lnTo>
                <a:lnTo>
                  <a:pt x="2288" y="146303"/>
                </a:lnTo>
                <a:lnTo>
                  <a:pt x="1751" y="149351"/>
                </a:lnTo>
                <a:lnTo>
                  <a:pt x="965" y="155447"/>
                </a:lnTo>
                <a:lnTo>
                  <a:pt x="0" y="170687"/>
                </a:lnTo>
                <a:lnTo>
                  <a:pt x="224" y="182879"/>
                </a:lnTo>
                <a:lnTo>
                  <a:pt x="6220" y="222503"/>
                </a:lnTo>
                <a:lnTo>
                  <a:pt x="14801" y="243839"/>
                </a:lnTo>
                <a:lnTo>
                  <a:pt x="20256" y="256031"/>
                </a:lnTo>
                <a:lnTo>
                  <a:pt x="28458" y="271271"/>
                </a:lnTo>
                <a:lnTo>
                  <a:pt x="30412" y="274319"/>
                </a:lnTo>
                <a:lnTo>
                  <a:pt x="34304" y="277367"/>
                </a:lnTo>
                <a:lnTo>
                  <a:pt x="36898" y="283463"/>
                </a:lnTo>
                <a:lnTo>
                  <a:pt x="39495" y="286511"/>
                </a:lnTo>
                <a:lnTo>
                  <a:pt x="42375" y="289559"/>
                </a:lnTo>
                <a:lnTo>
                  <a:pt x="46591" y="292607"/>
                </a:lnTo>
                <a:lnTo>
                  <a:pt x="48700" y="295655"/>
                </a:lnTo>
                <a:lnTo>
                  <a:pt x="77464" y="295655"/>
                </a:lnTo>
                <a:lnTo>
                  <a:pt x="74702" y="292607"/>
                </a:lnTo>
                <a:lnTo>
                  <a:pt x="72553" y="289559"/>
                </a:lnTo>
                <a:lnTo>
                  <a:pt x="58258" y="289559"/>
                </a:lnTo>
                <a:lnTo>
                  <a:pt x="57853" y="286511"/>
                </a:lnTo>
                <a:lnTo>
                  <a:pt x="55677" y="286511"/>
                </a:lnTo>
                <a:lnTo>
                  <a:pt x="51367" y="280415"/>
                </a:lnTo>
                <a:lnTo>
                  <a:pt x="48270" y="277367"/>
                </a:lnTo>
                <a:lnTo>
                  <a:pt x="45960" y="274319"/>
                </a:lnTo>
                <a:lnTo>
                  <a:pt x="43579" y="271271"/>
                </a:lnTo>
                <a:lnTo>
                  <a:pt x="38114" y="265175"/>
                </a:lnTo>
                <a:lnTo>
                  <a:pt x="36517" y="262127"/>
                </a:lnTo>
                <a:lnTo>
                  <a:pt x="18829" y="225551"/>
                </a:lnTo>
                <a:lnTo>
                  <a:pt x="10225" y="185927"/>
                </a:lnTo>
                <a:lnTo>
                  <a:pt x="9739" y="170687"/>
                </a:lnTo>
                <a:lnTo>
                  <a:pt x="10252" y="158495"/>
                </a:lnTo>
                <a:lnTo>
                  <a:pt x="10563" y="155447"/>
                </a:lnTo>
                <a:lnTo>
                  <a:pt x="11325" y="152399"/>
                </a:lnTo>
                <a:lnTo>
                  <a:pt x="11837" y="149351"/>
                </a:lnTo>
                <a:lnTo>
                  <a:pt x="12718" y="143255"/>
                </a:lnTo>
                <a:lnTo>
                  <a:pt x="14123" y="137159"/>
                </a:lnTo>
                <a:lnTo>
                  <a:pt x="15135" y="134111"/>
                </a:lnTo>
                <a:lnTo>
                  <a:pt x="15824" y="128015"/>
                </a:lnTo>
                <a:lnTo>
                  <a:pt x="35667" y="85343"/>
                </a:lnTo>
                <a:lnTo>
                  <a:pt x="43006" y="76199"/>
                </a:lnTo>
                <a:lnTo>
                  <a:pt x="47139" y="70103"/>
                </a:lnTo>
                <a:lnTo>
                  <a:pt x="52437" y="64007"/>
                </a:lnTo>
                <a:lnTo>
                  <a:pt x="57259" y="57911"/>
                </a:lnTo>
                <a:lnTo>
                  <a:pt x="58914" y="57911"/>
                </a:lnTo>
                <a:lnTo>
                  <a:pt x="60998" y="54863"/>
                </a:lnTo>
                <a:lnTo>
                  <a:pt x="65165" y="51815"/>
                </a:lnTo>
                <a:lnTo>
                  <a:pt x="67963" y="48767"/>
                </a:lnTo>
                <a:lnTo>
                  <a:pt x="100707" y="27431"/>
                </a:lnTo>
                <a:lnTo>
                  <a:pt x="112278" y="24383"/>
                </a:lnTo>
                <a:lnTo>
                  <a:pt x="124312" y="18287"/>
                </a:lnTo>
                <a:lnTo>
                  <a:pt x="149752" y="12191"/>
                </a:lnTo>
                <a:lnTo>
                  <a:pt x="163116" y="9143"/>
                </a:lnTo>
                <a:lnTo>
                  <a:pt x="238371" y="9143"/>
                </a:lnTo>
                <a:lnTo>
                  <a:pt x="225090" y="3047"/>
                </a:lnTo>
                <a:lnTo>
                  <a:pt x="209808" y="0"/>
                </a:lnTo>
                <a:close/>
              </a:path>
              <a:path w="360044" h="356870">
                <a:moveTo>
                  <a:pt x="66430" y="283528"/>
                </a:moveTo>
                <a:lnTo>
                  <a:pt x="60118" y="289559"/>
                </a:lnTo>
                <a:lnTo>
                  <a:pt x="72553" y="289559"/>
                </a:lnTo>
                <a:lnTo>
                  <a:pt x="70405" y="286511"/>
                </a:lnTo>
                <a:lnTo>
                  <a:pt x="66430" y="283528"/>
                </a:lnTo>
                <a:close/>
              </a:path>
              <a:path w="360044" h="356870">
                <a:moveTo>
                  <a:pt x="66497" y="283463"/>
                </a:moveTo>
                <a:lnTo>
                  <a:pt x="66345" y="283463"/>
                </a:lnTo>
                <a:lnTo>
                  <a:pt x="66497" y="283463"/>
                </a:lnTo>
                <a:close/>
              </a:path>
              <a:path w="360044" h="356870">
                <a:moveTo>
                  <a:pt x="305588" y="48767"/>
                </a:moveTo>
                <a:lnTo>
                  <a:pt x="284871" y="48767"/>
                </a:lnTo>
                <a:lnTo>
                  <a:pt x="286313" y="51815"/>
                </a:lnTo>
                <a:lnTo>
                  <a:pt x="294826" y="57911"/>
                </a:lnTo>
                <a:lnTo>
                  <a:pt x="298157" y="64007"/>
                </a:lnTo>
                <a:lnTo>
                  <a:pt x="302741" y="67055"/>
                </a:lnTo>
                <a:lnTo>
                  <a:pt x="304003" y="70103"/>
                </a:lnTo>
                <a:lnTo>
                  <a:pt x="305683" y="70103"/>
                </a:lnTo>
                <a:lnTo>
                  <a:pt x="307018" y="73151"/>
                </a:lnTo>
                <a:lnTo>
                  <a:pt x="325315" y="73151"/>
                </a:lnTo>
                <a:lnTo>
                  <a:pt x="323507" y="70103"/>
                </a:lnTo>
                <a:lnTo>
                  <a:pt x="318362" y="64007"/>
                </a:lnTo>
                <a:lnTo>
                  <a:pt x="316781" y="60959"/>
                </a:lnTo>
                <a:lnTo>
                  <a:pt x="315220" y="57911"/>
                </a:lnTo>
                <a:lnTo>
                  <a:pt x="313885" y="57911"/>
                </a:lnTo>
                <a:lnTo>
                  <a:pt x="308469" y="51815"/>
                </a:lnTo>
                <a:lnTo>
                  <a:pt x="305588" y="48767"/>
                </a:lnTo>
                <a:close/>
              </a:path>
              <a:path w="360044" h="356870">
                <a:moveTo>
                  <a:pt x="295838" y="39623"/>
                </a:moveTo>
                <a:lnTo>
                  <a:pt x="273167" y="39623"/>
                </a:lnTo>
                <a:lnTo>
                  <a:pt x="275416" y="42671"/>
                </a:lnTo>
                <a:lnTo>
                  <a:pt x="281549" y="45719"/>
                </a:lnTo>
                <a:lnTo>
                  <a:pt x="283417" y="48767"/>
                </a:lnTo>
                <a:lnTo>
                  <a:pt x="305372" y="48767"/>
                </a:lnTo>
                <a:lnTo>
                  <a:pt x="295838" y="39623"/>
                </a:lnTo>
                <a:close/>
              </a:path>
              <a:path w="360044" h="356870">
                <a:moveTo>
                  <a:pt x="238371" y="9143"/>
                </a:moveTo>
                <a:lnTo>
                  <a:pt x="188677" y="9143"/>
                </a:lnTo>
                <a:lnTo>
                  <a:pt x="200732" y="12191"/>
                </a:lnTo>
                <a:lnTo>
                  <a:pt x="212209" y="15239"/>
                </a:lnTo>
                <a:lnTo>
                  <a:pt x="226059" y="18287"/>
                </a:lnTo>
                <a:lnTo>
                  <a:pt x="238562" y="21335"/>
                </a:lnTo>
                <a:lnTo>
                  <a:pt x="249728" y="27431"/>
                </a:lnTo>
                <a:lnTo>
                  <a:pt x="259570" y="33527"/>
                </a:lnTo>
                <a:lnTo>
                  <a:pt x="262618" y="33527"/>
                </a:lnTo>
                <a:lnTo>
                  <a:pt x="265510" y="36575"/>
                </a:lnTo>
                <a:lnTo>
                  <a:pt x="268226" y="36575"/>
                </a:lnTo>
                <a:lnTo>
                  <a:pt x="270881" y="39623"/>
                </a:lnTo>
                <a:lnTo>
                  <a:pt x="294253" y="39623"/>
                </a:lnTo>
                <a:lnTo>
                  <a:pt x="292622" y="36575"/>
                </a:lnTo>
                <a:lnTo>
                  <a:pt x="283810" y="30479"/>
                </a:lnTo>
                <a:lnTo>
                  <a:pt x="281348" y="30479"/>
                </a:lnTo>
                <a:lnTo>
                  <a:pt x="278812" y="27431"/>
                </a:lnTo>
                <a:lnTo>
                  <a:pt x="275895" y="24383"/>
                </a:lnTo>
                <a:lnTo>
                  <a:pt x="272917" y="24383"/>
                </a:lnTo>
                <a:lnTo>
                  <a:pt x="269750" y="21335"/>
                </a:lnTo>
                <a:lnTo>
                  <a:pt x="259966" y="18287"/>
                </a:lnTo>
                <a:lnTo>
                  <a:pt x="249910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959321" y="371840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63" y="0"/>
                </a:moveTo>
                <a:lnTo>
                  <a:pt x="10015" y="21558"/>
                </a:lnTo>
                <a:lnTo>
                  <a:pt x="0" y="59487"/>
                </a:lnTo>
                <a:lnTo>
                  <a:pt x="0" y="59705"/>
                </a:lnTo>
                <a:lnTo>
                  <a:pt x="11604" y="96070"/>
                </a:lnTo>
                <a:lnTo>
                  <a:pt x="45755" y="115828"/>
                </a:lnTo>
                <a:lnTo>
                  <a:pt x="61582" y="116426"/>
                </a:lnTo>
                <a:lnTo>
                  <a:pt x="73158" y="113502"/>
                </a:lnTo>
                <a:lnTo>
                  <a:pt x="86524" y="107089"/>
                </a:lnTo>
                <a:lnTo>
                  <a:pt x="91455" y="102479"/>
                </a:lnTo>
                <a:lnTo>
                  <a:pt x="43914" y="102479"/>
                </a:lnTo>
                <a:lnTo>
                  <a:pt x="33240" y="96817"/>
                </a:lnTo>
                <a:lnTo>
                  <a:pt x="21593" y="85416"/>
                </a:lnTo>
                <a:lnTo>
                  <a:pt x="17034" y="73756"/>
                </a:lnTo>
                <a:lnTo>
                  <a:pt x="15514" y="59705"/>
                </a:lnTo>
                <a:lnTo>
                  <a:pt x="15633" y="54699"/>
                </a:lnTo>
                <a:lnTo>
                  <a:pt x="41699" y="14026"/>
                </a:lnTo>
                <a:lnTo>
                  <a:pt x="54589" y="11999"/>
                </a:lnTo>
                <a:lnTo>
                  <a:pt x="89845" y="11999"/>
                </a:lnTo>
                <a:lnTo>
                  <a:pt x="81548" y="5776"/>
                </a:lnTo>
                <a:lnTo>
                  <a:pt x="72599" y="2073"/>
                </a:lnTo>
                <a:lnTo>
                  <a:pt x="60622" y="84"/>
                </a:lnTo>
                <a:lnTo>
                  <a:pt x="43563" y="0"/>
                </a:lnTo>
                <a:close/>
              </a:path>
              <a:path w="108585" h="116839">
                <a:moveTo>
                  <a:pt x="89845" y="11999"/>
                </a:moveTo>
                <a:lnTo>
                  <a:pt x="62118" y="11999"/>
                </a:lnTo>
                <a:lnTo>
                  <a:pt x="68884" y="13889"/>
                </a:lnTo>
                <a:lnTo>
                  <a:pt x="77035" y="19154"/>
                </a:lnTo>
                <a:lnTo>
                  <a:pt x="84135" y="26935"/>
                </a:lnTo>
                <a:lnTo>
                  <a:pt x="91211" y="41530"/>
                </a:lnTo>
                <a:lnTo>
                  <a:pt x="92483" y="53068"/>
                </a:lnTo>
                <a:lnTo>
                  <a:pt x="92163" y="71292"/>
                </a:lnTo>
                <a:lnTo>
                  <a:pt x="60989" y="102318"/>
                </a:lnTo>
                <a:lnTo>
                  <a:pt x="43914" y="102479"/>
                </a:lnTo>
                <a:lnTo>
                  <a:pt x="91455" y="102479"/>
                </a:lnTo>
                <a:lnTo>
                  <a:pt x="108017" y="65222"/>
                </a:lnTo>
                <a:lnTo>
                  <a:pt x="108270" y="48476"/>
                </a:lnTo>
                <a:lnTo>
                  <a:pt x="105536" y="36540"/>
                </a:lnTo>
                <a:lnTo>
                  <a:pt x="100031" y="23543"/>
                </a:lnTo>
                <a:lnTo>
                  <a:pt x="92309" y="13847"/>
                </a:lnTo>
                <a:lnTo>
                  <a:pt x="89845" y="119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974835" y="373040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5" y="84818"/>
                </a:lnTo>
                <a:lnTo>
                  <a:pt x="28399" y="90479"/>
                </a:lnTo>
                <a:lnTo>
                  <a:pt x="45475" y="90318"/>
                </a:lnTo>
                <a:lnTo>
                  <a:pt x="76648" y="59292"/>
                </a:lnTo>
                <a:lnTo>
                  <a:pt x="76969" y="41068"/>
                </a:lnTo>
                <a:lnTo>
                  <a:pt x="75696" y="29530"/>
                </a:lnTo>
                <a:lnTo>
                  <a:pt x="68621" y="14935"/>
                </a:lnTo>
                <a:lnTo>
                  <a:pt x="61521" y="7154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3" y="2930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083039" y="371840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0" y="0"/>
                </a:moveTo>
                <a:lnTo>
                  <a:pt x="10039" y="21567"/>
                </a:lnTo>
                <a:lnTo>
                  <a:pt x="0" y="59489"/>
                </a:lnTo>
                <a:lnTo>
                  <a:pt x="0" y="59713"/>
                </a:lnTo>
                <a:lnTo>
                  <a:pt x="11634" y="96071"/>
                </a:lnTo>
                <a:lnTo>
                  <a:pt x="45782" y="115831"/>
                </a:lnTo>
                <a:lnTo>
                  <a:pt x="61606" y="116429"/>
                </a:lnTo>
                <a:lnTo>
                  <a:pt x="73182" y="113503"/>
                </a:lnTo>
                <a:lnTo>
                  <a:pt x="86542" y="107081"/>
                </a:lnTo>
                <a:lnTo>
                  <a:pt x="91468" y="102481"/>
                </a:lnTo>
                <a:lnTo>
                  <a:pt x="43944" y="102481"/>
                </a:lnTo>
                <a:lnTo>
                  <a:pt x="33270" y="96820"/>
                </a:lnTo>
                <a:lnTo>
                  <a:pt x="21624" y="85419"/>
                </a:lnTo>
                <a:lnTo>
                  <a:pt x="17064" y="73759"/>
                </a:lnTo>
                <a:lnTo>
                  <a:pt x="15545" y="59713"/>
                </a:lnTo>
                <a:lnTo>
                  <a:pt x="15664" y="54690"/>
                </a:lnTo>
                <a:lnTo>
                  <a:pt x="41729" y="14024"/>
                </a:lnTo>
                <a:lnTo>
                  <a:pt x="54620" y="12002"/>
                </a:lnTo>
                <a:lnTo>
                  <a:pt x="89865" y="12002"/>
                </a:lnTo>
                <a:lnTo>
                  <a:pt x="81571" y="5774"/>
                </a:lnTo>
                <a:lnTo>
                  <a:pt x="72622" y="2074"/>
                </a:lnTo>
                <a:lnTo>
                  <a:pt x="60643" y="85"/>
                </a:lnTo>
                <a:lnTo>
                  <a:pt x="43580" y="0"/>
                </a:lnTo>
                <a:close/>
              </a:path>
              <a:path w="108585" h="116839">
                <a:moveTo>
                  <a:pt x="89865" y="12002"/>
                </a:moveTo>
                <a:lnTo>
                  <a:pt x="62118" y="12002"/>
                </a:lnTo>
                <a:lnTo>
                  <a:pt x="68884" y="13891"/>
                </a:lnTo>
                <a:lnTo>
                  <a:pt x="77035" y="19156"/>
                </a:lnTo>
                <a:lnTo>
                  <a:pt x="84136" y="26937"/>
                </a:lnTo>
                <a:lnTo>
                  <a:pt x="91219" y="41527"/>
                </a:lnTo>
                <a:lnTo>
                  <a:pt x="92484" y="53065"/>
                </a:lnTo>
                <a:lnTo>
                  <a:pt x="92165" y="71289"/>
                </a:lnTo>
                <a:lnTo>
                  <a:pt x="61000" y="102320"/>
                </a:lnTo>
                <a:lnTo>
                  <a:pt x="43944" y="102481"/>
                </a:lnTo>
                <a:lnTo>
                  <a:pt x="91468" y="102481"/>
                </a:lnTo>
                <a:lnTo>
                  <a:pt x="108046" y="65221"/>
                </a:lnTo>
                <a:lnTo>
                  <a:pt x="108295" y="48474"/>
                </a:lnTo>
                <a:lnTo>
                  <a:pt x="105550" y="36538"/>
                </a:lnTo>
                <a:lnTo>
                  <a:pt x="100056" y="23540"/>
                </a:lnTo>
                <a:lnTo>
                  <a:pt x="92322" y="13846"/>
                </a:lnTo>
                <a:lnTo>
                  <a:pt x="89865" y="1200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098584" y="373040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5" y="84818"/>
                </a:lnTo>
                <a:lnTo>
                  <a:pt x="28399" y="90479"/>
                </a:lnTo>
                <a:lnTo>
                  <a:pt x="45455" y="90318"/>
                </a:lnTo>
                <a:lnTo>
                  <a:pt x="76620" y="59287"/>
                </a:lnTo>
                <a:lnTo>
                  <a:pt x="76940" y="41063"/>
                </a:lnTo>
                <a:lnTo>
                  <a:pt x="75674" y="29525"/>
                </a:lnTo>
                <a:lnTo>
                  <a:pt x="68592" y="14934"/>
                </a:lnTo>
                <a:lnTo>
                  <a:pt x="61490" y="7154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4" y="2929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206788" y="371840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69" y="0"/>
                </a:moveTo>
                <a:lnTo>
                  <a:pt x="10027" y="21565"/>
                </a:lnTo>
                <a:lnTo>
                  <a:pt x="0" y="59488"/>
                </a:lnTo>
                <a:lnTo>
                  <a:pt x="0" y="59717"/>
                </a:lnTo>
                <a:lnTo>
                  <a:pt x="11630" y="96078"/>
                </a:lnTo>
                <a:lnTo>
                  <a:pt x="45781" y="115830"/>
                </a:lnTo>
                <a:lnTo>
                  <a:pt x="61601" y="116426"/>
                </a:lnTo>
                <a:lnTo>
                  <a:pt x="73172" y="113500"/>
                </a:lnTo>
                <a:lnTo>
                  <a:pt x="86533" y="107085"/>
                </a:lnTo>
                <a:lnTo>
                  <a:pt x="91466" y="102478"/>
                </a:lnTo>
                <a:lnTo>
                  <a:pt x="43924" y="102478"/>
                </a:lnTo>
                <a:lnTo>
                  <a:pt x="33256" y="96816"/>
                </a:lnTo>
                <a:lnTo>
                  <a:pt x="21611" y="85417"/>
                </a:lnTo>
                <a:lnTo>
                  <a:pt x="17056" y="73757"/>
                </a:lnTo>
                <a:lnTo>
                  <a:pt x="15546" y="59717"/>
                </a:lnTo>
                <a:lnTo>
                  <a:pt x="15663" y="54711"/>
                </a:lnTo>
                <a:lnTo>
                  <a:pt x="41712" y="14027"/>
                </a:lnTo>
                <a:lnTo>
                  <a:pt x="54589" y="12000"/>
                </a:lnTo>
                <a:lnTo>
                  <a:pt x="89865" y="12000"/>
                </a:lnTo>
                <a:lnTo>
                  <a:pt x="81564" y="5769"/>
                </a:lnTo>
                <a:lnTo>
                  <a:pt x="72616" y="2071"/>
                </a:lnTo>
                <a:lnTo>
                  <a:pt x="60636" y="84"/>
                </a:lnTo>
                <a:lnTo>
                  <a:pt x="43569" y="0"/>
                </a:lnTo>
                <a:close/>
              </a:path>
              <a:path w="108585" h="116839">
                <a:moveTo>
                  <a:pt x="89865" y="12000"/>
                </a:moveTo>
                <a:lnTo>
                  <a:pt x="62118" y="12000"/>
                </a:lnTo>
                <a:lnTo>
                  <a:pt x="68884" y="13890"/>
                </a:lnTo>
                <a:lnTo>
                  <a:pt x="77038" y="19157"/>
                </a:lnTo>
                <a:lnTo>
                  <a:pt x="84138" y="26938"/>
                </a:lnTo>
                <a:lnTo>
                  <a:pt x="91220" y="41531"/>
                </a:lnTo>
                <a:lnTo>
                  <a:pt x="92484" y="53070"/>
                </a:lnTo>
                <a:lnTo>
                  <a:pt x="92163" y="71297"/>
                </a:lnTo>
                <a:lnTo>
                  <a:pt x="60986" y="102319"/>
                </a:lnTo>
                <a:lnTo>
                  <a:pt x="43924" y="102478"/>
                </a:lnTo>
                <a:lnTo>
                  <a:pt x="91466" y="102478"/>
                </a:lnTo>
                <a:lnTo>
                  <a:pt x="108039" y="65215"/>
                </a:lnTo>
                <a:lnTo>
                  <a:pt x="108294" y="48469"/>
                </a:lnTo>
                <a:lnTo>
                  <a:pt x="105549" y="36534"/>
                </a:lnTo>
                <a:lnTo>
                  <a:pt x="100053" y="23533"/>
                </a:lnTo>
                <a:lnTo>
                  <a:pt x="92319" y="13842"/>
                </a:lnTo>
                <a:lnTo>
                  <a:pt x="89865" y="120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222333" y="373040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1" y="61756"/>
                </a:lnTo>
                <a:lnTo>
                  <a:pt x="6066" y="73416"/>
                </a:lnTo>
                <a:lnTo>
                  <a:pt x="17711" y="84815"/>
                </a:lnTo>
                <a:lnTo>
                  <a:pt x="28379" y="90477"/>
                </a:lnTo>
                <a:lnTo>
                  <a:pt x="45442" y="90318"/>
                </a:lnTo>
                <a:lnTo>
                  <a:pt x="76618" y="59296"/>
                </a:lnTo>
                <a:lnTo>
                  <a:pt x="76939" y="41069"/>
                </a:lnTo>
                <a:lnTo>
                  <a:pt x="75675" y="29530"/>
                </a:lnTo>
                <a:lnTo>
                  <a:pt x="68593" y="14937"/>
                </a:lnTo>
                <a:lnTo>
                  <a:pt x="61493" y="7156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59" y="29306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30537" y="371840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68" y="0"/>
                </a:moveTo>
                <a:lnTo>
                  <a:pt x="10015" y="21562"/>
                </a:lnTo>
                <a:lnTo>
                  <a:pt x="0" y="59491"/>
                </a:lnTo>
                <a:lnTo>
                  <a:pt x="0" y="59715"/>
                </a:lnTo>
                <a:lnTo>
                  <a:pt x="11616" y="96080"/>
                </a:lnTo>
                <a:lnTo>
                  <a:pt x="45778" y="115833"/>
                </a:lnTo>
                <a:lnTo>
                  <a:pt x="61596" y="116429"/>
                </a:lnTo>
                <a:lnTo>
                  <a:pt x="73167" y="113502"/>
                </a:lnTo>
                <a:lnTo>
                  <a:pt x="86523" y="107081"/>
                </a:lnTo>
                <a:lnTo>
                  <a:pt x="91445" y="102484"/>
                </a:lnTo>
                <a:lnTo>
                  <a:pt x="43920" y="102484"/>
                </a:lnTo>
                <a:lnTo>
                  <a:pt x="33245" y="96825"/>
                </a:lnTo>
                <a:lnTo>
                  <a:pt x="21602" y="85426"/>
                </a:lnTo>
                <a:lnTo>
                  <a:pt x="17056" y="73764"/>
                </a:lnTo>
                <a:lnTo>
                  <a:pt x="15546" y="59715"/>
                </a:lnTo>
                <a:lnTo>
                  <a:pt x="15662" y="54713"/>
                </a:lnTo>
                <a:lnTo>
                  <a:pt x="41712" y="14029"/>
                </a:lnTo>
                <a:lnTo>
                  <a:pt x="54589" y="12003"/>
                </a:lnTo>
                <a:lnTo>
                  <a:pt x="89852" y="12003"/>
                </a:lnTo>
                <a:lnTo>
                  <a:pt x="81552" y="5782"/>
                </a:lnTo>
                <a:lnTo>
                  <a:pt x="72602" y="2078"/>
                </a:lnTo>
                <a:lnTo>
                  <a:pt x="60626" y="87"/>
                </a:lnTo>
                <a:lnTo>
                  <a:pt x="43568" y="0"/>
                </a:lnTo>
                <a:close/>
              </a:path>
              <a:path w="108585" h="116839">
                <a:moveTo>
                  <a:pt x="89852" y="12003"/>
                </a:moveTo>
                <a:lnTo>
                  <a:pt x="62118" y="12003"/>
                </a:lnTo>
                <a:lnTo>
                  <a:pt x="68884" y="13893"/>
                </a:lnTo>
                <a:lnTo>
                  <a:pt x="77030" y="19154"/>
                </a:lnTo>
                <a:lnTo>
                  <a:pt x="84130" y="26935"/>
                </a:lnTo>
                <a:lnTo>
                  <a:pt x="91197" y="41532"/>
                </a:lnTo>
                <a:lnTo>
                  <a:pt x="92476" y="53070"/>
                </a:lnTo>
                <a:lnTo>
                  <a:pt x="92163" y="71293"/>
                </a:lnTo>
                <a:lnTo>
                  <a:pt x="60993" y="102322"/>
                </a:lnTo>
                <a:lnTo>
                  <a:pt x="43920" y="102484"/>
                </a:lnTo>
                <a:lnTo>
                  <a:pt x="91445" y="102484"/>
                </a:lnTo>
                <a:lnTo>
                  <a:pt x="108039" y="65223"/>
                </a:lnTo>
                <a:lnTo>
                  <a:pt x="108295" y="48479"/>
                </a:lnTo>
                <a:lnTo>
                  <a:pt x="105547" y="36544"/>
                </a:lnTo>
                <a:lnTo>
                  <a:pt x="100043" y="23550"/>
                </a:lnTo>
                <a:lnTo>
                  <a:pt x="92320" y="13852"/>
                </a:lnTo>
                <a:lnTo>
                  <a:pt x="89852" y="120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46082" y="373040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1" y="61760"/>
                </a:lnTo>
                <a:lnTo>
                  <a:pt x="6057" y="73422"/>
                </a:lnTo>
                <a:lnTo>
                  <a:pt x="17700" y="84822"/>
                </a:lnTo>
                <a:lnTo>
                  <a:pt x="28375" y="90481"/>
                </a:lnTo>
                <a:lnTo>
                  <a:pt x="45448" y="90318"/>
                </a:lnTo>
                <a:lnTo>
                  <a:pt x="76619" y="59289"/>
                </a:lnTo>
                <a:lnTo>
                  <a:pt x="76931" y="41066"/>
                </a:lnTo>
                <a:lnTo>
                  <a:pt x="75652" y="29529"/>
                </a:lnTo>
                <a:lnTo>
                  <a:pt x="68586" y="14932"/>
                </a:lnTo>
                <a:lnTo>
                  <a:pt x="61486" y="7150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50" y="29306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81876" y="3776370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981876" y="3776370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13758" y="374448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13758" y="374448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55450" y="271822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28" y="21518"/>
                </a:lnTo>
                <a:lnTo>
                  <a:pt x="0" y="59435"/>
                </a:lnTo>
                <a:lnTo>
                  <a:pt x="0" y="59684"/>
                </a:lnTo>
                <a:lnTo>
                  <a:pt x="11621" y="96053"/>
                </a:lnTo>
                <a:lnTo>
                  <a:pt x="45765" y="115807"/>
                </a:lnTo>
                <a:lnTo>
                  <a:pt x="61598" y="116404"/>
                </a:lnTo>
                <a:lnTo>
                  <a:pt x="73168" y="113479"/>
                </a:lnTo>
                <a:lnTo>
                  <a:pt x="86528" y="107065"/>
                </a:lnTo>
                <a:lnTo>
                  <a:pt x="91434" y="102478"/>
                </a:lnTo>
                <a:lnTo>
                  <a:pt x="43905" y="102478"/>
                </a:lnTo>
                <a:lnTo>
                  <a:pt x="33235" y="96801"/>
                </a:lnTo>
                <a:lnTo>
                  <a:pt x="21593" y="85395"/>
                </a:lnTo>
                <a:lnTo>
                  <a:pt x="17034" y="73735"/>
                </a:lnTo>
                <a:lnTo>
                  <a:pt x="15514" y="59684"/>
                </a:lnTo>
                <a:lnTo>
                  <a:pt x="15633" y="54661"/>
                </a:lnTo>
                <a:lnTo>
                  <a:pt x="41699" y="13994"/>
                </a:lnTo>
                <a:lnTo>
                  <a:pt x="54589" y="11978"/>
                </a:lnTo>
                <a:lnTo>
                  <a:pt x="89849" y="11978"/>
                </a:lnTo>
                <a:lnTo>
                  <a:pt x="81567" y="5765"/>
                </a:lnTo>
                <a:lnTo>
                  <a:pt x="72615" y="2065"/>
                </a:lnTo>
                <a:lnTo>
                  <a:pt x="60640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49" y="11978"/>
                </a:moveTo>
                <a:lnTo>
                  <a:pt x="62118" y="11978"/>
                </a:lnTo>
                <a:lnTo>
                  <a:pt x="68884" y="13898"/>
                </a:lnTo>
                <a:lnTo>
                  <a:pt x="77024" y="19152"/>
                </a:lnTo>
                <a:lnTo>
                  <a:pt x="84130" y="26906"/>
                </a:lnTo>
                <a:lnTo>
                  <a:pt x="91212" y="41511"/>
                </a:lnTo>
                <a:lnTo>
                  <a:pt x="92482" y="53045"/>
                </a:lnTo>
                <a:lnTo>
                  <a:pt x="92160" y="71288"/>
                </a:lnTo>
                <a:lnTo>
                  <a:pt x="60979" y="102317"/>
                </a:lnTo>
                <a:lnTo>
                  <a:pt x="43905" y="102478"/>
                </a:lnTo>
                <a:lnTo>
                  <a:pt x="91434" y="102478"/>
                </a:lnTo>
                <a:lnTo>
                  <a:pt x="108039" y="65197"/>
                </a:lnTo>
                <a:lnTo>
                  <a:pt x="108295" y="48453"/>
                </a:lnTo>
                <a:lnTo>
                  <a:pt x="105549" y="36518"/>
                </a:lnTo>
                <a:lnTo>
                  <a:pt x="100049" y="23522"/>
                </a:lnTo>
                <a:lnTo>
                  <a:pt x="92315" y="13828"/>
                </a:lnTo>
                <a:lnTo>
                  <a:pt x="89849" y="1197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970964" y="27302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1" y="84822"/>
                </a:lnTo>
                <a:lnTo>
                  <a:pt x="28391" y="90499"/>
                </a:lnTo>
                <a:lnTo>
                  <a:pt x="45465" y="90339"/>
                </a:lnTo>
                <a:lnTo>
                  <a:pt x="76646" y="59309"/>
                </a:lnTo>
                <a:lnTo>
                  <a:pt x="76968" y="41067"/>
                </a:lnTo>
                <a:lnTo>
                  <a:pt x="75698" y="29533"/>
                </a:lnTo>
                <a:lnTo>
                  <a:pt x="68616" y="14928"/>
                </a:lnTo>
                <a:lnTo>
                  <a:pt x="61509" y="7173"/>
                </a:lnTo>
                <a:lnTo>
                  <a:pt x="53370" y="1920"/>
                </a:lnTo>
                <a:lnTo>
                  <a:pt x="46603" y="0"/>
                </a:lnTo>
                <a:lnTo>
                  <a:pt x="39075" y="0"/>
                </a:lnTo>
                <a:lnTo>
                  <a:pt x="2064" y="2928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079199" y="271822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1" y="0"/>
                </a:moveTo>
                <a:lnTo>
                  <a:pt x="10028" y="21522"/>
                </a:lnTo>
                <a:lnTo>
                  <a:pt x="0" y="59439"/>
                </a:lnTo>
                <a:lnTo>
                  <a:pt x="0" y="59684"/>
                </a:lnTo>
                <a:lnTo>
                  <a:pt x="11600" y="96059"/>
                </a:lnTo>
                <a:lnTo>
                  <a:pt x="45747" y="115810"/>
                </a:lnTo>
                <a:lnTo>
                  <a:pt x="61570" y="116410"/>
                </a:lnTo>
                <a:lnTo>
                  <a:pt x="73146" y="113485"/>
                </a:lnTo>
                <a:lnTo>
                  <a:pt x="86503" y="107066"/>
                </a:lnTo>
                <a:lnTo>
                  <a:pt x="91416" y="102481"/>
                </a:lnTo>
                <a:lnTo>
                  <a:pt x="43905" y="102481"/>
                </a:lnTo>
                <a:lnTo>
                  <a:pt x="33235" y="96804"/>
                </a:lnTo>
                <a:lnTo>
                  <a:pt x="21593" y="85398"/>
                </a:lnTo>
                <a:lnTo>
                  <a:pt x="17034" y="73738"/>
                </a:lnTo>
                <a:lnTo>
                  <a:pt x="15514" y="59684"/>
                </a:lnTo>
                <a:lnTo>
                  <a:pt x="15633" y="54668"/>
                </a:lnTo>
                <a:lnTo>
                  <a:pt x="41690" y="13998"/>
                </a:lnTo>
                <a:lnTo>
                  <a:pt x="54589" y="11981"/>
                </a:lnTo>
                <a:lnTo>
                  <a:pt x="89836" y="11981"/>
                </a:lnTo>
                <a:lnTo>
                  <a:pt x="81571" y="5771"/>
                </a:lnTo>
                <a:lnTo>
                  <a:pt x="72618" y="2069"/>
                </a:lnTo>
                <a:lnTo>
                  <a:pt x="60644" y="86"/>
                </a:lnTo>
                <a:lnTo>
                  <a:pt x="43591" y="0"/>
                </a:lnTo>
                <a:close/>
              </a:path>
              <a:path w="108585" h="116839">
                <a:moveTo>
                  <a:pt x="89836" y="11981"/>
                </a:moveTo>
                <a:lnTo>
                  <a:pt x="62118" y="11981"/>
                </a:lnTo>
                <a:lnTo>
                  <a:pt x="68854" y="13902"/>
                </a:lnTo>
                <a:lnTo>
                  <a:pt x="77008" y="19159"/>
                </a:lnTo>
                <a:lnTo>
                  <a:pt x="84127" y="26913"/>
                </a:lnTo>
                <a:lnTo>
                  <a:pt x="91199" y="41515"/>
                </a:lnTo>
                <a:lnTo>
                  <a:pt x="92474" y="53049"/>
                </a:lnTo>
                <a:lnTo>
                  <a:pt x="92154" y="71291"/>
                </a:lnTo>
                <a:lnTo>
                  <a:pt x="60979" y="102321"/>
                </a:lnTo>
                <a:lnTo>
                  <a:pt x="43905" y="102481"/>
                </a:lnTo>
                <a:lnTo>
                  <a:pt x="91416" y="102481"/>
                </a:lnTo>
                <a:lnTo>
                  <a:pt x="108018" y="65213"/>
                </a:lnTo>
                <a:lnTo>
                  <a:pt x="108272" y="48471"/>
                </a:lnTo>
                <a:lnTo>
                  <a:pt x="105540" y="36533"/>
                </a:lnTo>
                <a:lnTo>
                  <a:pt x="100040" y="23543"/>
                </a:lnTo>
                <a:lnTo>
                  <a:pt x="92308" y="13839"/>
                </a:lnTo>
                <a:lnTo>
                  <a:pt x="89836" y="1198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094713" y="27302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1" y="84822"/>
                </a:lnTo>
                <a:lnTo>
                  <a:pt x="28391" y="90499"/>
                </a:lnTo>
                <a:lnTo>
                  <a:pt x="45465" y="90339"/>
                </a:lnTo>
                <a:lnTo>
                  <a:pt x="76640" y="59309"/>
                </a:lnTo>
                <a:lnTo>
                  <a:pt x="76959" y="41067"/>
                </a:lnTo>
                <a:lnTo>
                  <a:pt x="75684" y="29533"/>
                </a:lnTo>
                <a:lnTo>
                  <a:pt x="68613" y="14931"/>
                </a:lnTo>
                <a:lnTo>
                  <a:pt x="61494" y="7177"/>
                </a:lnTo>
                <a:lnTo>
                  <a:pt x="53339" y="1920"/>
                </a:lnTo>
                <a:lnTo>
                  <a:pt x="46603" y="0"/>
                </a:lnTo>
                <a:lnTo>
                  <a:pt x="39075" y="0"/>
                </a:lnTo>
                <a:lnTo>
                  <a:pt x="2063" y="29283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202917" y="271822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5" y="0"/>
                </a:moveTo>
                <a:lnTo>
                  <a:pt x="10040" y="21525"/>
                </a:lnTo>
                <a:lnTo>
                  <a:pt x="0" y="59436"/>
                </a:lnTo>
                <a:lnTo>
                  <a:pt x="0" y="59693"/>
                </a:lnTo>
                <a:lnTo>
                  <a:pt x="11634" y="96060"/>
                </a:lnTo>
                <a:lnTo>
                  <a:pt x="45787" y="115808"/>
                </a:lnTo>
                <a:lnTo>
                  <a:pt x="61599" y="116405"/>
                </a:lnTo>
                <a:lnTo>
                  <a:pt x="73170" y="113479"/>
                </a:lnTo>
                <a:lnTo>
                  <a:pt x="86530" y="107066"/>
                </a:lnTo>
                <a:lnTo>
                  <a:pt x="91445" y="102476"/>
                </a:lnTo>
                <a:lnTo>
                  <a:pt x="43915" y="102476"/>
                </a:lnTo>
                <a:lnTo>
                  <a:pt x="33252" y="96799"/>
                </a:lnTo>
                <a:lnTo>
                  <a:pt x="21611" y="85396"/>
                </a:lnTo>
                <a:lnTo>
                  <a:pt x="17056" y="73736"/>
                </a:lnTo>
                <a:lnTo>
                  <a:pt x="15546" y="59693"/>
                </a:lnTo>
                <a:lnTo>
                  <a:pt x="15663" y="54672"/>
                </a:lnTo>
                <a:lnTo>
                  <a:pt x="41712" y="13995"/>
                </a:lnTo>
                <a:lnTo>
                  <a:pt x="54589" y="11979"/>
                </a:lnTo>
                <a:lnTo>
                  <a:pt x="89866" y="11979"/>
                </a:lnTo>
                <a:lnTo>
                  <a:pt x="81585" y="5760"/>
                </a:lnTo>
                <a:lnTo>
                  <a:pt x="72635" y="2063"/>
                </a:lnTo>
                <a:lnTo>
                  <a:pt x="60657" y="84"/>
                </a:lnTo>
                <a:lnTo>
                  <a:pt x="43595" y="0"/>
                </a:lnTo>
                <a:close/>
              </a:path>
              <a:path w="108585" h="116839">
                <a:moveTo>
                  <a:pt x="89866" y="11979"/>
                </a:moveTo>
                <a:lnTo>
                  <a:pt x="62118" y="11979"/>
                </a:lnTo>
                <a:lnTo>
                  <a:pt x="68884" y="13899"/>
                </a:lnTo>
                <a:lnTo>
                  <a:pt x="77026" y="19154"/>
                </a:lnTo>
                <a:lnTo>
                  <a:pt x="84133" y="26908"/>
                </a:lnTo>
                <a:lnTo>
                  <a:pt x="91221" y="41511"/>
                </a:lnTo>
                <a:lnTo>
                  <a:pt x="92483" y="53046"/>
                </a:lnTo>
                <a:lnTo>
                  <a:pt x="92160" y="71292"/>
                </a:lnTo>
                <a:lnTo>
                  <a:pt x="60976" y="102318"/>
                </a:lnTo>
                <a:lnTo>
                  <a:pt x="43915" y="102476"/>
                </a:lnTo>
                <a:lnTo>
                  <a:pt x="91445" y="102476"/>
                </a:lnTo>
                <a:lnTo>
                  <a:pt x="108045" y="65202"/>
                </a:lnTo>
                <a:lnTo>
                  <a:pt x="108296" y="48459"/>
                </a:lnTo>
                <a:lnTo>
                  <a:pt x="105553" y="36523"/>
                </a:lnTo>
                <a:lnTo>
                  <a:pt x="100063" y="23528"/>
                </a:lnTo>
                <a:lnTo>
                  <a:pt x="92330" y="13830"/>
                </a:lnTo>
                <a:lnTo>
                  <a:pt x="89866" y="1197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218462" y="27302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1" y="61756"/>
                </a:lnTo>
                <a:lnTo>
                  <a:pt x="6066" y="73416"/>
                </a:lnTo>
                <a:lnTo>
                  <a:pt x="17707" y="84820"/>
                </a:lnTo>
                <a:lnTo>
                  <a:pt x="28371" y="90497"/>
                </a:lnTo>
                <a:lnTo>
                  <a:pt x="45431" y="90339"/>
                </a:lnTo>
                <a:lnTo>
                  <a:pt x="76615" y="59313"/>
                </a:lnTo>
                <a:lnTo>
                  <a:pt x="76939" y="41067"/>
                </a:lnTo>
                <a:lnTo>
                  <a:pt x="75677" y="29532"/>
                </a:lnTo>
                <a:lnTo>
                  <a:pt x="68588" y="14929"/>
                </a:lnTo>
                <a:lnTo>
                  <a:pt x="61481" y="7175"/>
                </a:lnTo>
                <a:lnTo>
                  <a:pt x="53339" y="1920"/>
                </a:lnTo>
                <a:lnTo>
                  <a:pt x="46573" y="0"/>
                </a:lnTo>
                <a:lnTo>
                  <a:pt x="39044" y="0"/>
                </a:lnTo>
                <a:lnTo>
                  <a:pt x="2061" y="2928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326666" y="271822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1" y="0"/>
                </a:moveTo>
                <a:lnTo>
                  <a:pt x="10028" y="21522"/>
                </a:lnTo>
                <a:lnTo>
                  <a:pt x="0" y="59439"/>
                </a:lnTo>
                <a:lnTo>
                  <a:pt x="0" y="59687"/>
                </a:lnTo>
                <a:lnTo>
                  <a:pt x="11615" y="96057"/>
                </a:lnTo>
                <a:lnTo>
                  <a:pt x="45776" y="115811"/>
                </a:lnTo>
                <a:lnTo>
                  <a:pt x="61594" y="116408"/>
                </a:lnTo>
                <a:lnTo>
                  <a:pt x="73165" y="113484"/>
                </a:lnTo>
                <a:lnTo>
                  <a:pt x="86523" y="107072"/>
                </a:lnTo>
                <a:lnTo>
                  <a:pt x="91432" y="102483"/>
                </a:lnTo>
                <a:lnTo>
                  <a:pt x="43911" y="102483"/>
                </a:lnTo>
                <a:lnTo>
                  <a:pt x="33241" y="96808"/>
                </a:lnTo>
                <a:lnTo>
                  <a:pt x="21602" y="85404"/>
                </a:lnTo>
                <a:lnTo>
                  <a:pt x="17056" y="73742"/>
                </a:lnTo>
                <a:lnTo>
                  <a:pt x="15545" y="59687"/>
                </a:lnTo>
                <a:lnTo>
                  <a:pt x="15662" y="54675"/>
                </a:lnTo>
                <a:lnTo>
                  <a:pt x="41712" y="13998"/>
                </a:lnTo>
                <a:lnTo>
                  <a:pt x="54589" y="11981"/>
                </a:lnTo>
                <a:lnTo>
                  <a:pt x="89861" y="11981"/>
                </a:lnTo>
                <a:lnTo>
                  <a:pt x="81578" y="5761"/>
                </a:lnTo>
                <a:lnTo>
                  <a:pt x="72611" y="2065"/>
                </a:lnTo>
                <a:lnTo>
                  <a:pt x="60634" y="86"/>
                </a:lnTo>
                <a:lnTo>
                  <a:pt x="43591" y="0"/>
                </a:lnTo>
                <a:close/>
              </a:path>
              <a:path w="108585" h="116839">
                <a:moveTo>
                  <a:pt x="89861" y="11981"/>
                </a:moveTo>
                <a:lnTo>
                  <a:pt x="62118" y="11981"/>
                </a:lnTo>
                <a:lnTo>
                  <a:pt x="68884" y="13902"/>
                </a:lnTo>
                <a:lnTo>
                  <a:pt x="77023" y="19155"/>
                </a:lnTo>
                <a:lnTo>
                  <a:pt x="84130" y="26909"/>
                </a:lnTo>
                <a:lnTo>
                  <a:pt x="91212" y="41513"/>
                </a:lnTo>
                <a:lnTo>
                  <a:pt x="92483" y="53046"/>
                </a:lnTo>
                <a:lnTo>
                  <a:pt x="92161" y="71288"/>
                </a:lnTo>
                <a:lnTo>
                  <a:pt x="60983" y="102321"/>
                </a:lnTo>
                <a:lnTo>
                  <a:pt x="43911" y="102483"/>
                </a:lnTo>
                <a:lnTo>
                  <a:pt x="91432" y="102483"/>
                </a:lnTo>
                <a:lnTo>
                  <a:pt x="108039" y="65208"/>
                </a:lnTo>
                <a:lnTo>
                  <a:pt x="108296" y="48467"/>
                </a:lnTo>
                <a:lnTo>
                  <a:pt x="105551" y="36531"/>
                </a:lnTo>
                <a:lnTo>
                  <a:pt x="100051" y="23541"/>
                </a:lnTo>
                <a:lnTo>
                  <a:pt x="92331" y="13836"/>
                </a:lnTo>
                <a:lnTo>
                  <a:pt x="89861" y="1198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342211" y="27302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1" y="61760"/>
                </a:lnTo>
                <a:lnTo>
                  <a:pt x="6057" y="73422"/>
                </a:lnTo>
                <a:lnTo>
                  <a:pt x="17696" y="84826"/>
                </a:lnTo>
                <a:lnTo>
                  <a:pt x="28367" y="90501"/>
                </a:lnTo>
                <a:lnTo>
                  <a:pt x="45438" y="90339"/>
                </a:lnTo>
                <a:lnTo>
                  <a:pt x="76616" y="59306"/>
                </a:lnTo>
                <a:lnTo>
                  <a:pt x="76938" y="41064"/>
                </a:lnTo>
                <a:lnTo>
                  <a:pt x="75667" y="29531"/>
                </a:lnTo>
                <a:lnTo>
                  <a:pt x="68585" y="14927"/>
                </a:lnTo>
                <a:lnTo>
                  <a:pt x="61478" y="7173"/>
                </a:lnTo>
                <a:lnTo>
                  <a:pt x="53339" y="1920"/>
                </a:lnTo>
                <a:lnTo>
                  <a:pt x="46573" y="0"/>
                </a:lnTo>
                <a:lnTo>
                  <a:pt x="39044" y="0"/>
                </a:lnTo>
                <a:lnTo>
                  <a:pt x="2052" y="2928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978036" y="27761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978036" y="27761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009887" y="274428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009887" y="274428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101754" y="27761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01754" y="27761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33636" y="274428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133636" y="274428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225503" y="27761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225503" y="27761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257354" y="274428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257354" y="274428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899700" y="4635755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57820" y="465296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81393" y="4732158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45402" y="463678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2888718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554907" y="2009358"/>
          <a:ext cx="3933825" cy="2296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564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5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4998">
                <a:tc gridSpan="2">
                  <a:txBody>
                    <a:bodyPr/>
                    <a:lstStyle/>
                    <a:p>
                      <a:pPr marR="2413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26790" indent="-2397125">
                        <a:lnSpc>
                          <a:spcPts val="780"/>
                        </a:lnSpc>
                        <a:tabLst>
                          <a:tab pos="3410585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31445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2875">
                <a:tc>
                  <a:txBody>
                    <a:bodyPr/>
                    <a:lstStyle/>
                    <a:p>
                      <a:pPr marL="87630" algn="just">
                        <a:lnSpc>
                          <a:spcPts val="880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52069" algn="just">
                        <a:lnSpc>
                          <a:spcPts val="800"/>
                        </a:lnSpc>
                        <a:spcBef>
                          <a:spcPts val="80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Revisió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sistemática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estadísticament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láse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pretérmino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nace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perinatal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quiene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bistur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pretérmin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(RR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resumido: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52069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3.72)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perinatal.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34765">
                <a:tc>
                  <a:txBody>
                    <a:bodyPr/>
                    <a:lstStyle/>
                    <a:p>
                      <a:pPr marL="87630" algn="just">
                        <a:lnSpc>
                          <a:spcPts val="880"/>
                        </a:lnSpc>
                      </a:pPr>
                      <a:r>
                        <a:rPr sz="800" b="1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raquelectomía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71755" algn="just">
                        <a:lnSpc>
                          <a:spcPts val="800"/>
                        </a:lnSpc>
                        <a:spcBef>
                          <a:spcPts val="80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revisión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sistemática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sometidas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traquelectomía,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requirió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conversión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algun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postoperatori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siendo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estenosi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cervical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frecuente.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concerniente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obstétricos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lograro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mantener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fertilidad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intentaro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embarazadas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59.3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(n=67)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concebi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585659" y="2357527"/>
            <a:ext cx="2806065" cy="431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traquelectomía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linfadenectomía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pélvic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IA2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IB1</a:t>
            </a:r>
            <a:r>
              <a:rPr sz="8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dese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conservación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fertilidad.</a:t>
            </a:r>
            <a:endParaRPr sz="8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85659" y="2962874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564446" y="2313568"/>
            <a:ext cx="2926715" cy="1214120"/>
          </a:xfrm>
          <a:custGeom>
            <a:avLst/>
            <a:gdLst/>
            <a:ahLst/>
            <a:cxnLst/>
            <a:rect l="l" t="t" r="r" b="b"/>
            <a:pathLst>
              <a:path w="2926715" h="1214120">
                <a:moveTo>
                  <a:pt x="0" y="1214115"/>
                </a:moveTo>
                <a:lnTo>
                  <a:pt x="2926710" y="1214115"/>
                </a:lnTo>
                <a:lnTo>
                  <a:pt x="2926710" y="0"/>
                </a:lnTo>
                <a:lnTo>
                  <a:pt x="0" y="0"/>
                </a:lnTo>
                <a:lnTo>
                  <a:pt x="0" y="1214115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64324" y="2876600"/>
            <a:ext cx="2926715" cy="0"/>
          </a:xfrm>
          <a:custGeom>
            <a:avLst/>
            <a:gdLst/>
            <a:ahLst/>
            <a:cxnLst/>
            <a:rect l="l" t="t" r="r" b="b"/>
            <a:pathLst>
              <a:path w="2926715">
                <a:moveTo>
                  <a:pt x="2926720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64324" y="3205297"/>
            <a:ext cx="2926715" cy="0"/>
          </a:xfrm>
          <a:custGeom>
            <a:avLst/>
            <a:gdLst/>
            <a:ahLst/>
            <a:cxnLst/>
            <a:rect l="l" t="t" r="r" b="b"/>
            <a:pathLst>
              <a:path w="2926715">
                <a:moveTo>
                  <a:pt x="2926720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19036" y="329976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37"/>
                </a:lnTo>
                <a:lnTo>
                  <a:pt x="0" y="59460"/>
                </a:lnTo>
                <a:lnTo>
                  <a:pt x="0" y="59704"/>
                </a:lnTo>
                <a:lnTo>
                  <a:pt x="11620" y="96064"/>
                </a:lnTo>
                <a:lnTo>
                  <a:pt x="45770" y="115809"/>
                </a:lnTo>
                <a:lnTo>
                  <a:pt x="61590" y="116400"/>
                </a:lnTo>
                <a:lnTo>
                  <a:pt x="73168" y="113479"/>
                </a:lnTo>
                <a:lnTo>
                  <a:pt x="86522" y="107073"/>
                </a:lnTo>
                <a:lnTo>
                  <a:pt x="91449" y="102480"/>
                </a:lnTo>
                <a:lnTo>
                  <a:pt x="43926" y="102480"/>
                </a:lnTo>
                <a:lnTo>
                  <a:pt x="33255" y="96818"/>
                </a:lnTo>
                <a:lnTo>
                  <a:pt x="21610" y="85420"/>
                </a:lnTo>
                <a:lnTo>
                  <a:pt x="17053" y="73760"/>
                </a:lnTo>
                <a:lnTo>
                  <a:pt x="15535" y="59704"/>
                </a:lnTo>
                <a:lnTo>
                  <a:pt x="15655" y="54682"/>
                </a:lnTo>
                <a:lnTo>
                  <a:pt x="41719" y="14017"/>
                </a:lnTo>
                <a:lnTo>
                  <a:pt x="54601" y="12002"/>
                </a:lnTo>
                <a:lnTo>
                  <a:pt x="89886" y="12002"/>
                </a:lnTo>
                <a:lnTo>
                  <a:pt x="81575" y="5754"/>
                </a:lnTo>
                <a:lnTo>
                  <a:pt x="72627" y="2069"/>
                </a:lnTo>
                <a:lnTo>
                  <a:pt x="60649" y="85"/>
                </a:lnTo>
                <a:lnTo>
                  <a:pt x="43582" y="0"/>
                </a:lnTo>
                <a:close/>
              </a:path>
              <a:path w="108585" h="116839">
                <a:moveTo>
                  <a:pt x="89886" y="12002"/>
                </a:moveTo>
                <a:lnTo>
                  <a:pt x="62115" y="12002"/>
                </a:lnTo>
                <a:lnTo>
                  <a:pt x="68887" y="13892"/>
                </a:lnTo>
                <a:lnTo>
                  <a:pt x="77033" y="19152"/>
                </a:lnTo>
                <a:lnTo>
                  <a:pt x="84129" y="26921"/>
                </a:lnTo>
                <a:lnTo>
                  <a:pt x="91214" y="41524"/>
                </a:lnTo>
                <a:lnTo>
                  <a:pt x="92479" y="53056"/>
                </a:lnTo>
                <a:lnTo>
                  <a:pt x="92157" y="71295"/>
                </a:lnTo>
                <a:lnTo>
                  <a:pt x="60989" y="102314"/>
                </a:lnTo>
                <a:lnTo>
                  <a:pt x="43926" y="102480"/>
                </a:lnTo>
                <a:lnTo>
                  <a:pt x="91449" y="102480"/>
                </a:lnTo>
                <a:lnTo>
                  <a:pt x="108042" y="65210"/>
                </a:lnTo>
                <a:lnTo>
                  <a:pt x="108294" y="48469"/>
                </a:lnTo>
                <a:lnTo>
                  <a:pt x="105546" y="36534"/>
                </a:lnTo>
                <a:lnTo>
                  <a:pt x="100044" y="23534"/>
                </a:lnTo>
                <a:lnTo>
                  <a:pt x="92315" y="13828"/>
                </a:lnTo>
                <a:lnTo>
                  <a:pt x="89886" y="1200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634572" y="331176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9" y="84815"/>
                </a:lnTo>
                <a:lnTo>
                  <a:pt x="28391" y="90477"/>
                </a:lnTo>
                <a:lnTo>
                  <a:pt x="45453" y="90311"/>
                </a:lnTo>
                <a:lnTo>
                  <a:pt x="76622" y="59292"/>
                </a:lnTo>
                <a:lnTo>
                  <a:pt x="76943" y="41053"/>
                </a:lnTo>
                <a:lnTo>
                  <a:pt x="75679" y="29521"/>
                </a:lnTo>
                <a:lnTo>
                  <a:pt x="68594" y="14918"/>
                </a:lnTo>
                <a:lnTo>
                  <a:pt x="61497" y="7149"/>
                </a:lnTo>
                <a:lnTo>
                  <a:pt x="53352" y="1889"/>
                </a:lnTo>
                <a:lnTo>
                  <a:pt x="46579" y="0"/>
                </a:lnTo>
                <a:lnTo>
                  <a:pt x="39066" y="0"/>
                </a:lnTo>
                <a:lnTo>
                  <a:pt x="2062" y="29278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42776" y="329975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38"/>
                </a:lnTo>
                <a:lnTo>
                  <a:pt x="0" y="59461"/>
                </a:lnTo>
                <a:lnTo>
                  <a:pt x="0" y="59705"/>
                </a:lnTo>
                <a:lnTo>
                  <a:pt x="11619" y="96067"/>
                </a:lnTo>
                <a:lnTo>
                  <a:pt x="45767" y="115811"/>
                </a:lnTo>
                <a:lnTo>
                  <a:pt x="61591" y="116401"/>
                </a:lnTo>
                <a:lnTo>
                  <a:pt x="73165" y="113480"/>
                </a:lnTo>
                <a:lnTo>
                  <a:pt x="86524" y="107074"/>
                </a:lnTo>
                <a:lnTo>
                  <a:pt x="91449" y="102483"/>
                </a:lnTo>
                <a:lnTo>
                  <a:pt x="43929" y="102483"/>
                </a:lnTo>
                <a:lnTo>
                  <a:pt x="33256" y="96822"/>
                </a:lnTo>
                <a:lnTo>
                  <a:pt x="21613" y="85421"/>
                </a:lnTo>
                <a:lnTo>
                  <a:pt x="17056" y="73761"/>
                </a:lnTo>
                <a:lnTo>
                  <a:pt x="15538" y="59705"/>
                </a:lnTo>
                <a:lnTo>
                  <a:pt x="15657" y="54685"/>
                </a:lnTo>
                <a:lnTo>
                  <a:pt x="41716" y="14018"/>
                </a:lnTo>
                <a:lnTo>
                  <a:pt x="54601" y="12004"/>
                </a:lnTo>
                <a:lnTo>
                  <a:pt x="89888" y="12004"/>
                </a:lnTo>
                <a:lnTo>
                  <a:pt x="81574" y="5755"/>
                </a:lnTo>
                <a:lnTo>
                  <a:pt x="72619" y="2070"/>
                </a:lnTo>
                <a:lnTo>
                  <a:pt x="60641" y="86"/>
                </a:lnTo>
                <a:lnTo>
                  <a:pt x="43583" y="0"/>
                </a:lnTo>
                <a:close/>
              </a:path>
              <a:path w="108585" h="116839">
                <a:moveTo>
                  <a:pt x="89888" y="12004"/>
                </a:moveTo>
                <a:lnTo>
                  <a:pt x="62115" y="12004"/>
                </a:lnTo>
                <a:lnTo>
                  <a:pt x="68890" y="13893"/>
                </a:lnTo>
                <a:lnTo>
                  <a:pt x="77028" y="19155"/>
                </a:lnTo>
                <a:lnTo>
                  <a:pt x="84131" y="26923"/>
                </a:lnTo>
                <a:lnTo>
                  <a:pt x="91212" y="41524"/>
                </a:lnTo>
                <a:lnTo>
                  <a:pt x="92479" y="53055"/>
                </a:lnTo>
                <a:lnTo>
                  <a:pt x="92159" y="71292"/>
                </a:lnTo>
                <a:lnTo>
                  <a:pt x="60995" y="102316"/>
                </a:lnTo>
                <a:lnTo>
                  <a:pt x="43929" y="102483"/>
                </a:lnTo>
                <a:lnTo>
                  <a:pt x="91449" y="102483"/>
                </a:lnTo>
                <a:lnTo>
                  <a:pt x="108042" y="65211"/>
                </a:lnTo>
                <a:lnTo>
                  <a:pt x="108296" y="48469"/>
                </a:lnTo>
                <a:lnTo>
                  <a:pt x="105547" y="36535"/>
                </a:lnTo>
                <a:lnTo>
                  <a:pt x="100045" y="23535"/>
                </a:lnTo>
                <a:lnTo>
                  <a:pt x="92317" y="13829"/>
                </a:lnTo>
                <a:lnTo>
                  <a:pt x="89888" y="1200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758314" y="331176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7" y="84818"/>
                </a:lnTo>
                <a:lnTo>
                  <a:pt x="28391" y="90479"/>
                </a:lnTo>
                <a:lnTo>
                  <a:pt x="45456" y="90312"/>
                </a:lnTo>
                <a:lnTo>
                  <a:pt x="76620" y="59288"/>
                </a:lnTo>
                <a:lnTo>
                  <a:pt x="76941" y="41051"/>
                </a:lnTo>
                <a:lnTo>
                  <a:pt x="75673" y="29520"/>
                </a:lnTo>
                <a:lnTo>
                  <a:pt x="68593" y="14919"/>
                </a:lnTo>
                <a:lnTo>
                  <a:pt x="61489" y="7151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7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866519" y="329976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9" y="0"/>
                </a:moveTo>
                <a:lnTo>
                  <a:pt x="10023" y="21538"/>
                </a:lnTo>
                <a:lnTo>
                  <a:pt x="0" y="59460"/>
                </a:lnTo>
                <a:lnTo>
                  <a:pt x="1" y="59704"/>
                </a:lnTo>
                <a:lnTo>
                  <a:pt x="11614" y="96064"/>
                </a:lnTo>
                <a:lnTo>
                  <a:pt x="45760" y="115810"/>
                </a:lnTo>
                <a:lnTo>
                  <a:pt x="61588" y="116401"/>
                </a:lnTo>
                <a:lnTo>
                  <a:pt x="73163" y="113480"/>
                </a:lnTo>
                <a:lnTo>
                  <a:pt x="86520" y="107075"/>
                </a:lnTo>
                <a:lnTo>
                  <a:pt x="91445" y="102482"/>
                </a:lnTo>
                <a:lnTo>
                  <a:pt x="43926" y="102482"/>
                </a:lnTo>
                <a:lnTo>
                  <a:pt x="33252" y="96820"/>
                </a:lnTo>
                <a:lnTo>
                  <a:pt x="21606" y="85421"/>
                </a:lnTo>
                <a:lnTo>
                  <a:pt x="17047" y="73760"/>
                </a:lnTo>
                <a:lnTo>
                  <a:pt x="15526" y="59704"/>
                </a:lnTo>
                <a:lnTo>
                  <a:pt x="15645" y="54690"/>
                </a:lnTo>
                <a:lnTo>
                  <a:pt x="41704" y="14019"/>
                </a:lnTo>
                <a:lnTo>
                  <a:pt x="54589" y="12003"/>
                </a:lnTo>
                <a:lnTo>
                  <a:pt x="89881" y="12003"/>
                </a:lnTo>
                <a:lnTo>
                  <a:pt x="81569" y="5757"/>
                </a:lnTo>
                <a:lnTo>
                  <a:pt x="72619" y="2070"/>
                </a:lnTo>
                <a:lnTo>
                  <a:pt x="60642" y="86"/>
                </a:lnTo>
                <a:lnTo>
                  <a:pt x="43579" y="0"/>
                </a:lnTo>
                <a:close/>
              </a:path>
              <a:path w="108585" h="116839">
                <a:moveTo>
                  <a:pt x="89881" y="12003"/>
                </a:moveTo>
                <a:lnTo>
                  <a:pt x="62115" y="12003"/>
                </a:lnTo>
                <a:lnTo>
                  <a:pt x="68878" y="13893"/>
                </a:lnTo>
                <a:lnTo>
                  <a:pt x="77027" y="19154"/>
                </a:lnTo>
                <a:lnTo>
                  <a:pt x="84131" y="26923"/>
                </a:lnTo>
                <a:lnTo>
                  <a:pt x="91210" y="41524"/>
                </a:lnTo>
                <a:lnTo>
                  <a:pt x="92479" y="53055"/>
                </a:lnTo>
                <a:lnTo>
                  <a:pt x="92158" y="71292"/>
                </a:lnTo>
                <a:lnTo>
                  <a:pt x="60993" y="102315"/>
                </a:lnTo>
                <a:lnTo>
                  <a:pt x="43926" y="102482"/>
                </a:lnTo>
                <a:lnTo>
                  <a:pt x="91445" y="102482"/>
                </a:lnTo>
                <a:lnTo>
                  <a:pt x="108033" y="65211"/>
                </a:lnTo>
                <a:lnTo>
                  <a:pt x="108286" y="48469"/>
                </a:lnTo>
                <a:lnTo>
                  <a:pt x="105542" y="36534"/>
                </a:lnTo>
                <a:lnTo>
                  <a:pt x="100040" y="23533"/>
                </a:lnTo>
                <a:lnTo>
                  <a:pt x="92310" y="13829"/>
                </a:lnTo>
                <a:lnTo>
                  <a:pt x="89881" y="12003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882045" y="331176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20" y="61757"/>
                </a:lnTo>
                <a:lnTo>
                  <a:pt x="6079" y="73417"/>
                </a:lnTo>
                <a:lnTo>
                  <a:pt x="17726" y="84817"/>
                </a:lnTo>
                <a:lnTo>
                  <a:pt x="28399" y="90478"/>
                </a:lnTo>
                <a:lnTo>
                  <a:pt x="45467" y="90311"/>
                </a:lnTo>
                <a:lnTo>
                  <a:pt x="76632" y="59289"/>
                </a:lnTo>
                <a:lnTo>
                  <a:pt x="76952" y="41051"/>
                </a:lnTo>
                <a:lnTo>
                  <a:pt x="75684" y="29520"/>
                </a:lnTo>
                <a:lnTo>
                  <a:pt x="68604" y="14919"/>
                </a:lnTo>
                <a:lnTo>
                  <a:pt x="61501" y="7151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3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990261" y="329976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3" y="0"/>
                </a:moveTo>
                <a:lnTo>
                  <a:pt x="10018" y="21535"/>
                </a:lnTo>
                <a:lnTo>
                  <a:pt x="0" y="59460"/>
                </a:lnTo>
                <a:lnTo>
                  <a:pt x="1" y="59704"/>
                </a:lnTo>
                <a:lnTo>
                  <a:pt x="11613" y="96065"/>
                </a:lnTo>
                <a:lnTo>
                  <a:pt x="45757" y="115810"/>
                </a:lnTo>
                <a:lnTo>
                  <a:pt x="61578" y="116401"/>
                </a:lnTo>
                <a:lnTo>
                  <a:pt x="73156" y="113480"/>
                </a:lnTo>
                <a:lnTo>
                  <a:pt x="86511" y="107077"/>
                </a:lnTo>
                <a:lnTo>
                  <a:pt x="91440" y="102480"/>
                </a:lnTo>
                <a:lnTo>
                  <a:pt x="43914" y="102480"/>
                </a:lnTo>
                <a:lnTo>
                  <a:pt x="33243" y="96819"/>
                </a:lnTo>
                <a:lnTo>
                  <a:pt x="21598" y="85421"/>
                </a:lnTo>
                <a:lnTo>
                  <a:pt x="17040" y="73760"/>
                </a:lnTo>
                <a:lnTo>
                  <a:pt x="15523" y="59704"/>
                </a:lnTo>
                <a:lnTo>
                  <a:pt x="15642" y="54688"/>
                </a:lnTo>
                <a:lnTo>
                  <a:pt x="41704" y="14019"/>
                </a:lnTo>
                <a:lnTo>
                  <a:pt x="54589" y="12003"/>
                </a:lnTo>
                <a:lnTo>
                  <a:pt x="89875" y="12003"/>
                </a:lnTo>
                <a:lnTo>
                  <a:pt x="81565" y="5755"/>
                </a:lnTo>
                <a:lnTo>
                  <a:pt x="72615" y="2070"/>
                </a:lnTo>
                <a:lnTo>
                  <a:pt x="60637" y="86"/>
                </a:lnTo>
                <a:lnTo>
                  <a:pt x="43573" y="0"/>
                </a:lnTo>
                <a:close/>
              </a:path>
              <a:path w="108585" h="116839">
                <a:moveTo>
                  <a:pt x="89875" y="12003"/>
                </a:moveTo>
                <a:lnTo>
                  <a:pt x="62115" y="12003"/>
                </a:lnTo>
                <a:lnTo>
                  <a:pt x="68875" y="13893"/>
                </a:lnTo>
                <a:lnTo>
                  <a:pt x="77023" y="19154"/>
                </a:lnTo>
                <a:lnTo>
                  <a:pt x="84119" y="26923"/>
                </a:lnTo>
                <a:lnTo>
                  <a:pt x="91206" y="41527"/>
                </a:lnTo>
                <a:lnTo>
                  <a:pt x="92475" y="53059"/>
                </a:lnTo>
                <a:lnTo>
                  <a:pt x="92154" y="71298"/>
                </a:lnTo>
                <a:lnTo>
                  <a:pt x="60976" y="102315"/>
                </a:lnTo>
                <a:lnTo>
                  <a:pt x="43914" y="102480"/>
                </a:lnTo>
                <a:lnTo>
                  <a:pt x="91440" y="102480"/>
                </a:lnTo>
                <a:lnTo>
                  <a:pt x="108031" y="65211"/>
                </a:lnTo>
                <a:lnTo>
                  <a:pt x="108284" y="48470"/>
                </a:lnTo>
                <a:lnTo>
                  <a:pt x="105540" y="36536"/>
                </a:lnTo>
                <a:lnTo>
                  <a:pt x="100033" y="23536"/>
                </a:lnTo>
                <a:lnTo>
                  <a:pt x="92304" y="13829"/>
                </a:lnTo>
                <a:lnTo>
                  <a:pt x="89875" y="12003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05785" y="331176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9" y="84815"/>
                </a:lnTo>
                <a:lnTo>
                  <a:pt x="28391" y="90477"/>
                </a:lnTo>
                <a:lnTo>
                  <a:pt x="45453" y="90311"/>
                </a:lnTo>
                <a:lnTo>
                  <a:pt x="76630" y="59295"/>
                </a:lnTo>
                <a:lnTo>
                  <a:pt x="76951" y="41056"/>
                </a:lnTo>
                <a:lnTo>
                  <a:pt x="75682" y="29524"/>
                </a:lnTo>
                <a:lnTo>
                  <a:pt x="68595" y="14920"/>
                </a:lnTo>
                <a:lnTo>
                  <a:pt x="61499" y="7151"/>
                </a:lnTo>
                <a:lnTo>
                  <a:pt x="53352" y="1889"/>
                </a:lnTo>
                <a:lnTo>
                  <a:pt x="46591" y="0"/>
                </a:lnTo>
                <a:lnTo>
                  <a:pt x="39066" y="0"/>
                </a:lnTo>
                <a:lnTo>
                  <a:pt x="2061" y="2928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641622" y="335769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73482" y="332581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64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48996" y="3209229"/>
            <a:ext cx="995680" cy="318770"/>
          </a:xfrm>
          <a:custGeom>
            <a:avLst/>
            <a:gdLst/>
            <a:ahLst/>
            <a:cxnLst/>
            <a:rect l="l" t="t" r="r" b="b"/>
            <a:pathLst>
              <a:path w="995680" h="318770">
                <a:moveTo>
                  <a:pt x="0" y="318455"/>
                </a:moveTo>
                <a:lnTo>
                  <a:pt x="995397" y="318455"/>
                </a:lnTo>
                <a:lnTo>
                  <a:pt x="995397" y="0"/>
                </a:lnTo>
                <a:lnTo>
                  <a:pt x="0" y="0"/>
                </a:lnTo>
                <a:lnTo>
                  <a:pt x="0" y="318455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8996" y="2884266"/>
            <a:ext cx="995680" cy="309245"/>
          </a:xfrm>
          <a:custGeom>
            <a:avLst/>
            <a:gdLst/>
            <a:ahLst/>
            <a:cxnLst/>
            <a:rect l="l" t="t" r="r" b="b"/>
            <a:pathLst>
              <a:path w="995680" h="309244">
                <a:moveTo>
                  <a:pt x="0" y="308716"/>
                </a:moveTo>
                <a:lnTo>
                  <a:pt x="995397" y="308716"/>
                </a:lnTo>
                <a:lnTo>
                  <a:pt x="995397" y="0"/>
                </a:lnTo>
                <a:lnTo>
                  <a:pt x="0" y="0"/>
                </a:lnTo>
                <a:lnTo>
                  <a:pt x="0" y="30871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8996" y="2310303"/>
            <a:ext cx="995680" cy="553085"/>
          </a:xfrm>
          <a:custGeom>
            <a:avLst/>
            <a:gdLst/>
            <a:ahLst/>
            <a:cxnLst/>
            <a:rect l="l" t="t" r="r" b="b"/>
            <a:pathLst>
              <a:path w="995680" h="553085">
                <a:moveTo>
                  <a:pt x="0" y="552581"/>
                </a:moveTo>
                <a:lnTo>
                  <a:pt x="995397" y="552581"/>
                </a:lnTo>
                <a:lnTo>
                  <a:pt x="995397" y="0"/>
                </a:lnTo>
                <a:lnTo>
                  <a:pt x="0" y="0"/>
                </a:lnTo>
                <a:lnTo>
                  <a:pt x="0" y="5525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72527" y="2616570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3380" marR="5080" indent="-36131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10.2</a:t>
            </a:r>
            <a:endParaRPr sz="8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72635" y="2913130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080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40905" y="3257661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80960" y="2177383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9" y="0"/>
                </a:moveTo>
                <a:lnTo>
                  <a:pt x="120369" y="6260"/>
                </a:lnTo>
                <a:lnTo>
                  <a:pt x="83316" y="22225"/>
                </a:lnTo>
                <a:lnTo>
                  <a:pt x="51507" y="46915"/>
                </a:lnTo>
                <a:lnTo>
                  <a:pt x="26239" y="79348"/>
                </a:lnTo>
                <a:lnTo>
                  <a:pt x="8808" y="118544"/>
                </a:lnTo>
                <a:lnTo>
                  <a:pt x="511" y="163524"/>
                </a:lnTo>
                <a:lnTo>
                  <a:pt x="0" y="179633"/>
                </a:lnTo>
                <a:lnTo>
                  <a:pt x="1741" y="193701"/>
                </a:lnTo>
                <a:lnTo>
                  <a:pt x="13752" y="233371"/>
                </a:lnTo>
                <a:lnTo>
                  <a:pt x="35024" y="268178"/>
                </a:lnTo>
                <a:lnTo>
                  <a:pt x="64375" y="296760"/>
                </a:lnTo>
                <a:lnTo>
                  <a:pt x="100622" y="317752"/>
                </a:lnTo>
                <a:lnTo>
                  <a:pt x="142582" y="329788"/>
                </a:lnTo>
                <a:lnTo>
                  <a:pt x="173146" y="332164"/>
                </a:lnTo>
                <a:lnTo>
                  <a:pt x="187689" y="330883"/>
                </a:lnTo>
                <a:lnTo>
                  <a:pt x="228788" y="319923"/>
                </a:lnTo>
                <a:lnTo>
                  <a:pt x="264959" y="299419"/>
                </a:lnTo>
                <a:lnTo>
                  <a:pt x="294744" y="270830"/>
                </a:lnTo>
                <a:lnTo>
                  <a:pt x="316684" y="235614"/>
                </a:lnTo>
                <a:lnTo>
                  <a:pt x="329321" y="195228"/>
                </a:lnTo>
                <a:lnTo>
                  <a:pt x="331856" y="166152"/>
                </a:lnTo>
                <a:lnTo>
                  <a:pt x="331502" y="155210"/>
                </a:lnTo>
                <a:lnTo>
                  <a:pt x="323345" y="113604"/>
                </a:lnTo>
                <a:lnTo>
                  <a:pt x="305381" y="76424"/>
                </a:lnTo>
                <a:lnTo>
                  <a:pt x="278905" y="45072"/>
                </a:lnTo>
                <a:lnTo>
                  <a:pt x="245213" y="20949"/>
                </a:lnTo>
                <a:lnTo>
                  <a:pt x="205603" y="5457"/>
                </a:lnTo>
                <a:lnTo>
                  <a:pt x="161369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80960" y="2177383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6" y="166152"/>
                </a:moveTo>
                <a:lnTo>
                  <a:pt x="326232" y="209174"/>
                </a:lnTo>
                <a:lnTo>
                  <a:pt x="310332" y="247999"/>
                </a:lnTo>
                <a:lnTo>
                  <a:pt x="285615" y="281168"/>
                </a:lnTo>
                <a:lnTo>
                  <a:pt x="253539" y="307224"/>
                </a:lnTo>
                <a:lnTo>
                  <a:pt x="215564" y="324708"/>
                </a:lnTo>
                <a:lnTo>
                  <a:pt x="173146" y="332164"/>
                </a:lnTo>
                <a:lnTo>
                  <a:pt x="157634" y="331575"/>
                </a:lnTo>
                <a:lnTo>
                  <a:pt x="114032" y="322826"/>
                </a:lnTo>
                <a:lnTo>
                  <a:pt x="75749" y="304668"/>
                </a:lnTo>
                <a:lnTo>
                  <a:pt x="43969" y="278465"/>
                </a:lnTo>
                <a:lnTo>
                  <a:pt x="19873" y="245581"/>
                </a:lnTo>
                <a:lnTo>
                  <a:pt x="4643" y="207380"/>
                </a:lnTo>
                <a:lnTo>
                  <a:pt x="0" y="179633"/>
                </a:lnTo>
                <a:lnTo>
                  <a:pt x="511" y="163524"/>
                </a:lnTo>
                <a:lnTo>
                  <a:pt x="8808" y="118544"/>
                </a:lnTo>
                <a:lnTo>
                  <a:pt x="26239" y="79348"/>
                </a:lnTo>
                <a:lnTo>
                  <a:pt x="51507" y="46915"/>
                </a:lnTo>
                <a:lnTo>
                  <a:pt x="83316" y="22225"/>
                </a:lnTo>
                <a:lnTo>
                  <a:pt x="120369" y="6260"/>
                </a:lnTo>
                <a:lnTo>
                  <a:pt x="161369" y="0"/>
                </a:lnTo>
                <a:lnTo>
                  <a:pt x="176547" y="617"/>
                </a:lnTo>
                <a:lnTo>
                  <a:pt x="219384" y="9576"/>
                </a:lnTo>
                <a:lnTo>
                  <a:pt x="257166" y="28100"/>
                </a:lnTo>
                <a:lnTo>
                  <a:pt x="288596" y="54788"/>
                </a:lnTo>
                <a:lnTo>
                  <a:pt x="312379" y="88239"/>
                </a:lnTo>
                <a:lnTo>
                  <a:pt x="327218" y="127051"/>
                </a:lnTo>
                <a:lnTo>
                  <a:pt x="331856" y="16615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058064" y="2239524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70" y="0"/>
                </a:moveTo>
                <a:lnTo>
                  <a:pt x="12385" y="19642"/>
                </a:lnTo>
                <a:lnTo>
                  <a:pt x="0" y="54181"/>
                </a:lnTo>
                <a:lnTo>
                  <a:pt x="2784" y="69183"/>
                </a:lnTo>
                <a:lnTo>
                  <a:pt x="27199" y="100044"/>
                </a:lnTo>
                <a:lnTo>
                  <a:pt x="59267" y="106867"/>
                </a:lnTo>
                <a:lnTo>
                  <a:pt x="71340" y="104203"/>
                </a:lnTo>
                <a:lnTo>
                  <a:pt x="100094" y="78533"/>
                </a:lnTo>
                <a:lnTo>
                  <a:pt x="105939" y="61435"/>
                </a:lnTo>
                <a:lnTo>
                  <a:pt x="64812" y="61435"/>
                </a:lnTo>
                <a:lnTo>
                  <a:pt x="54149" y="58304"/>
                </a:lnTo>
                <a:lnTo>
                  <a:pt x="48115" y="46230"/>
                </a:lnTo>
                <a:lnTo>
                  <a:pt x="50190" y="35700"/>
                </a:lnTo>
                <a:lnTo>
                  <a:pt x="62386" y="28922"/>
                </a:lnTo>
                <a:lnTo>
                  <a:pt x="101204" y="28922"/>
                </a:lnTo>
                <a:lnTo>
                  <a:pt x="98167" y="23185"/>
                </a:lnTo>
                <a:lnTo>
                  <a:pt x="88720" y="13488"/>
                </a:lnTo>
                <a:lnTo>
                  <a:pt x="78212" y="6399"/>
                </a:lnTo>
                <a:lnTo>
                  <a:pt x="67007" y="1907"/>
                </a:lnTo>
                <a:lnTo>
                  <a:pt x="55470" y="0"/>
                </a:lnTo>
                <a:close/>
              </a:path>
              <a:path w="107315" h="107314">
                <a:moveTo>
                  <a:pt x="101204" y="28922"/>
                </a:moveTo>
                <a:lnTo>
                  <a:pt x="62386" y="28922"/>
                </a:lnTo>
                <a:lnTo>
                  <a:pt x="72826" y="30324"/>
                </a:lnTo>
                <a:lnTo>
                  <a:pt x="77458" y="34242"/>
                </a:lnTo>
                <a:lnTo>
                  <a:pt x="81192" y="45570"/>
                </a:lnTo>
                <a:lnTo>
                  <a:pt x="76589" y="56430"/>
                </a:lnTo>
                <a:lnTo>
                  <a:pt x="64812" y="61435"/>
                </a:lnTo>
                <a:lnTo>
                  <a:pt x="105939" y="61435"/>
                </a:lnTo>
                <a:lnTo>
                  <a:pt x="106975" y="55898"/>
                </a:lnTo>
                <a:lnTo>
                  <a:pt x="106560" y="44490"/>
                </a:lnTo>
                <a:lnTo>
                  <a:pt x="103614" y="33473"/>
                </a:lnTo>
                <a:lnTo>
                  <a:pt x="101204" y="2892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35723" y="2312781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62" y="107960"/>
                </a:moveTo>
                <a:lnTo>
                  <a:pt x="36518" y="107960"/>
                </a:lnTo>
                <a:lnTo>
                  <a:pt x="52803" y="129722"/>
                </a:lnTo>
                <a:lnTo>
                  <a:pt x="55019" y="130058"/>
                </a:lnTo>
                <a:lnTo>
                  <a:pt x="56580" y="128899"/>
                </a:lnTo>
                <a:lnTo>
                  <a:pt x="59591" y="126613"/>
                </a:lnTo>
                <a:lnTo>
                  <a:pt x="61152" y="125455"/>
                </a:lnTo>
                <a:lnTo>
                  <a:pt x="61472" y="123230"/>
                </a:lnTo>
                <a:lnTo>
                  <a:pt x="55589" y="115397"/>
                </a:lnTo>
                <a:lnTo>
                  <a:pt x="64318" y="108874"/>
                </a:lnTo>
                <a:lnTo>
                  <a:pt x="77844" y="108874"/>
                </a:lnTo>
                <a:lnTo>
                  <a:pt x="77162" y="107960"/>
                </a:lnTo>
                <a:close/>
              </a:path>
              <a:path w="143509" h="130175">
                <a:moveTo>
                  <a:pt x="54614" y="42946"/>
                </a:moveTo>
                <a:lnTo>
                  <a:pt x="53053" y="44104"/>
                </a:lnTo>
                <a:lnTo>
                  <a:pt x="49661" y="46664"/>
                </a:lnTo>
                <a:lnTo>
                  <a:pt x="48100" y="47823"/>
                </a:lnTo>
                <a:lnTo>
                  <a:pt x="47780" y="50048"/>
                </a:lnTo>
                <a:lnTo>
                  <a:pt x="48947" y="51602"/>
                </a:lnTo>
                <a:lnTo>
                  <a:pt x="50386" y="53492"/>
                </a:lnTo>
                <a:lnTo>
                  <a:pt x="323" y="90982"/>
                </a:lnTo>
                <a:lnTo>
                  <a:pt x="0" y="93177"/>
                </a:lnTo>
                <a:lnTo>
                  <a:pt x="19254" y="118902"/>
                </a:lnTo>
                <a:lnTo>
                  <a:pt x="21479" y="119237"/>
                </a:lnTo>
                <a:lnTo>
                  <a:pt x="36518" y="107960"/>
                </a:lnTo>
                <a:lnTo>
                  <a:pt x="77162" y="107960"/>
                </a:lnTo>
                <a:lnTo>
                  <a:pt x="62566" y="88483"/>
                </a:lnTo>
                <a:lnTo>
                  <a:pt x="71533" y="81747"/>
                </a:lnTo>
                <a:lnTo>
                  <a:pt x="81418" y="81747"/>
                </a:lnTo>
                <a:lnTo>
                  <a:pt x="82844" y="80680"/>
                </a:lnTo>
                <a:lnTo>
                  <a:pt x="83164" y="78455"/>
                </a:lnTo>
                <a:lnTo>
                  <a:pt x="81997" y="76901"/>
                </a:lnTo>
                <a:lnTo>
                  <a:pt x="80570" y="74980"/>
                </a:lnTo>
                <a:lnTo>
                  <a:pt x="118310" y="46725"/>
                </a:lnTo>
                <a:lnTo>
                  <a:pt x="59411" y="46725"/>
                </a:lnTo>
                <a:lnTo>
                  <a:pt x="57994" y="44805"/>
                </a:lnTo>
                <a:lnTo>
                  <a:pt x="56817" y="43251"/>
                </a:lnTo>
                <a:lnTo>
                  <a:pt x="54614" y="42946"/>
                </a:lnTo>
                <a:close/>
              </a:path>
              <a:path w="143509" h="130175">
                <a:moveTo>
                  <a:pt x="77844" y="108874"/>
                </a:moveTo>
                <a:lnTo>
                  <a:pt x="64318" y="108874"/>
                </a:lnTo>
                <a:lnTo>
                  <a:pt x="69021" y="115153"/>
                </a:lnTo>
                <a:lnTo>
                  <a:pt x="70198" y="116707"/>
                </a:lnTo>
                <a:lnTo>
                  <a:pt x="72402" y="117012"/>
                </a:lnTo>
                <a:lnTo>
                  <a:pt x="78534" y="112440"/>
                </a:lnTo>
                <a:lnTo>
                  <a:pt x="78854" y="110246"/>
                </a:lnTo>
                <a:lnTo>
                  <a:pt x="77844" y="108874"/>
                </a:lnTo>
                <a:close/>
              </a:path>
              <a:path w="143509" h="130175">
                <a:moveTo>
                  <a:pt x="81418" y="81747"/>
                </a:moveTo>
                <a:lnTo>
                  <a:pt x="71533" y="81747"/>
                </a:lnTo>
                <a:lnTo>
                  <a:pt x="74127" y="85222"/>
                </a:lnTo>
                <a:lnTo>
                  <a:pt x="76343" y="85526"/>
                </a:lnTo>
                <a:lnTo>
                  <a:pt x="81418" y="81747"/>
                </a:lnTo>
                <a:close/>
              </a:path>
              <a:path w="143509" h="130175">
                <a:moveTo>
                  <a:pt x="121825" y="0"/>
                </a:moveTo>
                <a:lnTo>
                  <a:pt x="59411" y="46725"/>
                </a:lnTo>
                <a:lnTo>
                  <a:pt x="118310" y="46725"/>
                </a:lnTo>
                <a:lnTo>
                  <a:pt x="142981" y="28254"/>
                </a:lnTo>
                <a:lnTo>
                  <a:pt x="137528" y="25694"/>
                </a:lnTo>
                <a:lnTo>
                  <a:pt x="128457" y="15453"/>
                </a:lnTo>
                <a:lnTo>
                  <a:pt x="122742" y="5638"/>
                </a:lnTo>
                <a:lnTo>
                  <a:pt x="1218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66730" y="2166683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69">
                <a:moveTo>
                  <a:pt x="278400" y="326135"/>
                </a:moveTo>
                <a:lnTo>
                  <a:pt x="208451" y="326135"/>
                </a:lnTo>
                <a:lnTo>
                  <a:pt x="202879" y="329183"/>
                </a:lnTo>
                <a:lnTo>
                  <a:pt x="77174" y="329183"/>
                </a:lnTo>
                <a:lnTo>
                  <a:pt x="94937" y="341375"/>
                </a:lnTo>
                <a:lnTo>
                  <a:pt x="106138" y="344423"/>
                </a:lnTo>
                <a:lnTo>
                  <a:pt x="117885" y="347471"/>
                </a:lnTo>
                <a:lnTo>
                  <a:pt x="130345" y="353567"/>
                </a:lnTo>
                <a:lnTo>
                  <a:pt x="143686" y="356615"/>
                </a:lnTo>
                <a:lnTo>
                  <a:pt x="207296" y="356615"/>
                </a:lnTo>
                <a:lnTo>
                  <a:pt x="213785" y="353567"/>
                </a:lnTo>
                <a:lnTo>
                  <a:pt x="220131" y="353567"/>
                </a:lnTo>
                <a:lnTo>
                  <a:pt x="224334" y="350519"/>
                </a:lnTo>
                <a:lnTo>
                  <a:pt x="232692" y="350519"/>
                </a:lnTo>
                <a:lnTo>
                  <a:pt x="240800" y="347471"/>
                </a:lnTo>
                <a:lnTo>
                  <a:pt x="244826" y="344423"/>
                </a:lnTo>
                <a:lnTo>
                  <a:pt x="248919" y="344423"/>
                </a:lnTo>
                <a:lnTo>
                  <a:pt x="252623" y="341375"/>
                </a:lnTo>
                <a:lnTo>
                  <a:pt x="256482" y="338327"/>
                </a:lnTo>
                <a:lnTo>
                  <a:pt x="260279" y="338327"/>
                </a:lnTo>
                <a:lnTo>
                  <a:pt x="264208" y="335279"/>
                </a:lnTo>
                <a:lnTo>
                  <a:pt x="267707" y="335279"/>
                </a:lnTo>
                <a:lnTo>
                  <a:pt x="278400" y="326135"/>
                </a:lnTo>
                <a:close/>
              </a:path>
              <a:path w="360044" h="356869">
                <a:moveTo>
                  <a:pt x="93270" y="304799"/>
                </a:moveTo>
                <a:lnTo>
                  <a:pt x="46026" y="304799"/>
                </a:lnTo>
                <a:lnTo>
                  <a:pt x="47300" y="307847"/>
                </a:lnTo>
                <a:lnTo>
                  <a:pt x="49861" y="310895"/>
                </a:lnTo>
                <a:lnTo>
                  <a:pt x="55003" y="313943"/>
                </a:lnTo>
                <a:lnTo>
                  <a:pt x="58325" y="316991"/>
                </a:lnTo>
                <a:lnTo>
                  <a:pt x="65826" y="323087"/>
                </a:lnTo>
                <a:lnTo>
                  <a:pt x="71398" y="326135"/>
                </a:lnTo>
                <a:lnTo>
                  <a:pt x="74196" y="329183"/>
                </a:lnTo>
                <a:lnTo>
                  <a:pt x="159000" y="329183"/>
                </a:lnTo>
                <a:lnTo>
                  <a:pt x="146397" y="326135"/>
                </a:lnTo>
                <a:lnTo>
                  <a:pt x="135275" y="323087"/>
                </a:lnTo>
                <a:lnTo>
                  <a:pt x="131514" y="323087"/>
                </a:lnTo>
                <a:lnTo>
                  <a:pt x="128024" y="320039"/>
                </a:lnTo>
                <a:lnTo>
                  <a:pt x="124357" y="320039"/>
                </a:lnTo>
                <a:lnTo>
                  <a:pt x="118916" y="316991"/>
                </a:lnTo>
                <a:lnTo>
                  <a:pt x="113664" y="316991"/>
                </a:lnTo>
                <a:lnTo>
                  <a:pt x="110202" y="313943"/>
                </a:lnTo>
                <a:lnTo>
                  <a:pt x="106617" y="313943"/>
                </a:lnTo>
                <a:lnTo>
                  <a:pt x="103234" y="310895"/>
                </a:lnTo>
                <a:lnTo>
                  <a:pt x="93270" y="304799"/>
                </a:lnTo>
                <a:close/>
              </a:path>
              <a:path w="360044" h="356869">
                <a:moveTo>
                  <a:pt x="308846" y="301751"/>
                </a:moveTo>
                <a:lnTo>
                  <a:pt x="270255" y="301751"/>
                </a:lnTo>
                <a:lnTo>
                  <a:pt x="267674" y="304799"/>
                </a:lnTo>
                <a:lnTo>
                  <a:pt x="264589" y="307847"/>
                </a:lnTo>
                <a:lnTo>
                  <a:pt x="261459" y="307847"/>
                </a:lnTo>
                <a:lnTo>
                  <a:pt x="258326" y="310895"/>
                </a:lnTo>
                <a:lnTo>
                  <a:pt x="255171" y="310895"/>
                </a:lnTo>
                <a:lnTo>
                  <a:pt x="252111" y="313943"/>
                </a:lnTo>
                <a:lnTo>
                  <a:pt x="248657" y="313943"/>
                </a:lnTo>
                <a:lnTo>
                  <a:pt x="245359" y="316991"/>
                </a:lnTo>
                <a:lnTo>
                  <a:pt x="241979" y="316991"/>
                </a:lnTo>
                <a:lnTo>
                  <a:pt x="238788" y="320039"/>
                </a:lnTo>
                <a:lnTo>
                  <a:pt x="235216" y="320039"/>
                </a:lnTo>
                <a:lnTo>
                  <a:pt x="228239" y="323087"/>
                </a:lnTo>
                <a:lnTo>
                  <a:pt x="224715" y="323087"/>
                </a:lnTo>
                <a:lnTo>
                  <a:pt x="221204" y="326135"/>
                </a:lnTo>
                <a:lnTo>
                  <a:pt x="281923" y="326135"/>
                </a:lnTo>
                <a:lnTo>
                  <a:pt x="285270" y="323087"/>
                </a:lnTo>
                <a:lnTo>
                  <a:pt x="288662" y="320039"/>
                </a:lnTo>
                <a:lnTo>
                  <a:pt x="295892" y="313943"/>
                </a:lnTo>
                <a:lnTo>
                  <a:pt x="300748" y="310895"/>
                </a:lnTo>
                <a:lnTo>
                  <a:pt x="306368" y="304799"/>
                </a:lnTo>
                <a:lnTo>
                  <a:pt x="308846" y="301751"/>
                </a:lnTo>
                <a:close/>
              </a:path>
              <a:path w="360044" h="356869">
                <a:moveTo>
                  <a:pt x="80649" y="295655"/>
                </a:moveTo>
                <a:lnTo>
                  <a:pt x="49513" y="295655"/>
                </a:lnTo>
                <a:lnTo>
                  <a:pt x="49644" y="298703"/>
                </a:lnTo>
                <a:lnTo>
                  <a:pt x="49275" y="298703"/>
                </a:lnTo>
                <a:lnTo>
                  <a:pt x="43609" y="304799"/>
                </a:lnTo>
                <a:lnTo>
                  <a:pt x="90771" y="304799"/>
                </a:lnTo>
                <a:lnTo>
                  <a:pt x="88448" y="301751"/>
                </a:lnTo>
                <a:lnTo>
                  <a:pt x="80649" y="295655"/>
                </a:lnTo>
                <a:close/>
              </a:path>
              <a:path w="360044" h="356869">
                <a:moveTo>
                  <a:pt x="327454" y="73151"/>
                </a:moveTo>
                <a:lnTo>
                  <a:pt x="308334" y="73151"/>
                </a:lnTo>
                <a:lnTo>
                  <a:pt x="309785" y="76199"/>
                </a:lnTo>
                <a:lnTo>
                  <a:pt x="311346" y="79247"/>
                </a:lnTo>
                <a:lnTo>
                  <a:pt x="312882" y="82295"/>
                </a:lnTo>
                <a:lnTo>
                  <a:pt x="314668" y="82295"/>
                </a:lnTo>
                <a:lnTo>
                  <a:pt x="316335" y="85343"/>
                </a:lnTo>
                <a:lnTo>
                  <a:pt x="317905" y="88391"/>
                </a:lnTo>
                <a:lnTo>
                  <a:pt x="319572" y="91439"/>
                </a:lnTo>
                <a:lnTo>
                  <a:pt x="336758" y="134111"/>
                </a:lnTo>
                <a:lnTo>
                  <a:pt x="341149" y="173735"/>
                </a:lnTo>
                <a:lnTo>
                  <a:pt x="340253" y="185927"/>
                </a:lnTo>
                <a:lnTo>
                  <a:pt x="330729" y="228599"/>
                </a:lnTo>
                <a:lnTo>
                  <a:pt x="319459" y="249935"/>
                </a:lnTo>
                <a:lnTo>
                  <a:pt x="312272" y="262127"/>
                </a:lnTo>
                <a:lnTo>
                  <a:pt x="304033" y="271271"/>
                </a:lnTo>
                <a:lnTo>
                  <a:pt x="301988" y="274319"/>
                </a:lnTo>
                <a:lnTo>
                  <a:pt x="299391" y="277367"/>
                </a:lnTo>
                <a:lnTo>
                  <a:pt x="297093" y="280415"/>
                </a:lnTo>
                <a:lnTo>
                  <a:pt x="291759" y="286511"/>
                </a:lnTo>
                <a:lnTo>
                  <a:pt x="290116" y="286511"/>
                </a:lnTo>
                <a:lnTo>
                  <a:pt x="284496" y="292607"/>
                </a:lnTo>
                <a:lnTo>
                  <a:pt x="278686" y="298703"/>
                </a:lnTo>
                <a:lnTo>
                  <a:pt x="273127" y="301751"/>
                </a:lnTo>
                <a:lnTo>
                  <a:pt x="310809" y="301751"/>
                </a:lnTo>
                <a:lnTo>
                  <a:pt x="314726" y="295655"/>
                </a:lnTo>
                <a:lnTo>
                  <a:pt x="317237" y="292607"/>
                </a:lnTo>
                <a:lnTo>
                  <a:pt x="320023" y="289559"/>
                </a:lnTo>
                <a:lnTo>
                  <a:pt x="328585" y="277367"/>
                </a:lnTo>
                <a:lnTo>
                  <a:pt x="346978" y="243839"/>
                </a:lnTo>
                <a:lnTo>
                  <a:pt x="359083" y="195071"/>
                </a:lnTo>
                <a:lnTo>
                  <a:pt x="359845" y="182879"/>
                </a:lnTo>
                <a:lnTo>
                  <a:pt x="359708" y="170687"/>
                </a:lnTo>
                <a:lnTo>
                  <a:pt x="350396" y="118871"/>
                </a:lnTo>
                <a:lnTo>
                  <a:pt x="340426" y="97535"/>
                </a:lnTo>
                <a:lnTo>
                  <a:pt x="335086" y="85343"/>
                </a:lnTo>
                <a:lnTo>
                  <a:pt x="333063" y="82295"/>
                </a:lnTo>
                <a:lnTo>
                  <a:pt x="331158" y="79247"/>
                </a:lnTo>
                <a:lnTo>
                  <a:pt x="329371" y="76199"/>
                </a:lnTo>
                <a:lnTo>
                  <a:pt x="327454" y="73151"/>
                </a:lnTo>
                <a:close/>
              </a:path>
              <a:path w="360044" h="356869">
                <a:moveTo>
                  <a:pt x="209812" y="0"/>
                </a:moveTo>
                <a:lnTo>
                  <a:pt x="148975" y="0"/>
                </a:lnTo>
                <a:lnTo>
                  <a:pt x="133266" y="3047"/>
                </a:lnTo>
                <a:lnTo>
                  <a:pt x="121856" y="6095"/>
                </a:lnTo>
                <a:lnTo>
                  <a:pt x="75880" y="30479"/>
                </a:lnTo>
                <a:lnTo>
                  <a:pt x="64394" y="39623"/>
                </a:lnTo>
                <a:lnTo>
                  <a:pt x="55175" y="48767"/>
                </a:lnTo>
                <a:lnTo>
                  <a:pt x="46364" y="54863"/>
                </a:lnTo>
                <a:lnTo>
                  <a:pt x="38060" y="67055"/>
                </a:lnTo>
                <a:lnTo>
                  <a:pt x="30359" y="76199"/>
                </a:lnTo>
                <a:lnTo>
                  <a:pt x="23360" y="88391"/>
                </a:lnTo>
                <a:lnTo>
                  <a:pt x="17159" y="100583"/>
                </a:lnTo>
                <a:lnTo>
                  <a:pt x="11855" y="109727"/>
                </a:lnTo>
                <a:lnTo>
                  <a:pt x="10499" y="115823"/>
                </a:lnTo>
                <a:lnTo>
                  <a:pt x="7795" y="121919"/>
                </a:lnTo>
                <a:lnTo>
                  <a:pt x="6485" y="128015"/>
                </a:lnTo>
                <a:lnTo>
                  <a:pt x="5735" y="131063"/>
                </a:lnTo>
                <a:lnTo>
                  <a:pt x="4677" y="134111"/>
                </a:lnTo>
                <a:lnTo>
                  <a:pt x="3223" y="140207"/>
                </a:lnTo>
                <a:lnTo>
                  <a:pt x="2294" y="146303"/>
                </a:lnTo>
                <a:lnTo>
                  <a:pt x="1760" y="149351"/>
                </a:lnTo>
                <a:lnTo>
                  <a:pt x="974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6222" y="222503"/>
                </a:lnTo>
                <a:lnTo>
                  <a:pt x="14808" y="243839"/>
                </a:lnTo>
                <a:lnTo>
                  <a:pt x="20262" y="256031"/>
                </a:lnTo>
                <a:lnTo>
                  <a:pt x="42384" y="289559"/>
                </a:lnTo>
                <a:lnTo>
                  <a:pt x="48693" y="295655"/>
                </a:lnTo>
                <a:lnTo>
                  <a:pt x="77457" y="295655"/>
                </a:lnTo>
                <a:lnTo>
                  <a:pt x="74708" y="292607"/>
                </a:lnTo>
                <a:lnTo>
                  <a:pt x="71476" y="289559"/>
                </a:lnTo>
                <a:lnTo>
                  <a:pt x="58255" y="289559"/>
                </a:lnTo>
                <a:lnTo>
                  <a:pt x="57849" y="286511"/>
                </a:lnTo>
                <a:lnTo>
                  <a:pt x="51360" y="280415"/>
                </a:lnTo>
                <a:lnTo>
                  <a:pt x="48276" y="277367"/>
                </a:lnTo>
                <a:lnTo>
                  <a:pt x="45965" y="274319"/>
                </a:lnTo>
                <a:lnTo>
                  <a:pt x="43573" y="271271"/>
                </a:lnTo>
                <a:lnTo>
                  <a:pt x="39930" y="268223"/>
                </a:lnTo>
                <a:lnTo>
                  <a:pt x="38120" y="265175"/>
                </a:lnTo>
                <a:lnTo>
                  <a:pt x="36513" y="262127"/>
                </a:lnTo>
                <a:lnTo>
                  <a:pt x="27604" y="246887"/>
                </a:lnTo>
                <a:lnTo>
                  <a:pt x="11632" y="198119"/>
                </a:lnTo>
                <a:lnTo>
                  <a:pt x="9742" y="173735"/>
                </a:lnTo>
                <a:lnTo>
                  <a:pt x="10249" y="158495"/>
                </a:lnTo>
                <a:lnTo>
                  <a:pt x="10569" y="155447"/>
                </a:lnTo>
                <a:lnTo>
                  <a:pt x="11331" y="152399"/>
                </a:lnTo>
                <a:lnTo>
                  <a:pt x="11843" y="149351"/>
                </a:lnTo>
                <a:lnTo>
                  <a:pt x="12712" y="143255"/>
                </a:lnTo>
                <a:lnTo>
                  <a:pt x="14129" y="137159"/>
                </a:lnTo>
                <a:lnTo>
                  <a:pt x="15141" y="134111"/>
                </a:lnTo>
                <a:lnTo>
                  <a:pt x="15833" y="128015"/>
                </a:lnTo>
                <a:lnTo>
                  <a:pt x="17082" y="124967"/>
                </a:lnTo>
                <a:lnTo>
                  <a:pt x="18381" y="121919"/>
                </a:lnTo>
                <a:lnTo>
                  <a:pt x="19667" y="118871"/>
                </a:lnTo>
                <a:lnTo>
                  <a:pt x="23645" y="109727"/>
                </a:lnTo>
                <a:lnTo>
                  <a:pt x="29264" y="97535"/>
                </a:lnTo>
                <a:lnTo>
                  <a:pt x="35667" y="85343"/>
                </a:lnTo>
                <a:lnTo>
                  <a:pt x="43003" y="76199"/>
                </a:lnTo>
                <a:lnTo>
                  <a:pt x="47145" y="70103"/>
                </a:lnTo>
                <a:lnTo>
                  <a:pt x="52442" y="64007"/>
                </a:lnTo>
                <a:lnTo>
                  <a:pt x="57255" y="57911"/>
                </a:lnTo>
                <a:lnTo>
                  <a:pt x="58919" y="57911"/>
                </a:lnTo>
                <a:lnTo>
                  <a:pt x="61004" y="54863"/>
                </a:lnTo>
                <a:lnTo>
                  <a:pt x="65171" y="51815"/>
                </a:lnTo>
                <a:lnTo>
                  <a:pt x="67957" y="48767"/>
                </a:lnTo>
                <a:lnTo>
                  <a:pt x="100706" y="27431"/>
                </a:lnTo>
                <a:lnTo>
                  <a:pt x="112279" y="24383"/>
                </a:lnTo>
                <a:lnTo>
                  <a:pt x="124314" y="18287"/>
                </a:lnTo>
                <a:lnTo>
                  <a:pt x="149752" y="12191"/>
                </a:lnTo>
                <a:lnTo>
                  <a:pt x="163116" y="9143"/>
                </a:lnTo>
                <a:lnTo>
                  <a:pt x="238373" y="9143"/>
                </a:lnTo>
                <a:lnTo>
                  <a:pt x="225093" y="3047"/>
                </a:lnTo>
                <a:lnTo>
                  <a:pt x="209812" y="0"/>
                </a:lnTo>
                <a:close/>
              </a:path>
              <a:path w="360044" h="356869">
                <a:moveTo>
                  <a:pt x="67161" y="283463"/>
                </a:moveTo>
                <a:lnTo>
                  <a:pt x="66506" y="283463"/>
                </a:lnTo>
                <a:lnTo>
                  <a:pt x="60111" y="289559"/>
                </a:lnTo>
                <a:lnTo>
                  <a:pt x="71476" y="289559"/>
                </a:lnTo>
                <a:lnTo>
                  <a:pt x="68243" y="286511"/>
                </a:lnTo>
                <a:lnTo>
                  <a:pt x="67161" y="283463"/>
                </a:lnTo>
                <a:close/>
              </a:path>
              <a:path w="360044" h="356869">
                <a:moveTo>
                  <a:pt x="305594" y="48767"/>
                </a:moveTo>
                <a:lnTo>
                  <a:pt x="284877" y="48767"/>
                </a:lnTo>
                <a:lnTo>
                  <a:pt x="286318" y="51815"/>
                </a:lnTo>
                <a:lnTo>
                  <a:pt x="291390" y="54863"/>
                </a:lnTo>
                <a:lnTo>
                  <a:pt x="294819" y="57911"/>
                </a:lnTo>
                <a:lnTo>
                  <a:pt x="295462" y="60959"/>
                </a:lnTo>
                <a:lnTo>
                  <a:pt x="298166" y="64007"/>
                </a:lnTo>
                <a:lnTo>
                  <a:pt x="302750" y="67055"/>
                </a:lnTo>
                <a:lnTo>
                  <a:pt x="304000" y="70103"/>
                </a:lnTo>
                <a:lnTo>
                  <a:pt x="305676" y="70103"/>
                </a:lnTo>
                <a:lnTo>
                  <a:pt x="307011" y="73151"/>
                </a:lnTo>
                <a:lnTo>
                  <a:pt x="325311" y="73151"/>
                </a:lnTo>
                <a:lnTo>
                  <a:pt x="323513" y="70103"/>
                </a:lnTo>
                <a:lnTo>
                  <a:pt x="321657" y="67055"/>
                </a:lnTo>
                <a:lnTo>
                  <a:pt x="319941" y="64007"/>
                </a:lnTo>
                <a:lnTo>
                  <a:pt x="318371" y="64007"/>
                </a:lnTo>
                <a:lnTo>
                  <a:pt x="316786" y="60959"/>
                </a:lnTo>
                <a:lnTo>
                  <a:pt x="315213" y="57911"/>
                </a:lnTo>
                <a:lnTo>
                  <a:pt x="313881" y="57911"/>
                </a:lnTo>
                <a:lnTo>
                  <a:pt x="305594" y="48767"/>
                </a:lnTo>
                <a:close/>
              </a:path>
              <a:path w="360044" h="356869">
                <a:moveTo>
                  <a:pt x="295843" y="39623"/>
                </a:moveTo>
                <a:lnTo>
                  <a:pt x="273172" y="39623"/>
                </a:lnTo>
                <a:lnTo>
                  <a:pt x="275413" y="42671"/>
                </a:lnTo>
                <a:lnTo>
                  <a:pt x="277626" y="42671"/>
                </a:lnTo>
                <a:lnTo>
                  <a:pt x="279674" y="45719"/>
                </a:lnTo>
                <a:lnTo>
                  <a:pt x="281554" y="45719"/>
                </a:lnTo>
                <a:lnTo>
                  <a:pt x="283414" y="48767"/>
                </a:lnTo>
                <a:lnTo>
                  <a:pt x="305381" y="48767"/>
                </a:lnTo>
                <a:lnTo>
                  <a:pt x="295843" y="39623"/>
                </a:lnTo>
                <a:close/>
              </a:path>
              <a:path w="360044" h="356869">
                <a:moveTo>
                  <a:pt x="292628" y="36575"/>
                </a:moveTo>
                <a:lnTo>
                  <a:pt x="268232" y="36575"/>
                </a:lnTo>
                <a:lnTo>
                  <a:pt x="270886" y="39623"/>
                </a:lnTo>
                <a:lnTo>
                  <a:pt x="294246" y="39623"/>
                </a:lnTo>
                <a:lnTo>
                  <a:pt x="292628" y="36575"/>
                </a:lnTo>
                <a:close/>
              </a:path>
              <a:path w="360044" h="356869">
                <a:moveTo>
                  <a:pt x="238373" y="9143"/>
                </a:moveTo>
                <a:lnTo>
                  <a:pt x="188672" y="9143"/>
                </a:lnTo>
                <a:lnTo>
                  <a:pt x="200725" y="12191"/>
                </a:lnTo>
                <a:lnTo>
                  <a:pt x="212201" y="15239"/>
                </a:lnTo>
                <a:lnTo>
                  <a:pt x="226058" y="18287"/>
                </a:lnTo>
                <a:lnTo>
                  <a:pt x="238562" y="21335"/>
                </a:lnTo>
                <a:lnTo>
                  <a:pt x="249726" y="27431"/>
                </a:lnTo>
                <a:lnTo>
                  <a:pt x="259566" y="33527"/>
                </a:lnTo>
                <a:lnTo>
                  <a:pt x="265507" y="36575"/>
                </a:lnTo>
                <a:lnTo>
                  <a:pt x="290567" y="36575"/>
                </a:lnTo>
                <a:lnTo>
                  <a:pt x="288498" y="33527"/>
                </a:lnTo>
                <a:lnTo>
                  <a:pt x="286245" y="33527"/>
                </a:lnTo>
                <a:lnTo>
                  <a:pt x="283807" y="30479"/>
                </a:lnTo>
                <a:lnTo>
                  <a:pt x="281353" y="30479"/>
                </a:lnTo>
                <a:lnTo>
                  <a:pt x="278805" y="27431"/>
                </a:lnTo>
                <a:lnTo>
                  <a:pt x="275900" y="24383"/>
                </a:lnTo>
                <a:lnTo>
                  <a:pt x="272910" y="24383"/>
                </a:lnTo>
                <a:lnTo>
                  <a:pt x="269756" y="21335"/>
                </a:lnTo>
                <a:lnTo>
                  <a:pt x="259967" y="18287"/>
                </a:lnTo>
                <a:lnTo>
                  <a:pt x="249910" y="12191"/>
                </a:lnTo>
                <a:lnTo>
                  <a:pt x="238373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27296" y="1056810"/>
            <a:ext cx="3985895" cy="948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Detalle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radiofrecuencia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LLETZ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garantí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complementar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clásico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logrars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márgen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vértice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raspado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endocerv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ical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negativos,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junt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multidisciplinaria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reconización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traquelectomía.</a:t>
            </a:r>
            <a:endParaRPr sz="9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27296" y="3866306"/>
            <a:ext cx="3985260" cy="9747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Necesidade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pronósti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evalúe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obstétrico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conservación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fertilidad.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00">
              <a:latin typeface="Times New Roman"/>
              <a:cs typeface="Times New Roman"/>
            </a:endParaRPr>
          </a:p>
          <a:p>
            <a:pPr marR="2365375" algn="ctr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27296" y="5138440"/>
            <a:ext cx="3984625" cy="13887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indent="-228600">
              <a:lnSpc>
                <a:spcPts val="819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complication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followin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conizatio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(2)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Acta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1979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347–51.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ct val="100000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2"/>
              <a:tabLst>
                <a:tab pos="241300" algn="l"/>
              </a:tabLst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Bulle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Jone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HW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Pregnanc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followin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conization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1982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142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506–11.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2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Larsso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Grundsel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Gullber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Svenneru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conization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Acta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1982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461–66.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ct val="100000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4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Praes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Conizati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Ugeskrif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Laege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1979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3509–11.</a:t>
            </a:r>
            <a:endParaRPr sz="700">
              <a:latin typeface="Arial"/>
              <a:cs typeface="Arial"/>
            </a:endParaRPr>
          </a:p>
          <a:p>
            <a:pPr marL="241300" marR="5080" indent="-228600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4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Sago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Caroi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Lope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Obstetrica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carbo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dioxid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laser conisatio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53–58.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4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Spitze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Krumhol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fertilit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surgery.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86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504–08.</a:t>
            </a:r>
            <a:endParaRPr sz="70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52425" y="471418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76001" y="4793361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40008" y="469799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47806"/>
            <a:ext cx="3985895" cy="6360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5570">
              <a:lnSpc>
                <a:spcPct val="100000"/>
              </a:lnSpc>
            </a:pP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Quimioterapia.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894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ocup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cuarto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malignos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mundial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52800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cerca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26500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muertes,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GLOBOCAN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(1).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cirugía, radioterapia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mucho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tiempo;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recurrencia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supervivencia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posterio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dichos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procedimientos.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encontrado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posterior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recaídas 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hasta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30%,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supervivencia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80%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estadio IB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30%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(2,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3).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estos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surgido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administració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platin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favorables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muerte,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recurrencia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recurrencia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compararlo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administració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sólo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(4);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cisplatino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elección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age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concomitancia,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perfil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similares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respuesta 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supervivencia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globa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compararlo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combinación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5-F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surgido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combinaciones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cisplatino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prometedore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surge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interrogant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definir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cuál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opción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quimioterapia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concomitancia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radioterapia.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frecuentemente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insuficiencia  renal  obstructiva.  Para  estos  pacientes,  la  administración  de cisplatino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difícil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teniendo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efectos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tóxicos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nivel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renal.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experiencia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MD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Anderson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IIIB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196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199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mostró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98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intención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curativa,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5%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recibieron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quimioterapia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concomitante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el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30%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estos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presentaban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hidronefrosis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(6).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así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aparece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cuál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sería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esquem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escenari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aparec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carboplatino,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gemcitabin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otros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(7,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8).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Recientemente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neoadyuvant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investigad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terapéutica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ventajas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potenciale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tamaño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tumoral,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micrometástasis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disminució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márgenes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resección,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clara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supervivencia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global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(9,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10).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pesar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anterio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terapéutica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metastásica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base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cisplatino,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especialmente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combinación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paclitaxel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GOG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mostró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línea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respuesta,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diferencias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perfiles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1),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cisplatino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emplead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función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6808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954"/>
            <a:ext cx="3985895" cy="2044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surge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escenario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carboplatino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efecto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tóxico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renal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hidratación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respuesta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similar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diferencias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supervivencia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globa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(12).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Recientemente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bevacizuma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asociad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demostró,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ensayo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aleatorizado,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aumento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significativo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supervivencia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global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supervivencia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respues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globa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línea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bevacizuma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(13),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demostrarse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beneficio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costoefectividad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(14).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pesar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prometedores, requiere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recurrente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metastásico,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evolución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proponemo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orienta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cuál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eficacia y seguridad.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66456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1" y="0"/>
                </a:moveTo>
                <a:lnTo>
                  <a:pt x="49050" y="9938"/>
                </a:lnTo>
                <a:lnTo>
                  <a:pt x="17675" y="36476"/>
                </a:lnTo>
                <a:lnTo>
                  <a:pt x="1293" y="74695"/>
                </a:lnTo>
                <a:lnTo>
                  <a:pt x="0" y="89180"/>
                </a:lnTo>
                <a:lnTo>
                  <a:pt x="1161" y="103899"/>
                </a:lnTo>
                <a:lnTo>
                  <a:pt x="17145" y="142659"/>
                </a:lnTo>
                <a:lnTo>
                  <a:pt x="48062" y="169610"/>
                </a:lnTo>
                <a:lnTo>
                  <a:pt x="89007" y="179977"/>
                </a:lnTo>
                <a:lnTo>
                  <a:pt x="90006" y="179982"/>
                </a:lnTo>
                <a:lnTo>
                  <a:pt x="104576" y="178809"/>
                </a:lnTo>
                <a:lnTo>
                  <a:pt x="143068" y="162686"/>
                </a:lnTo>
                <a:lnTo>
                  <a:pt x="169868" y="131528"/>
                </a:lnTo>
                <a:lnTo>
                  <a:pt x="180004" y="90311"/>
                </a:lnTo>
                <a:lnTo>
                  <a:pt x="178836" y="75684"/>
                </a:lnTo>
                <a:lnTo>
                  <a:pt x="162770" y="37089"/>
                </a:lnTo>
                <a:lnTo>
                  <a:pt x="131708" y="10229"/>
                </a:lnTo>
                <a:lnTo>
                  <a:pt x="90591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66456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1" y="0"/>
                </a:moveTo>
                <a:lnTo>
                  <a:pt x="49050" y="9938"/>
                </a:lnTo>
                <a:lnTo>
                  <a:pt x="17675" y="36476"/>
                </a:lnTo>
                <a:lnTo>
                  <a:pt x="1293" y="74695"/>
                </a:lnTo>
                <a:lnTo>
                  <a:pt x="0" y="89180"/>
                </a:lnTo>
                <a:lnTo>
                  <a:pt x="1161" y="103899"/>
                </a:lnTo>
                <a:lnTo>
                  <a:pt x="17145" y="142659"/>
                </a:lnTo>
                <a:lnTo>
                  <a:pt x="48062" y="169610"/>
                </a:lnTo>
                <a:lnTo>
                  <a:pt x="89007" y="179977"/>
                </a:lnTo>
                <a:lnTo>
                  <a:pt x="90006" y="179982"/>
                </a:lnTo>
                <a:lnTo>
                  <a:pt x="104576" y="178809"/>
                </a:lnTo>
                <a:lnTo>
                  <a:pt x="143068" y="162686"/>
                </a:lnTo>
                <a:lnTo>
                  <a:pt x="169868" y="131528"/>
                </a:lnTo>
                <a:lnTo>
                  <a:pt x="180004" y="90311"/>
                </a:lnTo>
                <a:lnTo>
                  <a:pt x="178836" y="75684"/>
                </a:lnTo>
                <a:lnTo>
                  <a:pt x="162770" y="37089"/>
                </a:lnTo>
                <a:lnTo>
                  <a:pt x="131708" y="10229"/>
                </a:lnTo>
                <a:lnTo>
                  <a:pt x="90591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75493" y="1082223"/>
            <a:ext cx="3937635" cy="457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6535" marR="5080" indent="-204470" algn="just">
              <a:lnSpc>
                <a:spcPct val="100000"/>
              </a:lnSpc>
            </a:pPr>
            <a:r>
              <a:rPr sz="1500" b="1" spc="-390" baseline="-8333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500" b="1" spc="-540" baseline="-5555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500" b="1" baseline="-8333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500" b="1" baseline="-8333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500" b="1" spc="75" baseline="-8333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¿Cuales</a:t>
            </a:r>
            <a:r>
              <a:rPr sz="1000" spc="1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esquema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10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son</a:t>
            </a:r>
            <a:r>
              <a:rPr sz="1000" spc="10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alterno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10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10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10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quimioterapi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10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estánda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spc="10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cisplatino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concomitante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radioterapia,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 carcinoma infiltrante de cuello uterino?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963466" y="247935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9" y="0"/>
                </a:moveTo>
                <a:lnTo>
                  <a:pt x="10039" y="21542"/>
                </a:lnTo>
                <a:lnTo>
                  <a:pt x="0" y="59465"/>
                </a:lnTo>
                <a:lnTo>
                  <a:pt x="0" y="59698"/>
                </a:lnTo>
                <a:lnTo>
                  <a:pt x="11633" y="96059"/>
                </a:lnTo>
                <a:lnTo>
                  <a:pt x="45779" y="115806"/>
                </a:lnTo>
                <a:lnTo>
                  <a:pt x="61602" y="116404"/>
                </a:lnTo>
                <a:lnTo>
                  <a:pt x="73182" y="113481"/>
                </a:lnTo>
                <a:lnTo>
                  <a:pt x="86531" y="107075"/>
                </a:lnTo>
                <a:lnTo>
                  <a:pt x="91459" y="102475"/>
                </a:lnTo>
                <a:lnTo>
                  <a:pt x="43930" y="102475"/>
                </a:lnTo>
                <a:lnTo>
                  <a:pt x="33260" y="96798"/>
                </a:lnTo>
                <a:lnTo>
                  <a:pt x="21613" y="85394"/>
                </a:lnTo>
                <a:lnTo>
                  <a:pt x="17062" y="73738"/>
                </a:lnTo>
                <a:lnTo>
                  <a:pt x="15546" y="59698"/>
                </a:lnTo>
                <a:lnTo>
                  <a:pt x="15663" y="54676"/>
                </a:lnTo>
                <a:lnTo>
                  <a:pt x="41725" y="14020"/>
                </a:lnTo>
                <a:lnTo>
                  <a:pt x="54620" y="12008"/>
                </a:lnTo>
                <a:lnTo>
                  <a:pt x="89895" y="12008"/>
                </a:lnTo>
                <a:lnTo>
                  <a:pt x="81581" y="5756"/>
                </a:lnTo>
                <a:lnTo>
                  <a:pt x="72631" y="2061"/>
                </a:lnTo>
                <a:lnTo>
                  <a:pt x="60652" y="83"/>
                </a:lnTo>
                <a:lnTo>
                  <a:pt x="43589" y="0"/>
                </a:lnTo>
                <a:close/>
              </a:path>
              <a:path w="108585" h="116839">
                <a:moveTo>
                  <a:pt x="89895" y="12008"/>
                </a:moveTo>
                <a:lnTo>
                  <a:pt x="62118" y="12008"/>
                </a:lnTo>
                <a:lnTo>
                  <a:pt x="68884" y="13897"/>
                </a:lnTo>
                <a:lnTo>
                  <a:pt x="77031" y="19158"/>
                </a:lnTo>
                <a:lnTo>
                  <a:pt x="84136" y="26924"/>
                </a:lnTo>
                <a:lnTo>
                  <a:pt x="91229" y="41516"/>
                </a:lnTo>
                <a:lnTo>
                  <a:pt x="92504" y="53056"/>
                </a:lnTo>
                <a:lnTo>
                  <a:pt x="92183" y="71284"/>
                </a:lnTo>
                <a:lnTo>
                  <a:pt x="60986" y="102316"/>
                </a:lnTo>
                <a:lnTo>
                  <a:pt x="43930" y="102475"/>
                </a:lnTo>
                <a:lnTo>
                  <a:pt x="91459" y="102475"/>
                </a:lnTo>
                <a:lnTo>
                  <a:pt x="108046" y="65214"/>
                </a:lnTo>
                <a:lnTo>
                  <a:pt x="108296" y="48476"/>
                </a:lnTo>
                <a:lnTo>
                  <a:pt x="105551" y="36534"/>
                </a:lnTo>
                <a:lnTo>
                  <a:pt x="100051" y="23536"/>
                </a:lnTo>
                <a:lnTo>
                  <a:pt x="92321" y="13832"/>
                </a:lnTo>
                <a:lnTo>
                  <a:pt x="89895" y="120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79011" y="249136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7" y="61730"/>
                </a:lnTo>
                <a:lnTo>
                  <a:pt x="6069" y="73385"/>
                </a:lnTo>
                <a:lnTo>
                  <a:pt x="17715" y="84790"/>
                </a:lnTo>
                <a:lnTo>
                  <a:pt x="28385" y="90467"/>
                </a:lnTo>
                <a:lnTo>
                  <a:pt x="45441" y="90308"/>
                </a:lnTo>
                <a:lnTo>
                  <a:pt x="76639" y="59276"/>
                </a:lnTo>
                <a:lnTo>
                  <a:pt x="76959" y="41048"/>
                </a:lnTo>
                <a:lnTo>
                  <a:pt x="75684" y="29508"/>
                </a:lnTo>
                <a:lnTo>
                  <a:pt x="68591" y="14916"/>
                </a:lnTo>
                <a:lnTo>
                  <a:pt x="61486" y="7150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2" y="29268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87215" y="247935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8" y="0"/>
                </a:moveTo>
                <a:lnTo>
                  <a:pt x="10027" y="21541"/>
                </a:lnTo>
                <a:lnTo>
                  <a:pt x="0" y="59464"/>
                </a:lnTo>
                <a:lnTo>
                  <a:pt x="0" y="59701"/>
                </a:lnTo>
                <a:lnTo>
                  <a:pt x="11628" y="96065"/>
                </a:lnTo>
                <a:lnTo>
                  <a:pt x="45774" y="115806"/>
                </a:lnTo>
                <a:lnTo>
                  <a:pt x="61591" y="116403"/>
                </a:lnTo>
                <a:lnTo>
                  <a:pt x="73164" y="113482"/>
                </a:lnTo>
                <a:lnTo>
                  <a:pt x="86523" y="107079"/>
                </a:lnTo>
                <a:lnTo>
                  <a:pt x="91457" y="102472"/>
                </a:lnTo>
                <a:lnTo>
                  <a:pt x="43903" y="102472"/>
                </a:lnTo>
                <a:lnTo>
                  <a:pt x="33233" y="96794"/>
                </a:lnTo>
                <a:lnTo>
                  <a:pt x="21600" y="85392"/>
                </a:lnTo>
                <a:lnTo>
                  <a:pt x="17054" y="73737"/>
                </a:lnTo>
                <a:lnTo>
                  <a:pt x="15547" y="59701"/>
                </a:lnTo>
                <a:lnTo>
                  <a:pt x="15661" y="54697"/>
                </a:lnTo>
                <a:lnTo>
                  <a:pt x="41708" y="14022"/>
                </a:lnTo>
                <a:lnTo>
                  <a:pt x="54589" y="12006"/>
                </a:lnTo>
                <a:lnTo>
                  <a:pt x="89894" y="12006"/>
                </a:lnTo>
                <a:lnTo>
                  <a:pt x="81570" y="5751"/>
                </a:lnTo>
                <a:lnTo>
                  <a:pt x="72611" y="2058"/>
                </a:lnTo>
                <a:lnTo>
                  <a:pt x="60639" y="82"/>
                </a:lnTo>
                <a:lnTo>
                  <a:pt x="43578" y="0"/>
                </a:lnTo>
                <a:close/>
              </a:path>
              <a:path w="108585" h="116839">
                <a:moveTo>
                  <a:pt x="89894" y="12006"/>
                </a:moveTo>
                <a:lnTo>
                  <a:pt x="62118" y="12006"/>
                </a:lnTo>
                <a:lnTo>
                  <a:pt x="68884" y="13896"/>
                </a:lnTo>
                <a:lnTo>
                  <a:pt x="77029" y="19155"/>
                </a:lnTo>
                <a:lnTo>
                  <a:pt x="84134" y="26921"/>
                </a:lnTo>
                <a:lnTo>
                  <a:pt x="91221" y="41515"/>
                </a:lnTo>
                <a:lnTo>
                  <a:pt x="92483" y="53056"/>
                </a:lnTo>
                <a:lnTo>
                  <a:pt x="92159" y="71288"/>
                </a:lnTo>
                <a:lnTo>
                  <a:pt x="60968" y="102315"/>
                </a:lnTo>
                <a:lnTo>
                  <a:pt x="43903" y="102472"/>
                </a:lnTo>
                <a:lnTo>
                  <a:pt x="91457" y="102472"/>
                </a:lnTo>
                <a:lnTo>
                  <a:pt x="108039" y="65207"/>
                </a:lnTo>
                <a:lnTo>
                  <a:pt x="108296" y="48469"/>
                </a:lnTo>
                <a:lnTo>
                  <a:pt x="105549" y="36528"/>
                </a:lnTo>
                <a:lnTo>
                  <a:pt x="100047" y="23528"/>
                </a:lnTo>
                <a:lnTo>
                  <a:pt x="92316" y="13827"/>
                </a:lnTo>
                <a:lnTo>
                  <a:pt x="89894" y="120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02760" y="249136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09" y="61730"/>
                </a:lnTo>
                <a:lnTo>
                  <a:pt x="6056" y="73385"/>
                </a:lnTo>
                <a:lnTo>
                  <a:pt x="17688" y="84787"/>
                </a:lnTo>
                <a:lnTo>
                  <a:pt x="28359" y="90465"/>
                </a:lnTo>
                <a:lnTo>
                  <a:pt x="45423" y="90308"/>
                </a:lnTo>
                <a:lnTo>
                  <a:pt x="76614" y="59281"/>
                </a:lnTo>
                <a:lnTo>
                  <a:pt x="76938" y="41049"/>
                </a:lnTo>
                <a:lnTo>
                  <a:pt x="75676" y="29508"/>
                </a:lnTo>
                <a:lnTo>
                  <a:pt x="68589" y="14914"/>
                </a:lnTo>
                <a:lnTo>
                  <a:pt x="61484" y="7148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48" y="2928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10964" y="247935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5" y="21537"/>
                </a:lnTo>
                <a:lnTo>
                  <a:pt x="0" y="59466"/>
                </a:lnTo>
                <a:lnTo>
                  <a:pt x="0" y="59703"/>
                </a:lnTo>
                <a:lnTo>
                  <a:pt x="11604" y="96074"/>
                </a:lnTo>
                <a:lnTo>
                  <a:pt x="45758" y="115808"/>
                </a:lnTo>
                <a:lnTo>
                  <a:pt x="61586" y="116407"/>
                </a:lnTo>
                <a:lnTo>
                  <a:pt x="73159" y="113484"/>
                </a:lnTo>
                <a:lnTo>
                  <a:pt x="86513" y="107075"/>
                </a:lnTo>
                <a:lnTo>
                  <a:pt x="91439" y="102477"/>
                </a:lnTo>
                <a:lnTo>
                  <a:pt x="43900" y="102477"/>
                </a:lnTo>
                <a:lnTo>
                  <a:pt x="33230" y="96799"/>
                </a:lnTo>
                <a:lnTo>
                  <a:pt x="21583" y="85395"/>
                </a:lnTo>
                <a:lnTo>
                  <a:pt x="17031" y="73740"/>
                </a:lnTo>
                <a:lnTo>
                  <a:pt x="15516" y="59703"/>
                </a:lnTo>
                <a:lnTo>
                  <a:pt x="15632" y="54689"/>
                </a:lnTo>
                <a:lnTo>
                  <a:pt x="41695" y="14025"/>
                </a:lnTo>
                <a:lnTo>
                  <a:pt x="54589" y="12009"/>
                </a:lnTo>
                <a:lnTo>
                  <a:pt x="89875" y="12009"/>
                </a:lnTo>
                <a:lnTo>
                  <a:pt x="81562" y="5764"/>
                </a:lnTo>
                <a:lnTo>
                  <a:pt x="72611" y="2065"/>
                </a:lnTo>
                <a:lnTo>
                  <a:pt x="60635" y="84"/>
                </a:lnTo>
                <a:lnTo>
                  <a:pt x="43577" y="0"/>
                </a:lnTo>
                <a:close/>
              </a:path>
              <a:path w="108585" h="116839">
                <a:moveTo>
                  <a:pt x="89875" y="12009"/>
                </a:moveTo>
                <a:lnTo>
                  <a:pt x="62118" y="12009"/>
                </a:lnTo>
                <a:lnTo>
                  <a:pt x="68854" y="13899"/>
                </a:lnTo>
                <a:lnTo>
                  <a:pt x="77021" y="19152"/>
                </a:lnTo>
                <a:lnTo>
                  <a:pt x="84126" y="26918"/>
                </a:lnTo>
                <a:lnTo>
                  <a:pt x="91198" y="41516"/>
                </a:lnTo>
                <a:lnTo>
                  <a:pt x="92475" y="53056"/>
                </a:lnTo>
                <a:lnTo>
                  <a:pt x="92160" y="71284"/>
                </a:lnTo>
                <a:lnTo>
                  <a:pt x="60975" y="102317"/>
                </a:lnTo>
                <a:lnTo>
                  <a:pt x="43900" y="102477"/>
                </a:lnTo>
                <a:lnTo>
                  <a:pt x="91439" y="102477"/>
                </a:lnTo>
                <a:lnTo>
                  <a:pt x="108039" y="65215"/>
                </a:lnTo>
                <a:lnTo>
                  <a:pt x="108296" y="48479"/>
                </a:lnTo>
                <a:lnTo>
                  <a:pt x="105545" y="36538"/>
                </a:lnTo>
                <a:lnTo>
                  <a:pt x="100028" y="23546"/>
                </a:lnTo>
                <a:lnTo>
                  <a:pt x="92310" y="13838"/>
                </a:lnTo>
                <a:lnTo>
                  <a:pt x="89875" y="1200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26478" y="249136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7" y="61730"/>
                </a:lnTo>
                <a:lnTo>
                  <a:pt x="6069" y="73385"/>
                </a:lnTo>
                <a:lnTo>
                  <a:pt x="17715" y="84790"/>
                </a:lnTo>
                <a:lnTo>
                  <a:pt x="28385" y="90467"/>
                </a:lnTo>
                <a:lnTo>
                  <a:pt x="45461" y="90308"/>
                </a:lnTo>
                <a:lnTo>
                  <a:pt x="76645" y="59275"/>
                </a:lnTo>
                <a:lnTo>
                  <a:pt x="76961" y="41047"/>
                </a:lnTo>
                <a:lnTo>
                  <a:pt x="75684" y="29507"/>
                </a:lnTo>
                <a:lnTo>
                  <a:pt x="68612" y="14909"/>
                </a:lnTo>
                <a:lnTo>
                  <a:pt x="61507" y="7142"/>
                </a:lnTo>
                <a:lnTo>
                  <a:pt x="53339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1" y="2927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34682" y="247935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4" y="0"/>
                </a:moveTo>
                <a:lnTo>
                  <a:pt x="10027" y="21541"/>
                </a:lnTo>
                <a:lnTo>
                  <a:pt x="0" y="59464"/>
                </a:lnTo>
                <a:lnTo>
                  <a:pt x="0" y="59704"/>
                </a:lnTo>
                <a:lnTo>
                  <a:pt x="11631" y="96068"/>
                </a:lnTo>
                <a:lnTo>
                  <a:pt x="45778" y="115804"/>
                </a:lnTo>
                <a:lnTo>
                  <a:pt x="61601" y="116403"/>
                </a:lnTo>
                <a:lnTo>
                  <a:pt x="73182" y="113480"/>
                </a:lnTo>
                <a:lnTo>
                  <a:pt x="86530" y="107074"/>
                </a:lnTo>
                <a:lnTo>
                  <a:pt x="91459" y="102474"/>
                </a:lnTo>
                <a:lnTo>
                  <a:pt x="43930" y="102474"/>
                </a:lnTo>
                <a:lnTo>
                  <a:pt x="33260" y="96797"/>
                </a:lnTo>
                <a:lnTo>
                  <a:pt x="21613" y="85392"/>
                </a:lnTo>
                <a:lnTo>
                  <a:pt x="17062" y="73737"/>
                </a:lnTo>
                <a:lnTo>
                  <a:pt x="15547" y="59704"/>
                </a:lnTo>
                <a:lnTo>
                  <a:pt x="15549" y="59464"/>
                </a:lnTo>
                <a:lnTo>
                  <a:pt x="30448" y="20070"/>
                </a:lnTo>
                <a:lnTo>
                  <a:pt x="54589" y="12006"/>
                </a:lnTo>
                <a:lnTo>
                  <a:pt x="89896" y="12006"/>
                </a:lnTo>
                <a:lnTo>
                  <a:pt x="81584" y="5756"/>
                </a:lnTo>
                <a:lnTo>
                  <a:pt x="72634" y="2060"/>
                </a:lnTo>
                <a:lnTo>
                  <a:pt x="60656" y="82"/>
                </a:lnTo>
                <a:lnTo>
                  <a:pt x="43594" y="0"/>
                </a:lnTo>
                <a:close/>
              </a:path>
              <a:path w="108585" h="116839">
                <a:moveTo>
                  <a:pt x="89896" y="12006"/>
                </a:moveTo>
                <a:lnTo>
                  <a:pt x="62118" y="12006"/>
                </a:lnTo>
                <a:lnTo>
                  <a:pt x="68884" y="13896"/>
                </a:lnTo>
                <a:lnTo>
                  <a:pt x="77025" y="19152"/>
                </a:lnTo>
                <a:lnTo>
                  <a:pt x="84132" y="26917"/>
                </a:lnTo>
                <a:lnTo>
                  <a:pt x="91220" y="41508"/>
                </a:lnTo>
                <a:lnTo>
                  <a:pt x="92484" y="53047"/>
                </a:lnTo>
                <a:lnTo>
                  <a:pt x="92162" y="71275"/>
                </a:lnTo>
                <a:lnTo>
                  <a:pt x="60992" y="102315"/>
                </a:lnTo>
                <a:lnTo>
                  <a:pt x="43930" y="102474"/>
                </a:lnTo>
                <a:lnTo>
                  <a:pt x="91459" y="102474"/>
                </a:lnTo>
                <a:lnTo>
                  <a:pt x="108046" y="65214"/>
                </a:lnTo>
                <a:lnTo>
                  <a:pt x="108297" y="48476"/>
                </a:lnTo>
                <a:lnTo>
                  <a:pt x="105552" y="36534"/>
                </a:lnTo>
                <a:lnTo>
                  <a:pt x="100053" y="23537"/>
                </a:lnTo>
                <a:lnTo>
                  <a:pt x="92323" y="13832"/>
                </a:lnTo>
                <a:lnTo>
                  <a:pt x="89896" y="120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50227" y="249136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7" y="61730"/>
                </a:lnTo>
                <a:lnTo>
                  <a:pt x="6069" y="73385"/>
                </a:lnTo>
                <a:lnTo>
                  <a:pt x="17715" y="84790"/>
                </a:lnTo>
                <a:lnTo>
                  <a:pt x="28385" y="90467"/>
                </a:lnTo>
                <a:lnTo>
                  <a:pt x="45447" y="90308"/>
                </a:lnTo>
                <a:lnTo>
                  <a:pt x="76617" y="59268"/>
                </a:lnTo>
                <a:lnTo>
                  <a:pt x="76939" y="41040"/>
                </a:lnTo>
                <a:lnTo>
                  <a:pt x="75675" y="29501"/>
                </a:lnTo>
                <a:lnTo>
                  <a:pt x="68587" y="14911"/>
                </a:lnTo>
                <a:lnTo>
                  <a:pt x="61480" y="7145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57" y="2928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86052" y="253729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86052" y="253729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17934" y="250541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17934" y="250541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109801" y="253729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109801" y="253729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41652" y="250541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41652" y="250541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80535" y="383090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5" y="0"/>
                </a:moveTo>
                <a:lnTo>
                  <a:pt x="10028" y="21536"/>
                </a:lnTo>
                <a:lnTo>
                  <a:pt x="0" y="59464"/>
                </a:lnTo>
                <a:lnTo>
                  <a:pt x="0" y="59709"/>
                </a:lnTo>
                <a:lnTo>
                  <a:pt x="11601" y="96085"/>
                </a:lnTo>
                <a:lnTo>
                  <a:pt x="45755" y="115835"/>
                </a:lnTo>
                <a:lnTo>
                  <a:pt x="61578" y="116434"/>
                </a:lnTo>
                <a:lnTo>
                  <a:pt x="73153" y="113507"/>
                </a:lnTo>
                <a:lnTo>
                  <a:pt x="86514" y="107084"/>
                </a:lnTo>
                <a:lnTo>
                  <a:pt x="91442" y="102481"/>
                </a:lnTo>
                <a:lnTo>
                  <a:pt x="43908" y="102481"/>
                </a:lnTo>
                <a:lnTo>
                  <a:pt x="33233" y="96819"/>
                </a:lnTo>
                <a:lnTo>
                  <a:pt x="21593" y="85423"/>
                </a:lnTo>
                <a:lnTo>
                  <a:pt x="17034" y="73764"/>
                </a:lnTo>
                <a:lnTo>
                  <a:pt x="15514" y="59709"/>
                </a:lnTo>
                <a:lnTo>
                  <a:pt x="15634" y="54665"/>
                </a:lnTo>
                <a:lnTo>
                  <a:pt x="41704" y="14019"/>
                </a:lnTo>
                <a:lnTo>
                  <a:pt x="54589" y="12007"/>
                </a:lnTo>
                <a:lnTo>
                  <a:pt x="89850" y="12007"/>
                </a:lnTo>
                <a:lnTo>
                  <a:pt x="81567" y="5768"/>
                </a:lnTo>
                <a:lnTo>
                  <a:pt x="72623" y="2077"/>
                </a:lnTo>
                <a:lnTo>
                  <a:pt x="60653" y="89"/>
                </a:lnTo>
                <a:lnTo>
                  <a:pt x="43585" y="0"/>
                </a:lnTo>
                <a:close/>
              </a:path>
              <a:path w="108585" h="116839">
                <a:moveTo>
                  <a:pt x="89850" y="12007"/>
                </a:moveTo>
                <a:lnTo>
                  <a:pt x="62087" y="12007"/>
                </a:lnTo>
                <a:lnTo>
                  <a:pt x="68884" y="13896"/>
                </a:lnTo>
                <a:lnTo>
                  <a:pt x="77014" y="19151"/>
                </a:lnTo>
                <a:lnTo>
                  <a:pt x="84105" y="26919"/>
                </a:lnTo>
                <a:lnTo>
                  <a:pt x="91197" y="41520"/>
                </a:lnTo>
                <a:lnTo>
                  <a:pt x="92457" y="53051"/>
                </a:lnTo>
                <a:lnTo>
                  <a:pt x="92140" y="71289"/>
                </a:lnTo>
                <a:lnTo>
                  <a:pt x="60971" y="102324"/>
                </a:lnTo>
                <a:lnTo>
                  <a:pt x="43908" y="102481"/>
                </a:lnTo>
                <a:lnTo>
                  <a:pt x="91442" y="102481"/>
                </a:lnTo>
                <a:lnTo>
                  <a:pt x="108039" y="65224"/>
                </a:lnTo>
                <a:lnTo>
                  <a:pt x="108294" y="48479"/>
                </a:lnTo>
                <a:lnTo>
                  <a:pt x="105543" y="36545"/>
                </a:lnTo>
                <a:lnTo>
                  <a:pt x="100030" y="23551"/>
                </a:lnTo>
                <a:lnTo>
                  <a:pt x="92300" y="13852"/>
                </a:lnTo>
                <a:lnTo>
                  <a:pt x="89850" y="1200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96049" y="384290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19" y="84812"/>
                </a:lnTo>
                <a:lnTo>
                  <a:pt x="28394" y="90474"/>
                </a:lnTo>
                <a:lnTo>
                  <a:pt x="45457" y="90316"/>
                </a:lnTo>
                <a:lnTo>
                  <a:pt x="76626" y="59282"/>
                </a:lnTo>
                <a:lnTo>
                  <a:pt x="76942" y="41044"/>
                </a:lnTo>
                <a:lnTo>
                  <a:pt x="75682" y="29513"/>
                </a:lnTo>
                <a:lnTo>
                  <a:pt x="68590" y="14912"/>
                </a:lnTo>
                <a:lnTo>
                  <a:pt x="61500" y="7144"/>
                </a:lnTo>
                <a:lnTo>
                  <a:pt x="53370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7" y="29265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04253" y="383090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7" y="0"/>
                </a:moveTo>
                <a:lnTo>
                  <a:pt x="10051" y="21541"/>
                </a:lnTo>
                <a:lnTo>
                  <a:pt x="0" y="59463"/>
                </a:lnTo>
                <a:lnTo>
                  <a:pt x="0" y="59714"/>
                </a:lnTo>
                <a:lnTo>
                  <a:pt x="11631" y="96083"/>
                </a:lnTo>
                <a:lnTo>
                  <a:pt x="45783" y="115833"/>
                </a:lnTo>
                <a:lnTo>
                  <a:pt x="61605" y="116433"/>
                </a:lnTo>
                <a:lnTo>
                  <a:pt x="73181" y="113507"/>
                </a:lnTo>
                <a:lnTo>
                  <a:pt x="86540" y="107086"/>
                </a:lnTo>
                <a:lnTo>
                  <a:pt x="91467" y="102485"/>
                </a:lnTo>
                <a:lnTo>
                  <a:pt x="43944" y="102485"/>
                </a:lnTo>
                <a:lnTo>
                  <a:pt x="33270" y="96823"/>
                </a:lnTo>
                <a:lnTo>
                  <a:pt x="21624" y="85422"/>
                </a:lnTo>
                <a:lnTo>
                  <a:pt x="17064" y="73762"/>
                </a:lnTo>
                <a:lnTo>
                  <a:pt x="15545" y="59714"/>
                </a:lnTo>
                <a:lnTo>
                  <a:pt x="15665" y="54667"/>
                </a:lnTo>
                <a:lnTo>
                  <a:pt x="41725" y="14017"/>
                </a:lnTo>
                <a:lnTo>
                  <a:pt x="54620" y="12005"/>
                </a:lnTo>
                <a:lnTo>
                  <a:pt x="89880" y="12005"/>
                </a:lnTo>
                <a:lnTo>
                  <a:pt x="81585" y="5760"/>
                </a:lnTo>
                <a:lnTo>
                  <a:pt x="72635" y="2073"/>
                </a:lnTo>
                <a:lnTo>
                  <a:pt x="60657" y="88"/>
                </a:lnTo>
                <a:lnTo>
                  <a:pt x="43597" y="0"/>
                </a:lnTo>
                <a:close/>
              </a:path>
              <a:path w="108585" h="116839">
                <a:moveTo>
                  <a:pt x="89880" y="12005"/>
                </a:moveTo>
                <a:lnTo>
                  <a:pt x="62118" y="12005"/>
                </a:lnTo>
                <a:lnTo>
                  <a:pt x="68884" y="13895"/>
                </a:lnTo>
                <a:lnTo>
                  <a:pt x="77036" y="19159"/>
                </a:lnTo>
                <a:lnTo>
                  <a:pt x="84138" y="26928"/>
                </a:lnTo>
                <a:lnTo>
                  <a:pt x="91227" y="41527"/>
                </a:lnTo>
                <a:lnTo>
                  <a:pt x="92504" y="53057"/>
                </a:lnTo>
                <a:lnTo>
                  <a:pt x="92186" y="71293"/>
                </a:lnTo>
                <a:lnTo>
                  <a:pt x="61000" y="102323"/>
                </a:lnTo>
                <a:lnTo>
                  <a:pt x="43944" y="102485"/>
                </a:lnTo>
                <a:lnTo>
                  <a:pt x="91467" y="102485"/>
                </a:lnTo>
                <a:lnTo>
                  <a:pt x="108040" y="65223"/>
                </a:lnTo>
                <a:lnTo>
                  <a:pt x="108295" y="48476"/>
                </a:lnTo>
                <a:lnTo>
                  <a:pt x="105550" y="36541"/>
                </a:lnTo>
                <a:lnTo>
                  <a:pt x="100055" y="23541"/>
                </a:lnTo>
                <a:lnTo>
                  <a:pt x="92324" y="13846"/>
                </a:lnTo>
                <a:lnTo>
                  <a:pt x="89880" y="1200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19798" y="384290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5" y="84818"/>
                </a:lnTo>
                <a:lnTo>
                  <a:pt x="28399" y="90479"/>
                </a:lnTo>
                <a:lnTo>
                  <a:pt x="45455" y="90318"/>
                </a:lnTo>
                <a:lnTo>
                  <a:pt x="76642" y="59287"/>
                </a:lnTo>
                <a:lnTo>
                  <a:pt x="76960" y="41052"/>
                </a:lnTo>
                <a:lnTo>
                  <a:pt x="75682" y="29521"/>
                </a:lnTo>
                <a:lnTo>
                  <a:pt x="68593" y="14922"/>
                </a:lnTo>
                <a:lnTo>
                  <a:pt x="61491" y="7154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6" y="2926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28002" y="383090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40" y="21539"/>
                </a:lnTo>
                <a:lnTo>
                  <a:pt x="0" y="59461"/>
                </a:lnTo>
                <a:lnTo>
                  <a:pt x="0" y="59708"/>
                </a:lnTo>
                <a:lnTo>
                  <a:pt x="11621" y="96078"/>
                </a:lnTo>
                <a:lnTo>
                  <a:pt x="45770" y="115833"/>
                </a:lnTo>
                <a:lnTo>
                  <a:pt x="61601" y="116430"/>
                </a:lnTo>
                <a:lnTo>
                  <a:pt x="73171" y="113504"/>
                </a:lnTo>
                <a:lnTo>
                  <a:pt x="86532" y="107088"/>
                </a:lnTo>
                <a:lnTo>
                  <a:pt x="91458" y="102481"/>
                </a:lnTo>
                <a:lnTo>
                  <a:pt x="43921" y="102481"/>
                </a:lnTo>
                <a:lnTo>
                  <a:pt x="33254" y="96819"/>
                </a:lnTo>
                <a:lnTo>
                  <a:pt x="21606" y="85421"/>
                </a:lnTo>
                <a:lnTo>
                  <a:pt x="17042" y="73761"/>
                </a:lnTo>
                <a:lnTo>
                  <a:pt x="15514" y="59708"/>
                </a:lnTo>
                <a:lnTo>
                  <a:pt x="15634" y="54677"/>
                </a:lnTo>
                <a:lnTo>
                  <a:pt x="41695" y="14020"/>
                </a:lnTo>
                <a:lnTo>
                  <a:pt x="54589" y="12004"/>
                </a:lnTo>
                <a:lnTo>
                  <a:pt x="89872" y="12004"/>
                </a:lnTo>
                <a:lnTo>
                  <a:pt x="81579" y="5755"/>
                </a:lnTo>
                <a:lnTo>
                  <a:pt x="72629" y="2070"/>
                </a:lnTo>
                <a:lnTo>
                  <a:pt x="60650" y="86"/>
                </a:lnTo>
                <a:lnTo>
                  <a:pt x="43586" y="0"/>
                </a:lnTo>
                <a:close/>
              </a:path>
              <a:path w="108585" h="116839">
                <a:moveTo>
                  <a:pt x="89872" y="12004"/>
                </a:moveTo>
                <a:lnTo>
                  <a:pt x="62118" y="12004"/>
                </a:lnTo>
                <a:lnTo>
                  <a:pt x="68884" y="13894"/>
                </a:lnTo>
                <a:lnTo>
                  <a:pt x="77031" y="19154"/>
                </a:lnTo>
                <a:lnTo>
                  <a:pt x="84135" y="26922"/>
                </a:lnTo>
                <a:lnTo>
                  <a:pt x="91218" y="41521"/>
                </a:lnTo>
                <a:lnTo>
                  <a:pt x="92484" y="53051"/>
                </a:lnTo>
                <a:lnTo>
                  <a:pt x="92163" y="71287"/>
                </a:lnTo>
                <a:lnTo>
                  <a:pt x="60994" y="102321"/>
                </a:lnTo>
                <a:lnTo>
                  <a:pt x="43921" y="102481"/>
                </a:lnTo>
                <a:lnTo>
                  <a:pt x="91458" y="102481"/>
                </a:lnTo>
                <a:lnTo>
                  <a:pt x="108039" y="65216"/>
                </a:lnTo>
                <a:lnTo>
                  <a:pt x="108293" y="48469"/>
                </a:lnTo>
                <a:lnTo>
                  <a:pt x="105545" y="36535"/>
                </a:lnTo>
                <a:lnTo>
                  <a:pt x="100041" y="23535"/>
                </a:lnTo>
                <a:lnTo>
                  <a:pt x="92311" y="13841"/>
                </a:lnTo>
                <a:lnTo>
                  <a:pt x="89872" y="1200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243516" y="384290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27" y="61756"/>
                </a:lnTo>
                <a:lnTo>
                  <a:pt x="6092" y="73416"/>
                </a:lnTo>
                <a:lnTo>
                  <a:pt x="17739" y="84814"/>
                </a:lnTo>
                <a:lnTo>
                  <a:pt x="28407" y="90476"/>
                </a:lnTo>
                <a:lnTo>
                  <a:pt x="45479" y="90317"/>
                </a:lnTo>
                <a:lnTo>
                  <a:pt x="76649" y="59283"/>
                </a:lnTo>
                <a:lnTo>
                  <a:pt x="76970" y="41047"/>
                </a:lnTo>
                <a:lnTo>
                  <a:pt x="75704" y="29516"/>
                </a:lnTo>
                <a:lnTo>
                  <a:pt x="68620" y="14918"/>
                </a:lnTo>
                <a:lnTo>
                  <a:pt x="61517" y="7150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5" y="2927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51751" y="383090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0" y="0"/>
                </a:moveTo>
                <a:lnTo>
                  <a:pt x="10028" y="21532"/>
                </a:lnTo>
                <a:lnTo>
                  <a:pt x="0" y="59460"/>
                </a:lnTo>
                <a:lnTo>
                  <a:pt x="0" y="59704"/>
                </a:lnTo>
                <a:lnTo>
                  <a:pt x="11602" y="96071"/>
                </a:lnTo>
                <a:lnTo>
                  <a:pt x="45753" y="115831"/>
                </a:lnTo>
                <a:lnTo>
                  <a:pt x="61575" y="116431"/>
                </a:lnTo>
                <a:lnTo>
                  <a:pt x="73152" y="113506"/>
                </a:lnTo>
                <a:lnTo>
                  <a:pt x="86514" y="107092"/>
                </a:lnTo>
                <a:lnTo>
                  <a:pt x="91445" y="102482"/>
                </a:lnTo>
                <a:lnTo>
                  <a:pt x="43914" y="102482"/>
                </a:lnTo>
                <a:lnTo>
                  <a:pt x="33240" y="96821"/>
                </a:lnTo>
                <a:lnTo>
                  <a:pt x="21593" y="85420"/>
                </a:lnTo>
                <a:lnTo>
                  <a:pt x="17034" y="73760"/>
                </a:lnTo>
                <a:lnTo>
                  <a:pt x="15514" y="59704"/>
                </a:lnTo>
                <a:lnTo>
                  <a:pt x="15634" y="54676"/>
                </a:lnTo>
                <a:lnTo>
                  <a:pt x="41695" y="14019"/>
                </a:lnTo>
                <a:lnTo>
                  <a:pt x="54589" y="12003"/>
                </a:lnTo>
                <a:lnTo>
                  <a:pt x="89850" y="12003"/>
                </a:lnTo>
                <a:lnTo>
                  <a:pt x="81563" y="5762"/>
                </a:lnTo>
                <a:lnTo>
                  <a:pt x="72612" y="2073"/>
                </a:lnTo>
                <a:lnTo>
                  <a:pt x="60636" y="86"/>
                </a:lnTo>
                <a:lnTo>
                  <a:pt x="43580" y="0"/>
                </a:lnTo>
                <a:close/>
              </a:path>
              <a:path w="108585" h="116839">
                <a:moveTo>
                  <a:pt x="89850" y="12003"/>
                </a:moveTo>
                <a:lnTo>
                  <a:pt x="62118" y="12003"/>
                </a:lnTo>
                <a:lnTo>
                  <a:pt x="68884" y="13893"/>
                </a:lnTo>
                <a:lnTo>
                  <a:pt x="77017" y="19150"/>
                </a:lnTo>
                <a:lnTo>
                  <a:pt x="84106" y="26919"/>
                </a:lnTo>
                <a:lnTo>
                  <a:pt x="91196" y="41524"/>
                </a:lnTo>
                <a:lnTo>
                  <a:pt x="92474" y="53054"/>
                </a:lnTo>
                <a:lnTo>
                  <a:pt x="92156" y="71289"/>
                </a:lnTo>
                <a:lnTo>
                  <a:pt x="60975" y="102321"/>
                </a:lnTo>
                <a:lnTo>
                  <a:pt x="43914" y="102482"/>
                </a:lnTo>
                <a:lnTo>
                  <a:pt x="91445" y="102482"/>
                </a:lnTo>
                <a:lnTo>
                  <a:pt x="108017" y="65225"/>
                </a:lnTo>
                <a:lnTo>
                  <a:pt x="108270" y="48478"/>
                </a:lnTo>
                <a:lnTo>
                  <a:pt x="105534" y="36542"/>
                </a:lnTo>
                <a:lnTo>
                  <a:pt x="100028" y="23545"/>
                </a:lnTo>
                <a:lnTo>
                  <a:pt x="92298" y="13847"/>
                </a:lnTo>
                <a:lnTo>
                  <a:pt x="89850" y="120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67265" y="384290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5" y="84818"/>
                </a:lnTo>
                <a:lnTo>
                  <a:pt x="28399" y="90479"/>
                </a:lnTo>
                <a:lnTo>
                  <a:pt x="45461" y="90318"/>
                </a:lnTo>
                <a:lnTo>
                  <a:pt x="76642" y="59286"/>
                </a:lnTo>
                <a:lnTo>
                  <a:pt x="76960" y="41051"/>
                </a:lnTo>
                <a:lnTo>
                  <a:pt x="75682" y="29521"/>
                </a:lnTo>
                <a:lnTo>
                  <a:pt x="68592" y="14915"/>
                </a:lnTo>
                <a:lnTo>
                  <a:pt x="61503" y="7147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5" y="2927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003121" y="3888841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003121" y="3888841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034972" y="3856990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034972" y="3856990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899700" y="5240009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52425" y="527884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6001" y="5358046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0008" y="526264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622832" y="5796296"/>
            <a:ext cx="2806065" cy="228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cisplatino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concurrente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endParaRPr sz="8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22832" y="5999497"/>
            <a:ext cx="2806065" cy="228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8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metastásico,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enfermedad.</a:t>
            </a:r>
            <a:endParaRPr sz="8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622832" y="6411183"/>
            <a:ext cx="65849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Fuerte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555562" y="5752300"/>
            <a:ext cx="2926715" cy="1210310"/>
          </a:xfrm>
          <a:custGeom>
            <a:avLst/>
            <a:gdLst/>
            <a:ahLst/>
            <a:cxnLst/>
            <a:rect l="l" t="t" r="r" b="b"/>
            <a:pathLst>
              <a:path w="2926715" h="1210309">
                <a:moveTo>
                  <a:pt x="0" y="1210281"/>
                </a:moveTo>
                <a:lnTo>
                  <a:pt x="2926521" y="1210281"/>
                </a:lnTo>
                <a:lnTo>
                  <a:pt x="2926521" y="0"/>
                </a:lnTo>
                <a:lnTo>
                  <a:pt x="0" y="0"/>
                </a:lnTo>
                <a:lnTo>
                  <a:pt x="0" y="1210281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555455" y="6315345"/>
            <a:ext cx="2926715" cy="0"/>
          </a:xfrm>
          <a:custGeom>
            <a:avLst/>
            <a:gdLst/>
            <a:ahLst/>
            <a:cxnLst/>
            <a:rect l="l" t="t" r="r" b="b"/>
            <a:pathLst>
              <a:path w="2926715">
                <a:moveTo>
                  <a:pt x="2926506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55455" y="6641219"/>
            <a:ext cx="2926715" cy="0"/>
          </a:xfrm>
          <a:custGeom>
            <a:avLst/>
            <a:gdLst/>
            <a:ahLst/>
            <a:cxnLst/>
            <a:rect l="l" t="t" r="r" b="b"/>
            <a:pathLst>
              <a:path w="2926715">
                <a:moveTo>
                  <a:pt x="2926506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35526" y="675235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6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692"/>
                </a:lnTo>
                <a:lnTo>
                  <a:pt x="11621" y="96058"/>
                </a:lnTo>
                <a:lnTo>
                  <a:pt x="45771" y="115808"/>
                </a:lnTo>
                <a:lnTo>
                  <a:pt x="61593" y="116404"/>
                </a:lnTo>
                <a:lnTo>
                  <a:pt x="73167" y="113481"/>
                </a:lnTo>
                <a:lnTo>
                  <a:pt x="86525" y="107071"/>
                </a:lnTo>
                <a:lnTo>
                  <a:pt x="91446" y="102477"/>
                </a:lnTo>
                <a:lnTo>
                  <a:pt x="43921" y="102477"/>
                </a:lnTo>
                <a:lnTo>
                  <a:pt x="33250" y="96806"/>
                </a:lnTo>
                <a:lnTo>
                  <a:pt x="21611" y="85404"/>
                </a:lnTo>
                <a:lnTo>
                  <a:pt x="17055" y="73746"/>
                </a:lnTo>
                <a:lnTo>
                  <a:pt x="15539" y="59692"/>
                </a:lnTo>
                <a:lnTo>
                  <a:pt x="15657" y="54680"/>
                </a:lnTo>
                <a:lnTo>
                  <a:pt x="41709" y="14012"/>
                </a:lnTo>
                <a:lnTo>
                  <a:pt x="54601" y="11998"/>
                </a:lnTo>
                <a:lnTo>
                  <a:pt x="89884" y="11998"/>
                </a:lnTo>
                <a:lnTo>
                  <a:pt x="81577" y="5753"/>
                </a:lnTo>
                <a:lnTo>
                  <a:pt x="72621" y="2064"/>
                </a:lnTo>
                <a:lnTo>
                  <a:pt x="60643" y="85"/>
                </a:lnTo>
                <a:lnTo>
                  <a:pt x="43586" y="0"/>
                </a:lnTo>
                <a:close/>
              </a:path>
              <a:path w="108585" h="116840">
                <a:moveTo>
                  <a:pt x="89884" y="11998"/>
                </a:moveTo>
                <a:lnTo>
                  <a:pt x="62115" y="11998"/>
                </a:lnTo>
                <a:lnTo>
                  <a:pt x="68887" y="13891"/>
                </a:lnTo>
                <a:lnTo>
                  <a:pt x="77024" y="19150"/>
                </a:lnTo>
                <a:lnTo>
                  <a:pt x="84128" y="26916"/>
                </a:lnTo>
                <a:lnTo>
                  <a:pt x="91211" y="41516"/>
                </a:lnTo>
                <a:lnTo>
                  <a:pt x="92479" y="53050"/>
                </a:lnTo>
                <a:lnTo>
                  <a:pt x="92160" y="71280"/>
                </a:lnTo>
                <a:lnTo>
                  <a:pt x="60986" y="102315"/>
                </a:lnTo>
                <a:lnTo>
                  <a:pt x="43921" y="102477"/>
                </a:lnTo>
                <a:lnTo>
                  <a:pt x="91446" y="102477"/>
                </a:lnTo>
                <a:lnTo>
                  <a:pt x="108040" y="65206"/>
                </a:lnTo>
                <a:lnTo>
                  <a:pt x="108295" y="48463"/>
                </a:lnTo>
                <a:lnTo>
                  <a:pt x="105548" y="36526"/>
                </a:lnTo>
                <a:lnTo>
                  <a:pt x="100047" y="23530"/>
                </a:lnTo>
                <a:lnTo>
                  <a:pt x="92318" y="13828"/>
                </a:lnTo>
                <a:lnTo>
                  <a:pt x="89884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51064" y="676435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2" y="73405"/>
                </a:lnTo>
                <a:lnTo>
                  <a:pt x="17712" y="84807"/>
                </a:lnTo>
                <a:lnTo>
                  <a:pt x="28383" y="90478"/>
                </a:lnTo>
                <a:lnTo>
                  <a:pt x="45448" y="90317"/>
                </a:lnTo>
                <a:lnTo>
                  <a:pt x="76621" y="59282"/>
                </a:lnTo>
                <a:lnTo>
                  <a:pt x="76940" y="41052"/>
                </a:lnTo>
                <a:lnTo>
                  <a:pt x="75673" y="29517"/>
                </a:lnTo>
                <a:lnTo>
                  <a:pt x="68589" y="14917"/>
                </a:lnTo>
                <a:lnTo>
                  <a:pt x="61485" y="7152"/>
                </a:lnTo>
                <a:lnTo>
                  <a:pt x="53349" y="1892"/>
                </a:lnTo>
                <a:lnTo>
                  <a:pt x="46576" y="0"/>
                </a:lnTo>
                <a:lnTo>
                  <a:pt x="39063" y="0"/>
                </a:lnTo>
                <a:lnTo>
                  <a:pt x="2059" y="29280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759268" y="675235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4" y="0"/>
                </a:moveTo>
                <a:lnTo>
                  <a:pt x="10026" y="21535"/>
                </a:lnTo>
                <a:lnTo>
                  <a:pt x="0" y="59458"/>
                </a:lnTo>
                <a:lnTo>
                  <a:pt x="0" y="59691"/>
                </a:lnTo>
                <a:lnTo>
                  <a:pt x="11619" y="96056"/>
                </a:lnTo>
                <a:lnTo>
                  <a:pt x="45764" y="115808"/>
                </a:lnTo>
                <a:lnTo>
                  <a:pt x="61592" y="116404"/>
                </a:lnTo>
                <a:lnTo>
                  <a:pt x="73165" y="113481"/>
                </a:lnTo>
                <a:lnTo>
                  <a:pt x="86524" y="107071"/>
                </a:lnTo>
                <a:lnTo>
                  <a:pt x="91444" y="102476"/>
                </a:lnTo>
                <a:lnTo>
                  <a:pt x="43917" y="102476"/>
                </a:lnTo>
                <a:lnTo>
                  <a:pt x="33246" y="96804"/>
                </a:lnTo>
                <a:lnTo>
                  <a:pt x="21602" y="85403"/>
                </a:lnTo>
                <a:lnTo>
                  <a:pt x="17043" y="73745"/>
                </a:lnTo>
                <a:lnTo>
                  <a:pt x="15524" y="59691"/>
                </a:lnTo>
                <a:lnTo>
                  <a:pt x="15642" y="54681"/>
                </a:lnTo>
                <a:lnTo>
                  <a:pt x="41706" y="14013"/>
                </a:lnTo>
                <a:lnTo>
                  <a:pt x="54589" y="11998"/>
                </a:lnTo>
                <a:lnTo>
                  <a:pt x="89876" y="11998"/>
                </a:lnTo>
                <a:lnTo>
                  <a:pt x="81572" y="5757"/>
                </a:lnTo>
                <a:lnTo>
                  <a:pt x="72623" y="2066"/>
                </a:lnTo>
                <a:lnTo>
                  <a:pt x="60645" y="85"/>
                </a:lnTo>
                <a:lnTo>
                  <a:pt x="43584" y="0"/>
                </a:lnTo>
                <a:close/>
              </a:path>
              <a:path w="108585" h="116840">
                <a:moveTo>
                  <a:pt x="89876" y="11998"/>
                </a:moveTo>
                <a:lnTo>
                  <a:pt x="62112" y="11998"/>
                </a:lnTo>
                <a:lnTo>
                  <a:pt x="68875" y="13891"/>
                </a:lnTo>
                <a:lnTo>
                  <a:pt x="77024" y="19150"/>
                </a:lnTo>
                <a:lnTo>
                  <a:pt x="84127" y="26915"/>
                </a:lnTo>
                <a:lnTo>
                  <a:pt x="91210" y="41516"/>
                </a:lnTo>
                <a:lnTo>
                  <a:pt x="92477" y="53051"/>
                </a:lnTo>
                <a:lnTo>
                  <a:pt x="92156" y="71281"/>
                </a:lnTo>
                <a:lnTo>
                  <a:pt x="60983" y="102315"/>
                </a:lnTo>
                <a:lnTo>
                  <a:pt x="43917" y="102476"/>
                </a:lnTo>
                <a:lnTo>
                  <a:pt x="91444" y="102476"/>
                </a:lnTo>
                <a:lnTo>
                  <a:pt x="108039" y="65206"/>
                </a:lnTo>
                <a:lnTo>
                  <a:pt x="108294" y="48463"/>
                </a:lnTo>
                <a:lnTo>
                  <a:pt x="105546" y="36526"/>
                </a:lnTo>
                <a:lnTo>
                  <a:pt x="100041" y="23531"/>
                </a:lnTo>
                <a:lnTo>
                  <a:pt x="92312" y="13829"/>
                </a:lnTo>
                <a:lnTo>
                  <a:pt x="89876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774792" y="676435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20" y="61747"/>
                </a:lnTo>
                <a:lnTo>
                  <a:pt x="6078" y="73404"/>
                </a:lnTo>
                <a:lnTo>
                  <a:pt x="17722" y="84806"/>
                </a:lnTo>
                <a:lnTo>
                  <a:pt x="28394" y="90477"/>
                </a:lnTo>
                <a:lnTo>
                  <a:pt x="45460" y="90316"/>
                </a:lnTo>
                <a:lnTo>
                  <a:pt x="76633" y="59283"/>
                </a:lnTo>
                <a:lnTo>
                  <a:pt x="76953" y="41053"/>
                </a:lnTo>
                <a:lnTo>
                  <a:pt x="75686" y="29518"/>
                </a:lnTo>
                <a:lnTo>
                  <a:pt x="68604" y="14917"/>
                </a:lnTo>
                <a:lnTo>
                  <a:pt x="61501" y="7152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3" y="29282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883008" y="675235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4" y="0"/>
                </a:moveTo>
                <a:lnTo>
                  <a:pt x="10026" y="21535"/>
                </a:lnTo>
                <a:lnTo>
                  <a:pt x="0" y="59458"/>
                </a:lnTo>
                <a:lnTo>
                  <a:pt x="0" y="59688"/>
                </a:lnTo>
                <a:lnTo>
                  <a:pt x="11618" y="96053"/>
                </a:lnTo>
                <a:lnTo>
                  <a:pt x="45761" y="115807"/>
                </a:lnTo>
                <a:lnTo>
                  <a:pt x="61587" y="116404"/>
                </a:lnTo>
                <a:lnTo>
                  <a:pt x="73164" y="113481"/>
                </a:lnTo>
                <a:lnTo>
                  <a:pt x="86520" y="107072"/>
                </a:lnTo>
                <a:lnTo>
                  <a:pt x="91444" y="102475"/>
                </a:lnTo>
                <a:lnTo>
                  <a:pt x="43917" y="102475"/>
                </a:lnTo>
                <a:lnTo>
                  <a:pt x="33246" y="96803"/>
                </a:lnTo>
                <a:lnTo>
                  <a:pt x="21600" y="85402"/>
                </a:lnTo>
                <a:lnTo>
                  <a:pt x="17043" y="73745"/>
                </a:lnTo>
                <a:lnTo>
                  <a:pt x="15527" y="59688"/>
                </a:lnTo>
                <a:lnTo>
                  <a:pt x="15645" y="54683"/>
                </a:lnTo>
                <a:lnTo>
                  <a:pt x="41703" y="14013"/>
                </a:lnTo>
                <a:lnTo>
                  <a:pt x="54589" y="11997"/>
                </a:lnTo>
                <a:lnTo>
                  <a:pt x="89873" y="11997"/>
                </a:lnTo>
                <a:lnTo>
                  <a:pt x="81573" y="5755"/>
                </a:lnTo>
                <a:lnTo>
                  <a:pt x="72622" y="2065"/>
                </a:lnTo>
                <a:lnTo>
                  <a:pt x="60645" y="85"/>
                </a:lnTo>
                <a:lnTo>
                  <a:pt x="43584" y="0"/>
                </a:lnTo>
                <a:close/>
              </a:path>
              <a:path w="108585" h="116840">
                <a:moveTo>
                  <a:pt x="89873" y="11997"/>
                </a:moveTo>
                <a:lnTo>
                  <a:pt x="62115" y="11997"/>
                </a:lnTo>
                <a:lnTo>
                  <a:pt x="68878" y="13890"/>
                </a:lnTo>
                <a:lnTo>
                  <a:pt x="77024" y="19149"/>
                </a:lnTo>
                <a:lnTo>
                  <a:pt x="84129" y="26915"/>
                </a:lnTo>
                <a:lnTo>
                  <a:pt x="91206" y="41517"/>
                </a:lnTo>
                <a:lnTo>
                  <a:pt x="92476" y="53052"/>
                </a:lnTo>
                <a:lnTo>
                  <a:pt x="92156" y="71282"/>
                </a:lnTo>
                <a:lnTo>
                  <a:pt x="60984" y="102314"/>
                </a:lnTo>
                <a:lnTo>
                  <a:pt x="43917" y="102475"/>
                </a:lnTo>
                <a:lnTo>
                  <a:pt x="91444" y="102475"/>
                </a:lnTo>
                <a:lnTo>
                  <a:pt x="108033" y="65209"/>
                </a:lnTo>
                <a:lnTo>
                  <a:pt x="108288" y="48466"/>
                </a:lnTo>
                <a:lnTo>
                  <a:pt x="105543" y="36528"/>
                </a:lnTo>
                <a:lnTo>
                  <a:pt x="100038" y="23535"/>
                </a:lnTo>
                <a:lnTo>
                  <a:pt x="92310" y="13830"/>
                </a:lnTo>
                <a:lnTo>
                  <a:pt x="89873" y="1199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898535" y="676435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20" y="84805"/>
                </a:lnTo>
                <a:lnTo>
                  <a:pt x="28391" y="90477"/>
                </a:lnTo>
                <a:lnTo>
                  <a:pt x="45457" y="90316"/>
                </a:lnTo>
                <a:lnTo>
                  <a:pt x="76630" y="59284"/>
                </a:lnTo>
                <a:lnTo>
                  <a:pt x="76949" y="41054"/>
                </a:lnTo>
                <a:lnTo>
                  <a:pt x="75680" y="29519"/>
                </a:lnTo>
                <a:lnTo>
                  <a:pt x="68602" y="14917"/>
                </a:lnTo>
                <a:lnTo>
                  <a:pt x="61498" y="7151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59" y="29283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06739" y="675235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6" y="0"/>
                </a:moveTo>
                <a:lnTo>
                  <a:pt x="10031" y="21534"/>
                </a:lnTo>
                <a:lnTo>
                  <a:pt x="0" y="59457"/>
                </a:lnTo>
                <a:lnTo>
                  <a:pt x="0" y="59690"/>
                </a:lnTo>
                <a:lnTo>
                  <a:pt x="11623" y="96054"/>
                </a:lnTo>
                <a:lnTo>
                  <a:pt x="45774" y="115806"/>
                </a:lnTo>
                <a:lnTo>
                  <a:pt x="61594" y="116403"/>
                </a:lnTo>
                <a:lnTo>
                  <a:pt x="73168" y="113479"/>
                </a:lnTo>
                <a:lnTo>
                  <a:pt x="86527" y="107068"/>
                </a:lnTo>
                <a:lnTo>
                  <a:pt x="91449" y="102474"/>
                </a:lnTo>
                <a:lnTo>
                  <a:pt x="43923" y="102474"/>
                </a:lnTo>
                <a:lnTo>
                  <a:pt x="33254" y="96802"/>
                </a:lnTo>
                <a:lnTo>
                  <a:pt x="21611" y="85402"/>
                </a:lnTo>
                <a:lnTo>
                  <a:pt x="17055" y="73744"/>
                </a:lnTo>
                <a:lnTo>
                  <a:pt x="15539" y="59690"/>
                </a:lnTo>
                <a:lnTo>
                  <a:pt x="15657" y="54677"/>
                </a:lnTo>
                <a:lnTo>
                  <a:pt x="41718" y="14011"/>
                </a:lnTo>
                <a:lnTo>
                  <a:pt x="54601" y="11997"/>
                </a:lnTo>
                <a:lnTo>
                  <a:pt x="89884" y="11997"/>
                </a:lnTo>
                <a:lnTo>
                  <a:pt x="81577" y="5751"/>
                </a:lnTo>
                <a:lnTo>
                  <a:pt x="72624" y="2063"/>
                </a:lnTo>
                <a:lnTo>
                  <a:pt x="60648" y="84"/>
                </a:lnTo>
                <a:lnTo>
                  <a:pt x="43586" y="0"/>
                </a:lnTo>
                <a:close/>
              </a:path>
              <a:path w="108585" h="116840">
                <a:moveTo>
                  <a:pt x="89884" y="11997"/>
                </a:moveTo>
                <a:lnTo>
                  <a:pt x="62115" y="11997"/>
                </a:lnTo>
                <a:lnTo>
                  <a:pt x="68887" y="13889"/>
                </a:lnTo>
                <a:lnTo>
                  <a:pt x="77031" y="19147"/>
                </a:lnTo>
                <a:lnTo>
                  <a:pt x="84131" y="26913"/>
                </a:lnTo>
                <a:lnTo>
                  <a:pt x="91215" y="41515"/>
                </a:lnTo>
                <a:lnTo>
                  <a:pt x="92480" y="53050"/>
                </a:lnTo>
                <a:lnTo>
                  <a:pt x="92159" y="71281"/>
                </a:lnTo>
                <a:lnTo>
                  <a:pt x="60985" y="102313"/>
                </a:lnTo>
                <a:lnTo>
                  <a:pt x="43923" y="102474"/>
                </a:lnTo>
                <a:lnTo>
                  <a:pt x="91449" y="102474"/>
                </a:lnTo>
                <a:lnTo>
                  <a:pt x="108042" y="65205"/>
                </a:lnTo>
                <a:lnTo>
                  <a:pt x="108295" y="48462"/>
                </a:lnTo>
                <a:lnTo>
                  <a:pt x="105548" y="36524"/>
                </a:lnTo>
                <a:lnTo>
                  <a:pt x="100047" y="23528"/>
                </a:lnTo>
                <a:lnTo>
                  <a:pt x="92318" y="13826"/>
                </a:lnTo>
                <a:lnTo>
                  <a:pt x="89884" y="1199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22277" y="676435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2" y="73405"/>
                </a:lnTo>
                <a:lnTo>
                  <a:pt x="17715" y="84805"/>
                </a:lnTo>
                <a:lnTo>
                  <a:pt x="28384" y="90476"/>
                </a:lnTo>
                <a:lnTo>
                  <a:pt x="45446" y="90316"/>
                </a:lnTo>
                <a:lnTo>
                  <a:pt x="76621" y="59284"/>
                </a:lnTo>
                <a:lnTo>
                  <a:pt x="76941" y="41053"/>
                </a:lnTo>
                <a:lnTo>
                  <a:pt x="75676" y="29518"/>
                </a:lnTo>
                <a:lnTo>
                  <a:pt x="68592" y="14915"/>
                </a:lnTo>
                <a:lnTo>
                  <a:pt x="61492" y="7150"/>
                </a:lnTo>
                <a:lnTo>
                  <a:pt x="53349" y="1892"/>
                </a:lnTo>
                <a:lnTo>
                  <a:pt x="46576" y="0"/>
                </a:lnTo>
                <a:lnTo>
                  <a:pt x="39063" y="0"/>
                </a:lnTo>
                <a:lnTo>
                  <a:pt x="2059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658111" y="6810288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689972" y="6778415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783354" y="6810288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815214" y="6778415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4019" y="6651932"/>
            <a:ext cx="995680" cy="314960"/>
          </a:xfrm>
          <a:custGeom>
            <a:avLst/>
            <a:gdLst/>
            <a:ahLst/>
            <a:cxnLst/>
            <a:rect l="l" t="t" r="r" b="b"/>
            <a:pathLst>
              <a:path w="995680" h="314959">
                <a:moveTo>
                  <a:pt x="0" y="314754"/>
                </a:moveTo>
                <a:lnTo>
                  <a:pt x="995397" y="314754"/>
                </a:lnTo>
                <a:lnTo>
                  <a:pt x="995397" y="0"/>
                </a:lnTo>
                <a:lnTo>
                  <a:pt x="0" y="0"/>
                </a:lnTo>
                <a:lnTo>
                  <a:pt x="0" y="31475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44019" y="6323264"/>
            <a:ext cx="995680" cy="307340"/>
          </a:xfrm>
          <a:custGeom>
            <a:avLst/>
            <a:gdLst/>
            <a:ahLst/>
            <a:cxnLst/>
            <a:rect l="l" t="t" r="r" b="b"/>
            <a:pathLst>
              <a:path w="995680" h="307340">
                <a:moveTo>
                  <a:pt x="0" y="306954"/>
                </a:moveTo>
                <a:lnTo>
                  <a:pt x="995397" y="306954"/>
                </a:lnTo>
                <a:lnTo>
                  <a:pt x="995397" y="0"/>
                </a:lnTo>
                <a:lnTo>
                  <a:pt x="0" y="0"/>
                </a:lnTo>
                <a:lnTo>
                  <a:pt x="0" y="30695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44019" y="5749298"/>
            <a:ext cx="995680" cy="558800"/>
          </a:xfrm>
          <a:custGeom>
            <a:avLst/>
            <a:gdLst/>
            <a:ahLst/>
            <a:cxnLst/>
            <a:rect l="l" t="t" r="r" b="b"/>
            <a:pathLst>
              <a:path w="995680" h="558800">
                <a:moveTo>
                  <a:pt x="0" y="558640"/>
                </a:moveTo>
                <a:lnTo>
                  <a:pt x="995397" y="558640"/>
                </a:lnTo>
                <a:lnTo>
                  <a:pt x="995397" y="0"/>
                </a:lnTo>
                <a:lnTo>
                  <a:pt x="0" y="0"/>
                </a:lnTo>
                <a:lnTo>
                  <a:pt x="0" y="55864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567563" y="6055593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6555" marR="5080" indent="-36449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45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1.1</a:t>
            </a:r>
            <a:endParaRPr sz="8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66538" y="6352153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0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35833" y="6683981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75984" y="561640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9" y="0"/>
                </a:moveTo>
                <a:lnTo>
                  <a:pt x="120369" y="6260"/>
                </a:lnTo>
                <a:lnTo>
                  <a:pt x="83316" y="22225"/>
                </a:lnTo>
                <a:lnTo>
                  <a:pt x="51507" y="46914"/>
                </a:lnTo>
                <a:lnTo>
                  <a:pt x="26238" y="79346"/>
                </a:lnTo>
                <a:lnTo>
                  <a:pt x="8807" y="118542"/>
                </a:lnTo>
                <a:lnTo>
                  <a:pt x="511" y="163522"/>
                </a:lnTo>
                <a:lnTo>
                  <a:pt x="0" y="179630"/>
                </a:lnTo>
                <a:lnTo>
                  <a:pt x="1742" y="193698"/>
                </a:lnTo>
                <a:lnTo>
                  <a:pt x="13756" y="233367"/>
                </a:lnTo>
                <a:lnTo>
                  <a:pt x="35030" y="268173"/>
                </a:lnTo>
                <a:lnTo>
                  <a:pt x="64381" y="296754"/>
                </a:lnTo>
                <a:lnTo>
                  <a:pt x="100628" y="317744"/>
                </a:lnTo>
                <a:lnTo>
                  <a:pt x="142590" y="329779"/>
                </a:lnTo>
                <a:lnTo>
                  <a:pt x="173155" y="332155"/>
                </a:lnTo>
                <a:lnTo>
                  <a:pt x="187697" y="330873"/>
                </a:lnTo>
                <a:lnTo>
                  <a:pt x="228793" y="319910"/>
                </a:lnTo>
                <a:lnTo>
                  <a:pt x="264962" y="299405"/>
                </a:lnTo>
                <a:lnTo>
                  <a:pt x="294745" y="270814"/>
                </a:lnTo>
                <a:lnTo>
                  <a:pt x="316684" y="235596"/>
                </a:lnTo>
                <a:lnTo>
                  <a:pt x="329319" y="195209"/>
                </a:lnTo>
                <a:lnTo>
                  <a:pt x="331855" y="166131"/>
                </a:lnTo>
                <a:lnTo>
                  <a:pt x="331501" y="155209"/>
                </a:lnTo>
                <a:lnTo>
                  <a:pt x="323348" y="113607"/>
                </a:lnTo>
                <a:lnTo>
                  <a:pt x="305386" y="76428"/>
                </a:lnTo>
                <a:lnTo>
                  <a:pt x="278910" y="45075"/>
                </a:lnTo>
                <a:lnTo>
                  <a:pt x="245218" y="20951"/>
                </a:lnTo>
                <a:lnTo>
                  <a:pt x="205605" y="5458"/>
                </a:lnTo>
                <a:lnTo>
                  <a:pt x="161369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75984" y="561640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5" y="166131"/>
                </a:moveTo>
                <a:lnTo>
                  <a:pt x="326231" y="209156"/>
                </a:lnTo>
                <a:lnTo>
                  <a:pt x="310332" y="247982"/>
                </a:lnTo>
                <a:lnTo>
                  <a:pt x="285617" y="281153"/>
                </a:lnTo>
                <a:lnTo>
                  <a:pt x="253543" y="307210"/>
                </a:lnTo>
                <a:lnTo>
                  <a:pt x="215570" y="324697"/>
                </a:lnTo>
                <a:lnTo>
                  <a:pt x="173155" y="332155"/>
                </a:lnTo>
                <a:lnTo>
                  <a:pt x="157642" y="331565"/>
                </a:lnTo>
                <a:lnTo>
                  <a:pt x="114039" y="322818"/>
                </a:lnTo>
                <a:lnTo>
                  <a:pt x="75756" y="304661"/>
                </a:lnTo>
                <a:lnTo>
                  <a:pt x="43975" y="278459"/>
                </a:lnTo>
                <a:lnTo>
                  <a:pt x="19877" y="245576"/>
                </a:lnTo>
                <a:lnTo>
                  <a:pt x="4645" y="207377"/>
                </a:lnTo>
                <a:lnTo>
                  <a:pt x="0" y="179630"/>
                </a:lnTo>
                <a:lnTo>
                  <a:pt x="511" y="163522"/>
                </a:lnTo>
                <a:lnTo>
                  <a:pt x="8807" y="118542"/>
                </a:lnTo>
                <a:lnTo>
                  <a:pt x="26238" y="79346"/>
                </a:lnTo>
                <a:lnTo>
                  <a:pt x="51507" y="46914"/>
                </a:lnTo>
                <a:lnTo>
                  <a:pt x="83316" y="22225"/>
                </a:lnTo>
                <a:lnTo>
                  <a:pt x="120369" y="6260"/>
                </a:lnTo>
                <a:lnTo>
                  <a:pt x="161369" y="0"/>
                </a:lnTo>
                <a:lnTo>
                  <a:pt x="176548" y="617"/>
                </a:lnTo>
                <a:lnTo>
                  <a:pt x="219387" y="9577"/>
                </a:lnTo>
                <a:lnTo>
                  <a:pt x="257170" y="28102"/>
                </a:lnTo>
                <a:lnTo>
                  <a:pt x="288601" y="54792"/>
                </a:lnTo>
                <a:lnTo>
                  <a:pt x="312383" y="88243"/>
                </a:lnTo>
                <a:lnTo>
                  <a:pt x="327220" y="127052"/>
                </a:lnTo>
                <a:lnTo>
                  <a:pt x="331855" y="166131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53086" y="5678547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70" y="0"/>
                </a:moveTo>
                <a:lnTo>
                  <a:pt x="12383" y="19643"/>
                </a:lnTo>
                <a:lnTo>
                  <a:pt x="0" y="54182"/>
                </a:lnTo>
                <a:lnTo>
                  <a:pt x="2784" y="69180"/>
                </a:lnTo>
                <a:lnTo>
                  <a:pt x="27204" y="100034"/>
                </a:lnTo>
                <a:lnTo>
                  <a:pt x="59264" y="106857"/>
                </a:lnTo>
                <a:lnTo>
                  <a:pt x="71336" y="104190"/>
                </a:lnTo>
                <a:lnTo>
                  <a:pt x="100090" y="78521"/>
                </a:lnTo>
                <a:lnTo>
                  <a:pt x="105939" y="61416"/>
                </a:lnTo>
                <a:lnTo>
                  <a:pt x="64809" y="61416"/>
                </a:lnTo>
                <a:lnTo>
                  <a:pt x="54149" y="58278"/>
                </a:lnTo>
                <a:lnTo>
                  <a:pt x="48115" y="46211"/>
                </a:lnTo>
                <a:lnTo>
                  <a:pt x="50193" y="35681"/>
                </a:lnTo>
                <a:lnTo>
                  <a:pt x="62389" y="28910"/>
                </a:lnTo>
                <a:lnTo>
                  <a:pt x="101206" y="28910"/>
                </a:lnTo>
                <a:lnTo>
                  <a:pt x="98171" y="23174"/>
                </a:lnTo>
                <a:lnTo>
                  <a:pt x="88723" y="13480"/>
                </a:lnTo>
                <a:lnTo>
                  <a:pt x="78214" y="6394"/>
                </a:lnTo>
                <a:lnTo>
                  <a:pt x="67008" y="1905"/>
                </a:lnTo>
                <a:lnTo>
                  <a:pt x="55470" y="0"/>
                </a:lnTo>
                <a:close/>
              </a:path>
              <a:path w="107315" h="107314">
                <a:moveTo>
                  <a:pt x="101206" y="28910"/>
                </a:moveTo>
                <a:lnTo>
                  <a:pt x="62389" y="28910"/>
                </a:lnTo>
                <a:lnTo>
                  <a:pt x="72830" y="30318"/>
                </a:lnTo>
                <a:lnTo>
                  <a:pt x="77458" y="34232"/>
                </a:lnTo>
                <a:lnTo>
                  <a:pt x="81192" y="45556"/>
                </a:lnTo>
                <a:lnTo>
                  <a:pt x="76593" y="56421"/>
                </a:lnTo>
                <a:lnTo>
                  <a:pt x="64809" y="61416"/>
                </a:lnTo>
                <a:lnTo>
                  <a:pt x="105939" y="61416"/>
                </a:lnTo>
                <a:lnTo>
                  <a:pt x="106974" y="55889"/>
                </a:lnTo>
                <a:lnTo>
                  <a:pt x="106560" y="44482"/>
                </a:lnTo>
                <a:lnTo>
                  <a:pt x="103616" y="33465"/>
                </a:lnTo>
                <a:lnTo>
                  <a:pt x="101206" y="2891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30746" y="5751797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63" y="107966"/>
                </a:moveTo>
                <a:lnTo>
                  <a:pt x="36518" y="107966"/>
                </a:lnTo>
                <a:lnTo>
                  <a:pt x="52806" y="129732"/>
                </a:lnTo>
                <a:lnTo>
                  <a:pt x="55019" y="130052"/>
                </a:lnTo>
                <a:lnTo>
                  <a:pt x="61152" y="125455"/>
                </a:lnTo>
                <a:lnTo>
                  <a:pt x="61472" y="123242"/>
                </a:lnTo>
                <a:lnTo>
                  <a:pt x="55592" y="115397"/>
                </a:lnTo>
                <a:lnTo>
                  <a:pt x="64318" y="108859"/>
                </a:lnTo>
                <a:lnTo>
                  <a:pt x="77831" y="108859"/>
                </a:lnTo>
                <a:lnTo>
                  <a:pt x="77163" y="107966"/>
                </a:lnTo>
                <a:close/>
              </a:path>
              <a:path w="143509" h="130175">
                <a:moveTo>
                  <a:pt x="54614" y="42946"/>
                </a:moveTo>
                <a:lnTo>
                  <a:pt x="48103" y="47817"/>
                </a:lnTo>
                <a:lnTo>
                  <a:pt x="47780" y="50029"/>
                </a:lnTo>
                <a:lnTo>
                  <a:pt x="48947" y="51590"/>
                </a:lnTo>
                <a:lnTo>
                  <a:pt x="50389" y="53495"/>
                </a:lnTo>
                <a:lnTo>
                  <a:pt x="323" y="90976"/>
                </a:lnTo>
                <a:lnTo>
                  <a:pt x="0" y="93189"/>
                </a:lnTo>
                <a:lnTo>
                  <a:pt x="18086" y="117347"/>
                </a:lnTo>
                <a:lnTo>
                  <a:pt x="19254" y="118920"/>
                </a:lnTo>
                <a:lnTo>
                  <a:pt x="21479" y="119228"/>
                </a:lnTo>
                <a:lnTo>
                  <a:pt x="36518" y="107966"/>
                </a:lnTo>
                <a:lnTo>
                  <a:pt x="77163" y="107966"/>
                </a:lnTo>
                <a:lnTo>
                  <a:pt x="62569" y="88477"/>
                </a:lnTo>
                <a:lnTo>
                  <a:pt x="71533" y="81759"/>
                </a:lnTo>
                <a:lnTo>
                  <a:pt x="81382" y="81759"/>
                </a:lnTo>
                <a:lnTo>
                  <a:pt x="82844" y="80677"/>
                </a:lnTo>
                <a:lnTo>
                  <a:pt x="83164" y="78461"/>
                </a:lnTo>
                <a:lnTo>
                  <a:pt x="80570" y="74986"/>
                </a:lnTo>
                <a:lnTo>
                  <a:pt x="118299" y="46744"/>
                </a:lnTo>
                <a:lnTo>
                  <a:pt x="59411" y="46744"/>
                </a:lnTo>
                <a:lnTo>
                  <a:pt x="57997" y="44826"/>
                </a:lnTo>
                <a:lnTo>
                  <a:pt x="56817" y="43257"/>
                </a:lnTo>
                <a:lnTo>
                  <a:pt x="54614" y="42946"/>
                </a:lnTo>
                <a:close/>
              </a:path>
              <a:path w="143509" h="130175">
                <a:moveTo>
                  <a:pt x="77831" y="108859"/>
                </a:moveTo>
                <a:lnTo>
                  <a:pt x="64318" y="108859"/>
                </a:lnTo>
                <a:lnTo>
                  <a:pt x="70201" y="116717"/>
                </a:lnTo>
                <a:lnTo>
                  <a:pt x="72402" y="117027"/>
                </a:lnTo>
                <a:lnTo>
                  <a:pt x="78534" y="112443"/>
                </a:lnTo>
                <a:lnTo>
                  <a:pt x="78854" y="110227"/>
                </a:lnTo>
                <a:lnTo>
                  <a:pt x="77831" y="108859"/>
                </a:lnTo>
                <a:close/>
              </a:path>
              <a:path w="143509" h="130175">
                <a:moveTo>
                  <a:pt x="81382" y="81759"/>
                </a:moveTo>
                <a:lnTo>
                  <a:pt x="71533" y="81759"/>
                </a:lnTo>
                <a:lnTo>
                  <a:pt x="74130" y="85225"/>
                </a:lnTo>
                <a:lnTo>
                  <a:pt x="76343" y="85536"/>
                </a:lnTo>
                <a:lnTo>
                  <a:pt x="81382" y="81759"/>
                </a:lnTo>
                <a:close/>
              </a:path>
              <a:path w="143509" h="130175">
                <a:moveTo>
                  <a:pt x="121825" y="0"/>
                </a:moveTo>
                <a:lnTo>
                  <a:pt x="59411" y="46744"/>
                </a:lnTo>
                <a:lnTo>
                  <a:pt x="118299" y="46744"/>
                </a:lnTo>
                <a:lnTo>
                  <a:pt x="142981" y="28267"/>
                </a:lnTo>
                <a:lnTo>
                  <a:pt x="137528" y="25706"/>
                </a:lnTo>
                <a:lnTo>
                  <a:pt x="128470" y="15444"/>
                </a:lnTo>
                <a:lnTo>
                  <a:pt x="122755" y="5632"/>
                </a:lnTo>
                <a:lnTo>
                  <a:pt x="1218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61752" y="5605698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0" y="326135"/>
                </a:moveTo>
                <a:lnTo>
                  <a:pt x="208451" y="326135"/>
                </a:lnTo>
                <a:lnTo>
                  <a:pt x="202880" y="329183"/>
                </a:lnTo>
                <a:lnTo>
                  <a:pt x="77174" y="329183"/>
                </a:lnTo>
                <a:lnTo>
                  <a:pt x="94939" y="341375"/>
                </a:lnTo>
                <a:lnTo>
                  <a:pt x="106140" y="344423"/>
                </a:lnTo>
                <a:lnTo>
                  <a:pt x="117887" y="347471"/>
                </a:lnTo>
                <a:lnTo>
                  <a:pt x="130347" y="353567"/>
                </a:lnTo>
                <a:lnTo>
                  <a:pt x="143688" y="356615"/>
                </a:lnTo>
                <a:lnTo>
                  <a:pt x="207296" y="356615"/>
                </a:lnTo>
                <a:lnTo>
                  <a:pt x="213785" y="353567"/>
                </a:lnTo>
                <a:lnTo>
                  <a:pt x="220131" y="353567"/>
                </a:lnTo>
                <a:lnTo>
                  <a:pt x="224334" y="350519"/>
                </a:lnTo>
                <a:lnTo>
                  <a:pt x="232692" y="350519"/>
                </a:lnTo>
                <a:lnTo>
                  <a:pt x="236764" y="347471"/>
                </a:lnTo>
                <a:lnTo>
                  <a:pt x="240800" y="347471"/>
                </a:lnTo>
                <a:lnTo>
                  <a:pt x="244826" y="344423"/>
                </a:lnTo>
                <a:lnTo>
                  <a:pt x="248923" y="344423"/>
                </a:lnTo>
                <a:lnTo>
                  <a:pt x="252623" y="341375"/>
                </a:lnTo>
                <a:lnTo>
                  <a:pt x="256482" y="338327"/>
                </a:lnTo>
                <a:lnTo>
                  <a:pt x="260280" y="338327"/>
                </a:lnTo>
                <a:lnTo>
                  <a:pt x="264208" y="335279"/>
                </a:lnTo>
                <a:lnTo>
                  <a:pt x="267711" y="335279"/>
                </a:lnTo>
                <a:lnTo>
                  <a:pt x="278400" y="326135"/>
                </a:lnTo>
                <a:close/>
              </a:path>
              <a:path w="360044" h="356870">
                <a:moveTo>
                  <a:pt x="80652" y="295655"/>
                </a:moveTo>
                <a:lnTo>
                  <a:pt x="49516" y="295655"/>
                </a:lnTo>
                <a:lnTo>
                  <a:pt x="49647" y="298703"/>
                </a:lnTo>
                <a:lnTo>
                  <a:pt x="49279" y="298703"/>
                </a:lnTo>
                <a:lnTo>
                  <a:pt x="43609" y="304799"/>
                </a:lnTo>
                <a:lnTo>
                  <a:pt x="46026" y="304799"/>
                </a:lnTo>
                <a:lnTo>
                  <a:pt x="47301" y="307847"/>
                </a:lnTo>
                <a:lnTo>
                  <a:pt x="55003" y="313943"/>
                </a:lnTo>
                <a:lnTo>
                  <a:pt x="58325" y="316991"/>
                </a:lnTo>
                <a:lnTo>
                  <a:pt x="62102" y="320039"/>
                </a:lnTo>
                <a:lnTo>
                  <a:pt x="65826" y="323087"/>
                </a:lnTo>
                <a:lnTo>
                  <a:pt x="74196" y="329183"/>
                </a:lnTo>
                <a:lnTo>
                  <a:pt x="159002" y="329183"/>
                </a:lnTo>
                <a:lnTo>
                  <a:pt x="146397" y="326135"/>
                </a:lnTo>
                <a:lnTo>
                  <a:pt x="135275" y="323087"/>
                </a:lnTo>
                <a:lnTo>
                  <a:pt x="131514" y="323087"/>
                </a:lnTo>
                <a:lnTo>
                  <a:pt x="128024" y="320039"/>
                </a:lnTo>
                <a:lnTo>
                  <a:pt x="124369" y="320039"/>
                </a:lnTo>
                <a:lnTo>
                  <a:pt x="118916" y="316991"/>
                </a:lnTo>
                <a:lnTo>
                  <a:pt x="113668" y="316991"/>
                </a:lnTo>
                <a:lnTo>
                  <a:pt x="110202" y="313943"/>
                </a:lnTo>
                <a:lnTo>
                  <a:pt x="106618" y="313943"/>
                </a:lnTo>
                <a:lnTo>
                  <a:pt x="103237" y="310895"/>
                </a:lnTo>
                <a:lnTo>
                  <a:pt x="90771" y="304799"/>
                </a:lnTo>
                <a:lnTo>
                  <a:pt x="88449" y="301751"/>
                </a:lnTo>
                <a:lnTo>
                  <a:pt x="83770" y="298703"/>
                </a:lnTo>
                <a:lnTo>
                  <a:pt x="80652" y="295655"/>
                </a:lnTo>
                <a:close/>
              </a:path>
              <a:path w="360044" h="356870">
                <a:moveTo>
                  <a:pt x="327454" y="73151"/>
                </a:moveTo>
                <a:lnTo>
                  <a:pt x="308334" y="73151"/>
                </a:lnTo>
                <a:lnTo>
                  <a:pt x="309785" y="76199"/>
                </a:lnTo>
                <a:lnTo>
                  <a:pt x="311346" y="79247"/>
                </a:lnTo>
                <a:lnTo>
                  <a:pt x="312882" y="82295"/>
                </a:lnTo>
                <a:lnTo>
                  <a:pt x="314680" y="82295"/>
                </a:lnTo>
                <a:lnTo>
                  <a:pt x="316335" y="85343"/>
                </a:lnTo>
                <a:lnTo>
                  <a:pt x="317917" y="88391"/>
                </a:lnTo>
                <a:lnTo>
                  <a:pt x="319572" y="91439"/>
                </a:lnTo>
                <a:lnTo>
                  <a:pt x="336761" y="134111"/>
                </a:lnTo>
                <a:lnTo>
                  <a:pt x="341149" y="173735"/>
                </a:lnTo>
                <a:lnTo>
                  <a:pt x="340252" y="185927"/>
                </a:lnTo>
                <a:lnTo>
                  <a:pt x="330726" y="228599"/>
                </a:lnTo>
                <a:lnTo>
                  <a:pt x="319457" y="249935"/>
                </a:lnTo>
                <a:lnTo>
                  <a:pt x="312272" y="262127"/>
                </a:lnTo>
                <a:lnTo>
                  <a:pt x="304037" y="271271"/>
                </a:lnTo>
                <a:lnTo>
                  <a:pt x="301988" y="274319"/>
                </a:lnTo>
                <a:lnTo>
                  <a:pt x="299391" y="277367"/>
                </a:lnTo>
                <a:lnTo>
                  <a:pt x="297093" y="280415"/>
                </a:lnTo>
                <a:lnTo>
                  <a:pt x="293545" y="283463"/>
                </a:lnTo>
                <a:lnTo>
                  <a:pt x="291759" y="286511"/>
                </a:lnTo>
                <a:lnTo>
                  <a:pt x="290116" y="286511"/>
                </a:lnTo>
                <a:lnTo>
                  <a:pt x="284496" y="292607"/>
                </a:lnTo>
                <a:lnTo>
                  <a:pt x="278686" y="298703"/>
                </a:lnTo>
                <a:lnTo>
                  <a:pt x="273127" y="301751"/>
                </a:lnTo>
                <a:lnTo>
                  <a:pt x="270259" y="301751"/>
                </a:lnTo>
                <a:lnTo>
                  <a:pt x="267674" y="304799"/>
                </a:lnTo>
                <a:lnTo>
                  <a:pt x="264589" y="307847"/>
                </a:lnTo>
                <a:lnTo>
                  <a:pt x="261459" y="307847"/>
                </a:lnTo>
                <a:lnTo>
                  <a:pt x="258326" y="310895"/>
                </a:lnTo>
                <a:lnTo>
                  <a:pt x="255171" y="310895"/>
                </a:lnTo>
                <a:lnTo>
                  <a:pt x="252111" y="313943"/>
                </a:lnTo>
                <a:lnTo>
                  <a:pt x="248661" y="313943"/>
                </a:lnTo>
                <a:lnTo>
                  <a:pt x="245363" y="316991"/>
                </a:lnTo>
                <a:lnTo>
                  <a:pt x="241979" y="316991"/>
                </a:lnTo>
                <a:lnTo>
                  <a:pt x="238788" y="320039"/>
                </a:lnTo>
                <a:lnTo>
                  <a:pt x="235216" y="320039"/>
                </a:lnTo>
                <a:lnTo>
                  <a:pt x="228239" y="323087"/>
                </a:lnTo>
                <a:lnTo>
                  <a:pt x="224715" y="323087"/>
                </a:lnTo>
                <a:lnTo>
                  <a:pt x="221204" y="326135"/>
                </a:lnTo>
                <a:lnTo>
                  <a:pt x="281926" y="326135"/>
                </a:lnTo>
                <a:lnTo>
                  <a:pt x="285270" y="323087"/>
                </a:lnTo>
                <a:lnTo>
                  <a:pt x="288666" y="320039"/>
                </a:lnTo>
                <a:lnTo>
                  <a:pt x="295892" y="313943"/>
                </a:lnTo>
                <a:lnTo>
                  <a:pt x="300748" y="310895"/>
                </a:lnTo>
                <a:lnTo>
                  <a:pt x="306368" y="304799"/>
                </a:lnTo>
                <a:lnTo>
                  <a:pt x="308846" y="301751"/>
                </a:lnTo>
                <a:lnTo>
                  <a:pt x="314726" y="295655"/>
                </a:lnTo>
                <a:lnTo>
                  <a:pt x="317241" y="292607"/>
                </a:lnTo>
                <a:lnTo>
                  <a:pt x="320026" y="289559"/>
                </a:lnTo>
                <a:lnTo>
                  <a:pt x="328601" y="277367"/>
                </a:lnTo>
                <a:lnTo>
                  <a:pt x="335656" y="268223"/>
                </a:lnTo>
                <a:lnTo>
                  <a:pt x="351308" y="231647"/>
                </a:lnTo>
                <a:lnTo>
                  <a:pt x="359847" y="182879"/>
                </a:lnTo>
                <a:lnTo>
                  <a:pt x="359709" y="170687"/>
                </a:lnTo>
                <a:lnTo>
                  <a:pt x="350393" y="118871"/>
                </a:lnTo>
                <a:lnTo>
                  <a:pt x="340425" y="97535"/>
                </a:lnTo>
                <a:lnTo>
                  <a:pt x="335087" y="85343"/>
                </a:lnTo>
                <a:lnTo>
                  <a:pt x="333063" y="82295"/>
                </a:lnTo>
                <a:lnTo>
                  <a:pt x="331158" y="79247"/>
                </a:lnTo>
                <a:lnTo>
                  <a:pt x="329372" y="76199"/>
                </a:lnTo>
                <a:lnTo>
                  <a:pt x="327454" y="73151"/>
                </a:lnTo>
                <a:close/>
              </a:path>
              <a:path w="360044" h="356870">
                <a:moveTo>
                  <a:pt x="209813" y="0"/>
                </a:moveTo>
                <a:lnTo>
                  <a:pt x="148975" y="0"/>
                </a:lnTo>
                <a:lnTo>
                  <a:pt x="133266" y="3047"/>
                </a:lnTo>
                <a:lnTo>
                  <a:pt x="121856" y="6095"/>
                </a:lnTo>
                <a:lnTo>
                  <a:pt x="75881" y="30479"/>
                </a:lnTo>
                <a:lnTo>
                  <a:pt x="64394" y="39623"/>
                </a:lnTo>
                <a:lnTo>
                  <a:pt x="55175" y="48767"/>
                </a:lnTo>
                <a:lnTo>
                  <a:pt x="46364" y="54863"/>
                </a:lnTo>
                <a:lnTo>
                  <a:pt x="38060" y="67055"/>
                </a:lnTo>
                <a:lnTo>
                  <a:pt x="30359" y="76199"/>
                </a:lnTo>
                <a:lnTo>
                  <a:pt x="23360" y="88391"/>
                </a:lnTo>
                <a:lnTo>
                  <a:pt x="17160" y="100583"/>
                </a:lnTo>
                <a:lnTo>
                  <a:pt x="11855" y="109727"/>
                </a:lnTo>
                <a:lnTo>
                  <a:pt x="10499" y="115823"/>
                </a:lnTo>
                <a:lnTo>
                  <a:pt x="7795" y="121919"/>
                </a:lnTo>
                <a:lnTo>
                  <a:pt x="6485" y="128015"/>
                </a:lnTo>
                <a:lnTo>
                  <a:pt x="5735" y="131063"/>
                </a:lnTo>
                <a:lnTo>
                  <a:pt x="4677" y="134111"/>
                </a:lnTo>
                <a:lnTo>
                  <a:pt x="3223" y="140207"/>
                </a:lnTo>
                <a:lnTo>
                  <a:pt x="2294" y="146303"/>
                </a:lnTo>
                <a:lnTo>
                  <a:pt x="1760" y="149351"/>
                </a:lnTo>
                <a:lnTo>
                  <a:pt x="974" y="155447"/>
                </a:lnTo>
                <a:lnTo>
                  <a:pt x="0" y="170687"/>
                </a:lnTo>
                <a:lnTo>
                  <a:pt x="221" y="182879"/>
                </a:lnTo>
                <a:lnTo>
                  <a:pt x="6223" y="222503"/>
                </a:lnTo>
                <a:lnTo>
                  <a:pt x="14808" y="243839"/>
                </a:lnTo>
                <a:lnTo>
                  <a:pt x="20262" y="256031"/>
                </a:lnTo>
                <a:lnTo>
                  <a:pt x="26809" y="268223"/>
                </a:lnTo>
                <a:lnTo>
                  <a:pt x="28464" y="271271"/>
                </a:lnTo>
                <a:lnTo>
                  <a:pt x="30405" y="274319"/>
                </a:lnTo>
                <a:lnTo>
                  <a:pt x="34310" y="277367"/>
                </a:lnTo>
                <a:lnTo>
                  <a:pt x="36895" y="283463"/>
                </a:lnTo>
                <a:lnTo>
                  <a:pt x="39504" y="286511"/>
                </a:lnTo>
                <a:lnTo>
                  <a:pt x="42384" y="289559"/>
                </a:lnTo>
                <a:lnTo>
                  <a:pt x="48693" y="295655"/>
                </a:lnTo>
                <a:lnTo>
                  <a:pt x="77460" y="295655"/>
                </a:lnTo>
                <a:lnTo>
                  <a:pt x="74708" y="292607"/>
                </a:lnTo>
                <a:lnTo>
                  <a:pt x="71476" y="289559"/>
                </a:lnTo>
                <a:lnTo>
                  <a:pt x="58267" y="289559"/>
                </a:lnTo>
                <a:lnTo>
                  <a:pt x="57850" y="286511"/>
                </a:lnTo>
                <a:lnTo>
                  <a:pt x="55683" y="286511"/>
                </a:lnTo>
                <a:lnTo>
                  <a:pt x="51360" y="280415"/>
                </a:lnTo>
                <a:lnTo>
                  <a:pt x="48276" y="277367"/>
                </a:lnTo>
                <a:lnTo>
                  <a:pt x="45969" y="274319"/>
                </a:lnTo>
                <a:lnTo>
                  <a:pt x="43573" y="271271"/>
                </a:lnTo>
                <a:lnTo>
                  <a:pt x="38120" y="265175"/>
                </a:lnTo>
                <a:lnTo>
                  <a:pt x="36514" y="262127"/>
                </a:lnTo>
                <a:lnTo>
                  <a:pt x="18837" y="225551"/>
                </a:lnTo>
                <a:lnTo>
                  <a:pt x="10233" y="185927"/>
                </a:lnTo>
                <a:lnTo>
                  <a:pt x="9747" y="173735"/>
                </a:lnTo>
                <a:lnTo>
                  <a:pt x="10261" y="158495"/>
                </a:lnTo>
                <a:lnTo>
                  <a:pt x="10569" y="155447"/>
                </a:lnTo>
                <a:lnTo>
                  <a:pt x="11331" y="152399"/>
                </a:lnTo>
                <a:lnTo>
                  <a:pt x="11843" y="149351"/>
                </a:lnTo>
                <a:lnTo>
                  <a:pt x="12712" y="143255"/>
                </a:lnTo>
                <a:lnTo>
                  <a:pt x="14129" y="137159"/>
                </a:lnTo>
                <a:lnTo>
                  <a:pt x="15141" y="134111"/>
                </a:lnTo>
                <a:lnTo>
                  <a:pt x="15833" y="128015"/>
                </a:lnTo>
                <a:lnTo>
                  <a:pt x="17083" y="124967"/>
                </a:lnTo>
                <a:lnTo>
                  <a:pt x="18381" y="121919"/>
                </a:lnTo>
                <a:lnTo>
                  <a:pt x="19667" y="118871"/>
                </a:lnTo>
                <a:lnTo>
                  <a:pt x="23651" y="109727"/>
                </a:lnTo>
                <a:lnTo>
                  <a:pt x="29269" y="97535"/>
                </a:lnTo>
                <a:lnTo>
                  <a:pt x="35670" y="85343"/>
                </a:lnTo>
                <a:lnTo>
                  <a:pt x="43003" y="76199"/>
                </a:lnTo>
                <a:lnTo>
                  <a:pt x="47145" y="70103"/>
                </a:lnTo>
                <a:lnTo>
                  <a:pt x="52446" y="64007"/>
                </a:lnTo>
                <a:lnTo>
                  <a:pt x="57255" y="57911"/>
                </a:lnTo>
                <a:lnTo>
                  <a:pt x="58923" y="57911"/>
                </a:lnTo>
                <a:lnTo>
                  <a:pt x="61004" y="54863"/>
                </a:lnTo>
                <a:lnTo>
                  <a:pt x="65171" y="51815"/>
                </a:lnTo>
                <a:lnTo>
                  <a:pt x="67957" y="48767"/>
                </a:lnTo>
                <a:lnTo>
                  <a:pt x="100704" y="27431"/>
                </a:lnTo>
                <a:lnTo>
                  <a:pt x="112278" y="24383"/>
                </a:lnTo>
                <a:lnTo>
                  <a:pt x="124313" y="18287"/>
                </a:lnTo>
                <a:lnTo>
                  <a:pt x="149752" y="12191"/>
                </a:lnTo>
                <a:lnTo>
                  <a:pt x="163116" y="9143"/>
                </a:lnTo>
                <a:lnTo>
                  <a:pt x="238372" y="9143"/>
                </a:lnTo>
                <a:lnTo>
                  <a:pt x="225093" y="3047"/>
                </a:lnTo>
                <a:lnTo>
                  <a:pt x="209813" y="0"/>
                </a:lnTo>
                <a:close/>
              </a:path>
              <a:path w="360044" h="356870">
                <a:moveTo>
                  <a:pt x="67161" y="283463"/>
                </a:moveTo>
                <a:lnTo>
                  <a:pt x="66506" y="283463"/>
                </a:lnTo>
                <a:lnTo>
                  <a:pt x="60111" y="289559"/>
                </a:lnTo>
                <a:lnTo>
                  <a:pt x="71476" y="289559"/>
                </a:lnTo>
                <a:lnTo>
                  <a:pt x="68243" y="286511"/>
                </a:lnTo>
                <a:lnTo>
                  <a:pt x="67161" y="283463"/>
                </a:lnTo>
                <a:close/>
              </a:path>
              <a:path w="360044" h="356870">
                <a:moveTo>
                  <a:pt x="305594" y="48767"/>
                </a:moveTo>
                <a:lnTo>
                  <a:pt x="284877" y="48767"/>
                </a:lnTo>
                <a:lnTo>
                  <a:pt x="286319" y="51815"/>
                </a:lnTo>
                <a:lnTo>
                  <a:pt x="291390" y="54863"/>
                </a:lnTo>
                <a:lnTo>
                  <a:pt x="294819" y="57911"/>
                </a:lnTo>
                <a:lnTo>
                  <a:pt x="298166" y="64007"/>
                </a:lnTo>
                <a:lnTo>
                  <a:pt x="302750" y="67055"/>
                </a:lnTo>
                <a:lnTo>
                  <a:pt x="304012" y="70103"/>
                </a:lnTo>
                <a:lnTo>
                  <a:pt x="305679" y="70103"/>
                </a:lnTo>
                <a:lnTo>
                  <a:pt x="307011" y="73151"/>
                </a:lnTo>
                <a:lnTo>
                  <a:pt x="325312" y="73151"/>
                </a:lnTo>
                <a:lnTo>
                  <a:pt x="323513" y="70103"/>
                </a:lnTo>
                <a:lnTo>
                  <a:pt x="319941" y="64007"/>
                </a:lnTo>
                <a:lnTo>
                  <a:pt x="318371" y="64007"/>
                </a:lnTo>
                <a:lnTo>
                  <a:pt x="316786" y="60959"/>
                </a:lnTo>
                <a:lnTo>
                  <a:pt x="315217" y="57911"/>
                </a:lnTo>
                <a:lnTo>
                  <a:pt x="313882" y="57911"/>
                </a:lnTo>
                <a:lnTo>
                  <a:pt x="308478" y="51815"/>
                </a:lnTo>
                <a:lnTo>
                  <a:pt x="305594" y="48767"/>
                </a:lnTo>
                <a:close/>
              </a:path>
              <a:path w="360044" h="356870">
                <a:moveTo>
                  <a:pt x="295844" y="39623"/>
                </a:moveTo>
                <a:lnTo>
                  <a:pt x="273176" y="39623"/>
                </a:lnTo>
                <a:lnTo>
                  <a:pt x="275413" y="42671"/>
                </a:lnTo>
                <a:lnTo>
                  <a:pt x="279674" y="45719"/>
                </a:lnTo>
                <a:lnTo>
                  <a:pt x="281558" y="45719"/>
                </a:lnTo>
                <a:lnTo>
                  <a:pt x="283414" y="48767"/>
                </a:lnTo>
                <a:lnTo>
                  <a:pt x="305381" y="48767"/>
                </a:lnTo>
                <a:lnTo>
                  <a:pt x="295844" y="39623"/>
                </a:lnTo>
                <a:close/>
              </a:path>
              <a:path w="360044" h="356870">
                <a:moveTo>
                  <a:pt x="292628" y="36575"/>
                </a:moveTo>
                <a:lnTo>
                  <a:pt x="268232" y="36575"/>
                </a:lnTo>
                <a:lnTo>
                  <a:pt x="270890" y="39623"/>
                </a:lnTo>
                <a:lnTo>
                  <a:pt x="294249" y="39623"/>
                </a:lnTo>
                <a:lnTo>
                  <a:pt x="292628" y="36575"/>
                </a:lnTo>
                <a:close/>
              </a:path>
              <a:path w="360044" h="356870">
                <a:moveTo>
                  <a:pt x="238372" y="9143"/>
                </a:moveTo>
                <a:lnTo>
                  <a:pt x="188673" y="9143"/>
                </a:lnTo>
                <a:lnTo>
                  <a:pt x="200727" y="12191"/>
                </a:lnTo>
                <a:lnTo>
                  <a:pt x="212206" y="15239"/>
                </a:lnTo>
                <a:lnTo>
                  <a:pt x="226063" y="18287"/>
                </a:lnTo>
                <a:lnTo>
                  <a:pt x="238569" y="21335"/>
                </a:lnTo>
                <a:lnTo>
                  <a:pt x="249733" y="27431"/>
                </a:lnTo>
                <a:lnTo>
                  <a:pt x="259566" y="33527"/>
                </a:lnTo>
                <a:lnTo>
                  <a:pt x="265507" y="36575"/>
                </a:lnTo>
                <a:lnTo>
                  <a:pt x="290571" y="36575"/>
                </a:lnTo>
                <a:lnTo>
                  <a:pt x="288498" y="33527"/>
                </a:lnTo>
                <a:lnTo>
                  <a:pt x="283819" y="30479"/>
                </a:lnTo>
                <a:lnTo>
                  <a:pt x="281353" y="30479"/>
                </a:lnTo>
                <a:lnTo>
                  <a:pt x="278805" y="27431"/>
                </a:lnTo>
                <a:lnTo>
                  <a:pt x="275901" y="24383"/>
                </a:lnTo>
                <a:lnTo>
                  <a:pt x="272913" y="24383"/>
                </a:lnTo>
                <a:lnTo>
                  <a:pt x="269756" y="21335"/>
                </a:lnTo>
                <a:lnTo>
                  <a:pt x="259965" y="18287"/>
                </a:lnTo>
                <a:lnTo>
                  <a:pt x="249909" y="12191"/>
                </a:lnTo>
                <a:lnTo>
                  <a:pt x="238372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2886026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554502" y="1720450"/>
          <a:ext cx="3933825" cy="3063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564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5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8334">
                <a:tc gridSpan="2">
                  <a:txBody>
                    <a:bodyPr/>
                    <a:lstStyle/>
                    <a:p>
                      <a:pPr marR="1905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31870" indent="-2397125">
                        <a:lnSpc>
                          <a:spcPts val="780"/>
                        </a:lnSpc>
                        <a:tabLst>
                          <a:tab pos="3416300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25730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7759">
                <a:tc>
                  <a:txBody>
                    <a:bodyPr/>
                    <a:lstStyle/>
                    <a:p>
                      <a:pPr marL="87630" marR="40005" algn="just">
                        <a:lnSpc>
                          <a:spcPts val="800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b="1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b="1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Gemcitabina</a:t>
                      </a:r>
                      <a:r>
                        <a:rPr sz="800" b="1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b="1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b="1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versus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Gemcitabina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40005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heterogéne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asociació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Gemcitabina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recaída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loco-regional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recaida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distanci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encontró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combinado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(HR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0.68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0.95)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4111">
                <a:tc>
                  <a:txBody>
                    <a:bodyPr/>
                    <a:lstStyle/>
                    <a:p>
                      <a:pPr marL="87630" marR="55244" algn="just">
                        <a:lnSpc>
                          <a:spcPts val="800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docetaxel,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versus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Carboplatin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b="1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Paclitaxel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55880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comparaciones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recaida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regional,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recaida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distancia,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global.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55244" algn="just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respecta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frecuencia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sistema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nervios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asociados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comparación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combinado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docetaxel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(eventos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sistema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nervios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IC945%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55244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aunqu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combinado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frecuencia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hematológico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(eventos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hematológicos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comparaciones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paclitaxel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estadísticamente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frecuencia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leucopeno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diarre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3-4.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08450" y="228188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3" y="0"/>
                </a:moveTo>
                <a:lnTo>
                  <a:pt x="10027" y="21563"/>
                </a:lnTo>
                <a:lnTo>
                  <a:pt x="0" y="59488"/>
                </a:lnTo>
                <a:lnTo>
                  <a:pt x="0" y="59715"/>
                </a:lnTo>
                <a:lnTo>
                  <a:pt x="11631" y="96075"/>
                </a:lnTo>
                <a:lnTo>
                  <a:pt x="45781" y="115829"/>
                </a:lnTo>
                <a:lnTo>
                  <a:pt x="61604" y="116426"/>
                </a:lnTo>
                <a:lnTo>
                  <a:pt x="73179" y="113499"/>
                </a:lnTo>
                <a:lnTo>
                  <a:pt x="86535" y="107079"/>
                </a:lnTo>
                <a:lnTo>
                  <a:pt x="91459" y="102478"/>
                </a:lnTo>
                <a:lnTo>
                  <a:pt x="43929" y="102478"/>
                </a:lnTo>
                <a:lnTo>
                  <a:pt x="33257" y="96816"/>
                </a:lnTo>
                <a:lnTo>
                  <a:pt x="21613" y="85418"/>
                </a:lnTo>
                <a:lnTo>
                  <a:pt x="17056" y="73757"/>
                </a:lnTo>
                <a:lnTo>
                  <a:pt x="15540" y="59715"/>
                </a:lnTo>
                <a:lnTo>
                  <a:pt x="15657" y="54694"/>
                </a:lnTo>
                <a:lnTo>
                  <a:pt x="41716" y="14016"/>
                </a:lnTo>
                <a:lnTo>
                  <a:pt x="54601" y="12000"/>
                </a:lnTo>
                <a:lnTo>
                  <a:pt x="89860" y="12000"/>
                </a:lnTo>
                <a:lnTo>
                  <a:pt x="81566" y="5772"/>
                </a:lnTo>
                <a:lnTo>
                  <a:pt x="72618" y="2072"/>
                </a:lnTo>
                <a:lnTo>
                  <a:pt x="60639" y="84"/>
                </a:lnTo>
                <a:lnTo>
                  <a:pt x="43573" y="0"/>
                </a:lnTo>
                <a:close/>
              </a:path>
              <a:path w="108585" h="116839">
                <a:moveTo>
                  <a:pt x="89860" y="12000"/>
                </a:moveTo>
                <a:lnTo>
                  <a:pt x="62127" y="12000"/>
                </a:lnTo>
                <a:lnTo>
                  <a:pt x="68890" y="13890"/>
                </a:lnTo>
                <a:lnTo>
                  <a:pt x="77037" y="19152"/>
                </a:lnTo>
                <a:lnTo>
                  <a:pt x="84134" y="26921"/>
                </a:lnTo>
                <a:lnTo>
                  <a:pt x="91217" y="41526"/>
                </a:lnTo>
                <a:lnTo>
                  <a:pt x="92488" y="53064"/>
                </a:lnTo>
                <a:lnTo>
                  <a:pt x="92170" y="71287"/>
                </a:lnTo>
                <a:lnTo>
                  <a:pt x="60992" y="102318"/>
                </a:lnTo>
                <a:lnTo>
                  <a:pt x="43929" y="102478"/>
                </a:lnTo>
                <a:lnTo>
                  <a:pt x="91459" y="102478"/>
                </a:lnTo>
                <a:lnTo>
                  <a:pt x="108045" y="65211"/>
                </a:lnTo>
                <a:lnTo>
                  <a:pt x="108297" y="48471"/>
                </a:lnTo>
                <a:lnTo>
                  <a:pt x="105549" y="36537"/>
                </a:lnTo>
                <a:lnTo>
                  <a:pt x="100049" y="23539"/>
                </a:lnTo>
                <a:lnTo>
                  <a:pt x="92317" y="13845"/>
                </a:lnTo>
                <a:lnTo>
                  <a:pt x="89860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23989" y="229388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9" y="84816"/>
                </a:lnTo>
                <a:lnTo>
                  <a:pt x="28391" y="90477"/>
                </a:lnTo>
                <a:lnTo>
                  <a:pt x="45453" y="90317"/>
                </a:lnTo>
                <a:lnTo>
                  <a:pt x="76631" y="59287"/>
                </a:lnTo>
                <a:lnTo>
                  <a:pt x="76949" y="41063"/>
                </a:lnTo>
                <a:lnTo>
                  <a:pt x="75678" y="29526"/>
                </a:lnTo>
                <a:lnTo>
                  <a:pt x="68595" y="14921"/>
                </a:lnTo>
                <a:lnTo>
                  <a:pt x="61498" y="7151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96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732193" y="228188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4" y="0"/>
                </a:moveTo>
                <a:lnTo>
                  <a:pt x="10027" y="21565"/>
                </a:lnTo>
                <a:lnTo>
                  <a:pt x="0" y="59490"/>
                </a:lnTo>
                <a:lnTo>
                  <a:pt x="0" y="59717"/>
                </a:lnTo>
                <a:lnTo>
                  <a:pt x="11623" y="96079"/>
                </a:lnTo>
                <a:lnTo>
                  <a:pt x="45776" y="115831"/>
                </a:lnTo>
                <a:lnTo>
                  <a:pt x="61601" y="116428"/>
                </a:lnTo>
                <a:lnTo>
                  <a:pt x="73173" y="113501"/>
                </a:lnTo>
                <a:lnTo>
                  <a:pt x="86534" y="107081"/>
                </a:lnTo>
                <a:lnTo>
                  <a:pt x="91459" y="102479"/>
                </a:lnTo>
                <a:lnTo>
                  <a:pt x="43926" y="102479"/>
                </a:lnTo>
                <a:lnTo>
                  <a:pt x="33255" y="96818"/>
                </a:lnTo>
                <a:lnTo>
                  <a:pt x="21610" y="85419"/>
                </a:lnTo>
                <a:lnTo>
                  <a:pt x="17053" y="73759"/>
                </a:lnTo>
                <a:lnTo>
                  <a:pt x="15537" y="59717"/>
                </a:lnTo>
                <a:lnTo>
                  <a:pt x="15655" y="54689"/>
                </a:lnTo>
                <a:lnTo>
                  <a:pt x="41719" y="14017"/>
                </a:lnTo>
                <a:lnTo>
                  <a:pt x="54601" y="12002"/>
                </a:lnTo>
                <a:lnTo>
                  <a:pt x="89858" y="12002"/>
                </a:lnTo>
                <a:lnTo>
                  <a:pt x="81564" y="5775"/>
                </a:lnTo>
                <a:lnTo>
                  <a:pt x="72614" y="2074"/>
                </a:lnTo>
                <a:lnTo>
                  <a:pt x="60638" y="86"/>
                </a:lnTo>
                <a:lnTo>
                  <a:pt x="43574" y="0"/>
                </a:lnTo>
                <a:close/>
              </a:path>
              <a:path w="108585" h="116839">
                <a:moveTo>
                  <a:pt x="89858" y="12002"/>
                </a:moveTo>
                <a:lnTo>
                  <a:pt x="62115" y="12002"/>
                </a:lnTo>
                <a:lnTo>
                  <a:pt x="68887" y="13892"/>
                </a:lnTo>
                <a:lnTo>
                  <a:pt x="77029" y="19155"/>
                </a:lnTo>
                <a:lnTo>
                  <a:pt x="84130" y="26924"/>
                </a:lnTo>
                <a:lnTo>
                  <a:pt x="91214" y="41526"/>
                </a:lnTo>
                <a:lnTo>
                  <a:pt x="92480" y="53064"/>
                </a:lnTo>
                <a:lnTo>
                  <a:pt x="92160" y="71287"/>
                </a:lnTo>
                <a:lnTo>
                  <a:pt x="60989" y="102320"/>
                </a:lnTo>
                <a:lnTo>
                  <a:pt x="43926" y="102479"/>
                </a:lnTo>
                <a:lnTo>
                  <a:pt x="91459" y="102479"/>
                </a:lnTo>
                <a:lnTo>
                  <a:pt x="108042" y="65213"/>
                </a:lnTo>
                <a:lnTo>
                  <a:pt x="108294" y="48473"/>
                </a:lnTo>
                <a:lnTo>
                  <a:pt x="105548" y="36539"/>
                </a:lnTo>
                <a:lnTo>
                  <a:pt x="100048" y="23541"/>
                </a:lnTo>
                <a:lnTo>
                  <a:pt x="92315" y="13847"/>
                </a:lnTo>
                <a:lnTo>
                  <a:pt x="89858" y="1200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747729" y="229388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9" y="84815"/>
                </a:lnTo>
                <a:lnTo>
                  <a:pt x="28391" y="90477"/>
                </a:lnTo>
                <a:lnTo>
                  <a:pt x="45453" y="90317"/>
                </a:lnTo>
                <a:lnTo>
                  <a:pt x="76625" y="59285"/>
                </a:lnTo>
                <a:lnTo>
                  <a:pt x="76944" y="41062"/>
                </a:lnTo>
                <a:lnTo>
                  <a:pt x="75678" y="29524"/>
                </a:lnTo>
                <a:lnTo>
                  <a:pt x="68595" y="14922"/>
                </a:lnTo>
                <a:lnTo>
                  <a:pt x="61493" y="7153"/>
                </a:lnTo>
                <a:lnTo>
                  <a:pt x="53352" y="1889"/>
                </a:lnTo>
                <a:lnTo>
                  <a:pt x="46579" y="0"/>
                </a:lnTo>
                <a:lnTo>
                  <a:pt x="39066" y="0"/>
                </a:lnTo>
                <a:lnTo>
                  <a:pt x="2062" y="2929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55933" y="228188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4" y="0"/>
                </a:moveTo>
                <a:lnTo>
                  <a:pt x="10027" y="21564"/>
                </a:lnTo>
                <a:lnTo>
                  <a:pt x="0" y="59489"/>
                </a:lnTo>
                <a:lnTo>
                  <a:pt x="0" y="59715"/>
                </a:lnTo>
                <a:lnTo>
                  <a:pt x="11624" y="96077"/>
                </a:lnTo>
                <a:lnTo>
                  <a:pt x="45772" y="115831"/>
                </a:lnTo>
                <a:lnTo>
                  <a:pt x="61602" y="116428"/>
                </a:lnTo>
                <a:lnTo>
                  <a:pt x="73174" y="113501"/>
                </a:lnTo>
                <a:lnTo>
                  <a:pt x="86535" y="107081"/>
                </a:lnTo>
                <a:lnTo>
                  <a:pt x="91456" y="102480"/>
                </a:lnTo>
                <a:lnTo>
                  <a:pt x="43927" y="102480"/>
                </a:lnTo>
                <a:lnTo>
                  <a:pt x="33254" y="96818"/>
                </a:lnTo>
                <a:lnTo>
                  <a:pt x="21609" y="85417"/>
                </a:lnTo>
                <a:lnTo>
                  <a:pt x="17047" y="73757"/>
                </a:lnTo>
                <a:lnTo>
                  <a:pt x="15527" y="59715"/>
                </a:lnTo>
                <a:lnTo>
                  <a:pt x="15646" y="54686"/>
                </a:lnTo>
                <a:lnTo>
                  <a:pt x="41716" y="14016"/>
                </a:lnTo>
                <a:lnTo>
                  <a:pt x="54601" y="12001"/>
                </a:lnTo>
                <a:lnTo>
                  <a:pt x="89854" y="12001"/>
                </a:lnTo>
                <a:lnTo>
                  <a:pt x="81562" y="5777"/>
                </a:lnTo>
                <a:lnTo>
                  <a:pt x="72614" y="2075"/>
                </a:lnTo>
                <a:lnTo>
                  <a:pt x="60636" y="86"/>
                </a:lnTo>
                <a:lnTo>
                  <a:pt x="43574" y="0"/>
                </a:lnTo>
                <a:close/>
              </a:path>
              <a:path w="108585" h="116839">
                <a:moveTo>
                  <a:pt x="89854" y="12001"/>
                </a:moveTo>
                <a:lnTo>
                  <a:pt x="62115" y="12001"/>
                </a:lnTo>
                <a:lnTo>
                  <a:pt x="68890" y="13891"/>
                </a:lnTo>
                <a:lnTo>
                  <a:pt x="77029" y="19154"/>
                </a:lnTo>
                <a:lnTo>
                  <a:pt x="84132" y="26923"/>
                </a:lnTo>
                <a:lnTo>
                  <a:pt x="91211" y="41525"/>
                </a:lnTo>
                <a:lnTo>
                  <a:pt x="92480" y="53062"/>
                </a:lnTo>
                <a:lnTo>
                  <a:pt x="92162" y="71284"/>
                </a:lnTo>
                <a:lnTo>
                  <a:pt x="60993" y="102320"/>
                </a:lnTo>
                <a:lnTo>
                  <a:pt x="43927" y="102480"/>
                </a:lnTo>
                <a:lnTo>
                  <a:pt x="91456" y="102480"/>
                </a:lnTo>
                <a:lnTo>
                  <a:pt x="108042" y="65213"/>
                </a:lnTo>
                <a:lnTo>
                  <a:pt x="108297" y="48472"/>
                </a:lnTo>
                <a:lnTo>
                  <a:pt x="105548" y="36538"/>
                </a:lnTo>
                <a:lnTo>
                  <a:pt x="100045" y="23541"/>
                </a:lnTo>
                <a:lnTo>
                  <a:pt x="92314" y="13848"/>
                </a:lnTo>
                <a:lnTo>
                  <a:pt x="89854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71459" y="229388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55"/>
                </a:lnTo>
                <a:lnTo>
                  <a:pt x="6083" y="73415"/>
                </a:lnTo>
                <a:lnTo>
                  <a:pt x="17727" y="84816"/>
                </a:lnTo>
                <a:lnTo>
                  <a:pt x="28400" y="90478"/>
                </a:lnTo>
                <a:lnTo>
                  <a:pt x="45467" y="90318"/>
                </a:lnTo>
                <a:lnTo>
                  <a:pt x="76635" y="59282"/>
                </a:lnTo>
                <a:lnTo>
                  <a:pt x="76954" y="41060"/>
                </a:lnTo>
                <a:lnTo>
                  <a:pt x="75685" y="29523"/>
                </a:lnTo>
                <a:lnTo>
                  <a:pt x="68605" y="14921"/>
                </a:lnTo>
                <a:lnTo>
                  <a:pt x="61503" y="7152"/>
                </a:lnTo>
                <a:lnTo>
                  <a:pt x="53364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6" y="2929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79675" y="228188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1" y="0"/>
                </a:moveTo>
                <a:lnTo>
                  <a:pt x="10023" y="21564"/>
                </a:lnTo>
                <a:lnTo>
                  <a:pt x="0" y="59489"/>
                </a:lnTo>
                <a:lnTo>
                  <a:pt x="0" y="59712"/>
                </a:lnTo>
                <a:lnTo>
                  <a:pt x="11618" y="96074"/>
                </a:lnTo>
                <a:lnTo>
                  <a:pt x="45766" y="115830"/>
                </a:lnTo>
                <a:lnTo>
                  <a:pt x="61593" y="116427"/>
                </a:lnTo>
                <a:lnTo>
                  <a:pt x="73169" y="113500"/>
                </a:lnTo>
                <a:lnTo>
                  <a:pt x="86526" y="107082"/>
                </a:lnTo>
                <a:lnTo>
                  <a:pt x="91451" y="102480"/>
                </a:lnTo>
                <a:lnTo>
                  <a:pt x="43926" y="102480"/>
                </a:lnTo>
                <a:lnTo>
                  <a:pt x="33252" y="96818"/>
                </a:lnTo>
                <a:lnTo>
                  <a:pt x="21606" y="85419"/>
                </a:lnTo>
                <a:lnTo>
                  <a:pt x="17047" y="73758"/>
                </a:lnTo>
                <a:lnTo>
                  <a:pt x="15527" y="59712"/>
                </a:lnTo>
                <a:lnTo>
                  <a:pt x="15645" y="54695"/>
                </a:lnTo>
                <a:lnTo>
                  <a:pt x="41704" y="14017"/>
                </a:lnTo>
                <a:lnTo>
                  <a:pt x="54589" y="12001"/>
                </a:lnTo>
                <a:lnTo>
                  <a:pt x="89848" y="12001"/>
                </a:lnTo>
                <a:lnTo>
                  <a:pt x="81560" y="5776"/>
                </a:lnTo>
                <a:lnTo>
                  <a:pt x="72611" y="2074"/>
                </a:lnTo>
                <a:lnTo>
                  <a:pt x="60634" y="85"/>
                </a:lnTo>
                <a:lnTo>
                  <a:pt x="43571" y="0"/>
                </a:lnTo>
                <a:close/>
              </a:path>
              <a:path w="108585" h="116839">
                <a:moveTo>
                  <a:pt x="89848" y="12001"/>
                </a:moveTo>
                <a:lnTo>
                  <a:pt x="62115" y="12001"/>
                </a:lnTo>
                <a:lnTo>
                  <a:pt x="68878" y="13891"/>
                </a:lnTo>
                <a:lnTo>
                  <a:pt x="77029" y="19153"/>
                </a:lnTo>
                <a:lnTo>
                  <a:pt x="84131" y="26922"/>
                </a:lnTo>
                <a:lnTo>
                  <a:pt x="91210" y="41525"/>
                </a:lnTo>
                <a:lnTo>
                  <a:pt x="92480" y="53062"/>
                </a:lnTo>
                <a:lnTo>
                  <a:pt x="92162" y="71283"/>
                </a:lnTo>
                <a:lnTo>
                  <a:pt x="60993" y="102319"/>
                </a:lnTo>
                <a:lnTo>
                  <a:pt x="43926" y="102480"/>
                </a:lnTo>
                <a:lnTo>
                  <a:pt x="91451" y="102480"/>
                </a:lnTo>
                <a:lnTo>
                  <a:pt x="108033" y="65215"/>
                </a:lnTo>
                <a:lnTo>
                  <a:pt x="108287" y="48476"/>
                </a:lnTo>
                <a:lnTo>
                  <a:pt x="105544" y="36541"/>
                </a:lnTo>
                <a:lnTo>
                  <a:pt x="100039" y="23545"/>
                </a:lnTo>
                <a:lnTo>
                  <a:pt x="92308" y="13849"/>
                </a:lnTo>
                <a:lnTo>
                  <a:pt x="89848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95202" y="229388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57"/>
                </a:lnTo>
                <a:lnTo>
                  <a:pt x="6079" y="73417"/>
                </a:lnTo>
                <a:lnTo>
                  <a:pt x="17726" y="84817"/>
                </a:lnTo>
                <a:lnTo>
                  <a:pt x="28399" y="90478"/>
                </a:lnTo>
                <a:lnTo>
                  <a:pt x="45467" y="90317"/>
                </a:lnTo>
                <a:lnTo>
                  <a:pt x="76635" y="59282"/>
                </a:lnTo>
                <a:lnTo>
                  <a:pt x="76953" y="41060"/>
                </a:lnTo>
                <a:lnTo>
                  <a:pt x="75683" y="29523"/>
                </a:lnTo>
                <a:lnTo>
                  <a:pt x="68605" y="14921"/>
                </a:lnTo>
                <a:lnTo>
                  <a:pt x="61502" y="7152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96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631036" y="2339848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62897" y="230796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890901" y="2829217"/>
            <a:ext cx="8921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7296" y="3302450"/>
            <a:ext cx="3985260" cy="40919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6985" indent="-228600" algn="just">
              <a:lnSpc>
                <a:spcPts val="76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Ferla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Dikshi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Else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Mather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Rebel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Globoca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CancerBas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No11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[Internet].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Rotma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Sedli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Piedmont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Bund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Muderspac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randomized 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postoperativ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irradiatio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poo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prognosti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features: follow-u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Phys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2006;65(1):169-76.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Delgad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Bund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Zain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Sevi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Creasma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Majo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surgical-pathological 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disease-fre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interva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1990;38(3):352-7.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Meta-analysi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Collaboratio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(CCCMAC)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Reducing uncertaintie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abou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effect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individua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data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Cochran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Databas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Sys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(1).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YM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compariso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monthly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fluorouraci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weekl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high-dose rat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brachytherap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2008;108(1):195-200.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Logsdon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P.J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Eifel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FIG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prognostic factor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emphasizin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balanc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betwee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externa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intracavitar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therapy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Phys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1999;4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(4):763-75.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Compariso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carboplatin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cisplatin- base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morbidity risks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Oncologist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2013;18(7):843-9.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River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Candelari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Garz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Dueñas-Gonzále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with gemcitabin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failure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Anticance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Drugs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2004;15(8):761-6.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Sard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Katsumat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Efficac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neoadjuvant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FIG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collaborative 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2013;39(2):115-24.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Q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Responsivenes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neoadjuvan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befor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predicts favorabl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prognosi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2013;139(11):1887-98.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McMeeki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Ramondett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Boardma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trial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cisplatin-containin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double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combination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IVB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recurrent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persisten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study.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2009;27(28):4649-55.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Kitagaw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Katsumat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Shibat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randomized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paclitaxe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carboplatin (TC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paclitaxe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(TP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IVb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persisten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Japan 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(JCOG0505)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2012;30:Abst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5006.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52425" y="287369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76001" y="2952887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40008" y="28574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540856" y="1280952"/>
          <a:ext cx="3947795" cy="1221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15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26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63041">
                <a:tc>
                  <a:txBody>
                    <a:bodyPr/>
                    <a:lstStyle/>
                    <a:p>
                      <a:pPr marL="400050" marR="44450" indent="-36449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4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1.2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105410" algn="just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quimioterapi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combinación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gemcitabin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concurrente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metastásico.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1533">
                <a:tc>
                  <a:txBody>
                    <a:bodyPr/>
                    <a:lstStyle/>
                    <a:p>
                      <a:pPr marL="34925" marR="45720" indent="920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0372">
                <a:tc>
                  <a:txBody>
                    <a:bodyPr/>
                    <a:lstStyle/>
                    <a:p>
                      <a:pPr marL="222885" marR="106045" indent="-11874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9959"/>
            <a:ext cx="3985260" cy="50076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6350" indent="-228600" algn="just">
              <a:lnSpc>
                <a:spcPts val="760"/>
              </a:lnSpc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Tewar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3rd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Penso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Huan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Ramondett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Improve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survival 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bevacizuma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2014;370(8):734-43.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Phippe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Leat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3rd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Havrilesk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Barnet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Bevacizuma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recurrent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persistent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or 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cost-effective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S0090- 8258(14)01416-4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doi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10.1016/j.ygyno.2014.11.003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[Epu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ahea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print]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Duenas-Gonzale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Cetina-Pere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Lopez-Granie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Gonzalez-Encis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Gomez-Gonzalez 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Rivera-Rub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Pathologi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respons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toxicit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assessmen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with 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gemcitabin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Phys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2005;61(3):817-23.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Duenas-Gonzale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Zarb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Alced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Beslij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Casanov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open- label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comparin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gemcitabin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followe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by adjuvan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gemcitabin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IIB 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2011;29(13):1678-85.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Verm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Ary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Gupt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Sharm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Weekl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gemcitabine concomitan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managemen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result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 observationa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2009;20(4):221-6.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Hashem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Akbar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Kalaghch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Esmat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weekl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gemcitabine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Asia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Prev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2013;14(9):5385-9.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Umanzo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Aguilu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Pined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Andrad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Eraz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Flore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cisplatin/ gemcitabin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phase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trial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2006;100(1):70-5.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Zarb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Jaremtchu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Gonzale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Jaze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Keropia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Castagnin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I-II 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weekl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gemcitabin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cervical 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2003;14(8):1285-90.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Pattaranutapor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Thirapakawon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Chansilp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Therasakvichy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Ieumwananontacha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N, Thephamongkho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gemcitabin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2001;81(3):404-7.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Qi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Zhan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Zh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controlle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single- agen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docetaxel/cisplati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high-ris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early-stag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surgery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2013;139(4):703-8.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Sehoul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Runnebau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Fotopoulo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Blohme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Lebe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phase 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adjuvan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high-ris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simultaneou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radiochemotherap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(S-RC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systemi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paclitaxe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carboplati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followe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percutaneou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(PC-R)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a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NOGGO- 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Intergrou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2012;23(9):2259-64.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Gear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Shamseddin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Khali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Abbou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Charafeddin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Seou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randomized 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comparin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weekl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weekl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paclitaxe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with 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2010;5:84.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Vo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FY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Bo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Gietem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Pra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Vrie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EG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Paclitaxe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carboplati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primar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Anticance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2004;24(1):345-8.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Katanyo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Tangjitgamo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Chongthanakor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Tantivatan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Manusirivithay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Rongsriya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weekl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carboplati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 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2011;123(3):571-6.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4121" y="7607693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67980" y="1082223"/>
            <a:ext cx="3945254" cy="609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3520" marR="5080" indent="-211454" algn="just">
              <a:lnSpc>
                <a:spcPct val="100000"/>
              </a:lnSpc>
            </a:pPr>
            <a:r>
              <a:rPr sz="1500" b="1" spc="-300" baseline="-8333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500" b="1" spc="-540" baseline="-5555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500" b="1" baseline="-8333" dirty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sz="1500" b="1" baseline="-8333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500" b="1" spc="75" baseline="-8333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En  mujeres  con  carcinoma  infiltrante  de  cuello  uterino  y  falla renal,</a:t>
            </a:r>
            <a:r>
              <a:rPr sz="1000" spc="9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spc="9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9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spc="9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mejor</a:t>
            </a:r>
            <a:r>
              <a:rPr sz="1000" spc="9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esquem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9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spc="9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quimioterapi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9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concomitante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 </a:t>
            </a:r>
            <a:r>
              <a:rPr sz="1000" spc="-3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la </a:t>
            </a:r>
            <a:r>
              <a:rPr sz="1000" spc="-3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radioterapia </a:t>
            </a:r>
            <a:r>
              <a:rPr sz="1000" spc="-3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(carboplatino, </a:t>
            </a:r>
            <a:r>
              <a:rPr sz="1000" spc="-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5-fluoracilo, </a:t>
            </a:r>
            <a:r>
              <a:rPr sz="1000" spc="-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gemcitabine) </a:t>
            </a:r>
            <a:r>
              <a:rPr sz="1000" spc="-3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como tratamiento</a:t>
            </a:r>
            <a:r>
              <a:rPr sz="1000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intenció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curativa?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945026" y="336434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5" y="21537"/>
                </a:lnTo>
                <a:lnTo>
                  <a:pt x="0" y="59466"/>
                </a:lnTo>
                <a:lnTo>
                  <a:pt x="0" y="59695"/>
                </a:lnTo>
                <a:lnTo>
                  <a:pt x="11605" y="96062"/>
                </a:lnTo>
                <a:lnTo>
                  <a:pt x="45763" y="115808"/>
                </a:lnTo>
                <a:lnTo>
                  <a:pt x="61594" y="116405"/>
                </a:lnTo>
                <a:lnTo>
                  <a:pt x="73164" y="113479"/>
                </a:lnTo>
                <a:lnTo>
                  <a:pt x="86520" y="107059"/>
                </a:lnTo>
                <a:lnTo>
                  <a:pt x="91425" y="102479"/>
                </a:lnTo>
                <a:lnTo>
                  <a:pt x="43907" y="102479"/>
                </a:lnTo>
                <a:lnTo>
                  <a:pt x="33236" y="96803"/>
                </a:lnTo>
                <a:lnTo>
                  <a:pt x="21593" y="85400"/>
                </a:lnTo>
                <a:lnTo>
                  <a:pt x="17034" y="73749"/>
                </a:lnTo>
                <a:lnTo>
                  <a:pt x="15515" y="59695"/>
                </a:lnTo>
                <a:lnTo>
                  <a:pt x="15633" y="54679"/>
                </a:lnTo>
                <a:lnTo>
                  <a:pt x="41699" y="14005"/>
                </a:lnTo>
                <a:lnTo>
                  <a:pt x="54589" y="11979"/>
                </a:lnTo>
                <a:lnTo>
                  <a:pt x="89845" y="11979"/>
                </a:lnTo>
                <a:lnTo>
                  <a:pt x="81562" y="5764"/>
                </a:lnTo>
                <a:lnTo>
                  <a:pt x="72611" y="2065"/>
                </a:lnTo>
                <a:lnTo>
                  <a:pt x="60635" y="84"/>
                </a:lnTo>
                <a:lnTo>
                  <a:pt x="43577" y="0"/>
                </a:lnTo>
                <a:close/>
              </a:path>
              <a:path w="108585" h="116839">
                <a:moveTo>
                  <a:pt x="89845" y="11979"/>
                </a:moveTo>
                <a:lnTo>
                  <a:pt x="62118" y="11979"/>
                </a:lnTo>
                <a:lnTo>
                  <a:pt x="68884" y="13899"/>
                </a:lnTo>
                <a:lnTo>
                  <a:pt x="77020" y="19151"/>
                </a:lnTo>
                <a:lnTo>
                  <a:pt x="84126" y="26918"/>
                </a:lnTo>
                <a:lnTo>
                  <a:pt x="91198" y="41514"/>
                </a:lnTo>
                <a:lnTo>
                  <a:pt x="92476" y="53054"/>
                </a:lnTo>
                <a:lnTo>
                  <a:pt x="92161" y="71281"/>
                </a:lnTo>
                <a:lnTo>
                  <a:pt x="60980" y="102318"/>
                </a:lnTo>
                <a:lnTo>
                  <a:pt x="43907" y="102479"/>
                </a:lnTo>
                <a:lnTo>
                  <a:pt x="91425" y="102479"/>
                </a:lnTo>
                <a:lnTo>
                  <a:pt x="108038" y="65204"/>
                </a:lnTo>
                <a:lnTo>
                  <a:pt x="108293" y="48464"/>
                </a:lnTo>
                <a:lnTo>
                  <a:pt x="105543" y="36523"/>
                </a:lnTo>
                <a:lnTo>
                  <a:pt x="100037" y="23533"/>
                </a:lnTo>
                <a:lnTo>
                  <a:pt x="92316" y="13833"/>
                </a:lnTo>
                <a:lnTo>
                  <a:pt x="89845" y="1197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960540" y="337632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70"/>
                </a:lnTo>
                <a:lnTo>
                  <a:pt x="6079" y="73421"/>
                </a:lnTo>
                <a:lnTo>
                  <a:pt x="17722" y="84824"/>
                </a:lnTo>
                <a:lnTo>
                  <a:pt x="28392" y="90500"/>
                </a:lnTo>
                <a:lnTo>
                  <a:pt x="45465" y="90339"/>
                </a:lnTo>
                <a:lnTo>
                  <a:pt x="76646" y="59302"/>
                </a:lnTo>
                <a:lnTo>
                  <a:pt x="76961" y="41075"/>
                </a:lnTo>
                <a:lnTo>
                  <a:pt x="75684" y="29535"/>
                </a:lnTo>
                <a:lnTo>
                  <a:pt x="68612" y="14939"/>
                </a:lnTo>
                <a:lnTo>
                  <a:pt x="61506" y="7172"/>
                </a:lnTo>
                <a:lnTo>
                  <a:pt x="53370" y="1920"/>
                </a:lnTo>
                <a:lnTo>
                  <a:pt x="46603" y="0"/>
                </a:lnTo>
                <a:lnTo>
                  <a:pt x="39075" y="0"/>
                </a:lnTo>
                <a:lnTo>
                  <a:pt x="2063" y="2930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68744" y="336434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4" y="0"/>
                </a:moveTo>
                <a:lnTo>
                  <a:pt x="10027" y="21541"/>
                </a:lnTo>
                <a:lnTo>
                  <a:pt x="0" y="59464"/>
                </a:lnTo>
                <a:lnTo>
                  <a:pt x="0" y="59687"/>
                </a:lnTo>
                <a:lnTo>
                  <a:pt x="11633" y="96044"/>
                </a:lnTo>
                <a:lnTo>
                  <a:pt x="45779" y="115805"/>
                </a:lnTo>
                <a:lnTo>
                  <a:pt x="61602" y="116404"/>
                </a:lnTo>
                <a:lnTo>
                  <a:pt x="73178" y="113479"/>
                </a:lnTo>
                <a:lnTo>
                  <a:pt x="86537" y="107059"/>
                </a:lnTo>
                <a:lnTo>
                  <a:pt x="91446" y="102476"/>
                </a:lnTo>
                <a:lnTo>
                  <a:pt x="43937" y="102476"/>
                </a:lnTo>
                <a:lnTo>
                  <a:pt x="33266" y="96801"/>
                </a:lnTo>
                <a:lnTo>
                  <a:pt x="21624" y="85397"/>
                </a:lnTo>
                <a:lnTo>
                  <a:pt x="17064" y="73746"/>
                </a:lnTo>
                <a:lnTo>
                  <a:pt x="15545" y="59687"/>
                </a:lnTo>
                <a:lnTo>
                  <a:pt x="15663" y="54687"/>
                </a:lnTo>
                <a:lnTo>
                  <a:pt x="41712" y="14002"/>
                </a:lnTo>
                <a:lnTo>
                  <a:pt x="54589" y="11976"/>
                </a:lnTo>
                <a:lnTo>
                  <a:pt x="89866" y="11976"/>
                </a:lnTo>
                <a:lnTo>
                  <a:pt x="81584" y="5756"/>
                </a:lnTo>
                <a:lnTo>
                  <a:pt x="72634" y="2060"/>
                </a:lnTo>
                <a:lnTo>
                  <a:pt x="60656" y="82"/>
                </a:lnTo>
                <a:lnTo>
                  <a:pt x="43594" y="0"/>
                </a:lnTo>
                <a:close/>
              </a:path>
              <a:path w="108585" h="116839">
                <a:moveTo>
                  <a:pt x="89866" y="11976"/>
                </a:moveTo>
                <a:lnTo>
                  <a:pt x="62118" y="11976"/>
                </a:lnTo>
                <a:lnTo>
                  <a:pt x="68884" y="13896"/>
                </a:lnTo>
                <a:lnTo>
                  <a:pt x="77030" y="19156"/>
                </a:lnTo>
                <a:lnTo>
                  <a:pt x="84136" y="26921"/>
                </a:lnTo>
                <a:lnTo>
                  <a:pt x="91228" y="41512"/>
                </a:lnTo>
                <a:lnTo>
                  <a:pt x="92504" y="53052"/>
                </a:lnTo>
                <a:lnTo>
                  <a:pt x="92185" y="71278"/>
                </a:lnTo>
                <a:lnTo>
                  <a:pt x="60997" y="102315"/>
                </a:lnTo>
                <a:lnTo>
                  <a:pt x="43937" y="102476"/>
                </a:lnTo>
                <a:lnTo>
                  <a:pt x="91446" y="102476"/>
                </a:lnTo>
                <a:lnTo>
                  <a:pt x="108045" y="65204"/>
                </a:lnTo>
                <a:lnTo>
                  <a:pt x="108293" y="48461"/>
                </a:lnTo>
                <a:lnTo>
                  <a:pt x="105550" y="36518"/>
                </a:lnTo>
                <a:lnTo>
                  <a:pt x="100062" y="23524"/>
                </a:lnTo>
                <a:lnTo>
                  <a:pt x="92329" y="13826"/>
                </a:lnTo>
                <a:lnTo>
                  <a:pt x="89866" y="1197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84289" y="337632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70"/>
                </a:lnTo>
                <a:lnTo>
                  <a:pt x="6079" y="73421"/>
                </a:lnTo>
                <a:lnTo>
                  <a:pt x="17722" y="84824"/>
                </a:lnTo>
                <a:lnTo>
                  <a:pt x="28392" y="90500"/>
                </a:lnTo>
                <a:lnTo>
                  <a:pt x="45452" y="90339"/>
                </a:lnTo>
                <a:lnTo>
                  <a:pt x="76640" y="59302"/>
                </a:lnTo>
                <a:lnTo>
                  <a:pt x="76959" y="41075"/>
                </a:lnTo>
                <a:lnTo>
                  <a:pt x="75684" y="29536"/>
                </a:lnTo>
                <a:lnTo>
                  <a:pt x="68591" y="14945"/>
                </a:lnTo>
                <a:lnTo>
                  <a:pt x="61485" y="7179"/>
                </a:lnTo>
                <a:lnTo>
                  <a:pt x="53339" y="1920"/>
                </a:lnTo>
                <a:lnTo>
                  <a:pt x="46573" y="0"/>
                </a:lnTo>
                <a:lnTo>
                  <a:pt x="39044" y="0"/>
                </a:lnTo>
                <a:lnTo>
                  <a:pt x="2059" y="2931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92493" y="336434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6" y="0"/>
                </a:moveTo>
                <a:lnTo>
                  <a:pt x="10015" y="21534"/>
                </a:lnTo>
                <a:lnTo>
                  <a:pt x="0" y="59463"/>
                </a:lnTo>
                <a:lnTo>
                  <a:pt x="0" y="59696"/>
                </a:lnTo>
                <a:lnTo>
                  <a:pt x="11634" y="96057"/>
                </a:lnTo>
                <a:lnTo>
                  <a:pt x="45788" y="115805"/>
                </a:lnTo>
                <a:lnTo>
                  <a:pt x="61601" y="116402"/>
                </a:lnTo>
                <a:lnTo>
                  <a:pt x="73181" y="113476"/>
                </a:lnTo>
                <a:lnTo>
                  <a:pt x="86526" y="107063"/>
                </a:lnTo>
                <a:lnTo>
                  <a:pt x="91436" y="102473"/>
                </a:lnTo>
                <a:lnTo>
                  <a:pt x="43914" y="102473"/>
                </a:lnTo>
                <a:lnTo>
                  <a:pt x="33248" y="96798"/>
                </a:lnTo>
                <a:lnTo>
                  <a:pt x="21602" y="85402"/>
                </a:lnTo>
                <a:lnTo>
                  <a:pt x="17056" y="73749"/>
                </a:lnTo>
                <a:lnTo>
                  <a:pt x="15546" y="59696"/>
                </a:lnTo>
                <a:lnTo>
                  <a:pt x="15662" y="54686"/>
                </a:lnTo>
                <a:lnTo>
                  <a:pt x="41712" y="14001"/>
                </a:lnTo>
                <a:lnTo>
                  <a:pt x="54589" y="11975"/>
                </a:lnTo>
                <a:lnTo>
                  <a:pt x="89865" y="11975"/>
                </a:lnTo>
                <a:lnTo>
                  <a:pt x="81574" y="5749"/>
                </a:lnTo>
                <a:lnTo>
                  <a:pt x="72624" y="2057"/>
                </a:lnTo>
                <a:lnTo>
                  <a:pt x="60644" y="81"/>
                </a:lnTo>
                <a:lnTo>
                  <a:pt x="43576" y="0"/>
                </a:lnTo>
                <a:close/>
              </a:path>
              <a:path w="108585" h="116839">
                <a:moveTo>
                  <a:pt x="89865" y="11975"/>
                </a:moveTo>
                <a:lnTo>
                  <a:pt x="62118" y="11975"/>
                </a:lnTo>
                <a:lnTo>
                  <a:pt x="68884" y="13895"/>
                </a:lnTo>
                <a:lnTo>
                  <a:pt x="77027" y="19153"/>
                </a:lnTo>
                <a:lnTo>
                  <a:pt x="84133" y="26919"/>
                </a:lnTo>
                <a:lnTo>
                  <a:pt x="91221" y="41511"/>
                </a:lnTo>
                <a:lnTo>
                  <a:pt x="92483" y="53052"/>
                </a:lnTo>
                <a:lnTo>
                  <a:pt x="92160" y="71282"/>
                </a:lnTo>
                <a:lnTo>
                  <a:pt x="60975" y="102314"/>
                </a:lnTo>
                <a:lnTo>
                  <a:pt x="43914" y="102473"/>
                </a:lnTo>
                <a:lnTo>
                  <a:pt x="91436" y="102473"/>
                </a:lnTo>
                <a:lnTo>
                  <a:pt x="108038" y="65196"/>
                </a:lnTo>
                <a:lnTo>
                  <a:pt x="108292" y="48454"/>
                </a:lnTo>
                <a:lnTo>
                  <a:pt x="105547" y="36512"/>
                </a:lnTo>
                <a:lnTo>
                  <a:pt x="100057" y="23515"/>
                </a:lnTo>
                <a:lnTo>
                  <a:pt x="92324" y="13821"/>
                </a:lnTo>
                <a:lnTo>
                  <a:pt x="89865" y="11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208038" y="337632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1" y="61774"/>
                </a:lnTo>
                <a:lnTo>
                  <a:pt x="6057" y="73427"/>
                </a:lnTo>
                <a:lnTo>
                  <a:pt x="17704" y="84822"/>
                </a:lnTo>
                <a:lnTo>
                  <a:pt x="28369" y="90497"/>
                </a:lnTo>
                <a:lnTo>
                  <a:pt x="45430" y="90339"/>
                </a:lnTo>
                <a:lnTo>
                  <a:pt x="76615" y="59307"/>
                </a:lnTo>
                <a:lnTo>
                  <a:pt x="76939" y="41077"/>
                </a:lnTo>
                <a:lnTo>
                  <a:pt x="75676" y="29536"/>
                </a:lnTo>
                <a:lnTo>
                  <a:pt x="68588" y="14943"/>
                </a:lnTo>
                <a:lnTo>
                  <a:pt x="61483" y="7177"/>
                </a:lnTo>
                <a:lnTo>
                  <a:pt x="53339" y="1920"/>
                </a:lnTo>
                <a:lnTo>
                  <a:pt x="46573" y="0"/>
                </a:lnTo>
                <a:lnTo>
                  <a:pt x="39044" y="0"/>
                </a:lnTo>
                <a:lnTo>
                  <a:pt x="2050" y="2931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16242" y="336434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5" y="21537"/>
                </a:lnTo>
                <a:lnTo>
                  <a:pt x="0" y="59466"/>
                </a:lnTo>
                <a:lnTo>
                  <a:pt x="0" y="59693"/>
                </a:lnTo>
                <a:lnTo>
                  <a:pt x="11604" y="96061"/>
                </a:lnTo>
                <a:lnTo>
                  <a:pt x="45758" y="115808"/>
                </a:lnTo>
                <a:lnTo>
                  <a:pt x="61586" y="116406"/>
                </a:lnTo>
                <a:lnTo>
                  <a:pt x="73158" y="113480"/>
                </a:lnTo>
                <a:lnTo>
                  <a:pt x="86509" y="107059"/>
                </a:lnTo>
                <a:lnTo>
                  <a:pt x="91420" y="102474"/>
                </a:lnTo>
                <a:lnTo>
                  <a:pt x="43901" y="102474"/>
                </a:lnTo>
                <a:lnTo>
                  <a:pt x="33229" y="96797"/>
                </a:lnTo>
                <a:lnTo>
                  <a:pt x="21593" y="85400"/>
                </a:lnTo>
                <a:lnTo>
                  <a:pt x="17034" y="73749"/>
                </a:lnTo>
                <a:lnTo>
                  <a:pt x="15515" y="59693"/>
                </a:lnTo>
                <a:lnTo>
                  <a:pt x="15633" y="54664"/>
                </a:lnTo>
                <a:lnTo>
                  <a:pt x="41709" y="14001"/>
                </a:lnTo>
                <a:lnTo>
                  <a:pt x="54589" y="11979"/>
                </a:lnTo>
                <a:lnTo>
                  <a:pt x="89835" y="11979"/>
                </a:lnTo>
                <a:lnTo>
                  <a:pt x="81562" y="5764"/>
                </a:lnTo>
                <a:lnTo>
                  <a:pt x="72619" y="2065"/>
                </a:lnTo>
                <a:lnTo>
                  <a:pt x="60648" y="84"/>
                </a:lnTo>
                <a:lnTo>
                  <a:pt x="43577" y="0"/>
                </a:lnTo>
                <a:close/>
              </a:path>
              <a:path w="108585" h="116839">
                <a:moveTo>
                  <a:pt x="89835" y="11979"/>
                </a:moveTo>
                <a:lnTo>
                  <a:pt x="62087" y="11979"/>
                </a:lnTo>
                <a:lnTo>
                  <a:pt x="68884" y="13899"/>
                </a:lnTo>
                <a:lnTo>
                  <a:pt x="76996" y="19156"/>
                </a:lnTo>
                <a:lnTo>
                  <a:pt x="84104" y="26920"/>
                </a:lnTo>
                <a:lnTo>
                  <a:pt x="91198" y="41507"/>
                </a:lnTo>
                <a:lnTo>
                  <a:pt x="92456" y="53047"/>
                </a:lnTo>
                <a:lnTo>
                  <a:pt x="92138" y="71277"/>
                </a:lnTo>
                <a:lnTo>
                  <a:pt x="60962" y="102317"/>
                </a:lnTo>
                <a:lnTo>
                  <a:pt x="43901" y="102474"/>
                </a:lnTo>
                <a:lnTo>
                  <a:pt x="91420" y="102474"/>
                </a:lnTo>
                <a:lnTo>
                  <a:pt x="108038" y="65204"/>
                </a:lnTo>
                <a:lnTo>
                  <a:pt x="108293" y="48464"/>
                </a:lnTo>
                <a:lnTo>
                  <a:pt x="105543" y="36523"/>
                </a:lnTo>
                <a:lnTo>
                  <a:pt x="100036" y="23534"/>
                </a:lnTo>
                <a:lnTo>
                  <a:pt x="92303" y="13833"/>
                </a:lnTo>
                <a:lnTo>
                  <a:pt x="89835" y="1197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31756" y="337632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70"/>
                </a:lnTo>
                <a:lnTo>
                  <a:pt x="6079" y="73421"/>
                </a:lnTo>
                <a:lnTo>
                  <a:pt x="17715" y="84818"/>
                </a:lnTo>
                <a:lnTo>
                  <a:pt x="28387" y="90495"/>
                </a:lnTo>
                <a:lnTo>
                  <a:pt x="45448" y="90338"/>
                </a:lnTo>
                <a:lnTo>
                  <a:pt x="76624" y="59298"/>
                </a:lnTo>
                <a:lnTo>
                  <a:pt x="76942" y="41068"/>
                </a:lnTo>
                <a:lnTo>
                  <a:pt x="75684" y="29528"/>
                </a:lnTo>
                <a:lnTo>
                  <a:pt x="68589" y="14941"/>
                </a:lnTo>
                <a:lnTo>
                  <a:pt x="61482" y="7177"/>
                </a:lnTo>
                <a:lnTo>
                  <a:pt x="53370" y="1920"/>
                </a:lnTo>
                <a:lnTo>
                  <a:pt x="46573" y="0"/>
                </a:lnTo>
                <a:lnTo>
                  <a:pt x="39075" y="0"/>
                </a:lnTo>
                <a:lnTo>
                  <a:pt x="2065" y="2929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67581" y="342228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67581" y="342228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99463" y="339040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64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99463" y="339040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64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626261" y="5333572"/>
            <a:ext cx="2806065" cy="228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carboplatino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concurrente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endParaRPr sz="8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26261" y="5536772"/>
            <a:ext cx="2806065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localment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avanzad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falla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renal;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8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causar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morbilidad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renal.</a:t>
            </a:r>
            <a:endParaRPr sz="8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26261" y="6620543"/>
            <a:ext cx="2806065" cy="431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evalua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posibilida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nefrostomí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metastásico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falla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renal,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morbilidad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renal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durant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enfermedad.</a:t>
            </a:r>
            <a:endParaRPr sz="8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26261" y="5967159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580387" y="5317753"/>
            <a:ext cx="2926080" cy="1889125"/>
          </a:xfrm>
          <a:custGeom>
            <a:avLst/>
            <a:gdLst/>
            <a:ahLst/>
            <a:cxnLst/>
            <a:rect l="l" t="t" r="r" b="b"/>
            <a:pathLst>
              <a:path w="2926079" h="1889125">
                <a:moveTo>
                  <a:pt x="0" y="1888808"/>
                </a:moveTo>
                <a:lnTo>
                  <a:pt x="2925997" y="1888808"/>
                </a:lnTo>
                <a:lnTo>
                  <a:pt x="2925997" y="0"/>
                </a:lnTo>
                <a:lnTo>
                  <a:pt x="0" y="0"/>
                </a:lnTo>
                <a:lnTo>
                  <a:pt x="0" y="1888808"/>
                </a:lnTo>
                <a:close/>
              </a:path>
            </a:pathLst>
          </a:custGeom>
          <a:ln w="650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80269" y="5880801"/>
            <a:ext cx="2926080" cy="0"/>
          </a:xfrm>
          <a:custGeom>
            <a:avLst/>
            <a:gdLst/>
            <a:ahLst/>
            <a:cxnLst/>
            <a:rect l="l" t="t" r="r" b="b"/>
            <a:pathLst>
              <a:path w="2926079">
                <a:moveTo>
                  <a:pt x="2925985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80269" y="6189639"/>
            <a:ext cx="2926080" cy="0"/>
          </a:xfrm>
          <a:custGeom>
            <a:avLst/>
            <a:gdLst/>
            <a:ahLst/>
            <a:cxnLst/>
            <a:rect l="l" t="t" r="r" b="b"/>
            <a:pathLst>
              <a:path w="2926079">
                <a:moveTo>
                  <a:pt x="2925985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580269" y="6519835"/>
            <a:ext cx="2926080" cy="0"/>
          </a:xfrm>
          <a:custGeom>
            <a:avLst/>
            <a:gdLst/>
            <a:ahLst/>
            <a:cxnLst/>
            <a:rect l="l" t="t" r="r" b="b"/>
            <a:pathLst>
              <a:path w="2926079">
                <a:moveTo>
                  <a:pt x="2925985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38979" y="631447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8"/>
                </a:lnTo>
                <a:lnTo>
                  <a:pt x="0" y="59461"/>
                </a:lnTo>
                <a:lnTo>
                  <a:pt x="0" y="59695"/>
                </a:lnTo>
                <a:lnTo>
                  <a:pt x="11621" y="96060"/>
                </a:lnTo>
                <a:lnTo>
                  <a:pt x="45771" y="115810"/>
                </a:lnTo>
                <a:lnTo>
                  <a:pt x="61593" y="116407"/>
                </a:lnTo>
                <a:lnTo>
                  <a:pt x="73166" y="113484"/>
                </a:lnTo>
                <a:lnTo>
                  <a:pt x="86526" y="107072"/>
                </a:lnTo>
                <a:lnTo>
                  <a:pt x="91452" y="102471"/>
                </a:lnTo>
                <a:lnTo>
                  <a:pt x="43924" y="102471"/>
                </a:lnTo>
                <a:lnTo>
                  <a:pt x="33251" y="96806"/>
                </a:lnTo>
                <a:lnTo>
                  <a:pt x="21610" y="85406"/>
                </a:lnTo>
                <a:lnTo>
                  <a:pt x="17053" y="73749"/>
                </a:lnTo>
                <a:lnTo>
                  <a:pt x="15536" y="59695"/>
                </a:lnTo>
                <a:lnTo>
                  <a:pt x="15654" y="54676"/>
                </a:lnTo>
                <a:lnTo>
                  <a:pt x="41712" y="14014"/>
                </a:lnTo>
                <a:lnTo>
                  <a:pt x="54601" y="12001"/>
                </a:lnTo>
                <a:lnTo>
                  <a:pt x="89889" y="12001"/>
                </a:lnTo>
                <a:lnTo>
                  <a:pt x="81576" y="5756"/>
                </a:lnTo>
                <a:lnTo>
                  <a:pt x="72621" y="2067"/>
                </a:lnTo>
                <a:lnTo>
                  <a:pt x="60644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9" y="12001"/>
                </a:moveTo>
                <a:lnTo>
                  <a:pt x="62115" y="12001"/>
                </a:lnTo>
                <a:lnTo>
                  <a:pt x="68887" y="13894"/>
                </a:lnTo>
                <a:lnTo>
                  <a:pt x="77022" y="19151"/>
                </a:lnTo>
                <a:lnTo>
                  <a:pt x="84127" y="26915"/>
                </a:lnTo>
                <a:lnTo>
                  <a:pt x="91211" y="41513"/>
                </a:lnTo>
                <a:lnTo>
                  <a:pt x="92479" y="53050"/>
                </a:lnTo>
                <a:lnTo>
                  <a:pt x="92158" y="71282"/>
                </a:lnTo>
                <a:lnTo>
                  <a:pt x="60990" y="102307"/>
                </a:lnTo>
                <a:lnTo>
                  <a:pt x="43924" y="102471"/>
                </a:lnTo>
                <a:lnTo>
                  <a:pt x="91452" y="102471"/>
                </a:lnTo>
                <a:lnTo>
                  <a:pt x="108040" y="65203"/>
                </a:lnTo>
                <a:lnTo>
                  <a:pt x="108294" y="48464"/>
                </a:lnTo>
                <a:lnTo>
                  <a:pt x="105548" y="36527"/>
                </a:lnTo>
                <a:lnTo>
                  <a:pt x="100049" y="23530"/>
                </a:lnTo>
                <a:lnTo>
                  <a:pt x="92319" y="13826"/>
                </a:lnTo>
                <a:lnTo>
                  <a:pt x="89889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654515" y="632647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8"/>
                </a:lnTo>
                <a:lnTo>
                  <a:pt x="6074" y="73405"/>
                </a:lnTo>
                <a:lnTo>
                  <a:pt x="17716" y="84805"/>
                </a:lnTo>
                <a:lnTo>
                  <a:pt x="28389" y="90470"/>
                </a:lnTo>
                <a:lnTo>
                  <a:pt x="45454" y="90306"/>
                </a:lnTo>
                <a:lnTo>
                  <a:pt x="76623" y="59281"/>
                </a:lnTo>
                <a:lnTo>
                  <a:pt x="76943" y="41048"/>
                </a:lnTo>
                <a:lnTo>
                  <a:pt x="75676" y="29511"/>
                </a:lnTo>
                <a:lnTo>
                  <a:pt x="68591" y="14914"/>
                </a:lnTo>
                <a:lnTo>
                  <a:pt x="61486" y="7150"/>
                </a:lnTo>
                <a:lnTo>
                  <a:pt x="53352" y="1892"/>
                </a:lnTo>
                <a:lnTo>
                  <a:pt x="46579" y="0"/>
                </a:lnTo>
                <a:lnTo>
                  <a:pt x="39066" y="0"/>
                </a:lnTo>
                <a:lnTo>
                  <a:pt x="2060" y="29277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62719" y="631447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6" y="21537"/>
                </a:lnTo>
                <a:lnTo>
                  <a:pt x="0" y="59460"/>
                </a:lnTo>
                <a:lnTo>
                  <a:pt x="0" y="59692"/>
                </a:lnTo>
                <a:lnTo>
                  <a:pt x="11619" y="96057"/>
                </a:lnTo>
                <a:lnTo>
                  <a:pt x="45767" y="115809"/>
                </a:lnTo>
                <a:lnTo>
                  <a:pt x="61594" y="116406"/>
                </a:lnTo>
                <a:lnTo>
                  <a:pt x="73167" y="113483"/>
                </a:lnTo>
                <a:lnTo>
                  <a:pt x="86527" y="107072"/>
                </a:lnTo>
                <a:lnTo>
                  <a:pt x="91452" y="102470"/>
                </a:lnTo>
                <a:lnTo>
                  <a:pt x="43924" y="102470"/>
                </a:lnTo>
                <a:lnTo>
                  <a:pt x="33251" y="96805"/>
                </a:lnTo>
                <a:lnTo>
                  <a:pt x="21606" y="85405"/>
                </a:lnTo>
                <a:lnTo>
                  <a:pt x="17047" y="73748"/>
                </a:lnTo>
                <a:lnTo>
                  <a:pt x="15527" y="59692"/>
                </a:lnTo>
                <a:lnTo>
                  <a:pt x="15645" y="54681"/>
                </a:lnTo>
                <a:lnTo>
                  <a:pt x="41701" y="14015"/>
                </a:lnTo>
                <a:lnTo>
                  <a:pt x="54589" y="12000"/>
                </a:lnTo>
                <a:lnTo>
                  <a:pt x="89886" y="12000"/>
                </a:lnTo>
                <a:lnTo>
                  <a:pt x="81572" y="5757"/>
                </a:lnTo>
                <a:lnTo>
                  <a:pt x="72623" y="2067"/>
                </a:lnTo>
                <a:lnTo>
                  <a:pt x="60645" y="85"/>
                </a:lnTo>
                <a:lnTo>
                  <a:pt x="43583" y="0"/>
                </a:lnTo>
                <a:close/>
              </a:path>
              <a:path w="108585" h="116839">
                <a:moveTo>
                  <a:pt x="89886" y="12000"/>
                </a:moveTo>
                <a:lnTo>
                  <a:pt x="62115" y="12000"/>
                </a:lnTo>
                <a:lnTo>
                  <a:pt x="68878" y="13893"/>
                </a:lnTo>
                <a:lnTo>
                  <a:pt x="77023" y="19151"/>
                </a:lnTo>
                <a:lnTo>
                  <a:pt x="84129" y="26915"/>
                </a:lnTo>
                <a:lnTo>
                  <a:pt x="91213" y="41512"/>
                </a:lnTo>
                <a:lnTo>
                  <a:pt x="92480" y="53049"/>
                </a:lnTo>
                <a:lnTo>
                  <a:pt x="92159" y="71282"/>
                </a:lnTo>
                <a:lnTo>
                  <a:pt x="60990" y="102306"/>
                </a:lnTo>
                <a:lnTo>
                  <a:pt x="43924" y="102470"/>
                </a:lnTo>
                <a:lnTo>
                  <a:pt x="91452" y="102470"/>
                </a:lnTo>
                <a:lnTo>
                  <a:pt x="108033" y="65203"/>
                </a:lnTo>
                <a:lnTo>
                  <a:pt x="108287" y="48464"/>
                </a:lnTo>
                <a:lnTo>
                  <a:pt x="105545" y="36526"/>
                </a:lnTo>
                <a:lnTo>
                  <a:pt x="100046" y="23528"/>
                </a:lnTo>
                <a:lnTo>
                  <a:pt x="92316" y="13825"/>
                </a:lnTo>
                <a:lnTo>
                  <a:pt x="89886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78245" y="632647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20" y="61748"/>
                </a:lnTo>
                <a:lnTo>
                  <a:pt x="6079" y="73405"/>
                </a:lnTo>
                <a:lnTo>
                  <a:pt x="17725" y="84804"/>
                </a:lnTo>
                <a:lnTo>
                  <a:pt x="28398" y="90469"/>
                </a:lnTo>
                <a:lnTo>
                  <a:pt x="45464" y="90306"/>
                </a:lnTo>
                <a:lnTo>
                  <a:pt x="76632" y="59281"/>
                </a:lnTo>
                <a:lnTo>
                  <a:pt x="76953" y="41049"/>
                </a:lnTo>
                <a:lnTo>
                  <a:pt x="75686" y="29512"/>
                </a:lnTo>
                <a:lnTo>
                  <a:pt x="68603" y="14915"/>
                </a:lnTo>
                <a:lnTo>
                  <a:pt x="61497" y="7150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80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86461" y="631447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5" y="0"/>
                </a:moveTo>
                <a:lnTo>
                  <a:pt x="10021" y="21534"/>
                </a:lnTo>
                <a:lnTo>
                  <a:pt x="0" y="59460"/>
                </a:lnTo>
                <a:lnTo>
                  <a:pt x="0" y="59691"/>
                </a:lnTo>
                <a:lnTo>
                  <a:pt x="11617" y="96056"/>
                </a:lnTo>
                <a:lnTo>
                  <a:pt x="45765" y="115809"/>
                </a:lnTo>
                <a:lnTo>
                  <a:pt x="61585" y="116406"/>
                </a:lnTo>
                <a:lnTo>
                  <a:pt x="73162" y="113483"/>
                </a:lnTo>
                <a:lnTo>
                  <a:pt x="86517" y="107073"/>
                </a:lnTo>
                <a:lnTo>
                  <a:pt x="91445" y="102469"/>
                </a:lnTo>
                <a:lnTo>
                  <a:pt x="43916" y="102469"/>
                </a:lnTo>
                <a:lnTo>
                  <a:pt x="33246" y="96803"/>
                </a:lnTo>
                <a:lnTo>
                  <a:pt x="21601" y="85405"/>
                </a:lnTo>
                <a:lnTo>
                  <a:pt x="17043" y="73748"/>
                </a:lnTo>
                <a:lnTo>
                  <a:pt x="15527" y="59691"/>
                </a:lnTo>
                <a:lnTo>
                  <a:pt x="15645" y="54681"/>
                </a:lnTo>
                <a:lnTo>
                  <a:pt x="41700" y="14014"/>
                </a:lnTo>
                <a:lnTo>
                  <a:pt x="54589" y="12000"/>
                </a:lnTo>
                <a:lnTo>
                  <a:pt x="89879" y="12000"/>
                </a:lnTo>
                <a:lnTo>
                  <a:pt x="81567" y="5754"/>
                </a:lnTo>
                <a:lnTo>
                  <a:pt x="72617" y="2065"/>
                </a:lnTo>
                <a:lnTo>
                  <a:pt x="60640" y="84"/>
                </a:lnTo>
                <a:lnTo>
                  <a:pt x="43575" y="0"/>
                </a:lnTo>
                <a:close/>
              </a:path>
              <a:path w="108585" h="116839">
                <a:moveTo>
                  <a:pt x="89879" y="12000"/>
                </a:moveTo>
                <a:lnTo>
                  <a:pt x="62115" y="12000"/>
                </a:lnTo>
                <a:lnTo>
                  <a:pt x="68878" y="13892"/>
                </a:lnTo>
                <a:lnTo>
                  <a:pt x="77018" y="19150"/>
                </a:lnTo>
                <a:lnTo>
                  <a:pt x="84119" y="26914"/>
                </a:lnTo>
                <a:lnTo>
                  <a:pt x="91206" y="41514"/>
                </a:lnTo>
                <a:lnTo>
                  <a:pt x="92475" y="53051"/>
                </a:lnTo>
                <a:lnTo>
                  <a:pt x="92155" y="71285"/>
                </a:lnTo>
                <a:lnTo>
                  <a:pt x="60978" y="102306"/>
                </a:lnTo>
                <a:lnTo>
                  <a:pt x="43916" y="102469"/>
                </a:lnTo>
                <a:lnTo>
                  <a:pt x="91445" y="102469"/>
                </a:lnTo>
                <a:lnTo>
                  <a:pt x="108033" y="65202"/>
                </a:lnTo>
                <a:lnTo>
                  <a:pt x="108287" y="48464"/>
                </a:lnTo>
                <a:lnTo>
                  <a:pt x="105543" y="36526"/>
                </a:lnTo>
                <a:lnTo>
                  <a:pt x="100039" y="23530"/>
                </a:lnTo>
                <a:lnTo>
                  <a:pt x="92309" y="13825"/>
                </a:lnTo>
                <a:lnTo>
                  <a:pt x="89879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901988" y="632647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8"/>
                </a:lnTo>
                <a:lnTo>
                  <a:pt x="6074" y="73405"/>
                </a:lnTo>
                <a:lnTo>
                  <a:pt x="17719" y="84803"/>
                </a:lnTo>
                <a:lnTo>
                  <a:pt x="28389" y="90469"/>
                </a:lnTo>
                <a:lnTo>
                  <a:pt x="45451" y="90306"/>
                </a:lnTo>
                <a:lnTo>
                  <a:pt x="76629" y="59285"/>
                </a:lnTo>
                <a:lnTo>
                  <a:pt x="76949" y="41051"/>
                </a:lnTo>
                <a:lnTo>
                  <a:pt x="75680" y="29514"/>
                </a:lnTo>
                <a:lnTo>
                  <a:pt x="68592" y="14914"/>
                </a:lnTo>
                <a:lnTo>
                  <a:pt x="61492" y="7150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80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10192" y="631447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8"/>
                </a:lnTo>
                <a:lnTo>
                  <a:pt x="0" y="59461"/>
                </a:lnTo>
                <a:lnTo>
                  <a:pt x="0" y="59695"/>
                </a:lnTo>
                <a:lnTo>
                  <a:pt x="11621" y="96060"/>
                </a:lnTo>
                <a:lnTo>
                  <a:pt x="45772" y="115810"/>
                </a:lnTo>
                <a:lnTo>
                  <a:pt x="61594" y="116407"/>
                </a:lnTo>
                <a:lnTo>
                  <a:pt x="73168" y="113483"/>
                </a:lnTo>
                <a:lnTo>
                  <a:pt x="86527" y="107071"/>
                </a:lnTo>
                <a:lnTo>
                  <a:pt x="91454" y="102470"/>
                </a:lnTo>
                <a:lnTo>
                  <a:pt x="43925" y="102470"/>
                </a:lnTo>
                <a:lnTo>
                  <a:pt x="33254" y="96804"/>
                </a:lnTo>
                <a:lnTo>
                  <a:pt x="21610" y="85406"/>
                </a:lnTo>
                <a:lnTo>
                  <a:pt x="17053" y="73749"/>
                </a:lnTo>
                <a:lnTo>
                  <a:pt x="15536" y="59695"/>
                </a:lnTo>
                <a:lnTo>
                  <a:pt x="15654" y="54675"/>
                </a:lnTo>
                <a:lnTo>
                  <a:pt x="41716" y="14014"/>
                </a:lnTo>
                <a:lnTo>
                  <a:pt x="54601" y="12001"/>
                </a:lnTo>
                <a:lnTo>
                  <a:pt x="89889" y="12001"/>
                </a:lnTo>
                <a:lnTo>
                  <a:pt x="81576" y="5756"/>
                </a:lnTo>
                <a:lnTo>
                  <a:pt x="72624" y="2067"/>
                </a:lnTo>
                <a:lnTo>
                  <a:pt x="60649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9" y="12001"/>
                </a:moveTo>
                <a:lnTo>
                  <a:pt x="62115" y="12001"/>
                </a:lnTo>
                <a:lnTo>
                  <a:pt x="68887" y="13894"/>
                </a:lnTo>
                <a:lnTo>
                  <a:pt x="77023" y="19152"/>
                </a:lnTo>
                <a:lnTo>
                  <a:pt x="84128" y="26917"/>
                </a:lnTo>
                <a:lnTo>
                  <a:pt x="91215" y="41513"/>
                </a:lnTo>
                <a:lnTo>
                  <a:pt x="92479" y="53051"/>
                </a:lnTo>
                <a:lnTo>
                  <a:pt x="92158" y="71285"/>
                </a:lnTo>
                <a:lnTo>
                  <a:pt x="60986" y="102307"/>
                </a:lnTo>
                <a:lnTo>
                  <a:pt x="43925" y="102470"/>
                </a:lnTo>
                <a:lnTo>
                  <a:pt x="91454" y="102470"/>
                </a:lnTo>
                <a:lnTo>
                  <a:pt x="108042" y="65203"/>
                </a:lnTo>
                <a:lnTo>
                  <a:pt x="108294" y="48464"/>
                </a:lnTo>
                <a:lnTo>
                  <a:pt x="105548" y="36527"/>
                </a:lnTo>
                <a:lnTo>
                  <a:pt x="100049" y="23530"/>
                </a:lnTo>
                <a:lnTo>
                  <a:pt x="92319" y="13826"/>
                </a:lnTo>
                <a:lnTo>
                  <a:pt x="89889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025728" y="632647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8"/>
                </a:lnTo>
                <a:lnTo>
                  <a:pt x="6074" y="73405"/>
                </a:lnTo>
                <a:lnTo>
                  <a:pt x="17719" y="84803"/>
                </a:lnTo>
                <a:lnTo>
                  <a:pt x="28389" y="90468"/>
                </a:lnTo>
                <a:lnTo>
                  <a:pt x="45451" y="90306"/>
                </a:lnTo>
                <a:lnTo>
                  <a:pt x="76622" y="59284"/>
                </a:lnTo>
                <a:lnTo>
                  <a:pt x="76944" y="41050"/>
                </a:lnTo>
                <a:lnTo>
                  <a:pt x="75679" y="29512"/>
                </a:lnTo>
                <a:lnTo>
                  <a:pt x="68592" y="14915"/>
                </a:lnTo>
                <a:lnTo>
                  <a:pt x="61487" y="7151"/>
                </a:lnTo>
                <a:lnTo>
                  <a:pt x="53352" y="1892"/>
                </a:lnTo>
                <a:lnTo>
                  <a:pt x="46579" y="0"/>
                </a:lnTo>
                <a:lnTo>
                  <a:pt x="39066" y="0"/>
                </a:lnTo>
                <a:lnTo>
                  <a:pt x="2061" y="29276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61565" y="6372412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93426" y="634053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8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64297" y="6525407"/>
            <a:ext cx="995680" cy="685165"/>
          </a:xfrm>
          <a:custGeom>
            <a:avLst/>
            <a:gdLst/>
            <a:ahLst/>
            <a:cxnLst/>
            <a:rect l="l" t="t" r="r" b="b"/>
            <a:pathLst>
              <a:path w="995680" h="685165">
                <a:moveTo>
                  <a:pt x="0" y="684656"/>
                </a:moveTo>
                <a:lnTo>
                  <a:pt x="995397" y="684656"/>
                </a:lnTo>
                <a:lnTo>
                  <a:pt x="995397" y="0"/>
                </a:lnTo>
                <a:lnTo>
                  <a:pt x="0" y="0"/>
                </a:lnTo>
                <a:lnTo>
                  <a:pt x="0" y="68465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591102" y="6936215"/>
            <a:ext cx="93662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177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8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BUEN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64297" y="6207889"/>
            <a:ext cx="995680" cy="301625"/>
          </a:xfrm>
          <a:custGeom>
            <a:avLst/>
            <a:gdLst/>
            <a:ahLst/>
            <a:cxnLst/>
            <a:rect l="l" t="t" r="r" b="b"/>
            <a:pathLst>
              <a:path w="995680" h="301625">
                <a:moveTo>
                  <a:pt x="0" y="301430"/>
                </a:moveTo>
                <a:lnTo>
                  <a:pt x="995397" y="301430"/>
                </a:lnTo>
                <a:lnTo>
                  <a:pt x="995397" y="0"/>
                </a:lnTo>
                <a:lnTo>
                  <a:pt x="0" y="0"/>
                </a:lnTo>
                <a:lnTo>
                  <a:pt x="0" y="30143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64297" y="5885074"/>
            <a:ext cx="995680" cy="305435"/>
          </a:xfrm>
          <a:custGeom>
            <a:avLst/>
            <a:gdLst/>
            <a:ahLst/>
            <a:cxnLst/>
            <a:rect l="l" t="t" r="r" b="b"/>
            <a:pathLst>
              <a:path w="995680" h="305435">
                <a:moveTo>
                  <a:pt x="0" y="304860"/>
                </a:moveTo>
                <a:lnTo>
                  <a:pt x="995397" y="304860"/>
                </a:lnTo>
                <a:lnTo>
                  <a:pt x="995397" y="0"/>
                </a:lnTo>
                <a:lnTo>
                  <a:pt x="0" y="0"/>
                </a:lnTo>
                <a:lnTo>
                  <a:pt x="0" y="30486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64297" y="5312577"/>
            <a:ext cx="995680" cy="554990"/>
          </a:xfrm>
          <a:custGeom>
            <a:avLst/>
            <a:gdLst/>
            <a:ahLst/>
            <a:cxnLst/>
            <a:rect l="l" t="t" r="r" b="b"/>
            <a:pathLst>
              <a:path w="995680" h="554989">
                <a:moveTo>
                  <a:pt x="0" y="554879"/>
                </a:moveTo>
                <a:lnTo>
                  <a:pt x="995397" y="554879"/>
                </a:lnTo>
                <a:lnTo>
                  <a:pt x="995397" y="0"/>
                </a:lnTo>
                <a:lnTo>
                  <a:pt x="0" y="0"/>
                </a:lnTo>
                <a:lnTo>
                  <a:pt x="0" y="55487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87840" y="5564306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3380" marR="5080" indent="-36131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12.1</a:t>
            </a:r>
            <a:endParaRPr sz="8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87936" y="5913707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080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56206" y="6228568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96259" y="519902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0" y="0"/>
                </a:moveTo>
                <a:lnTo>
                  <a:pt x="120362" y="6263"/>
                </a:lnTo>
                <a:lnTo>
                  <a:pt x="83311" y="22231"/>
                </a:lnTo>
                <a:lnTo>
                  <a:pt x="51504" y="46923"/>
                </a:lnTo>
                <a:lnTo>
                  <a:pt x="26237" y="79357"/>
                </a:lnTo>
                <a:lnTo>
                  <a:pt x="8807" y="118555"/>
                </a:lnTo>
                <a:lnTo>
                  <a:pt x="511" y="163533"/>
                </a:lnTo>
                <a:lnTo>
                  <a:pt x="0" y="179642"/>
                </a:lnTo>
                <a:lnTo>
                  <a:pt x="1742" y="193708"/>
                </a:lnTo>
                <a:lnTo>
                  <a:pt x="13756" y="233375"/>
                </a:lnTo>
                <a:lnTo>
                  <a:pt x="35029" y="268181"/>
                </a:lnTo>
                <a:lnTo>
                  <a:pt x="64381" y="296763"/>
                </a:lnTo>
                <a:lnTo>
                  <a:pt x="100628" y="317754"/>
                </a:lnTo>
                <a:lnTo>
                  <a:pt x="142590" y="329791"/>
                </a:lnTo>
                <a:lnTo>
                  <a:pt x="173155" y="332166"/>
                </a:lnTo>
                <a:lnTo>
                  <a:pt x="187697" y="330885"/>
                </a:lnTo>
                <a:lnTo>
                  <a:pt x="228795" y="319921"/>
                </a:lnTo>
                <a:lnTo>
                  <a:pt x="264965" y="299414"/>
                </a:lnTo>
                <a:lnTo>
                  <a:pt x="294748" y="270823"/>
                </a:lnTo>
                <a:lnTo>
                  <a:pt x="316687" y="235605"/>
                </a:lnTo>
                <a:lnTo>
                  <a:pt x="329323" y="195220"/>
                </a:lnTo>
                <a:lnTo>
                  <a:pt x="331858" y="166146"/>
                </a:lnTo>
                <a:lnTo>
                  <a:pt x="331503" y="155202"/>
                </a:lnTo>
                <a:lnTo>
                  <a:pt x="323346" y="113603"/>
                </a:lnTo>
                <a:lnTo>
                  <a:pt x="305381" y="76426"/>
                </a:lnTo>
                <a:lnTo>
                  <a:pt x="278904" y="45074"/>
                </a:lnTo>
                <a:lnTo>
                  <a:pt x="245211" y="20950"/>
                </a:lnTo>
                <a:lnTo>
                  <a:pt x="205598" y="5458"/>
                </a:lnTo>
                <a:lnTo>
                  <a:pt x="161360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96259" y="519902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8" y="166146"/>
                </a:moveTo>
                <a:lnTo>
                  <a:pt x="326234" y="209166"/>
                </a:lnTo>
                <a:lnTo>
                  <a:pt x="310335" y="247991"/>
                </a:lnTo>
                <a:lnTo>
                  <a:pt x="285620" y="281162"/>
                </a:lnTo>
                <a:lnTo>
                  <a:pt x="253546" y="307220"/>
                </a:lnTo>
                <a:lnTo>
                  <a:pt x="215571" y="324708"/>
                </a:lnTo>
                <a:lnTo>
                  <a:pt x="173155" y="332166"/>
                </a:lnTo>
                <a:lnTo>
                  <a:pt x="157643" y="331577"/>
                </a:lnTo>
                <a:lnTo>
                  <a:pt x="114039" y="322829"/>
                </a:lnTo>
                <a:lnTo>
                  <a:pt x="75755" y="304670"/>
                </a:lnTo>
                <a:lnTo>
                  <a:pt x="43974" y="278467"/>
                </a:lnTo>
                <a:lnTo>
                  <a:pt x="19877" y="245584"/>
                </a:lnTo>
                <a:lnTo>
                  <a:pt x="4645" y="207386"/>
                </a:lnTo>
                <a:lnTo>
                  <a:pt x="0" y="179642"/>
                </a:lnTo>
                <a:lnTo>
                  <a:pt x="511" y="163533"/>
                </a:lnTo>
                <a:lnTo>
                  <a:pt x="8807" y="118555"/>
                </a:lnTo>
                <a:lnTo>
                  <a:pt x="26237" y="79357"/>
                </a:lnTo>
                <a:lnTo>
                  <a:pt x="51504" y="46923"/>
                </a:lnTo>
                <a:lnTo>
                  <a:pt x="83311" y="22231"/>
                </a:lnTo>
                <a:lnTo>
                  <a:pt x="120362" y="6263"/>
                </a:lnTo>
                <a:lnTo>
                  <a:pt x="161360" y="0"/>
                </a:lnTo>
                <a:lnTo>
                  <a:pt x="176540" y="617"/>
                </a:lnTo>
                <a:lnTo>
                  <a:pt x="219380" y="9576"/>
                </a:lnTo>
                <a:lnTo>
                  <a:pt x="257164" y="28102"/>
                </a:lnTo>
                <a:lnTo>
                  <a:pt x="288595" y="54791"/>
                </a:lnTo>
                <a:lnTo>
                  <a:pt x="312379" y="88240"/>
                </a:lnTo>
                <a:lnTo>
                  <a:pt x="327219" y="127047"/>
                </a:lnTo>
                <a:lnTo>
                  <a:pt x="331858" y="166146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073362" y="5261162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74" y="0"/>
                </a:moveTo>
                <a:lnTo>
                  <a:pt x="12388" y="19638"/>
                </a:lnTo>
                <a:lnTo>
                  <a:pt x="0" y="54179"/>
                </a:lnTo>
                <a:lnTo>
                  <a:pt x="2786" y="69178"/>
                </a:lnTo>
                <a:lnTo>
                  <a:pt x="27201" y="100036"/>
                </a:lnTo>
                <a:lnTo>
                  <a:pt x="59264" y="106867"/>
                </a:lnTo>
                <a:lnTo>
                  <a:pt x="71334" y="104199"/>
                </a:lnTo>
                <a:lnTo>
                  <a:pt x="100090" y="78527"/>
                </a:lnTo>
                <a:lnTo>
                  <a:pt x="105940" y="61418"/>
                </a:lnTo>
                <a:lnTo>
                  <a:pt x="64814" y="61418"/>
                </a:lnTo>
                <a:lnTo>
                  <a:pt x="54149" y="58284"/>
                </a:lnTo>
                <a:lnTo>
                  <a:pt x="48115" y="46218"/>
                </a:lnTo>
                <a:lnTo>
                  <a:pt x="50195" y="35695"/>
                </a:lnTo>
                <a:lnTo>
                  <a:pt x="62387" y="28914"/>
                </a:lnTo>
                <a:lnTo>
                  <a:pt x="101206" y="28914"/>
                </a:lnTo>
                <a:lnTo>
                  <a:pt x="98174" y="23180"/>
                </a:lnTo>
                <a:lnTo>
                  <a:pt x="88726" y="13485"/>
                </a:lnTo>
                <a:lnTo>
                  <a:pt x="78217" y="6398"/>
                </a:lnTo>
                <a:lnTo>
                  <a:pt x="67012" y="1907"/>
                </a:lnTo>
                <a:lnTo>
                  <a:pt x="55474" y="0"/>
                </a:lnTo>
                <a:close/>
              </a:path>
              <a:path w="107315" h="107314">
                <a:moveTo>
                  <a:pt x="101206" y="28914"/>
                </a:moveTo>
                <a:lnTo>
                  <a:pt x="62387" y="28914"/>
                </a:lnTo>
                <a:lnTo>
                  <a:pt x="72827" y="30317"/>
                </a:lnTo>
                <a:lnTo>
                  <a:pt x="77458" y="34233"/>
                </a:lnTo>
                <a:lnTo>
                  <a:pt x="81192" y="45558"/>
                </a:lnTo>
                <a:lnTo>
                  <a:pt x="76598" y="56425"/>
                </a:lnTo>
                <a:lnTo>
                  <a:pt x="64814" y="61418"/>
                </a:lnTo>
                <a:lnTo>
                  <a:pt x="105940" y="61418"/>
                </a:lnTo>
                <a:lnTo>
                  <a:pt x="106975" y="55897"/>
                </a:lnTo>
                <a:lnTo>
                  <a:pt x="106561" y="44491"/>
                </a:lnTo>
                <a:lnTo>
                  <a:pt x="103618" y="33473"/>
                </a:lnTo>
                <a:lnTo>
                  <a:pt x="101206" y="2891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951024" y="5334425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71" y="107966"/>
                </a:moveTo>
                <a:lnTo>
                  <a:pt x="36515" y="107966"/>
                </a:lnTo>
                <a:lnTo>
                  <a:pt x="52803" y="129728"/>
                </a:lnTo>
                <a:lnTo>
                  <a:pt x="55016" y="130052"/>
                </a:lnTo>
                <a:lnTo>
                  <a:pt x="61148" y="125443"/>
                </a:lnTo>
                <a:lnTo>
                  <a:pt x="61472" y="123239"/>
                </a:lnTo>
                <a:lnTo>
                  <a:pt x="55589" y="115394"/>
                </a:lnTo>
                <a:lnTo>
                  <a:pt x="64315" y="108847"/>
                </a:lnTo>
                <a:lnTo>
                  <a:pt x="77831" y="108847"/>
                </a:lnTo>
                <a:lnTo>
                  <a:pt x="77171" y="107966"/>
                </a:lnTo>
                <a:close/>
              </a:path>
              <a:path w="143509" h="130175">
                <a:moveTo>
                  <a:pt x="54614" y="42934"/>
                </a:moveTo>
                <a:lnTo>
                  <a:pt x="48100" y="47813"/>
                </a:lnTo>
                <a:lnTo>
                  <a:pt x="47777" y="50017"/>
                </a:lnTo>
                <a:lnTo>
                  <a:pt x="48944" y="51587"/>
                </a:lnTo>
                <a:lnTo>
                  <a:pt x="50386" y="53492"/>
                </a:lnTo>
                <a:lnTo>
                  <a:pt x="320" y="90961"/>
                </a:lnTo>
                <a:lnTo>
                  <a:pt x="0" y="93177"/>
                </a:lnTo>
                <a:lnTo>
                  <a:pt x="19251" y="118905"/>
                </a:lnTo>
                <a:lnTo>
                  <a:pt x="21479" y="119228"/>
                </a:lnTo>
                <a:lnTo>
                  <a:pt x="36515" y="107966"/>
                </a:lnTo>
                <a:lnTo>
                  <a:pt x="77171" y="107966"/>
                </a:lnTo>
                <a:lnTo>
                  <a:pt x="62566" y="88462"/>
                </a:lnTo>
                <a:lnTo>
                  <a:pt x="71530" y="81747"/>
                </a:lnTo>
                <a:lnTo>
                  <a:pt x="81393" y="81747"/>
                </a:lnTo>
                <a:lnTo>
                  <a:pt x="82841" y="80662"/>
                </a:lnTo>
                <a:lnTo>
                  <a:pt x="83164" y="78461"/>
                </a:lnTo>
                <a:lnTo>
                  <a:pt x="81997" y="76901"/>
                </a:lnTo>
                <a:lnTo>
                  <a:pt x="80567" y="74971"/>
                </a:lnTo>
                <a:lnTo>
                  <a:pt x="118293" y="46731"/>
                </a:lnTo>
                <a:lnTo>
                  <a:pt x="59411" y="46731"/>
                </a:lnTo>
                <a:lnTo>
                  <a:pt x="57994" y="44814"/>
                </a:lnTo>
                <a:lnTo>
                  <a:pt x="56814" y="43254"/>
                </a:lnTo>
                <a:lnTo>
                  <a:pt x="54614" y="42934"/>
                </a:lnTo>
                <a:close/>
              </a:path>
              <a:path w="143509" h="130175">
                <a:moveTo>
                  <a:pt x="77831" y="108847"/>
                </a:moveTo>
                <a:lnTo>
                  <a:pt x="64315" y="108847"/>
                </a:lnTo>
                <a:lnTo>
                  <a:pt x="70198" y="116717"/>
                </a:lnTo>
                <a:lnTo>
                  <a:pt x="72402" y="117012"/>
                </a:lnTo>
                <a:lnTo>
                  <a:pt x="78531" y="112428"/>
                </a:lnTo>
                <a:lnTo>
                  <a:pt x="78854" y="110215"/>
                </a:lnTo>
                <a:lnTo>
                  <a:pt x="77831" y="108847"/>
                </a:lnTo>
                <a:close/>
              </a:path>
              <a:path w="143509" h="130175">
                <a:moveTo>
                  <a:pt x="81393" y="81747"/>
                </a:moveTo>
                <a:lnTo>
                  <a:pt x="71530" y="81747"/>
                </a:lnTo>
                <a:lnTo>
                  <a:pt x="74127" y="85212"/>
                </a:lnTo>
                <a:lnTo>
                  <a:pt x="76343" y="85532"/>
                </a:lnTo>
                <a:lnTo>
                  <a:pt x="81393" y="81747"/>
                </a:lnTo>
                <a:close/>
              </a:path>
              <a:path w="143509" h="130175">
                <a:moveTo>
                  <a:pt x="121822" y="0"/>
                </a:moveTo>
                <a:lnTo>
                  <a:pt x="59411" y="46731"/>
                </a:lnTo>
                <a:lnTo>
                  <a:pt x="118293" y="46731"/>
                </a:lnTo>
                <a:lnTo>
                  <a:pt x="142981" y="28251"/>
                </a:lnTo>
                <a:lnTo>
                  <a:pt x="137528" y="25703"/>
                </a:lnTo>
                <a:lnTo>
                  <a:pt x="128454" y="15441"/>
                </a:lnTo>
                <a:lnTo>
                  <a:pt x="122739" y="5617"/>
                </a:lnTo>
                <a:lnTo>
                  <a:pt x="12182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82029" y="5188314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52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8" y="341375"/>
                </a:lnTo>
                <a:lnTo>
                  <a:pt x="106138" y="344423"/>
                </a:lnTo>
                <a:lnTo>
                  <a:pt x="117885" y="347471"/>
                </a:lnTo>
                <a:lnTo>
                  <a:pt x="130345" y="353567"/>
                </a:lnTo>
                <a:lnTo>
                  <a:pt x="143687" y="356615"/>
                </a:lnTo>
                <a:lnTo>
                  <a:pt x="207297" y="356615"/>
                </a:lnTo>
                <a:lnTo>
                  <a:pt x="213786" y="353567"/>
                </a:lnTo>
                <a:lnTo>
                  <a:pt x="220132" y="353567"/>
                </a:lnTo>
                <a:lnTo>
                  <a:pt x="224333" y="350519"/>
                </a:lnTo>
                <a:lnTo>
                  <a:pt x="232693" y="350519"/>
                </a:lnTo>
                <a:lnTo>
                  <a:pt x="236765" y="347471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4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210" y="335279"/>
                </a:lnTo>
                <a:lnTo>
                  <a:pt x="267709" y="335279"/>
                </a:lnTo>
                <a:lnTo>
                  <a:pt x="274865" y="329183"/>
                </a:lnTo>
                <a:lnTo>
                  <a:pt x="278401" y="326135"/>
                </a:lnTo>
                <a:close/>
              </a:path>
              <a:path w="360044" h="356870">
                <a:moveTo>
                  <a:pt x="93269" y="304799"/>
                </a:moveTo>
                <a:lnTo>
                  <a:pt x="45384" y="304799"/>
                </a:lnTo>
                <a:lnTo>
                  <a:pt x="47299" y="307847"/>
                </a:lnTo>
                <a:lnTo>
                  <a:pt x="55004" y="313943"/>
                </a:lnTo>
                <a:lnTo>
                  <a:pt x="58326" y="316991"/>
                </a:lnTo>
                <a:lnTo>
                  <a:pt x="65827" y="323087"/>
                </a:lnTo>
                <a:lnTo>
                  <a:pt x="71411" y="326135"/>
                </a:lnTo>
                <a:lnTo>
                  <a:pt x="74197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6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70" y="320039"/>
                </a:lnTo>
                <a:lnTo>
                  <a:pt x="118917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36" y="310895"/>
                </a:lnTo>
                <a:lnTo>
                  <a:pt x="93269" y="304799"/>
                </a:lnTo>
                <a:close/>
              </a:path>
              <a:path w="360044" h="356870">
                <a:moveTo>
                  <a:pt x="308844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91" y="307847"/>
                </a:lnTo>
                <a:lnTo>
                  <a:pt x="261457" y="307847"/>
                </a:lnTo>
                <a:lnTo>
                  <a:pt x="258327" y="310895"/>
                </a:lnTo>
                <a:lnTo>
                  <a:pt x="255172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80" y="316991"/>
                </a:lnTo>
                <a:lnTo>
                  <a:pt x="238789" y="320039"/>
                </a:lnTo>
                <a:lnTo>
                  <a:pt x="235217" y="320039"/>
                </a:lnTo>
                <a:lnTo>
                  <a:pt x="228240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25" y="326135"/>
                </a:lnTo>
                <a:lnTo>
                  <a:pt x="285271" y="323087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9" y="304799"/>
                </a:lnTo>
                <a:lnTo>
                  <a:pt x="308844" y="301751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15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611" y="304799"/>
                </a:lnTo>
                <a:lnTo>
                  <a:pt x="90769" y="304799"/>
                </a:lnTo>
                <a:lnTo>
                  <a:pt x="88447" y="301751"/>
                </a:lnTo>
                <a:lnTo>
                  <a:pt x="83768" y="298703"/>
                </a:lnTo>
                <a:lnTo>
                  <a:pt x="80650" y="295655"/>
                </a:lnTo>
                <a:close/>
              </a:path>
              <a:path w="360044" h="356870">
                <a:moveTo>
                  <a:pt x="327456" y="73151"/>
                </a:moveTo>
                <a:lnTo>
                  <a:pt x="308332" y="73151"/>
                </a:lnTo>
                <a:lnTo>
                  <a:pt x="309786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78" y="82295"/>
                </a:lnTo>
                <a:lnTo>
                  <a:pt x="316333" y="85343"/>
                </a:lnTo>
                <a:lnTo>
                  <a:pt x="317918" y="88391"/>
                </a:lnTo>
                <a:lnTo>
                  <a:pt x="319573" y="91439"/>
                </a:lnTo>
                <a:lnTo>
                  <a:pt x="336758" y="134111"/>
                </a:lnTo>
                <a:lnTo>
                  <a:pt x="341147" y="173735"/>
                </a:lnTo>
                <a:lnTo>
                  <a:pt x="340250" y="185927"/>
                </a:lnTo>
                <a:lnTo>
                  <a:pt x="330724" y="228599"/>
                </a:lnTo>
                <a:lnTo>
                  <a:pt x="319456" y="249935"/>
                </a:lnTo>
                <a:lnTo>
                  <a:pt x="312270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90" y="277367"/>
                </a:lnTo>
                <a:lnTo>
                  <a:pt x="297094" y="280415"/>
                </a:lnTo>
                <a:lnTo>
                  <a:pt x="291760" y="286511"/>
                </a:lnTo>
                <a:lnTo>
                  <a:pt x="290118" y="286511"/>
                </a:lnTo>
                <a:lnTo>
                  <a:pt x="284497" y="292607"/>
                </a:lnTo>
                <a:lnTo>
                  <a:pt x="278688" y="298703"/>
                </a:lnTo>
                <a:lnTo>
                  <a:pt x="273125" y="301751"/>
                </a:lnTo>
                <a:lnTo>
                  <a:pt x="310810" y="301751"/>
                </a:lnTo>
                <a:lnTo>
                  <a:pt x="314727" y="295655"/>
                </a:lnTo>
                <a:lnTo>
                  <a:pt x="317239" y="292607"/>
                </a:lnTo>
                <a:lnTo>
                  <a:pt x="320025" y="289559"/>
                </a:lnTo>
                <a:lnTo>
                  <a:pt x="328594" y="277367"/>
                </a:lnTo>
                <a:lnTo>
                  <a:pt x="346984" y="243839"/>
                </a:lnTo>
                <a:lnTo>
                  <a:pt x="359081" y="195071"/>
                </a:lnTo>
                <a:lnTo>
                  <a:pt x="359845" y="182879"/>
                </a:lnTo>
                <a:lnTo>
                  <a:pt x="359707" y="170687"/>
                </a:lnTo>
                <a:lnTo>
                  <a:pt x="350393" y="118871"/>
                </a:lnTo>
                <a:lnTo>
                  <a:pt x="340424" y="97535"/>
                </a:lnTo>
                <a:lnTo>
                  <a:pt x="335085" y="85343"/>
                </a:lnTo>
                <a:lnTo>
                  <a:pt x="331156" y="79247"/>
                </a:lnTo>
                <a:lnTo>
                  <a:pt x="329370" y="76199"/>
                </a:lnTo>
                <a:lnTo>
                  <a:pt x="327456" y="73151"/>
                </a:lnTo>
                <a:close/>
              </a:path>
              <a:path w="360044" h="356870">
                <a:moveTo>
                  <a:pt x="209814" y="0"/>
                </a:moveTo>
                <a:lnTo>
                  <a:pt x="148977" y="0"/>
                </a:lnTo>
                <a:lnTo>
                  <a:pt x="133270" y="3047"/>
                </a:lnTo>
                <a:lnTo>
                  <a:pt x="121859" y="6095"/>
                </a:lnTo>
                <a:lnTo>
                  <a:pt x="75881" y="30479"/>
                </a:lnTo>
                <a:lnTo>
                  <a:pt x="64393" y="39623"/>
                </a:lnTo>
                <a:lnTo>
                  <a:pt x="55174" y="48767"/>
                </a:lnTo>
                <a:lnTo>
                  <a:pt x="46364" y="54863"/>
                </a:lnTo>
                <a:lnTo>
                  <a:pt x="38060" y="67055"/>
                </a:lnTo>
                <a:lnTo>
                  <a:pt x="30360" y="76199"/>
                </a:lnTo>
                <a:lnTo>
                  <a:pt x="23361" y="88391"/>
                </a:lnTo>
                <a:lnTo>
                  <a:pt x="17161" y="100583"/>
                </a:lnTo>
                <a:lnTo>
                  <a:pt x="11856" y="109727"/>
                </a:lnTo>
                <a:lnTo>
                  <a:pt x="10497" y="115823"/>
                </a:lnTo>
                <a:lnTo>
                  <a:pt x="7797" y="121919"/>
                </a:lnTo>
                <a:lnTo>
                  <a:pt x="6486" y="128015"/>
                </a:lnTo>
                <a:lnTo>
                  <a:pt x="5736" y="131063"/>
                </a:lnTo>
                <a:lnTo>
                  <a:pt x="4675" y="134111"/>
                </a:lnTo>
                <a:lnTo>
                  <a:pt x="3225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6221" y="222503"/>
                </a:lnTo>
                <a:lnTo>
                  <a:pt x="14807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0404" y="274319"/>
                </a:lnTo>
                <a:lnTo>
                  <a:pt x="34311" y="277367"/>
                </a:lnTo>
                <a:lnTo>
                  <a:pt x="39502" y="286511"/>
                </a:lnTo>
                <a:lnTo>
                  <a:pt x="42382" y="289559"/>
                </a:lnTo>
                <a:lnTo>
                  <a:pt x="46585" y="292607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9" y="292607"/>
                </a:lnTo>
                <a:lnTo>
                  <a:pt x="72554" y="289559"/>
                </a:lnTo>
                <a:lnTo>
                  <a:pt x="58265" y="289559"/>
                </a:lnTo>
                <a:lnTo>
                  <a:pt x="57848" y="286511"/>
                </a:lnTo>
                <a:lnTo>
                  <a:pt x="55681" y="286511"/>
                </a:lnTo>
                <a:lnTo>
                  <a:pt x="51359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9929" y="268223"/>
                </a:lnTo>
                <a:lnTo>
                  <a:pt x="38121" y="265175"/>
                </a:lnTo>
                <a:lnTo>
                  <a:pt x="36512" y="262127"/>
                </a:lnTo>
                <a:lnTo>
                  <a:pt x="27599" y="246887"/>
                </a:lnTo>
                <a:lnTo>
                  <a:pt x="22999" y="237743"/>
                </a:lnTo>
                <a:lnTo>
                  <a:pt x="11633" y="198119"/>
                </a:lnTo>
                <a:lnTo>
                  <a:pt x="9746" y="170687"/>
                </a:lnTo>
                <a:lnTo>
                  <a:pt x="10259" y="158495"/>
                </a:lnTo>
                <a:lnTo>
                  <a:pt x="10570" y="155447"/>
                </a:lnTo>
                <a:lnTo>
                  <a:pt x="11332" y="152399"/>
                </a:lnTo>
                <a:lnTo>
                  <a:pt x="11844" y="149351"/>
                </a:lnTo>
                <a:lnTo>
                  <a:pt x="12713" y="143255"/>
                </a:lnTo>
                <a:lnTo>
                  <a:pt x="14130" y="137159"/>
                </a:lnTo>
                <a:lnTo>
                  <a:pt x="15142" y="134111"/>
                </a:lnTo>
                <a:lnTo>
                  <a:pt x="15831" y="128015"/>
                </a:lnTo>
                <a:lnTo>
                  <a:pt x="17081" y="124967"/>
                </a:lnTo>
                <a:lnTo>
                  <a:pt x="18379" y="121919"/>
                </a:lnTo>
                <a:lnTo>
                  <a:pt x="19665" y="118871"/>
                </a:lnTo>
                <a:lnTo>
                  <a:pt x="23645" y="109727"/>
                </a:lnTo>
                <a:lnTo>
                  <a:pt x="29264" y="97535"/>
                </a:lnTo>
                <a:lnTo>
                  <a:pt x="35667" y="85343"/>
                </a:lnTo>
                <a:lnTo>
                  <a:pt x="43001" y="76199"/>
                </a:lnTo>
                <a:lnTo>
                  <a:pt x="47146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1005" y="54863"/>
                </a:lnTo>
                <a:lnTo>
                  <a:pt x="65172" y="51815"/>
                </a:lnTo>
                <a:lnTo>
                  <a:pt x="67958" y="48767"/>
                </a:lnTo>
                <a:lnTo>
                  <a:pt x="100704" y="27431"/>
                </a:lnTo>
                <a:lnTo>
                  <a:pt x="112277" y="24383"/>
                </a:lnTo>
                <a:lnTo>
                  <a:pt x="124312" y="18287"/>
                </a:lnTo>
                <a:lnTo>
                  <a:pt x="149747" y="12191"/>
                </a:lnTo>
                <a:lnTo>
                  <a:pt x="163111" y="9143"/>
                </a:lnTo>
                <a:lnTo>
                  <a:pt x="238372" y="9143"/>
                </a:lnTo>
                <a:lnTo>
                  <a:pt x="225094" y="3047"/>
                </a:lnTo>
                <a:lnTo>
                  <a:pt x="209814" y="0"/>
                </a:lnTo>
                <a:close/>
              </a:path>
              <a:path w="360044" h="356870">
                <a:moveTo>
                  <a:pt x="67159" y="283463"/>
                </a:moveTo>
                <a:lnTo>
                  <a:pt x="66504" y="283463"/>
                </a:lnTo>
                <a:lnTo>
                  <a:pt x="60112" y="289559"/>
                </a:lnTo>
                <a:lnTo>
                  <a:pt x="72554" y="289559"/>
                </a:lnTo>
                <a:lnTo>
                  <a:pt x="70399" y="286511"/>
                </a:lnTo>
                <a:lnTo>
                  <a:pt x="68244" y="286511"/>
                </a:lnTo>
                <a:lnTo>
                  <a:pt x="67159" y="283463"/>
                </a:lnTo>
                <a:close/>
              </a:path>
              <a:path w="360044" h="356870">
                <a:moveTo>
                  <a:pt x="315215" y="57911"/>
                </a:moveTo>
                <a:lnTo>
                  <a:pt x="294818" y="57911"/>
                </a:lnTo>
                <a:lnTo>
                  <a:pt x="295461" y="60959"/>
                </a:lnTo>
                <a:lnTo>
                  <a:pt x="302748" y="67055"/>
                </a:lnTo>
                <a:lnTo>
                  <a:pt x="304010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25310" y="73151"/>
                </a:lnTo>
                <a:lnTo>
                  <a:pt x="323514" y="70103"/>
                </a:lnTo>
                <a:lnTo>
                  <a:pt x="321655" y="67055"/>
                </a:lnTo>
                <a:lnTo>
                  <a:pt x="319942" y="64007"/>
                </a:lnTo>
                <a:lnTo>
                  <a:pt x="316788" y="60959"/>
                </a:lnTo>
                <a:lnTo>
                  <a:pt x="315215" y="57911"/>
                </a:lnTo>
                <a:close/>
              </a:path>
              <a:path w="360044" h="356870">
                <a:moveTo>
                  <a:pt x="305595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1389" y="54863"/>
                </a:lnTo>
                <a:lnTo>
                  <a:pt x="294318" y="57911"/>
                </a:lnTo>
                <a:lnTo>
                  <a:pt x="313880" y="57911"/>
                </a:lnTo>
                <a:lnTo>
                  <a:pt x="305595" y="48767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7627" y="42671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92629" y="36575"/>
                </a:move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9" y="36575"/>
                </a:lnTo>
                <a:close/>
              </a:path>
              <a:path w="360044" h="356870">
                <a:moveTo>
                  <a:pt x="238372" y="9143"/>
                </a:moveTo>
                <a:lnTo>
                  <a:pt x="188670" y="9143"/>
                </a:lnTo>
                <a:lnTo>
                  <a:pt x="200725" y="12191"/>
                </a:lnTo>
                <a:lnTo>
                  <a:pt x="212204" y="15239"/>
                </a:lnTo>
                <a:lnTo>
                  <a:pt x="226061" y="18287"/>
                </a:lnTo>
                <a:lnTo>
                  <a:pt x="238567" y="21335"/>
                </a:lnTo>
                <a:lnTo>
                  <a:pt x="249731" y="27431"/>
                </a:lnTo>
                <a:lnTo>
                  <a:pt x="259564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8496" y="33527"/>
                </a:lnTo>
                <a:lnTo>
                  <a:pt x="286247" y="33527"/>
                </a:lnTo>
                <a:lnTo>
                  <a:pt x="283817" y="30479"/>
                </a:lnTo>
                <a:lnTo>
                  <a:pt x="281355" y="30479"/>
                </a:lnTo>
                <a:lnTo>
                  <a:pt x="278806" y="27431"/>
                </a:lnTo>
                <a:lnTo>
                  <a:pt x="275899" y="24383"/>
                </a:lnTo>
                <a:lnTo>
                  <a:pt x="272912" y="24383"/>
                </a:lnTo>
                <a:lnTo>
                  <a:pt x="269757" y="21335"/>
                </a:lnTo>
                <a:lnTo>
                  <a:pt x="259966" y="18287"/>
                </a:lnTo>
                <a:lnTo>
                  <a:pt x="249910" y="12191"/>
                </a:lnTo>
                <a:lnTo>
                  <a:pt x="238372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907607" y="656896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40">
                <a:moveTo>
                  <a:pt x="161360" y="0"/>
                </a:moveTo>
                <a:lnTo>
                  <a:pt x="120362" y="6263"/>
                </a:lnTo>
                <a:lnTo>
                  <a:pt x="83311" y="22231"/>
                </a:lnTo>
                <a:lnTo>
                  <a:pt x="51504" y="46923"/>
                </a:lnTo>
                <a:lnTo>
                  <a:pt x="26237" y="79358"/>
                </a:lnTo>
                <a:lnTo>
                  <a:pt x="8807" y="118555"/>
                </a:lnTo>
                <a:lnTo>
                  <a:pt x="511" y="163534"/>
                </a:lnTo>
                <a:lnTo>
                  <a:pt x="0" y="179642"/>
                </a:lnTo>
                <a:lnTo>
                  <a:pt x="1742" y="193710"/>
                </a:lnTo>
                <a:lnTo>
                  <a:pt x="13756" y="233379"/>
                </a:lnTo>
                <a:lnTo>
                  <a:pt x="35029" y="268186"/>
                </a:lnTo>
                <a:lnTo>
                  <a:pt x="64380" y="296766"/>
                </a:lnTo>
                <a:lnTo>
                  <a:pt x="100627" y="317756"/>
                </a:lnTo>
                <a:lnTo>
                  <a:pt x="142589" y="329791"/>
                </a:lnTo>
                <a:lnTo>
                  <a:pt x="173154" y="332167"/>
                </a:lnTo>
                <a:lnTo>
                  <a:pt x="187697" y="330885"/>
                </a:lnTo>
                <a:lnTo>
                  <a:pt x="228797" y="319923"/>
                </a:lnTo>
                <a:lnTo>
                  <a:pt x="264966" y="299419"/>
                </a:lnTo>
                <a:lnTo>
                  <a:pt x="294749" y="270829"/>
                </a:lnTo>
                <a:lnTo>
                  <a:pt x="316686" y="235611"/>
                </a:lnTo>
                <a:lnTo>
                  <a:pt x="329320" y="195224"/>
                </a:lnTo>
                <a:lnTo>
                  <a:pt x="331855" y="166146"/>
                </a:lnTo>
                <a:lnTo>
                  <a:pt x="331500" y="155205"/>
                </a:lnTo>
                <a:lnTo>
                  <a:pt x="323345" y="113605"/>
                </a:lnTo>
                <a:lnTo>
                  <a:pt x="305382" y="76427"/>
                </a:lnTo>
                <a:lnTo>
                  <a:pt x="278907" y="45075"/>
                </a:lnTo>
                <a:lnTo>
                  <a:pt x="245215" y="20951"/>
                </a:lnTo>
                <a:lnTo>
                  <a:pt x="205601" y="5458"/>
                </a:lnTo>
                <a:lnTo>
                  <a:pt x="161360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907607" y="656896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40">
                <a:moveTo>
                  <a:pt x="331855" y="166146"/>
                </a:moveTo>
                <a:lnTo>
                  <a:pt x="326232" y="209171"/>
                </a:lnTo>
                <a:lnTo>
                  <a:pt x="310335" y="247997"/>
                </a:lnTo>
                <a:lnTo>
                  <a:pt x="285621" y="281167"/>
                </a:lnTo>
                <a:lnTo>
                  <a:pt x="253548" y="307224"/>
                </a:lnTo>
                <a:lnTo>
                  <a:pt x="215573" y="324710"/>
                </a:lnTo>
                <a:lnTo>
                  <a:pt x="173154" y="332167"/>
                </a:lnTo>
                <a:lnTo>
                  <a:pt x="157641" y="331577"/>
                </a:lnTo>
                <a:lnTo>
                  <a:pt x="114038" y="322830"/>
                </a:lnTo>
                <a:lnTo>
                  <a:pt x="75755" y="304673"/>
                </a:lnTo>
                <a:lnTo>
                  <a:pt x="43973" y="278472"/>
                </a:lnTo>
                <a:lnTo>
                  <a:pt x="19876" y="245589"/>
                </a:lnTo>
                <a:lnTo>
                  <a:pt x="4645" y="207389"/>
                </a:lnTo>
                <a:lnTo>
                  <a:pt x="0" y="179642"/>
                </a:lnTo>
                <a:lnTo>
                  <a:pt x="511" y="163534"/>
                </a:lnTo>
                <a:lnTo>
                  <a:pt x="8807" y="118555"/>
                </a:lnTo>
                <a:lnTo>
                  <a:pt x="26237" y="79358"/>
                </a:lnTo>
                <a:lnTo>
                  <a:pt x="51504" y="46923"/>
                </a:lnTo>
                <a:lnTo>
                  <a:pt x="83311" y="22231"/>
                </a:lnTo>
                <a:lnTo>
                  <a:pt x="120362" y="6263"/>
                </a:lnTo>
                <a:lnTo>
                  <a:pt x="161360" y="0"/>
                </a:lnTo>
                <a:lnTo>
                  <a:pt x="176541" y="617"/>
                </a:lnTo>
                <a:lnTo>
                  <a:pt x="219384" y="9577"/>
                </a:lnTo>
                <a:lnTo>
                  <a:pt x="257168" y="28102"/>
                </a:lnTo>
                <a:lnTo>
                  <a:pt x="288598" y="54791"/>
                </a:lnTo>
                <a:lnTo>
                  <a:pt x="312380" y="88241"/>
                </a:lnTo>
                <a:lnTo>
                  <a:pt x="327217" y="127049"/>
                </a:lnTo>
                <a:lnTo>
                  <a:pt x="331855" y="166146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971348" y="6770591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43" y="37874"/>
                </a:moveTo>
                <a:lnTo>
                  <a:pt x="0" y="11871"/>
                </a:lnTo>
                <a:lnTo>
                  <a:pt x="109654" y="0"/>
                </a:lnTo>
                <a:lnTo>
                  <a:pt x="200107" y="21479"/>
                </a:lnTo>
                <a:lnTo>
                  <a:pt x="42443" y="37874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81050" y="6651432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5" y="61819"/>
                </a:moveTo>
                <a:lnTo>
                  <a:pt x="17681" y="62700"/>
                </a:lnTo>
                <a:lnTo>
                  <a:pt x="0" y="86154"/>
                </a:lnTo>
                <a:lnTo>
                  <a:pt x="3941" y="87904"/>
                </a:lnTo>
                <a:lnTo>
                  <a:pt x="77772" y="142518"/>
                </a:lnTo>
                <a:lnTo>
                  <a:pt x="84012" y="141936"/>
                </a:lnTo>
                <a:lnTo>
                  <a:pt x="124199" y="98764"/>
                </a:lnTo>
                <a:lnTo>
                  <a:pt x="73913" y="98764"/>
                </a:lnTo>
                <a:lnTo>
                  <a:pt x="23585" y="61819"/>
                </a:lnTo>
                <a:close/>
              </a:path>
              <a:path w="208915" h="142875">
                <a:moveTo>
                  <a:pt x="197583" y="0"/>
                </a:moveTo>
                <a:lnTo>
                  <a:pt x="191667" y="216"/>
                </a:lnTo>
                <a:lnTo>
                  <a:pt x="188177" y="3989"/>
                </a:lnTo>
                <a:lnTo>
                  <a:pt x="83631" y="94405"/>
                </a:lnTo>
                <a:lnTo>
                  <a:pt x="80153" y="98169"/>
                </a:lnTo>
                <a:lnTo>
                  <a:pt x="73913" y="98764"/>
                </a:lnTo>
                <a:lnTo>
                  <a:pt x="124199" y="98764"/>
                </a:lnTo>
                <a:lnTo>
                  <a:pt x="205051" y="11942"/>
                </a:lnTo>
                <a:lnTo>
                  <a:pt x="208599" y="9515"/>
                </a:lnTo>
                <a:lnTo>
                  <a:pt x="204834" y="6013"/>
                </a:lnTo>
                <a:lnTo>
                  <a:pt x="201347" y="3489"/>
                </a:lnTo>
                <a:lnTo>
                  <a:pt x="1975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93382" y="6558270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393" y="326135"/>
                </a:moveTo>
                <a:lnTo>
                  <a:pt x="208444" y="326135"/>
                </a:lnTo>
                <a:lnTo>
                  <a:pt x="202872" y="329183"/>
                </a:lnTo>
                <a:lnTo>
                  <a:pt x="77167" y="329183"/>
                </a:lnTo>
                <a:lnTo>
                  <a:pt x="94933" y="341375"/>
                </a:lnTo>
                <a:lnTo>
                  <a:pt x="106131" y="344423"/>
                </a:lnTo>
                <a:lnTo>
                  <a:pt x="117878" y="347471"/>
                </a:lnTo>
                <a:lnTo>
                  <a:pt x="130339" y="353567"/>
                </a:lnTo>
                <a:lnTo>
                  <a:pt x="143684" y="356615"/>
                </a:lnTo>
                <a:lnTo>
                  <a:pt x="207289" y="356615"/>
                </a:lnTo>
                <a:lnTo>
                  <a:pt x="213778" y="353567"/>
                </a:lnTo>
                <a:lnTo>
                  <a:pt x="220136" y="353567"/>
                </a:lnTo>
                <a:lnTo>
                  <a:pt x="224339" y="350519"/>
                </a:lnTo>
                <a:lnTo>
                  <a:pt x="232685" y="350519"/>
                </a:lnTo>
                <a:lnTo>
                  <a:pt x="236757" y="347471"/>
                </a:lnTo>
                <a:lnTo>
                  <a:pt x="240793" y="347471"/>
                </a:lnTo>
                <a:lnTo>
                  <a:pt x="244819" y="344423"/>
                </a:lnTo>
                <a:lnTo>
                  <a:pt x="248925" y="344423"/>
                </a:lnTo>
                <a:lnTo>
                  <a:pt x="252616" y="341375"/>
                </a:lnTo>
                <a:lnTo>
                  <a:pt x="256475" y="338327"/>
                </a:lnTo>
                <a:lnTo>
                  <a:pt x="260272" y="338327"/>
                </a:lnTo>
                <a:lnTo>
                  <a:pt x="264201" y="335279"/>
                </a:lnTo>
                <a:lnTo>
                  <a:pt x="267703" y="335279"/>
                </a:lnTo>
                <a:lnTo>
                  <a:pt x="278393" y="326135"/>
                </a:lnTo>
                <a:close/>
              </a:path>
              <a:path w="360044" h="356870">
                <a:moveTo>
                  <a:pt x="80645" y="295655"/>
                </a:moveTo>
                <a:lnTo>
                  <a:pt x="49509" y="295655"/>
                </a:lnTo>
                <a:lnTo>
                  <a:pt x="49653" y="298703"/>
                </a:lnTo>
                <a:lnTo>
                  <a:pt x="49281" y="298703"/>
                </a:lnTo>
                <a:lnTo>
                  <a:pt x="43602" y="304799"/>
                </a:lnTo>
                <a:lnTo>
                  <a:pt x="46031" y="304799"/>
                </a:lnTo>
                <a:lnTo>
                  <a:pt x="47306" y="307847"/>
                </a:lnTo>
                <a:lnTo>
                  <a:pt x="55008" y="313943"/>
                </a:lnTo>
                <a:lnTo>
                  <a:pt x="58318" y="316991"/>
                </a:lnTo>
                <a:lnTo>
                  <a:pt x="65831" y="323087"/>
                </a:lnTo>
                <a:lnTo>
                  <a:pt x="71403" y="326135"/>
                </a:lnTo>
                <a:lnTo>
                  <a:pt x="74189" y="329183"/>
                </a:lnTo>
                <a:lnTo>
                  <a:pt x="158994" y="329183"/>
                </a:lnTo>
                <a:lnTo>
                  <a:pt x="146390" y="326135"/>
                </a:lnTo>
                <a:lnTo>
                  <a:pt x="135268" y="323087"/>
                </a:lnTo>
                <a:lnTo>
                  <a:pt x="131507" y="323087"/>
                </a:lnTo>
                <a:lnTo>
                  <a:pt x="128017" y="320039"/>
                </a:lnTo>
                <a:lnTo>
                  <a:pt x="124362" y="320039"/>
                </a:lnTo>
                <a:lnTo>
                  <a:pt x="118909" y="316991"/>
                </a:lnTo>
                <a:lnTo>
                  <a:pt x="113670" y="316991"/>
                </a:lnTo>
                <a:lnTo>
                  <a:pt x="110195" y="313943"/>
                </a:lnTo>
                <a:lnTo>
                  <a:pt x="106623" y="313943"/>
                </a:lnTo>
                <a:lnTo>
                  <a:pt x="103230" y="310895"/>
                </a:lnTo>
                <a:lnTo>
                  <a:pt x="90764" y="304799"/>
                </a:lnTo>
                <a:lnTo>
                  <a:pt x="88441" y="301751"/>
                </a:lnTo>
                <a:lnTo>
                  <a:pt x="83775" y="298703"/>
                </a:lnTo>
                <a:lnTo>
                  <a:pt x="80645" y="295655"/>
                </a:lnTo>
                <a:close/>
              </a:path>
              <a:path w="360044" h="356870">
                <a:moveTo>
                  <a:pt x="308839" y="301751"/>
                </a:moveTo>
                <a:lnTo>
                  <a:pt x="270261" y="301751"/>
                </a:lnTo>
                <a:lnTo>
                  <a:pt x="267667" y="304799"/>
                </a:lnTo>
                <a:lnTo>
                  <a:pt x="264582" y="307847"/>
                </a:lnTo>
                <a:lnTo>
                  <a:pt x="261452" y="307847"/>
                </a:lnTo>
                <a:lnTo>
                  <a:pt x="258319" y="310895"/>
                </a:lnTo>
                <a:lnTo>
                  <a:pt x="255164" y="310895"/>
                </a:lnTo>
                <a:lnTo>
                  <a:pt x="252104" y="313943"/>
                </a:lnTo>
                <a:lnTo>
                  <a:pt x="248653" y="313943"/>
                </a:lnTo>
                <a:lnTo>
                  <a:pt x="245355" y="316991"/>
                </a:lnTo>
                <a:lnTo>
                  <a:pt x="241972" y="316991"/>
                </a:lnTo>
                <a:lnTo>
                  <a:pt x="238781" y="320039"/>
                </a:lnTo>
                <a:lnTo>
                  <a:pt x="231722" y="320039"/>
                </a:lnTo>
                <a:lnTo>
                  <a:pt x="224720" y="323087"/>
                </a:lnTo>
                <a:lnTo>
                  <a:pt x="221197" y="326135"/>
                </a:lnTo>
                <a:lnTo>
                  <a:pt x="281919" y="326135"/>
                </a:lnTo>
                <a:lnTo>
                  <a:pt x="285263" y="323087"/>
                </a:lnTo>
                <a:lnTo>
                  <a:pt x="288658" y="320039"/>
                </a:lnTo>
                <a:lnTo>
                  <a:pt x="295885" y="313943"/>
                </a:lnTo>
                <a:lnTo>
                  <a:pt x="300753" y="310895"/>
                </a:lnTo>
                <a:lnTo>
                  <a:pt x="306361" y="304799"/>
                </a:lnTo>
                <a:lnTo>
                  <a:pt x="308839" y="301751"/>
                </a:lnTo>
                <a:close/>
              </a:path>
              <a:path w="360044" h="356870">
                <a:moveTo>
                  <a:pt x="327447" y="73151"/>
                </a:moveTo>
                <a:lnTo>
                  <a:pt x="308339" y="73151"/>
                </a:lnTo>
                <a:lnTo>
                  <a:pt x="311339" y="79247"/>
                </a:lnTo>
                <a:lnTo>
                  <a:pt x="312875" y="82295"/>
                </a:lnTo>
                <a:lnTo>
                  <a:pt x="314673" y="82295"/>
                </a:lnTo>
                <a:lnTo>
                  <a:pt x="316340" y="85343"/>
                </a:lnTo>
                <a:lnTo>
                  <a:pt x="332879" y="121919"/>
                </a:lnTo>
                <a:lnTo>
                  <a:pt x="341065" y="161543"/>
                </a:lnTo>
                <a:lnTo>
                  <a:pt x="341149" y="173735"/>
                </a:lnTo>
                <a:lnTo>
                  <a:pt x="340252" y="185927"/>
                </a:lnTo>
                <a:lnTo>
                  <a:pt x="330722" y="228599"/>
                </a:lnTo>
                <a:lnTo>
                  <a:pt x="319452" y="249935"/>
                </a:lnTo>
                <a:lnTo>
                  <a:pt x="312266" y="262127"/>
                </a:lnTo>
                <a:lnTo>
                  <a:pt x="304029" y="271271"/>
                </a:lnTo>
                <a:lnTo>
                  <a:pt x="301981" y="274319"/>
                </a:lnTo>
                <a:lnTo>
                  <a:pt x="299396" y="277367"/>
                </a:lnTo>
                <a:lnTo>
                  <a:pt x="297098" y="280415"/>
                </a:lnTo>
                <a:lnTo>
                  <a:pt x="293538" y="283463"/>
                </a:lnTo>
                <a:lnTo>
                  <a:pt x="291764" y="286511"/>
                </a:lnTo>
                <a:lnTo>
                  <a:pt x="284489" y="292607"/>
                </a:lnTo>
                <a:lnTo>
                  <a:pt x="278679" y="298703"/>
                </a:lnTo>
                <a:lnTo>
                  <a:pt x="273132" y="301751"/>
                </a:lnTo>
                <a:lnTo>
                  <a:pt x="310814" y="301751"/>
                </a:lnTo>
                <a:lnTo>
                  <a:pt x="314719" y="295655"/>
                </a:lnTo>
                <a:lnTo>
                  <a:pt x="317233" y="292607"/>
                </a:lnTo>
                <a:lnTo>
                  <a:pt x="320019" y="289559"/>
                </a:lnTo>
                <a:lnTo>
                  <a:pt x="328593" y="277367"/>
                </a:lnTo>
                <a:lnTo>
                  <a:pt x="335647" y="268223"/>
                </a:lnTo>
                <a:lnTo>
                  <a:pt x="351300" y="231647"/>
                </a:lnTo>
                <a:lnTo>
                  <a:pt x="359840" y="182879"/>
                </a:lnTo>
                <a:lnTo>
                  <a:pt x="359702" y="170687"/>
                </a:lnTo>
                <a:lnTo>
                  <a:pt x="350389" y="118871"/>
                </a:lnTo>
                <a:lnTo>
                  <a:pt x="340419" y="97535"/>
                </a:lnTo>
                <a:lnTo>
                  <a:pt x="335079" y="85343"/>
                </a:lnTo>
                <a:lnTo>
                  <a:pt x="333056" y="82295"/>
                </a:lnTo>
                <a:lnTo>
                  <a:pt x="331151" y="79247"/>
                </a:lnTo>
                <a:lnTo>
                  <a:pt x="329364" y="76199"/>
                </a:lnTo>
                <a:lnTo>
                  <a:pt x="327447" y="73151"/>
                </a:lnTo>
                <a:close/>
              </a:path>
              <a:path w="360044" h="356870">
                <a:moveTo>
                  <a:pt x="209812" y="0"/>
                </a:moveTo>
                <a:lnTo>
                  <a:pt x="148978" y="0"/>
                </a:lnTo>
                <a:lnTo>
                  <a:pt x="133266" y="3047"/>
                </a:lnTo>
                <a:lnTo>
                  <a:pt x="121858" y="6095"/>
                </a:lnTo>
                <a:lnTo>
                  <a:pt x="75875" y="30479"/>
                </a:lnTo>
                <a:lnTo>
                  <a:pt x="64387" y="39623"/>
                </a:lnTo>
                <a:lnTo>
                  <a:pt x="55168" y="48767"/>
                </a:lnTo>
                <a:lnTo>
                  <a:pt x="46357" y="54863"/>
                </a:lnTo>
                <a:lnTo>
                  <a:pt x="38053" y="67055"/>
                </a:lnTo>
                <a:lnTo>
                  <a:pt x="30352" y="76199"/>
                </a:lnTo>
                <a:lnTo>
                  <a:pt x="23353" y="88391"/>
                </a:lnTo>
                <a:lnTo>
                  <a:pt x="17152" y="100583"/>
                </a:lnTo>
                <a:lnTo>
                  <a:pt x="11848" y="109727"/>
                </a:lnTo>
                <a:lnTo>
                  <a:pt x="10492" y="115823"/>
                </a:lnTo>
                <a:lnTo>
                  <a:pt x="7788" y="121919"/>
                </a:lnTo>
                <a:lnTo>
                  <a:pt x="6478" y="128015"/>
                </a:lnTo>
                <a:lnTo>
                  <a:pt x="5728" y="131063"/>
                </a:lnTo>
                <a:lnTo>
                  <a:pt x="4682" y="134111"/>
                </a:lnTo>
                <a:lnTo>
                  <a:pt x="3216" y="140207"/>
                </a:lnTo>
                <a:lnTo>
                  <a:pt x="2287" y="146303"/>
                </a:lnTo>
                <a:lnTo>
                  <a:pt x="1753" y="149351"/>
                </a:lnTo>
                <a:lnTo>
                  <a:pt x="967" y="155447"/>
                </a:lnTo>
                <a:lnTo>
                  <a:pt x="0" y="170687"/>
                </a:lnTo>
                <a:lnTo>
                  <a:pt x="223" y="182879"/>
                </a:lnTo>
                <a:lnTo>
                  <a:pt x="6218" y="222503"/>
                </a:lnTo>
                <a:lnTo>
                  <a:pt x="14799" y="243839"/>
                </a:lnTo>
                <a:lnTo>
                  <a:pt x="20255" y="256031"/>
                </a:lnTo>
                <a:lnTo>
                  <a:pt x="28457" y="271271"/>
                </a:lnTo>
                <a:lnTo>
                  <a:pt x="30410" y="274319"/>
                </a:lnTo>
                <a:lnTo>
                  <a:pt x="34303" y="277367"/>
                </a:lnTo>
                <a:lnTo>
                  <a:pt x="36900" y="283463"/>
                </a:lnTo>
                <a:lnTo>
                  <a:pt x="39497" y="286511"/>
                </a:lnTo>
                <a:lnTo>
                  <a:pt x="42377" y="289559"/>
                </a:lnTo>
                <a:lnTo>
                  <a:pt x="48698" y="295655"/>
                </a:lnTo>
                <a:lnTo>
                  <a:pt x="77466" y="295655"/>
                </a:lnTo>
                <a:lnTo>
                  <a:pt x="74701" y="292607"/>
                </a:lnTo>
                <a:lnTo>
                  <a:pt x="72552" y="289559"/>
                </a:lnTo>
                <a:lnTo>
                  <a:pt x="58260" y="289559"/>
                </a:lnTo>
                <a:lnTo>
                  <a:pt x="57855" y="286511"/>
                </a:lnTo>
                <a:lnTo>
                  <a:pt x="55675" y="286511"/>
                </a:lnTo>
                <a:lnTo>
                  <a:pt x="51365" y="280415"/>
                </a:lnTo>
                <a:lnTo>
                  <a:pt x="48269" y="277367"/>
                </a:lnTo>
                <a:lnTo>
                  <a:pt x="45961" y="274319"/>
                </a:lnTo>
                <a:lnTo>
                  <a:pt x="43578" y="271271"/>
                </a:lnTo>
                <a:lnTo>
                  <a:pt x="39935" y="268223"/>
                </a:lnTo>
                <a:lnTo>
                  <a:pt x="38113" y="265175"/>
                </a:lnTo>
                <a:lnTo>
                  <a:pt x="36519" y="262127"/>
                </a:lnTo>
                <a:lnTo>
                  <a:pt x="27591" y="246887"/>
                </a:lnTo>
                <a:lnTo>
                  <a:pt x="22991" y="237743"/>
                </a:lnTo>
                <a:lnTo>
                  <a:pt x="11627" y="198119"/>
                </a:lnTo>
                <a:lnTo>
                  <a:pt x="9740" y="170687"/>
                </a:lnTo>
                <a:lnTo>
                  <a:pt x="10254" y="158495"/>
                </a:lnTo>
                <a:lnTo>
                  <a:pt x="10562" y="155447"/>
                </a:lnTo>
                <a:lnTo>
                  <a:pt x="11324" y="152399"/>
                </a:lnTo>
                <a:lnTo>
                  <a:pt x="11836" y="149351"/>
                </a:lnTo>
                <a:lnTo>
                  <a:pt x="12717" y="143255"/>
                </a:lnTo>
                <a:lnTo>
                  <a:pt x="14122" y="137159"/>
                </a:lnTo>
                <a:lnTo>
                  <a:pt x="15134" y="134111"/>
                </a:lnTo>
                <a:lnTo>
                  <a:pt x="15826" y="128015"/>
                </a:lnTo>
                <a:lnTo>
                  <a:pt x="35671" y="85343"/>
                </a:lnTo>
                <a:lnTo>
                  <a:pt x="43008" y="76199"/>
                </a:lnTo>
                <a:lnTo>
                  <a:pt x="47138" y="70103"/>
                </a:lnTo>
                <a:lnTo>
                  <a:pt x="52438" y="64007"/>
                </a:lnTo>
                <a:lnTo>
                  <a:pt x="57260" y="57911"/>
                </a:lnTo>
                <a:lnTo>
                  <a:pt x="58915" y="57911"/>
                </a:lnTo>
                <a:lnTo>
                  <a:pt x="65164" y="51815"/>
                </a:lnTo>
                <a:lnTo>
                  <a:pt x="67962" y="48767"/>
                </a:lnTo>
                <a:lnTo>
                  <a:pt x="70617" y="45719"/>
                </a:lnTo>
                <a:lnTo>
                  <a:pt x="78967" y="39623"/>
                </a:lnTo>
                <a:lnTo>
                  <a:pt x="89602" y="33527"/>
                </a:lnTo>
                <a:lnTo>
                  <a:pt x="100707" y="27431"/>
                </a:lnTo>
                <a:lnTo>
                  <a:pt x="112279" y="24383"/>
                </a:lnTo>
                <a:lnTo>
                  <a:pt x="124313" y="18287"/>
                </a:lnTo>
                <a:lnTo>
                  <a:pt x="149757" y="12191"/>
                </a:lnTo>
                <a:lnTo>
                  <a:pt x="163119" y="9143"/>
                </a:lnTo>
                <a:lnTo>
                  <a:pt x="238372" y="9143"/>
                </a:lnTo>
                <a:lnTo>
                  <a:pt x="225092" y="3047"/>
                </a:lnTo>
                <a:lnTo>
                  <a:pt x="209812" y="0"/>
                </a:lnTo>
                <a:close/>
              </a:path>
              <a:path w="360044" h="356870">
                <a:moveTo>
                  <a:pt x="66618" y="283463"/>
                </a:moveTo>
                <a:lnTo>
                  <a:pt x="60116" y="289559"/>
                </a:lnTo>
                <a:lnTo>
                  <a:pt x="72552" y="289559"/>
                </a:lnTo>
                <a:lnTo>
                  <a:pt x="70403" y="286511"/>
                </a:lnTo>
                <a:lnTo>
                  <a:pt x="68236" y="286511"/>
                </a:lnTo>
                <a:lnTo>
                  <a:pt x="66618" y="283463"/>
                </a:lnTo>
                <a:close/>
              </a:path>
              <a:path w="360044" h="356870">
                <a:moveTo>
                  <a:pt x="305587" y="48767"/>
                </a:moveTo>
                <a:lnTo>
                  <a:pt x="284870" y="48767"/>
                </a:lnTo>
                <a:lnTo>
                  <a:pt x="286311" y="51815"/>
                </a:lnTo>
                <a:lnTo>
                  <a:pt x="291395" y="54863"/>
                </a:lnTo>
                <a:lnTo>
                  <a:pt x="294824" y="57911"/>
                </a:lnTo>
                <a:lnTo>
                  <a:pt x="295455" y="60959"/>
                </a:lnTo>
                <a:lnTo>
                  <a:pt x="302743" y="67055"/>
                </a:lnTo>
                <a:lnTo>
                  <a:pt x="304005" y="70103"/>
                </a:lnTo>
                <a:lnTo>
                  <a:pt x="305684" y="70103"/>
                </a:lnTo>
                <a:lnTo>
                  <a:pt x="307016" y="73151"/>
                </a:lnTo>
                <a:lnTo>
                  <a:pt x="325317" y="73151"/>
                </a:lnTo>
                <a:lnTo>
                  <a:pt x="323506" y="70103"/>
                </a:lnTo>
                <a:lnTo>
                  <a:pt x="321650" y="67055"/>
                </a:lnTo>
                <a:lnTo>
                  <a:pt x="319934" y="64007"/>
                </a:lnTo>
                <a:lnTo>
                  <a:pt x="318364" y="64007"/>
                </a:lnTo>
                <a:lnTo>
                  <a:pt x="316779" y="60959"/>
                </a:lnTo>
                <a:lnTo>
                  <a:pt x="315219" y="57911"/>
                </a:lnTo>
                <a:lnTo>
                  <a:pt x="313887" y="57911"/>
                </a:lnTo>
                <a:lnTo>
                  <a:pt x="305587" y="48767"/>
                </a:lnTo>
                <a:close/>
              </a:path>
              <a:path w="360044" h="356870">
                <a:moveTo>
                  <a:pt x="295836" y="39623"/>
                </a:moveTo>
                <a:lnTo>
                  <a:pt x="273168" y="39623"/>
                </a:lnTo>
                <a:lnTo>
                  <a:pt x="275418" y="42671"/>
                </a:lnTo>
                <a:lnTo>
                  <a:pt x="277622" y="42671"/>
                </a:lnTo>
                <a:lnTo>
                  <a:pt x="283419" y="48767"/>
                </a:lnTo>
                <a:lnTo>
                  <a:pt x="305374" y="48767"/>
                </a:lnTo>
                <a:lnTo>
                  <a:pt x="295836" y="39623"/>
                </a:lnTo>
                <a:close/>
              </a:path>
              <a:path w="360044" h="356870">
                <a:moveTo>
                  <a:pt x="292621" y="36575"/>
                </a:moveTo>
                <a:lnTo>
                  <a:pt x="268225" y="36575"/>
                </a:lnTo>
                <a:lnTo>
                  <a:pt x="270882" y="39623"/>
                </a:lnTo>
                <a:lnTo>
                  <a:pt x="294254" y="39623"/>
                </a:lnTo>
                <a:lnTo>
                  <a:pt x="292621" y="36575"/>
                </a:lnTo>
                <a:close/>
              </a:path>
              <a:path w="360044" h="356870">
                <a:moveTo>
                  <a:pt x="238372" y="9143"/>
                </a:moveTo>
                <a:lnTo>
                  <a:pt x="188678" y="9143"/>
                </a:lnTo>
                <a:lnTo>
                  <a:pt x="200733" y="12191"/>
                </a:lnTo>
                <a:lnTo>
                  <a:pt x="212211" y="15239"/>
                </a:lnTo>
                <a:lnTo>
                  <a:pt x="226061" y="18287"/>
                </a:lnTo>
                <a:lnTo>
                  <a:pt x="238564" y="21335"/>
                </a:lnTo>
                <a:lnTo>
                  <a:pt x="249731" y="27431"/>
                </a:lnTo>
                <a:lnTo>
                  <a:pt x="259571" y="33527"/>
                </a:lnTo>
                <a:lnTo>
                  <a:pt x="262619" y="33527"/>
                </a:lnTo>
                <a:lnTo>
                  <a:pt x="265512" y="36575"/>
                </a:lnTo>
                <a:lnTo>
                  <a:pt x="290563" y="36575"/>
                </a:lnTo>
                <a:lnTo>
                  <a:pt x="286253" y="33527"/>
                </a:lnTo>
                <a:lnTo>
                  <a:pt x="283812" y="30479"/>
                </a:lnTo>
                <a:lnTo>
                  <a:pt x="281346" y="30479"/>
                </a:lnTo>
                <a:lnTo>
                  <a:pt x="278810" y="27431"/>
                </a:lnTo>
                <a:lnTo>
                  <a:pt x="275893" y="24383"/>
                </a:lnTo>
                <a:lnTo>
                  <a:pt x="272918" y="24383"/>
                </a:lnTo>
                <a:lnTo>
                  <a:pt x="269749" y="21335"/>
                </a:lnTo>
                <a:lnTo>
                  <a:pt x="259965" y="18287"/>
                </a:lnTo>
                <a:lnTo>
                  <a:pt x="249910" y="12191"/>
                </a:lnTo>
                <a:lnTo>
                  <a:pt x="238372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890222" y="4791356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553330" y="4816775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86" y="179998"/>
                </a:lnTo>
                <a:lnTo>
                  <a:pt x="179986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6894" y="489597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0901" y="480057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536915" y="2030054"/>
          <a:ext cx="3933825" cy="24606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564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5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6873">
                <a:tc gridSpan="2">
                  <a:txBody>
                    <a:bodyPr/>
                    <a:lstStyle/>
                    <a:p>
                      <a:pPr marR="2413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26790" indent="-2397125">
                        <a:lnSpc>
                          <a:spcPts val="780"/>
                        </a:lnSpc>
                        <a:tabLst>
                          <a:tab pos="3410585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31445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50571">
                <a:tc>
                  <a:txBody>
                    <a:bodyPr/>
                    <a:lstStyle/>
                    <a:p>
                      <a:pPr marL="62230" algn="just">
                        <a:lnSpc>
                          <a:spcPts val="880"/>
                        </a:lnSpc>
                      </a:pPr>
                      <a:r>
                        <a:rPr sz="800" b="1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ratamient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falla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renal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62230" marR="52705" algn="just">
                        <a:lnSpc>
                          <a:spcPts val="800"/>
                        </a:lnSpc>
                        <a:spcBef>
                          <a:spcPts val="80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algú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quimioterapi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quimioterapia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carboplatino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estadísticamente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respuesta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parcial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regional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distancia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global.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62230" marR="52705" algn="just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función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renal,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valor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promedi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depuració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creatinina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22.78mg/ml/min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54.3mg/ml/mi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(p=0.0058).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obstante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8/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tuvieron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normalizació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posterio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creatinina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sérica.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Adicionalmente,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reportó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4/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recibieron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nefrostomí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percutánea.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62230" marR="52705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reportados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leucopeni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3-4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disuria,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proctitis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infección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dermatitis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náusea/vómito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granulocitopeni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mucositis.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Específicamente,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carboplatino,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trombocitopenia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falla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renal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zóster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probabilida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ocurrenci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compararlo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87306" y="1051050"/>
            <a:ext cx="8921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6" y="1473954"/>
            <a:ext cx="3983990" cy="12960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76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Compariso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carboplatin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cisplatin- base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morbidity risks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Oncologist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2013;18(7):843-9.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River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Candelari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Garz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Dueñas-Gonzále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with gemcitabin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failure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Anticance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Drugs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2004;15(8):761-6.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Au-Yeun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Mileshki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Bernsha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Kondalsamy-Chennakesava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Rischi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Naraya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K. 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carboplati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experienc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tertiary 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centre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Imagin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2013;57(1):97-104.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Ghaemmagham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Behtas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Yarand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Moosav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Modare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Tooge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First-line 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5-F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platinu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Gynaecol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2003;23(4):422-5.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66050" y="3127422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90598" y="0"/>
                </a:moveTo>
                <a:lnTo>
                  <a:pt x="49044" y="9939"/>
                </a:lnTo>
                <a:lnTo>
                  <a:pt x="17666" y="36478"/>
                </a:lnTo>
                <a:lnTo>
                  <a:pt x="1290" y="74689"/>
                </a:lnTo>
                <a:lnTo>
                  <a:pt x="0" y="89169"/>
                </a:lnTo>
                <a:lnTo>
                  <a:pt x="1161" y="103891"/>
                </a:lnTo>
                <a:lnTo>
                  <a:pt x="17142" y="142657"/>
                </a:lnTo>
                <a:lnTo>
                  <a:pt x="48054" y="169610"/>
                </a:lnTo>
                <a:lnTo>
                  <a:pt x="88996" y="179976"/>
                </a:lnTo>
                <a:lnTo>
                  <a:pt x="89994" y="179982"/>
                </a:lnTo>
                <a:lnTo>
                  <a:pt x="104561" y="178809"/>
                </a:lnTo>
                <a:lnTo>
                  <a:pt x="143050" y="162692"/>
                </a:lnTo>
                <a:lnTo>
                  <a:pt x="169856" y="131540"/>
                </a:lnTo>
                <a:lnTo>
                  <a:pt x="180007" y="90319"/>
                </a:lnTo>
                <a:lnTo>
                  <a:pt x="178839" y="75691"/>
                </a:lnTo>
                <a:lnTo>
                  <a:pt x="162772" y="37096"/>
                </a:lnTo>
                <a:lnTo>
                  <a:pt x="131710" y="10235"/>
                </a:lnTo>
                <a:lnTo>
                  <a:pt x="90598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66050" y="3127422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90598" y="0"/>
                </a:moveTo>
                <a:lnTo>
                  <a:pt x="49044" y="9939"/>
                </a:lnTo>
                <a:lnTo>
                  <a:pt x="17666" y="36478"/>
                </a:lnTo>
                <a:lnTo>
                  <a:pt x="1290" y="74689"/>
                </a:lnTo>
                <a:lnTo>
                  <a:pt x="0" y="89169"/>
                </a:lnTo>
                <a:lnTo>
                  <a:pt x="1161" y="103891"/>
                </a:lnTo>
                <a:lnTo>
                  <a:pt x="17142" y="142657"/>
                </a:lnTo>
                <a:lnTo>
                  <a:pt x="48054" y="169610"/>
                </a:lnTo>
                <a:lnTo>
                  <a:pt x="88996" y="179976"/>
                </a:lnTo>
                <a:lnTo>
                  <a:pt x="89994" y="179982"/>
                </a:lnTo>
                <a:lnTo>
                  <a:pt x="104561" y="178809"/>
                </a:lnTo>
                <a:lnTo>
                  <a:pt x="143050" y="162692"/>
                </a:lnTo>
                <a:lnTo>
                  <a:pt x="169856" y="131540"/>
                </a:lnTo>
                <a:lnTo>
                  <a:pt x="180007" y="90319"/>
                </a:lnTo>
                <a:lnTo>
                  <a:pt x="178839" y="75691"/>
                </a:lnTo>
                <a:lnTo>
                  <a:pt x="162772" y="37096"/>
                </a:lnTo>
                <a:lnTo>
                  <a:pt x="131710" y="10235"/>
                </a:lnTo>
                <a:lnTo>
                  <a:pt x="90598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27296" y="3039662"/>
            <a:ext cx="3985895" cy="709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4160">
              <a:lnSpc>
                <a:spcPct val="100000"/>
              </a:lnSpc>
            </a:pPr>
            <a:r>
              <a:rPr sz="1000" spc="-10" dirty="0">
                <a:solidFill>
                  <a:srgbClr val="5D9732"/>
                </a:solidFill>
                <a:latin typeface="Arial"/>
                <a:cs typeface="Arial"/>
              </a:rPr>
              <a:t>¿Se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deb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realizar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tratamiento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neoadyuvant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cirugía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el</a:t>
            </a:r>
            <a:endParaRPr sz="1000">
              <a:latin typeface="Arial"/>
              <a:cs typeface="Arial"/>
            </a:endParaRPr>
          </a:p>
          <a:p>
            <a:pPr marL="53340">
              <a:lnSpc>
                <a:spcPct val="100000"/>
              </a:lnSpc>
            </a:pPr>
            <a:r>
              <a:rPr sz="1500" b="1" spc="-300" baseline="19444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500" b="1" spc="-540" baseline="19444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500" b="1" baseline="19444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500" b="1" baseline="1944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500" b="1" spc="75" baseline="1944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las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no</a:t>
            </a:r>
            <a:r>
              <a:rPr sz="1000" spc="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metastásico</a:t>
            </a:r>
            <a:endParaRPr sz="1000">
              <a:latin typeface="Arial"/>
              <a:cs typeface="Arial"/>
            </a:endParaRPr>
          </a:p>
          <a:p>
            <a:pPr marL="12700" indent="251460">
              <a:lnSpc>
                <a:spcPct val="100000"/>
              </a:lnSpc>
            </a:pP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10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uterino?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0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Introducción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pregunta.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963283" y="474499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9" y="0"/>
                </a:moveTo>
                <a:lnTo>
                  <a:pt x="10039" y="21542"/>
                </a:lnTo>
                <a:lnTo>
                  <a:pt x="0" y="59465"/>
                </a:lnTo>
                <a:lnTo>
                  <a:pt x="1" y="59709"/>
                </a:lnTo>
                <a:lnTo>
                  <a:pt x="11622" y="96068"/>
                </a:lnTo>
                <a:lnTo>
                  <a:pt x="45775" y="115806"/>
                </a:lnTo>
                <a:lnTo>
                  <a:pt x="61595" y="116406"/>
                </a:lnTo>
                <a:lnTo>
                  <a:pt x="73173" y="113485"/>
                </a:lnTo>
                <a:lnTo>
                  <a:pt x="86531" y="107075"/>
                </a:lnTo>
                <a:lnTo>
                  <a:pt x="91455" y="102479"/>
                </a:lnTo>
                <a:lnTo>
                  <a:pt x="43941" y="102479"/>
                </a:lnTo>
                <a:lnTo>
                  <a:pt x="33268" y="96807"/>
                </a:lnTo>
                <a:lnTo>
                  <a:pt x="21624" y="85412"/>
                </a:lnTo>
                <a:lnTo>
                  <a:pt x="17064" y="73757"/>
                </a:lnTo>
                <a:lnTo>
                  <a:pt x="15544" y="59709"/>
                </a:lnTo>
                <a:lnTo>
                  <a:pt x="15665" y="54666"/>
                </a:lnTo>
                <a:lnTo>
                  <a:pt x="41734" y="14020"/>
                </a:lnTo>
                <a:lnTo>
                  <a:pt x="54620" y="12008"/>
                </a:lnTo>
                <a:lnTo>
                  <a:pt x="89895" y="12008"/>
                </a:lnTo>
                <a:lnTo>
                  <a:pt x="81581" y="5756"/>
                </a:lnTo>
                <a:lnTo>
                  <a:pt x="72631" y="2061"/>
                </a:lnTo>
                <a:lnTo>
                  <a:pt x="60652" y="83"/>
                </a:lnTo>
                <a:lnTo>
                  <a:pt x="43589" y="0"/>
                </a:lnTo>
                <a:close/>
              </a:path>
              <a:path w="108585" h="116839">
                <a:moveTo>
                  <a:pt x="89895" y="12008"/>
                </a:moveTo>
                <a:lnTo>
                  <a:pt x="62118" y="12008"/>
                </a:lnTo>
                <a:lnTo>
                  <a:pt x="68884" y="13897"/>
                </a:lnTo>
                <a:lnTo>
                  <a:pt x="77030" y="19157"/>
                </a:lnTo>
                <a:lnTo>
                  <a:pt x="84134" y="26924"/>
                </a:lnTo>
                <a:lnTo>
                  <a:pt x="91218" y="41522"/>
                </a:lnTo>
                <a:lnTo>
                  <a:pt x="92484" y="53051"/>
                </a:lnTo>
                <a:lnTo>
                  <a:pt x="92163" y="71286"/>
                </a:lnTo>
                <a:lnTo>
                  <a:pt x="60993" y="102317"/>
                </a:lnTo>
                <a:lnTo>
                  <a:pt x="43941" y="102479"/>
                </a:lnTo>
                <a:lnTo>
                  <a:pt x="91455" y="102479"/>
                </a:lnTo>
                <a:lnTo>
                  <a:pt x="108046" y="65214"/>
                </a:lnTo>
                <a:lnTo>
                  <a:pt x="108296" y="48476"/>
                </a:lnTo>
                <a:lnTo>
                  <a:pt x="105551" y="36534"/>
                </a:lnTo>
                <a:lnTo>
                  <a:pt x="100051" y="23536"/>
                </a:lnTo>
                <a:lnTo>
                  <a:pt x="92321" y="13832"/>
                </a:lnTo>
                <a:lnTo>
                  <a:pt x="89895" y="120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78828" y="475700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49"/>
                </a:lnTo>
                <a:lnTo>
                  <a:pt x="6079" y="73403"/>
                </a:lnTo>
                <a:lnTo>
                  <a:pt x="17723" y="84799"/>
                </a:lnTo>
                <a:lnTo>
                  <a:pt x="28396" y="90471"/>
                </a:lnTo>
                <a:lnTo>
                  <a:pt x="45448" y="90309"/>
                </a:lnTo>
                <a:lnTo>
                  <a:pt x="76618" y="59277"/>
                </a:lnTo>
                <a:lnTo>
                  <a:pt x="76939" y="41043"/>
                </a:lnTo>
                <a:lnTo>
                  <a:pt x="75673" y="29514"/>
                </a:lnTo>
                <a:lnTo>
                  <a:pt x="68589" y="14916"/>
                </a:lnTo>
                <a:lnTo>
                  <a:pt x="61485" y="7149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7" y="29265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87032" y="474499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8" y="0"/>
                </a:moveTo>
                <a:lnTo>
                  <a:pt x="10027" y="21541"/>
                </a:lnTo>
                <a:lnTo>
                  <a:pt x="0" y="59464"/>
                </a:lnTo>
                <a:lnTo>
                  <a:pt x="1" y="59708"/>
                </a:lnTo>
                <a:lnTo>
                  <a:pt x="11619" y="96063"/>
                </a:lnTo>
                <a:lnTo>
                  <a:pt x="45760" y="115806"/>
                </a:lnTo>
                <a:lnTo>
                  <a:pt x="61590" y="116404"/>
                </a:lnTo>
                <a:lnTo>
                  <a:pt x="73162" y="113483"/>
                </a:lnTo>
                <a:lnTo>
                  <a:pt x="86520" y="107079"/>
                </a:lnTo>
                <a:lnTo>
                  <a:pt x="91445" y="102475"/>
                </a:lnTo>
                <a:lnTo>
                  <a:pt x="43918" y="102475"/>
                </a:lnTo>
                <a:lnTo>
                  <a:pt x="33252" y="96802"/>
                </a:lnTo>
                <a:lnTo>
                  <a:pt x="21606" y="85410"/>
                </a:lnTo>
                <a:lnTo>
                  <a:pt x="17042" y="73755"/>
                </a:lnTo>
                <a:lnTo>
                  <a:pt x="15514" y="59708"/>
                </a:lnTo>
                <a:lnTo>
                  <a:pt x="15635" y="54680"/>
                </a:lnTo>
                <a:lnTo>
                  <a:pt x="41695" y="14022"/>
                </a:lnTo>
                <a:lnTo>
                  <a:pt x="54589" y="12006"/>
                </a:lnTo>
                <a:lnTo>
                  <a:pt x="89888" y="12006"/>
                </a:lnTo>
                <a:lnTo>
                  <a:pt x="81575" y="5751"/>
                </a:lnTo>
                <a:lnTo>
                  <a:pt x="72625" y="2058"/>
                </a:lnTo>
                <a:lnTo>
                  <a:pt x="60645" y="82"/>
                </a:lnTo>
                <a:lnTo>
                  <a:pt x="43578" y="0"/>
                </a:lnTo>
                <a:close/>
              </a:path>
              <a:path w="108585" h="116839">
                <a:moveTo>
                  <a:pt x="89888" y="12006"/>
                </a:moveTo>
                <a:lnTo>
                  <a:pt x="62118" y="12006"/>
                </a:lnTo>
                <a:lnTo>
                  <a:pt x="68884" y="13896"/>
                </a:lnTo>
                <a:lnTo>
                  <a:pt x="77031" y="19156"/>
                </a:lnTo>
                <a:lnTo>
                  <a:pt x="84134" y="26924"/>
                </a:lnTo>
                <a:lnTo>
                  <a:pt x="91218" y="41522"/>
                </a:lnTo>
                <a:lnTo>
                  <a:pt x="92483" y="53052"/>
                </a:lnTo>
                <a:lnTo>
                  <a:pt x="92162" y="71287"/>
                </a:lnTo>
                <a:lnTo>
                  <a:pt x="60987" y="102314"/>
                </a:lnTo>
                <a:lnTo>
                  <a:pt x="43918" y="102475"/>
                </a:lnTo>
                <a:lnTo>
                  <a:pt x="91445" y="102475"/>
                </a:lnTo>
                <a:lnTo>
                  <a:pt x="108039" y="65207"/>
                </a:lnTo>
                <a:lnTo>
                  <a:pt x="108295" y="48469"/>
                </a:lnTo>
                <a:lnTo>
                  <a:pt x="105547" y="36528"/>
                </a:lnTo>
                <a:lnTo>
                  <a:pt x="100038" y="23530"/>
                </a:lnTo>
                <a:lnTo>
                  <a:pt x="92308" y="13828"/>
                </a:lnTo>
                <a:lnTo>
                  <a:pt x="89888" y="120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102546" y="475700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27" y="61749"/>
                </a:lnTo>
                <a:lnTo>
                  <a:pt x="6092" y="73403"/>
                </a:lnTo>
                <a:lnTo>
                  <a:pt x="17738" y="84795"/>
                </a:lnTo>
                <a:lnTo>
                  <a:pt x="28404" y="90468"/>
                </a:lnTo>
                <a:lnTo>
                  <a:pt x="45473" y="90308"/>
                </a:lnTo>
                <a:lnTo>
                  <a:pt x="76647" y="59280"/>
                </a:lnTo>
                <a:lnTo>
                  <a:pt x="76969" y="41045"/>
                </a:lnTo>
                <a:lnTo>
                  <a:pt x="75704" y="29515"/>
                </a:lnTo>
                <a:lnTo>
                  <a:pt x="68620" y="14917"/>
                </a:lnTo>
                <a:lnTo>
                  <a:pt x="61516" y="7150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74" y="2927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0781" y="474499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2" y="0"/>
                </a:moveTo>
                <a:lnTo>
                  <a:pt x="10015" y="21534"/>
                </a:lnTo>
                <a:lnTo>
                  <a:pt x="0" y="59463"/>
                </a:lnTo>
                <a:lnTo>
                  <a:pt x="2" y="59707"/>
                </a:lnTo>
                <a:lnTo>
                  <a:pt x="11593" y="96055"/>
                </a:lnTo>
                <a:lnTo>
                  <a:pt x="45743" y="115804"/>
                </a:lnTo>
                <a:lnTo>
                  <a:pt x="61564" y="116404"/>
                </a:lnTo>
                <a:lnTo>
                  <a:pt x="73143" y="113485"/>
                </a:lnTo>
                <a:lnTo>
                  <a:pt x="86502" y="107083"/>
                </a:lnTo>
                <a:lnTo>
                  <a:pt x="91433" y="102477"/>
                </a:lnTo>
                <a:lnTo>
                  <a:pt x="43910" y="102477"/>
                </a:lnTo>
                <a:lnTo>
                  <a:pt x="33238" y="96805"/>
                </a:lnTo>
                <a:lnTo>
                  <a:pt x="21593" y="85409"/>
                </a:lnTo>
                <a:lnTo>
                  <a:pt x="17034" y="73755"/>
                </a:lnTo>
                <a:lnTo>
                  <a:pt x="15514" y="59707"/>
                </a:lnTo>
                <a:lnTo>
                  <a:pt x="15634" y="54679"/>
                </a:lnTo>
                <a:lnTo>
                  <a:pt x="41695" y="14021"/>
                </a:lnTo>
                <a:lnTo>
                  <a:pt x="54589" y="12005"/>
                </a:lnTo>
                <a:lnTo>
                  <a:pt x="89865" y="12005"/>
                </a:lnTo>
                <a:lnTo>
                  <a:pt x="81559" y="5758"/>
                </a:lnTo>
                <a:lnTo>
                  <a:pt x="72608" y="2061"/>
                </a:lnTo>
                <a:lnTo>
                  <a:pt x="60631" y="82"/>
                </a:lnTo>
                <a:lnTo>
                  <a:pt x="43572" y="0"/>
                </a:lnTo>
                <a:close/>
              </a:path>
              <a:path w="108585" h="116839">
                <a:moveTo>
                  <a:pt x="89865" y="12005"/>
                </a:moveTo>
                <a:lnTo>
                  <a:pt x="62118" y="12005"/>
                </a:lnTo>
                <a:lnTo>
                  <a:pt x="68884" y="13895"/>
                </a:lnTo>
                <a:lnTo>
                  <a:pt x="77026" y="19152"/>
                </a:lnTo>
                <a:lnTo>
                  <a:pt x="84128" y="26920"/>
                </a:lnTo>
                <a:lnTo>
                  <a:pt x="91196" y="41525"/>
                </a:lnTo>
                <a:lnTo>
                  <a:pt x="92473" y="53055"/>
                </a:lnTo>
                <a:lnTo>
                  <a:pt x="92155" y="71289"/>
                </a:lnTo>
                <a:lnTo>
                  <a:pt x="60982" y="102315"/>
                </a:lnTo>
                <a:lnTo>
                  <a:pt x="43910" y="102477"/>
                </a:lnTo>
                <a:lnTo>
                  <a:pt x="91433" y="102477"/>
                </a:lnTo>
                <a:lnTo>
                  <a:pt x="108017" y="65216"/>
                </a:lnTo>
                <a:lnTo>
                  <a:pt x="108272" y="48478"/>
                </a:lnTo>
                <a:lnTo>
                  <a:pt x="105536" y="36535"/>
                </a:lnTo>
                <a:lnTo>
                  <a:pt x="100025" y="23540"/>
                </a:lnTo>
                <a:lnTo>
                  <a:pt x="92295" y="13833"/>
                </a:lnTo>
                <a:lnTo>
                  <a:pt x="89865" y="1200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26295" y="475700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49"/>
                </a:lnTo>
                <a:lnTo>
                  <a:pt x="6079" y="73403"/>
                </a:lnTo>
                <a:lnTo>
                  <a:pt x="17723" y="84799"/>
                </a:lnTo>
                <a:lnTo>
                  <a:pt x="28396" y="90471"/>
                </a:lnTo>
                <a:lnTo>
                  <a:pt x="45468" y="90309"/>
                </a:lnTo>
                <a:lnTo>
                  <a:pt x="76640" y="59283"/>
                </a:lnTo>
                <a:lnTo>
                  <a:pt x="76959" y="41049"/>
                </a:lnTo>
                <a:lnTo>
                  <a:pt x="75682" y="29520"/>
                </a:lnTo>
                <a:lnTo>
                  <a:pt x="68614" y="14915"/>
                </a:lnTo>
                <a:lnTo>
                  <a:pt x="61512" y="7146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5" y="2927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34499" y="474499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9" y="0"/>
                </a:moveTo>
                <a:lnTo>
                  <a:pt x="10039" y="21542"/>
                </a:lnTo>
                <a:lnTo>
                  <a:pt x="0" y="59465"/>
                </a:lnTo>
                <a:lnTo>
                  <a:pt x="1" y="59709"/>
                </a:lnTo>
                <a:lnTo>
                  <a:pt x="11623" y="96057"/>
                </a:lnTo>
                <a:lnTo>
                  <a:pt x="45772" y="115806"/>
                </a:lnTo>
                <a:lnTo>
                  <a:pt x="61591" y="116406"/>
                </a:lnTo>
                <a:lnTo>
                  <a:pt x="73160" y="113485"/>
                </a:lnTo>
                <a:lnTo>
                  <a:pt x="86531" y="107075"/>
                </a:lnTo>
                <a:lnTo>
                  <a:pt x="91455" y="102479"/>
                </a:lnTo>
                <a:lnTo>
                  <a:pt x="43941" y="102479"/>
                </a:lnTo>
                <a:lnTo>
                  <a:pt x="33268" y="96807"/>
                </a:lnTo>
                <a:lnTo>
                  <a:pt x="21624" y="85412"/>
                </a:lnTo>
                <a:lnTo>
                  <a:pt x="17064" y="73757"/>
                </a:lnTo>
                <a:lnTo>
                  <a:pt x="15544" y="59709"/>
                </a:lnTo>
                <a:lnTo>
                  <a:pt x="15665" y="54670"/>
                </a:lnTo>
                <a:lnTo>
                  <a:pt x="41725" y="14020"/>
                </a:lnTo>
                <a:lnTo>
                  <a:pt x="54620" y="12008"/>
                </a:lnTo>
                <a:lnTo>
                  <a:pt x="89895" y="12008"/>
                </a:lnTo>
                <a:lnTo>
                  <a:pt x="81581" y="5756"/>
                </a:lnTo>
                <a:lnTo>
                  <a:pt x="72631" y="2061"/>
                </a:lnTo>
                <a:lnTo>
                  <a:pt x="60652" y="83"/>
                </a:lnTo>
                <a:lnTo>
                  <a:pt x="43589" y="0"/>
                </a:lnTo>
                <a:close/>
              </a:path>
              <a:path w="108585" h="116839">
                <a:moveTo>
                  <a:pt x="89895" y="12008"/>
                </a:moveTo>
                <a:lnTo>
                  <a:pt x="62118" y="12008"/>
                </a:lnTo>
                <a:lnTo>
                  <a:pt x="68884" y="13897"/>
                </a:lnTo>
                <a:lnTo>
                  <a:pt x="77030" y="19157"/>
                </a:lnTo>
                <a:lnTo>
                  <a:pt x="84134" y="26924"/>
                </a:lnTo>
                <a:lnTo>
                  <a:pt x="91218" y="41522"/>
                </a:lnTo>
                <a:lnTo>
                  <a:pt x="92484" y="53051"/>
                </a:lnTo>
                <a:lnTo>
                  <a:pt x="92163" y="71286"/>
                </a:lnTo>
                <a:lnTo>
                  <a:pt x="60993" y="102317"/>
                </a:lnTo>
                <a:lnTo>
                  <a:pt x="43941" y="102479"/>
                </a:lnTo>
                <a:lnTo>
                  <a:pt x="91455" y="102479"/>
                </a:lnTo>
                <a:lnTo>
                  <a:pt x="108046" y="65214"/>
                </a:lnTo>
                <a:lnTo>
                  <a:pt x="108296" y="48476"/>
                </a:lnTo>
                <a:lnTo>
                  <a:pt x="105551" y="36534"/>
                </a:lnTo>
                <a:lnTo>
                  <a:pt x="100051" y="23536"/>
                </a:lnTo>
                <a:lnTo>
                  <a:pt x="92321" y="13832"/>
                </a:lnTo>
                <a:lnTo>
                  <a:pt x="89895" y="120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50044" y="475700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49"/>
                </a:lnTo>
                <a:lnTo>
                  <a:pt x="6079" y="73403"/>
                </a:lnTo>
                <a:lnTo>
                  <a:pt x="17723" y="84799"/>
                </a:lnTo>
                <a:lnTo>
                  <a:pt x="28396" y="90471"/>
                </a:lnTo>
                <a:lnTo>
                  <a:pt x="45448" y="90309"/>
                </a:lnTo>
                <a:lnTo>
                  <a:pt x="76618" y="59277"/>
                </a:lnTo>
                <a:lnTo>
                  <a:pt x="76939" y="41043"/>
                </a:lnTo>
                <a:lnTo>
                  <a:pt x="75673" y="29514"/>
                </a:lnTo>
                <a:lnTo>
                  <a:pt x="68589" y="14916"/>
                </a:lnTo>
                <a:lnTo>
                  <a:pt x="61485" y="7149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6" y="2926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85869" y="480293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85869" y="480293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17751" y="4771054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17751" y="4771054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09618" y="480293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09618" y="480293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41470" y="4771054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41470" y="4771054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2425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76001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0008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2883334" y="7607691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560890" y="4015369"/>
          <a:ext cx="3931285" cy="1259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563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6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4550">
                <a:tc gridSpan="2">
                  <a:txBody>
                    <a:bodyPr/>
                    <a:lstStyle/>
                    <a:p>
                      <a:pPr marR="24765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26154" indent="-2397125">
                        <a:lnSpc>
                          <a:spcPts val="780"/>
                        </a:lnSpc>
                        <a:tabLst>
                          <a:tab pos="3409950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32080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4838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1902">
                <a:tc>
                  <a:txBody>
                    <a:bodyPr/>
                    <a:lstStyle/>
                    <a:p>
                      <a:pPr marL="88265" algn="just">
                        <a:lnSpc>
                          <a:spcPts val="880"/>
                        </a:lnSpc>
                      </a:pP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Quimioterapia</a:t>
                      </a:r>
                      <a:r>
                        <a:rPr sz="800" b="1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neoadyuvante</a:t>
                      </a:r>
                      <a:r>
                        <a:rPr sz="800" b="1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8265" marR="57785" algn="just">
                        <a:lnSpc>
                          <a:spcPts val="800"/>
                        </a:lnSpc>
                        <a:spcBef>
                          <a:spcPts val="80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revisiones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quimioterapia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neoadyuvant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(HR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0,99)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(HR=0,72;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0,95),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nódulo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(OR=0,47,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0,27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0,81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infiltració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parametria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(OR=0,52,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0,30-0,91)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estadísticament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tasa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recurrencia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distancia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tasa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resección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4838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4838">
                      <a:solidFill>
                        <a:srgbClr val="231F20"/>
                      </a:solidFill>
                      <a:prstDash val="solid"/>
                    </a:lnT>
                    <a:lnB w="4838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4838">
                      <a:solidFill>
                        <a:srgbClr val="231F20"/>
                      </a:solidFill>
                      <a:prstDash val="solid"/>
                    </a:lnR>
                    <a:lnT w="4838">
                      <a:solidFill>
                        <a:srgbClr val="231F20"/>
                      </a:solidFill>
                      <a:prstDash val="solid"/>
                    </a:lnT>
                    <a:lnB w="4838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0" y="7389216"/>
            <a:ext cx="5039995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73735">
              <a:lnSpc>
                <a:spcPct val="100000"/>
              </a:lnSpc>
              <a:tabLst>
                <a:tab pos="1849120" algn="l"/>
              </a:tabLst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ogí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92184" y="7389216"/>
            <a:ext cx="857250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ol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840" y="7389216"/>
            <a:ext cx="313690" cy="530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8755">
              <a:lnSpc>
                <a:spcPct val="100000"/>
              </a:lnSpc>
            </a:pPr>
            <a:r>
              <a:rPr sz="900" dirty="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2003951"/>
            <a:ext cx="2027555" cy="1735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28930" algn="ctr">
              <a:lnSpc>
                <a:spcPct val="100000"/>
              </a:lnSpc>
            </a:pP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GRUPO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DESARROLLADOR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"/>
              </a:spcBef>
            </a:pPr>
            <a:endParaRPr sz="95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</a:pP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LÍDER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0"/>
              </a:lnSpc>
              <a:spcBef>
                <a:spcPts val="565"/>
              </a:spcBef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MAURICIO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CAS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AÑEDA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  <a:spcBef>
                <a:spcPts val="120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Asoc. Colombiana de Ginecología Oncológica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100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COORDINACIÓ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GENERAL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0"/>
              </a:lnSpc>
              <a:spcBef>
                <a:spcPts val="565"/>
              </a:spcBef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RANGEL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445770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Coordinador de Investigación Clínica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  <a:spcBef>
                <a:spcPts val="90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3880703"/>
            <a:ext cx="1808480" cy="654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COORDINACIÓ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ME</a:t>
            </a:r>
            <a:r>
              <a:rPr sz="800" b="1" i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ODOLÓGICA</a:t>
            </a:r>
            <a:endParaRPr sz="800">
              <a:latin typeface="Arial"/>
              <a:cs typeface="Arial"/>
            </a:endParaRPr>
          </a:p>
          <a:p>
            <a:pPr marR="201930" algn="ctr">
              <a:lnSpc>
                <a:spcPts val="950"/>
              </a:lnSpc>
              <a:spcBef>
                <a:spcPts val="565"/>
              </a:spcBef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LINA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MARÍA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RINCÓ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MARTÍNEZ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Fonoaudióloga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  <a:spcBef>
                <a:spcPts val="120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(INC)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6" y="4675813"/>
            <a:ext cx="1907539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EXPE</a:t>
            </a:r>
            <a:r>
              <a:rPr sz="800" b="1" i="1" spc="-15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800" b="1" i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OS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CLÍNICOS</a:t>
            </a:r>
            <a:endParaRPr sz="8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65"/>
              </a:spcBef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JESÚ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ONIO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ACOS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PEÑALOZA,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419734">
              <a:lnSpc>
                <a:spcPts val="840"/>
              </a:lnSpc>
              <a:spcBef>
                <a:spcPts val="5"/>
              </a:spcBef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Obstetricia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7296" y="5555543"/>
            <a:ext cx="1849120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PEDRO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HERNAND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CALDERÓN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573405">
              <a:lnSpc>
                <a:spcPts val="840"/>
              </a:lnSpc>
              <a:spcBef>
                <a:spcPts val="15"/>
              </a:spcBef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Hospita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San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Rafael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ts val="81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296" y="6119423"/>
            <a:ext cx="1903095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LINA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MARÍA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TRUJILLO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SÁNCHEZ,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endParaRPr sz="700">
              <a:latin typeface="Arial"/>
              <a:cs typeface="Arial"/>
            </a:endParaRPr>
          </a:p>
          <a:p>
            <a:pPr marL="120650" marR="41529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Esp. Gerencia de la Salud Pública 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42775" y="7389216"/>
            <a:ext cx="3597275" cy="530860"/>
          </a:xfrm>
          <a:custGeom>
            <a:avLst/>
            <a:gdLst/>
            <a:ahLst/>
            <a:cxnLst/>
            <a:rect l="l" t="t" r="r" b="b"/>
            <a:pathLst>
              <a:path w="3597275" h="530859">
                <a:moveTo>
                  <a:pt x="0" y="530757"/>
                </a:moveTo>
                <a:lnTo>
                  <a:pt x="3597214" y="530757"/>
                </a:lnTo>
                <a:lnTo>
                  <a:pt x="3597214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7389216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57"/>
                </a:moveTo>
                <a:lnTo>
                  <a:pt x="223849" y="530757"/>
                </a:lnTo>
                <a:lnTo>
                  <a:pt x="223849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23849" y="7389216"/>
            <a:ext cx="1219200" cy="530860"/>
          </a:xfrm>
          <a:custGeom>
            <a:avLst/>
            <a:gdLst/>
            <a:ahLst/>
            <a:cxnLst/>
            <a:rect l="l" t="t" r="r" b="b"/>
            <a:pathLst>
              <a:path w="1219200" h="530859">
                <a:moveTo>
                  <a:pt x="0" y="530757"/>
                </a:moveTo>
                <a:lnTo>
                  <a:pt x="1218925" y="530757"/>
                </a:lnTo>
                <a:lnTo>
                  <a:pt x="1218925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31532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53076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27296" y="6683302"/>
            <a:ext cx="3203575" cy="177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CARLO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BARRER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NEIRA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r>
              <a:rPr sz="800" b="1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7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7" baseline="-27777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200" b="1" spc="-89" baseline="-27777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200" b="1" baseline="-27777" dirty="0">
                <a:solidFill>
                  <a:srgbClr val="5D9732"/>
                </a:solidFill>
                <a:latin typeface="Arial"/>
                <a:cs typeface="Arial"/>
              </a:rPr>
              <a:t>THALIA</a:t>
            </a:r>
            <a:r>
              <a:rPr sz="1200" b="1" spc="-15" baseline="-27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5" baseline="-27777" dirty="0">
                <a:solidFill>
                  <a:srgbClr val="5D9732"/>
                </a:solidFill>
                <a:latin typeface="Arial"/>
                <a:cs typeface="Arial"/>
              </a:rPr>
              <a:t>OL</a:t>
            </a:r>
            <a:r>
              <a:rPr sz="1200" b="1" spc="-127" baseline="-27777" dirty="0">
                <a:solidFill>
                  <a:srgbClr val="5D9732"/>
                </a:solidFill>
                <a:latin typeface="Arial"/>
                <a:cs typeface="Arial"/>
              </a:rPr>
              <a:t>AY</a:t>
            </a:r>
            <a:r>
              <a:rPr sz="1200" b="1" spc="-7" baseline="-27777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200" b="1" baseline="-27777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1200" b="1" spc="30" baseline="-27777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baseline="-27777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1200" baseline="-27777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5297" y="6800274"/>
            <a:ext cx="1384300" cy="327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Obstetricia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589201" y="3913698"/>
            <a:ext cx="1501140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ROSALB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OSPINO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PEÑA,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127000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Oncóloga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Radioterápica</a:t>
            </a:r>
            <a:r>
              <a:rPr sz="7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Hospita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Occidente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Kennedy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ts val="81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89201" y="4477578"/>
            <a:ext cx="1492885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OS</a:t>
            </a:r>
            <a:r>
              <a:rPr sz="800" b="1" spc="-55" dirty="0">
                <a:solidFill>
                  <a:srgbClr val="5D9732"/>
                </a:solidFill>
                <a:latin typeface="Arial"/>
                <a:cs typeface="Arial"/>
              </a:rPr>
              <a:t>W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ALD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SÁNCHEZ,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Esp. Oncología Clínica</a:t>
            </a:r>
            <a:endParaRPr sz="700">
              <a:latin typeface="Arial"/>
              <a:cs typeface="Arial"/>
            </a:endParaRPr>
          </a:p>
          <a:p>
            <a:pPr marL="120650" marR="508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Centro Javeriano de Oncología 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589201" y="5041459"/>
            <a:ext cx="1698625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EDGAR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PULIDO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GIL,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Médico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Internista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Esp. Oncología Clínica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89201" y="5605339"/>
            <a:ext cx="1880870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GILBER</a:t>
            </a:r>
            <a:r>
              <a:rPr sz="800" b="1" spc="-2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MARTÍNEZ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MORALES,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165735">
              <a:lnSpc>
                <a:spcPts val="840"/>
              </a:lnSpc>
              <a:spcBef>
                <a:spcPts val="15"/>
              </a:spcBef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Obstetricia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Federación Colombiana de Obstetricia y Ginecología  - FECOLSOG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89201" y="6169220"/>
            <a:ext cx="1492885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43510" algn="ctr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JUA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CARLO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MEJÍA,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Médico Cirujano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Patología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697202" y="6850076"/>
            <a:ext cx="1384300" cy="327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Médica Cirujana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Patología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581710" y="1602360"/>
            <a:ext cx="2806065" cy="431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neoadyuvant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IB2,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IIA</a:t>
            </a:r>
            <a:r>
              <a:rPr sz="8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IIB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endParaRPr sz="8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81710" y="2194989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553909" y="1532984"/>
            <a:ext cx="2933700" cy="1212850"/>
          </a:xfrm>
          <a:custGeom>
            <a:avLst/>
            <a:gdLst/>
            <a:ahLst/>
            <a:cxnLst/>
            <a:rect l="l" t="t" r="r" b="b"/>
            <a:pathLst>
              <a:path w="2933700" h="1212850">
                <a:moveTo>
                  <a:pt x="0" y="1212735"/>
                </a:moveTo>
                <a:lnTo>
                  <a:pt x="2933318" y="1212735"/>
                </a:lnTo>
                <a:lnTo>
                  <a:pt x="2933318" y="0"/>
                </a:lnTo>
                <a:lnTo>
                  <a:pt x="0" y="0"/>
                </a:lnTo>
                <a:lnTo>
                  <a:pt x="0" y="1212735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53778" y="2096008"/>
            <a:ext cx="2933700" cy="0"/>
          </a:xfrm>
          <a:custGeom>
            <a:avLst/>
            <a:gdLst/>
            <a:ahLst/>
            <a:cxnLst/>
            <a:rect l="l" t="t" r="r" b="b"/>
            <a:pathLst>
              <a:path w="2933700">
                <a:moveTo>
                  <a:pt x="2933303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53778" y="2417541"/>
            <a:ext cx="2933700" cy="0"/>
          </a:xfrm>
          <a:custGeom>
            <a:avLst/>
            <a:gdLst/>
            <a:ahLst/>
            <a:cxnLst/>
            <a:rect l="l" t="t" r="r" b="b"/>
            <a:pathLst>
              <a:path w="2933700">
                <a:moveTo>
                  <a:pt x="2933303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4019" y="2430626"/>
            <a:ext cx="995680" cy="319405"/>
          </a:xfrm>
          <a:custGeom>
            <a:avLst/>
            <a:gdLst/>
            <a:ahLst/>
            <a:cxnLst/>
            <a:rect l="l" t="t" r="r" b="b"/>
            <a:pathLst>
              <a:path w="995680" h="319405">
                <a:moveTo>
                  <a:pt x="0" y="318872"/>
                </a:moveTo>
                <a:lnTo>
                  <a:pt x="995397" y="318872"/>
                </a:lnTo>
                <a:lnTo>
                  <a:pt x="995397" y="0"/>
                </a:lnTo>
                <a:lnTo>
                  <a:pt x="0" y="0"/>
                </a:lnTo>
                <a:lnTo>
                  <a:pt x="0" y="31887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4019" y="2106118"/>
            <a:ext cx="995680" cy="307340"/>
          </a:xfrm>
          <a:custGeom>
            <a:avLst/>
            <a:gdLst/>
            <a:ahLst/>
            <a:cxnLst/>
            <a:rect l="l" t="t" r="r" b="b"/>
            <a:pathLst>
              <a:path w="995680" h="307339">
                <a:moveTo>
                  <a:pt x="0" y="306942"/>
                </a:moveTo>
                <a:lnTo>
                  <a:pt x="995397" y="306942"/>
                </a:lnTo>
                <a:lnTo>
                  <a:pt x="995397" y="0"/>
                </a:lnTo>
                <a:lnTo>
                  <a:pt x="0" y="0"/>
                </a:lnTo>
                <a:lnTo>
                  <a:pt x="0" y="30694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44019" y="1532118"/>
            <a:ext cx="995680" cy="558800"/>
          </a:xfrm>
          <a:custGeom>
            <a:avLst/>
            <a:gdLst/>
            <a:ahLst/>
            <a:cxnLst/>
            <a:rect l="l" t="t" r="r" b="b"/>
            <a:pathLst>
              <a:path w="995680" h="558800">
                <a:moveTo>
                  <a:pt x="0" y="558616"/>
                </a:moveTo>
                <a:lnTo>
                  <a:pt x="995397" y="558616"/>
                </a:lnTo>
                <a:lnTo>
                  <a:pt x="995397" y="0"/>
                </a:lnTo>
                <a:lnTo>
                  <a:pt x="0" y="0"/>
                </a:lnTo>
                <a:lnTo>
                  <a:pt x="0" y="55861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67552" y="1838402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3380" marR="5080" indent="-36131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13.1</a:t>
            </a:r>
            <a:endParaRPr sz="8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67659" y="2134962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080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5929" y="2466789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75983" y="1399228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9" y="0"/>
                </a:moveTo>
                <a:lnTo>
                  <a:pt x="120369" y="6260"/>
                </a:lnTo>
                <a:lnTo>
                  <a:pt x="83316" y="22225"/>
                </a:lnTo>
                <a:lnTo>
                  <a:pt x="51507" y="46915"/>
                </a:lnTo>
                <a:lnTo>
                  <a:pt x="26239" y="79348"/>
                </a:lnTo>
                <a:lnTo>
                  <a:pt x="8808" y="118544"/>
                </a:lnTo>
                <a:lnTo>
                  <a:pt x="511" y="163524"/>
                </a:lnTo>
                <a:lnTo>
                  <a:pt x="0" y="179633"/>
                </a:lnTo>
                <a:lnTo>
                  <a:pt x="1741" y="193701"/>
                </a:lnTo>
                <a:lnTo>
                  <a:pt x="13752" y="233371"/>
                </a:lnTo>
                <a:lnTo>
                  <a:pt x="35024" y="268178"/>
                </a:lnTo>
                <a:lnTo>
                  <a:pt x="64375" y="296760"/>
                </a:lnTo>
                <a:lnTo>
                  <a:pt x="100622" y="317752"/>
                </a:lnTo>
                <a:lnTo>
                  <a:pt x="142582" y="329788"/>
                </a:lnTo>
                <a:lnTo>
                  <a:pt x="173146" y="332164"/>
                </a:lnTo>
                <a:lnTo>
                  <a:pt x="187689" y="330883"/>
                </a:lnTo>
                <a:lnTo>
                  <a:pt x="228788" y="319923"/>
                </a:lnTo>
                <a:lnTo>
                  <a:pt x="264959" y="299419"/>
                </a:lnTo>
                <a:lnTo>
                  <a:pt x="294744" y="270830"/>
                </a:lnTo>
                <a:lnTo>
                  <a:pt x="316684" y="235614"/>
                </a:lnTo>
                <a:lnTo>
                  <a:pt x="329321" y="195228"/>
                </a:lnTo>
                <a:lnTo>
                  <a:pt x="331856" y="166152"/>
                </a:lnTo>
                <a:lnTo>
                  <a:pt x="331502" y="155210"/>
                </a:lnTo>
                <a:lnTo>
                  <a:pt x="323345" y="113604"/>
                </a:lnTo>
                <a:lnTo>
                  <a:pt x="305381" y="76424"/>
                </a:lnTo>
                <a:lnTo>
                  <a:pt x="278905" y="45072"/>
                </a:lnTo>
                <a:lnTo>
                  <a:pt x="245213" y="20949"/>
                </a:lnTo>
                <a:lnTo>
                  <a:pt x="205603" y="5457"/>
                </a:lnTo>
                <a:lnTo>
                  <a:pt x="161369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75983" y="1399228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6" y="166152"/>
                </a:moveTo>
                <a:lnTo>
                  <a:pt x="326232" y="209174"/>
                </a:lnTo>
                <a:lnTo>
                  <a:pt x="310332" y="247999"/>
                </a:lnTo>
                <a:lnTo>
                  <a:pt x="285615" y="281168"/>
                </a:lnTo>
                <a:lnTo>
                  <a:pt x="253539" y="307224"/>
                </a:lnTo>
                <a:lnTo>
                  <a:pt x="215564" y="324708"/>
                </a:lnTo>
                <a:lnTo>
                  <a:pt x="173146" y="332164"/>
                </a:lnTo>
                <a:lnTo>
                  <a:pt x="157634" y="331575"/>
                </a:lnTo>
                <a:lnTo>
                  <a:pt x="114032" y="322826"/>
                </a:lnTo>
                <a:lnTo>
                  <a:pt x="75749" y="304668"/>
                </a:lnTo>
                <a:lnTo>
                  <a:pt x="43969" y="278465"/>
                </a:lnTo>
                <a:lnTo>
                  <a:pt x="19873" y="245581"/>
                </a:lnTo>
                <a:lnTo>
                  <a:pt x="4643" y="207380"/>
                </a:lnTo>
                <a:lnTo>
                  <a:pt x="0" y="179633"/>
                </a:lnTo>
                <a:lnTo>
                  <a:pt x="511" y="163524"/>
                </a:lnTo>
                <a:lnTo>
                  <a:pt x="8808" y="118544"/>
                </a:lnTo>
                <a:lnTo>
                  <a:pt x="26239" y="79348"/>
                </a:lnTo>
                <a:lnTo>
                  <a:pt x="51507" y="46915"/>
                </a:lnTo>
                <a:lnTo>
                  <a:pt x="83316" y="22225"/>
                </a:lnTo>
                <a:lnTo>
                  <a:pt x="120369" y="6260"/>
                </a:lnTo>
                <a:lnTo>
                  <a:pt x="161369" y="0"/>
                </a:lnTo>
                <a:lnTo>
                  <a:pt x="176547" y="617"/>
                </a:lnTo>
                <a:lnTo>
                  <a:pt x="219384" y="9576"/>
                </a:lnTo>
                <a:lnTo>
                  <a:pt x="257166" y="28100"/>
                </a:lnTo>
                <a:lnTo>
                  <a:pt x="288596" y="54788"/>
                </a:lnTo>
                <a:lnTo>
                  <a:pt x="312379" y="88239"/>
                </a:lnTo>
                <a:lnTo>
                  <a:pt x="327218" y="127051"/>
                </a:lnTo>
                <a:lnTo>
                  <a:pt x="331856" y="16615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53086" y="1461369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5">
                <a:moveTo>
                  <a:pt x="55470" y="0"/>
                </a:moveTo>
                <a:lnTo>
                  <a:pt x="12384" y="19644"/>
                </a:lnTo>
                <a:lnTo>
                  <a:pt x="0" y="54184"/>
                </a:lnTo>
                <a:lnTo>
                  <a:pt x="2784" y="69172"/>
                </a:lnTo>
                <a:lnTo>
                  <a:pt x="27197" y="100030"/>
                </a:lnTo>
                <a:lnTo>
                  <a:pt x="59264" y="106866"/>
                </a:lnTo>
                <a:lnTo>
                  <a:pt x="71335" y="104197"/>
                </a:lnTo>
                <a:lnTo>
                  <a:pt x="100089" y="78518"/>
                </a:lnTo>
                <a:lnTo>
                  <a:pt x="105937" y="61421"/>
                </a:lnTo>
                <a:lnTo>
                  <a:pt x="64803" y="61421"/>
                </a:lnTo>
                <a:lnTo>
                  <a:pt x="54141" y="58273"/>
                </a:lnTo>
                <a:lnTo>
                  <a:pt x="48112" y="46200"/>
                </a:lnTo>
                <a:lnTo>
                  <a:pt x="50201" y="35681"/>
                </a:lnTo>
                <a:lnTo>
                  <a:pt x="62396" y="28917"/>
                </a:lnTo>
                <a:lnTo>
                  <a:pt x="101212" y="28917"/>
                </a:lnTo>
                <a:lnTo>
                  <a:pt x="98174" y="23171"/>
                </a:lnTo>
                <a:lnTo>
                  <a:pt x="88725" y="13479"/>
                </a:lnTo>
                <a:lnTo>
                  <a:pt x="78215" y="6394"/>
                </a:lnTo>
                <a:lnTo>
                  <a:pt x="67009" y="1905"/>
                </a:lnTo>
                <a:lnTo>
                  <a:pt x="55470" y="0"/>
                </a:lnTo>
                <a:close/>
              </a:path>
              <a:path w="107315" h="107315">
                <a:moveTo>
                  <a:pt x="101212" y="28917"/>
                </a:moveTo>
                <a:lnTo>
                  <a:pt x="62396" y="28917"/>
                </a:lnTo>
                <a:lnTo>
                  <a:pt x="72838" y="30332"/>
                </a:lnTo>
                <a:lnTo>
                  <a:pt x="77458" y="34244"/>
                </a:lnTo>
                <a:lnTo>
                  <a:pt x="81192" y="45559"/>
                </a:lnTo>
                <a:lnTo>
                  <a:pt x="76589" y="56431"/>
                </a:lnTo>
                <a:lnTo>
                  <a:pt x="64803" y="61421"/>
                </a:lnTo>
                <a:lnTo>
                  <a:pt x="105937" y="61421"/>
                </a:lnTo>
                <a:lnTo>
                  <a:pt x="106974" y="55889"/>
                </a:lnTo>
                <a:lnTo>
                  <a:pt x="106561" y="44483"/>
                </a:lnTo>
                <a:lnTo>
                  <a:pt x="103617" y="33465"/>
                </a:lnTo>
                <a:lnTo>
                  <a:pt x="101212" y="289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30746" y="1534627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65" y="107960"/>
                </a:moveTo>
                <a:lnTo>
                  <a:pt x="36518" y="107960"/>
                </a:lnTo>
                <a:lnTo>
                  <a:pt x="52806" y="129722"/>
                </a:lnTo>
                <a:lnTo>
                  <a:pt x="55019" y="130058"/>
                </a:lnTo>
                <a:lnTo>
                  <a:pt x="56580" y="128899"/>
                </a:lnTo>
                <a:lnTo>
                  <a:pt x="59591" y="126613"/>
                </a:lnTo>
                <a:lnTo>
                  <a:pt x="61152" y="125455"/>
                </a:lnTo>
                <a:lnTo>
                  <a:pt x="61472" y="123230"/>
                </a:lnTo>
                <a:lnTo>
                  <a:pt x="55592" y="115397"/>
                </a:lnTo>
                <a:lnTo>
                  <a:pt x="64318" y="108844"/>
                </a:lnTo>
                <a:lnTo>
                  <a:pt x="77827" y="108844"/>
                </a:lnTo>
                <a:lnTo>
                  <a:pt x="77165" y="107960"/>
                </a:lnTo>
                <a:close/>
              </a:path>
              <a:path w="143509" h="130175">
                <a:moveTo>
                  <a:pt x="54614" y="42946"/>
                </a:moveTo>
                <a:lnTo>
                  <a:pt x="49661" y="46634"/>
                </a:lnTo>
                <a:lnTo>
                  <a:pt x="48103" y="47823"/>
                </a:lnTo>
                <a:lnTo>
                  <a:pt x="47780" y="50017"/>
                </a:lnTo>
                <a:lnTo>
                  <a:pt x="48947" y="51602"/>
                </a:lnTo>
                <a:lnTo>
                  <a:pt x="50389" y="53492"/>
                </a:lnTo>
                <a:lnTo>
                  <a:pt x="1880" y="89794"/>
                </a:lnTo>
                <a:lnTo>
                  <a:pt x="323" y="90982"/>
                </a:lnTo>
                <a:lnTo>
                  <a:pt x="0" y="93177"/>
                </a:lnTo>
                <a:lnTo>
                  <a:pt x="19254" y="118902"/>
                </a:lnTo>
                <a:lnTo>
                  <a:pt x="21479" y="119237"/>
                </a:lnTo>
                <a:lnTo>
                  <a:pt x="23027" y="118049"/>
                </a:lnTo>
                <a:lnTo>
                  <a:pt x="36518" y="107960"/>
                </a:lnTo>
                <a:lnTo>
                  <a:pt x="77165" y="107960"/>
                </a:lnTo>
                <a:lnTo>
                  <a:pt x="62569" y="88452"/>
                </a:lnTo>
                <a:lnTo>
                  <a:pt x="71533" y="81747"/>
                </a:lnTo>
                <a:lnTo>
                  <a:pt x="81418" y="81747"/>
                </a:lnTo>
                <a:lnTo>
                  <a:pt x="82844" y="80680"/>
                </a:lnTo>
                <a:lnTo>
                  <a:pt x="83164" y="78455"/>
                </a:lnTo>
                <a:lnTo>
                  <a:pt x="80570" y="74980"/>
                </a:lnTo>
                <a:lnTo>
                  <a:pt x="118310" y="46725"/>
                </a:lnTo>
                <a:lnTo>
                  <a:pt x="59411" y="46725"/>
                </a:lnTo>
                <a:lnTo>
                  <a:pt x="57997" y="44805"/>
                </a:lnTo>
                <a:lnTo>
                  <a:pt x="56829" y="43251"/>
                </a:lnTo>
                <a:lnTo>
                  <a:pt x="54614" y="42946"/>
                </a:lnTo>
                <a:close/>
              </a:path>
              <a:path w="143509" h="130175">
                <a:moveTo>
                  <a:pt x="77827" y="108844"/>
                </a:moveTo>
                <a:lnTo>
                  <a:pt x="64318" y="108844"/>
                </a:lnTo>
                <a:lnTo>
                  <a:pt x="70201" y="116707"/>
                </a:lnTo>
                <a:lnTo>
                  <a:pt x="72402" y="117012"/>
                </a:lnTo>
                <a:lnTo>
                  <a:pt x="73974" y="115854"/>
                </a:lnTo>
                <a:lnTo>
                  <a:pt x="76974" y="113598"/>
                </a:lnTo>
                <a:lnTo>
                  <a:pt x="78546" y="112440"/>
                </a:lnTo>
                <a:lnTo>
                  <a:pt x="78854" y="110215"/>
                </a:lnTo>
                <a:lnTo>
                  <a:pt x="77827" y="108844"/>
                </a:lnTo>
                <a:close/>
              </a:path>
              <a:path w="143509" h="130175">
                <a:moveTo>
                  <a:pt x="81418" y="81747"/>
                </a:moveTo>
                <a:lnTo>
                  <a:pt x="71533" y="81747"/>
                </a:lnTo>
                <a:lnTo>
                  <a:pt x="72963" y="83667"/>
                </a:lnTo>
                <a:lnTo>
                  <a:pt x="74130" y="85222"/>
                </a:lnTo>
                <a:lnTo>
                  <a:pt x="76343" y="85526"/>
                </a:lnTo>
                <a:lnTo>
                  <a:pt x="81418" y="81747"/>
                </a:lnTo>
                <a:close/>
              </a:path>
              <a:path w="143509" h="130175">
                <a:moveTo>
                  <a:pt x="121825" y="0"/>
                </a:moveTo>
                <a:lnTo>
                  <a:pt x="59411" y="46725"/>
                </a:lnTo>
                <a:lnTo>
                  <a:pt x="118310" y="46725"/>
                </a:lnTo>
                <a:lnTo>
                  <a:pt x="142981" y="28254"/>
                </a:lnTo>
                <a:lnTo>
                  <a:pt x="137540" y="25694"/>
                </a:lnTo>
                <a:lnTo>
                  <a:pt x="128470" y="15453"/>
                </a:lnTo>
                <a:lnTo>
                  <a:pt x="122755" y="5638"/>
                </a:lnTo>
                <a:lnTo>
                  <a:pt x="1218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61754" y="1388529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69">
                <a:moveTo>
                  <a:pt x="278398" y="326135"/>
                </a:moveTo>
                <a:lnTo>
                  <a:pt x="208450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41" y="341375"/>
                </a:lnTo>
                <a:lnTo>
                  <a:pt x="106141" y="344423"/>
                </a:lnTo>
                <a:lnTo>
                  <a:pt x="117888" y="347471"/>
                </a:lnTo>
                <a:lnTo>
                  <a:pt x="130348" y="353567"/>
                </a:lnTo>
                <a:lnTo>
                  <a:pt x="143690" y="356615"/>
                </a:lnTo>
                <a:lnTo>
                  <a:pt x="207295" y="356615"/>
                </a:lnTo>
                <a:lnTo>
                  <a:pt x="213784" y="353567"/>
                </a:lnTo>
                <a:lnTo>
                  <a:pt x="220130" y="353567"/>
                </a:lnTo>
                <a:lnTo>
                  <a:pt x="224333" y="350519"/>
                </a:lnTo>
                <a:lnTo>
                  <a:pt x="232691" y="350519"/>
                </a:lnTo>
                <a:lnTo>
                  <a:pt x="236763" y="347471"/>
                </a:lnTo>
                <a:lnTo>
                  <a:pt x="244825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207" y="335279"/>
                </a:lnTo>
                <a:lnTo>
                  <a:pt x="267709" y="335279"/>
                </a:lnTo>
                <a:lnTo>
                  <a:pt x="278398" y="326135"/>
                </a:lnTo>
                <a:close/>
              </a:path>
              <a:path w="360044" h="356869">
                <a:moveTo>
                  <a:pt x="93269" y="304799"/>
                </a:moveTo>
                <a:lnTo>
                  <a:pt x="46025" y="304799"/>
                </a:lnTo>
                <a:lnTo>
                  <a:pt x="47311" y="307847"/>
                </a:lnTo>
                <a:lnTo>
                  <a:pt x="49872" y="310895"/>
                </a:lnTo>
                <a:lnTo>
                  <a:pt x="55013" y="313943"/>
                </a:lnTo>
                <a:lnTo>
                  <a:pt x="58324" y="316991"/>
                </a:lnTo>
                <a:lnTo>
                  <a:pt x="62100" y="320039"/>
                </a:lnTo>
                <a:lnTo>
                  <a:pt x="65825" y="323087"/>
                </a:lnTo>
                <a:lnTo>
                  <a:pt x="71409" y="326135"/>
                </a:lnTo>
                <a:lnTo>
                  <a:pt x="74195" y="329183"/>
                </a:lnTo>
                <a:lnTo>
                  <a:pt x="159000" y="329183"/>
                </a:lnTo>
                <a:lnTo>
                  <a:pt x="146396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2" y="320039"/>
                </a:lnTo>
                <a:lnTo>
                  <a:pt x="124368" y="320039"/>
                </a:lnTo>
                <a:lnTo>
                  <a:pt x="118915" y="316991"/>
                </a:lnTo>
                <a:lnTo>
                  <a:pt x="113666" y="316991"/>
                </a:lnTo>
                <a:lnTo>
                  <a:pt x="110201" y="313943"/>
                </a:lnTo>
                <a:lnTo>
                  <a:pt x="106616" y="313943"/>
                </a:lnTo>
                <a:lnTo>
                  <a:pt x="103236" y="310895"/>
                </a:lnTo>
                <a:lnTo>
                  <a:pt x="93269" y="304799"/>
                </a:lnTo>
                <a:close/>
              </a:path>
              <a:path w="360044" h="356869">
                <a:moveTo>
                  <a:pt x="308845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88" y="307847"/>
                </a:lnTo>
                <a:lnTo>
                  <a:pt x="258324" y="310895"/>
                </a:lnTo>
                <a:lnTo>
                  <a:pt x="255170" y="310895"/>
                </a:lnTo>
                <a:lnTo>
                  <a:pt x="252109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8" y="316991"/>
                </a:lnTo>
                <a:lnTo>
                  <a:pt x="238787" y="320039"/>
                </a:lnTo>
                <a:lnTo>
                  <a:pt x="235226" y="320039"/>
                </a:lnTo>
                <a:lnTo>
                  <a:pt x="221203" y="326135"/>
                </a:lnTo>
                <a:lnTo>
                  <a:pt x="281925" y="326135"/>
                </a:lnTo>
                <a:lnTo>
                  <a:pt x="285269" y="323087"/>
                </a:lnTo>
                <a:lnTo>
                  <a:pt x="288664" y="320039"/>
                </a:lnTo>
                <a:lnTo>
                  <a:pt x="295891" y="313943"/>
                </a:lnTo>
                <a:lnTo>
                  <a:pt x="300758" y="310895"/>
                </a:lnTo>
                <a:lnTo>
                  <a:pt x="306367" y="304799"/>
                </a:lnTo>
                <a:lnTo>
                  <a:pt x="308845" y="301751"/>
                </a:lnTo>
                <a:close/>
              </a:path>
              <a:path w="360044" h="356869">
                <a:moveTo>
                  <a:pt x="80650" y="295655"/>
                </a:moveTo>
                <a:lnTo>
                  <a:pt x="49515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608" y="304799"/>
                </a:lnTo>
                <a:lnTo>
                  <a:pt x="90770" y="304799"/>
                </a:lnTo>
                <a:lnTo>
                  <a:pt x="88447" y="301751"/>
                </a:lnTo>
                <a:lnTo>
                  <a:pt x="83781" y="298703"/>
                </a:lnTo>
                <a:lnTo>
                  <a:pt x="80650" y="295655"/>
                </a:lnTo>
                <a:close/>
              </a:path>
              <a:path w="360044" h="356869">
                <a:moveTo>
                  <a:pt x="305593" y="48767"/>
                </a:moveTo>
                <a:lnTo>
                  <a:pt x="284875" y="48767"/>
                </a:lnTo>
                <a:lnTo>
                  <a:pt x="286317" y="51815"/>
                </a:lnTo>
                <a:lnTo>
                  <a:pt x="294818" y="57911"/>
                </a:lnTo>
                <a:lnTo>
                  <a:pt x="295461" y="60959"/>
                </a:lnTo>
                <a:lnTo>
                  <a:pt x="298165" y="64007"/>
                </a:lnTo>
                <a:lnTo>
                  <a:pt x="302749" y="67055"/>
                </a:lnTo>
                <a:lnTo>
                  <a:pt x="304011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79" y="82295"/>
                </a:lnTo>
                <a:lnTo>
                  <a:pt x="316334" y="85343"/>
                </a:lnTo>
                <a:lnTo>
                  <a:pt x="332880" y="121919"/>
                </a:lnTo>
                <a:lnTo>
                  <a:pt x="341064" y="161543"/>
                </a:lnTo>
                <a:lnTo>
                  <a:pt x="341147" y="173735"/>
                </a:lnTo>
                <a:lnTo>
                  <a:pt x="340250" y="185927"/>
                </a:lnTo>
                <a:lnTo>
                  <a:pt x="330721" y="228599"/>
                </a:lnTo>
                <a:lnTo>
                  <a:pt x="319453" y="249935"/>
                </a:lnTo>
                <a:lnTo>
                  <a:pt x="312269" y="262127"/>
                </a:lnTo>
                <a:lnTo>
                  <a:pt x="304035" y="271271"/>
                </a:lnTo>
                <a:lnTo>
                  <a:pt x="301987" y="274319"/>
                </a:lnTo>
                <a:lnTo>
                  <a:pt x="299390" y="277367"/>
                </a:lnTo>
                <a:lnTo>
                  <a:pt x="297092" y="280415"/>
                </a:lnTo>
                <a:lnTo>
                  <a:pt x="293544" y="283463"/>
                </a:lnTo>
                <a:lnTo>
                  <a:pt x="291758" y="286511"/>
                </a:lnTo>
                <a:lnTo>
                  <a:pt x="290115" y="286511"/>
                </a:lnTo>
                <a:lnTo>
                  <a:pt x="284494" y="292607"/>
                </a:lnTo>
                <a:lnTo>
                  <a:pt x="278685" y="298703"/>
                </a:lnTo>
                <a:lnTo>
                  <a:pt x="273138" y="301751"/>
                </a:lnTo>
                <a:lnTo>
                  <a:pt x="310808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25" y="289559"/>
                </a:lnTo>
                <a:lnTo>
                  <a:pt x="328583" y="277367"/>
                </a:lnTo>
                <a:lnTo>
                  <a:pt x="335642" y="268223"/>
                </a:lnTo>
                <a:lnTo>
                  <a:pt x="351302" y="231647"/>
                </a:lnTo>
                <a:lnTo>
                  <a:pt x="359845" y="182879"/>
                </a:lnTo>
                <a:lnTo>
                  <a:pt x="359708" y="170687"/>
                </a:lnTo>
                <a:lnTo>
                  <a:pt x="350395" y="118871"/>
                </a:lnTo>
                <a:lnTo>
                  <a:pt x="340425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29370" y="76199"/>
                </a:lnTo>
                <a:lnTo>
                  <a:pt x="327453" y="73151"/>
                </a:lnTo>
                <a:lnTo>
                  <a:pt x="325310" y="73151"/>
                </a:lnTo>
                <a:lnTo>
                  <a:pt x="323512" y="70103"/>
                </a:lnTo>
                <a:lnTo>
                  <a:pt x="321656" y="67055"/>
                </a:lnTo>
                <a:lnTo>
                  <a:pt x="318370" y="64007"/>
                </a:lnTo>
                <a:lnTo>
                  <a:pt x="316785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8476" y="51815"/>
                </a:lnTo>
                <a:lnTo>
                  <a:pt x="305593" y="48767"/>
                </a:lnTo>
                <a:close/>
              </a:path>
              <a:path w="360044" h="356869">
                <a:moveTo>
                  <a:pt x="209814" y="0"/>
                </a:moveTo>
                <a:lnTo>
                  <a:pt x="148974" y="0"/>
                </a:lnTo>
                <a:lnTo>
                  <a:pt x="133264" y="3047"/>
                </a:lnTo>
                <a:lnTo>
                  <a:pt x="121855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8" y="67055"/>
                </a:lnTo>
                <a:lnTo>
                  <a:pt x="30358" y="76199"/>
                </a:lnTo>
                <a:lnTo>
                  <a:pt x="23359" y="88391"/>
                </a:lnTo>
                <a:lnTo>
                  <a:pt x="17158" y="100583"/>
                </a:lnTo>
                <a:lnTo>
                  <a:pt x="11854" y="109727"/>
                </a:lnTo>
                <a:lnTo>
                  <a:pt x="10497" y="115823"/>
                </a:lnTo>
                <a:lnTo>
                  <a:pt x="7794" y="121919"/>
                </a:lnTo>
                <a:lnTo>
                  <a:pt x="6483" y="128015"/>
                </a:lnTo>
                <a:lnTo>
                  <a:pt x="5733" y="131063"/>
                </a:lnTo>
                <a:lnTo>
                  <a:pt x="4676" y="134111"/>
                </a:lnTo>
                <a:lnTo>
                  <a:pt x="3222" y="140207"/>
                </a:lnTo>
                <a:lnTo>
                  <a:pt x="2292" y="146303"/>
                </a:lnTo>
                <a:lnTo>
                  <a:pt x="1759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4" y="182879"/>
                </a:lnTo>
                <a:lnTo>
                  <a:pt x="6222" y="222503"/>
                </a:lnTo>
                <a:lnTo>
                  <a:pt x="14806" y="243839"/>
                </a:lnTo>
                <a:lnTo>
                  <a:pt x="20260" y="256031"/>
                </a:lnTo>
                <a:lnTo>
                  <a:pt x="28462" y="271271"/>
                </a:lnTo>
                <a:lnTo>
                  <a:pt x="34308" y="277367"/>
                </a:lnTo>
                <a:lnTo>
                  <a:pt x="39502" y="286511"/>
                </a:lnTo>
                <a:lnTo>
                  <a:pt x="42383" y="289559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7" y="292607"/>
                </a:lnTo>
                <a:lnTo>
                  <a:pt x="72552" y="289559"/>
                </a:lnTo>
                <a:lnTo>
                  <a:pt x="58266" y="289559"/>
                </a:lnTo>
                <a:lnTo>
                  <a:pt x="57848" y="286511"/>
                </a:lnTo>
                <a:lnTo>
                  <a:pt x="51359" y="280415"/>
                </a:lnTo>
                <a:lnTo>
                  <a:pt x="48274" y="277367"/>
                </a:lnTo>
                <a:lnTo>
                  <a:pt x="45967" y="274319"/>
                </a:lnTo>
                <a:lnTo>
                  <a:pt x="43583" y="271271"/>
                </a:lnTo>
                <a:lnTo>
                  <a:pt x="39929" y="268223"/>
                </a:lnTo>
                <a:lnTo>
                  <a:pt x="38118" y="265175"/>
                </a:lnTo>
                <a:lnTo>
                  <a:pt x="36512" y="262127"/>
                </a:lnTo>
                <a:lnTo>
                  <a:pt x="27596" y="246887"/>
                </a:lnTo>
                <a:lnTo>
                  <a:pt x="11633" y="198119"/>
                </a:lnTo>
                <a:lnTo>
                  <a:pt x="9746" y="170687"/>
                </a:lnTo>
                <a:lnTo>
                  <a:pt x="10260" y="158495"/>
                </a:lnTo>
                <a:lnTo>
                  <a:pt x="10568" y="155447"/>
                </a:lnTo>
                <a:lnTo>
                  <a:pt x="11330" y="152399"/>
                </a:lnTo>
                <a:lnTo>
                  <a:pt x="11842" y="149351"/>
                </a:lnTo>
                <a:lnTo>
                  <a:pt x="12722" y="143255"/>
                </a:lnTo>
                <a:lnTo>
                  <a:pt x="14128" y="137159"/>
                </a:lnTo>
                <a:lnTo>
                  <a:pt x="15140" y="134111"/>
                </a:lnTo>
                <a:lnTo>
                  <a:pt x="15831" y="128015"/>
                </a:lnTo>
                <a:lnTo>
                  <a:pt x="17081" y="124967"/>
                </a:lnTo>
                <a:lnTo>
                  <a:pt x="18380" y="121919"/>
                </a:lnTo>
                <a:lnTo>
                  <a:pt x="19666" y="118871"/>
                </a:lnTo>
                <a:lnTo>
                  <a:pt x="23648" y="109727"/>
                </a:lnTo>
                <a:lnTo>
                  <a:pt x="29268" y="97535"/>
                </a:lnTo>
                <a:lnTo>
                  <a:pt x="35673" y="85343"/>
                </a:lnTo>
                <a:lnTo>
                  <a:pt x="43014" y="76199"/>
                </a:lnTo>
                <a:lnTo>
                  <a:pt x="47144" y="70103"/>
                </a:lnTo>
                <a:lnTo>
                  <a:pt x="52444" y="64007"/>
                </a:lnTo>
                <a:lnTo>
                  <a:pt x="57254" y="57911"/>
                </a:lnTo>
                <a:lnTo>
                  <a:pt x="58921" y="57911"/>
                </a:lnTo>
                <a:lnTo>
                  <a:pt x="65169" y="51815"/>
                </a:lnTo>
                <a:lnTo>
                  <a:pt x="67967" y="48767"/>
                </a:lnTo>
                <a:lnTo>
                  <a:pt x="70613" y="45719"/>
                </a:lnTo>
                <a:lnTo>
                  <a:pt x="78967" y="39623"/>
                </a:lnTo>
                <a:lnTo>
                  <a:pt x="89603" y="33527"/>
                </a:lnTo>
                <a:lnTo>
                  <a:pt x="100709" y="27431"/>
                </a:lnTo>
                <a:lnTo>
                  <a:pt x="112282" y="24383"/>
                </a:lnTo>
                <a:lnTo>
                  <a:pt x="124318" y="18287"/>
                </a:lnTo>
                <a:lnTo>
                  <a:pt x="149758" y="12191"/>
                </a:lnTo>
                <a:lnTo>
                  <a:pt x="163120" y="9143"/>
                </a:lnTo>
                <a:lnTo>
                  <a:pt x="238370" y="9143"/>
                </a:lnTo>
                <a:lnTo>
                  <a:pt x="225093" y="3047"/>
                </a:lnTo>
                <a:lnTo>
                  <a:pt x="209814" y="0"/>
                </a:lnTo>
                <a:close/>
              </a:path>
              <a:path w="360044" h="356869">
                <a:moveTo>
                  <a:pt x="67160" y="283463"/>
                </a:moveTo>
                <a:lnTo>
                  <a:pt x="66504" y="283463"/>
                </a:lnTo>
                <a:lnTo>
                  <a:pt x="60110" y="289559"/>
                </a:lnTo>
                <a:lnTo>
                  <a:pt x="72552" y="289559"/>
                </a:lnTo>
                <a:lnTo>
                  <a:pt x="70397" y="286511"/>
                </a:lnTo>
                <a:lnTo>
                  <a:pt x="68242" y="286511"/>
                </a:lnTo>
                <a:lnTo>
                  <a:pt x="67160" y="283463"/>
                </a:lnTo>
                <a:close/>
              </a:path>
              <a:path w="360044" h="356869">
                <a:moveTo>
                  <a:pt x="295842" y="39623"/>
                </a:moveTo>
                <a:lnTo>
                  <a:pt x="273174" y="39623"/>
                </a:lnTo>
                <a:lnTo>
                  <a:pt x="275424" y="42671"/>
                </a:lnTo>
                <a:lnTo>
                  <a:pt x="277627" y="42671"/>
                </a:lnTo>
                <a:lnTo>
                  <a:pt x="279672" y="45719"/>
                </a:lnTo>
                <a:lnTo>
                  <a:pt x="281556" y="45719"/>
                </a:lnTo>
                <a:lnTo>
                  <a:pt x="283425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69">
                <a:moveTo>
                  <a:pt x="292626" y="36575"/>
                </a:moveTo>
                <a:lnTo>
                  <a:pt x="268230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6" y="36575"/>
                </a:lnTo>
                <a:close/>
              </a:path>
              <a:path w="360044" h="356869">
                <a:moveTo>
                  <a:pt x="288496" y="33527"/>
                </a:moveTo>
                <a:lnTo>
                  <a:pt x="262613" y="33527"/>
                </a:lnTo>
                <a:lnTo>
                  <a:pt x="265518" y="36575"/>
                </a:lnTo>
                <a:lnTo>
                  <a:pt x="290569" y="36575"/>
                </a:lnTo>
                <a:lnTo>
                  <a:pt x="288496" y="33527"/>
                </a:lnTo>
                <a:close/>
              </a:path>
              <a:path w="360044" h="356869">
                <a:moveTo>
                  <a:pt x="238370" y="9143"/>
                </a:moveTo>
                <a:lnTo>
                  <a:pt x="188676" y="9143"/>
                </a:lnTo>
                <a:lnTo>
                  <a:pt x="200731" y="12191"/>
                </a:lnTo>
                <a:lnTo>
                  <a:pt x="212212" y="15239"/>
                </a:lnTo>
                <a:lnTo>
                  <a:pt x="226067" y="18287"/>
                </a:lnTo>
                <a:lnTo>
                  <a:pt x="238570" y="21335"/>
                </a:lnTo>
                <a:lnTo>
                  <a:pt x="249732" y="27431"/>
                </a:lnTo>
                <a:lnTo>
                  <a:pt x="259565" y="33527"/>
                </a:lnTo>
                <a:lnTo>
                  <a:pt x="286247" y="33527"/>
                </a:lnTo>
                <a:lnTo>
                  <a:pt x="283818" y="30479"/>
                </a:lnTo>
                <a:lnTo>
                  <a:pt x="281352" y="30479"/>
                </a:lnTo>
                <a:lnTo>
                  <a:pt x="278804" y="27431"/>
                </a:lnTo>
                <a:lnTo>
                  <a:pt x="275899" y="24383"/>
                </a:lnTo>
                <a:lnTo>
                  <a:pt x="272912" y="24383"/>
                </a:lnTo>
                <a:lnTo>
                  <a:pt x="269754" y="21335"/>
                </a:lnTo>
                <a:lnTo>
                  <a:pt x="259963" y="18287"/>
                </a:lnTo>
                <a:lnTo>
                  <a:pt x="249907" y="12191"/>
                </a:lnTo>
                <a:lnTo>
                  <a:pt x="238370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02723" y="251827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0" y="59689"/>
                </a:lnTo>
                <a:lnTo>
                  <a:pt x="11625" y="96049"/>
                </a:lnTo>
                <a:lnTo>
                  <a:pt x="45775" y="115806"/>
                </a:lnTo>
                <a:lnTo>
                  <a:pt x="61595" y="116405"/>
                </a:lnTo>
                <a:lnTo>
                  <a:pt x="73168" y="113482"/>
                </a:lnTo>
                <a:lnTo>
                  <a:pt x="86527" y="107073"/>
                </a:lnTo>
                <a:lnTo>
                  <a:pt x="91452" y="102473"/>
                </a:lnTo>
                <a:lnTo>
                  <a:pt x="43915" y="102473"/>
                </a:lnTo>
                <a:lnTo>
                  <a:pt x="33248" y="96794"/>
                </a:lnTo>
                <a:lnTo>
                  <a:pt x="21603" y="85389"/>
                </a:lnTo>
                <a:lnTo>
                  <a:pt x="17053" y="73725"/>
                </a:lnTo>
                <a:lnTo>
                  <a:pt x="15539" y="59689"/>
                </a:lnTo>
                <a:lnTo>
                  <a:pt x="15657" y="54685"/>
                </a:lnTo>
                <a:lnTo>
                  <a:pt x="41715" y="14022"/>
                </a:lnTo>
                <a:lnTo>
                  <a:pt x="54601" y="12008"/>
                </a:lnTo>
                <a:lnTo>
                  <a:pt x="89889" y="12008"/>
                </a:lnTo>
                <a:lnTo>
                  <a:pt x="81575" y="5755"/>
                </a:lnTo>
                <a:lnTo>
                  <a:pt x="72622" y="2060"/>
                </a:lnTo>
                <a:lnTo>
                  <a:pt x="60646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89" y="12008"/>
                </a:moveTo>
                <a:lnTo>
                  <a:pt x="62115" y="12008"/>
                </a:lnTo>
                <a:lnTo>
                  <a:pt x="68890" y="13897"/>
                </a:lnTo>
                <a:lnTo>
                  <a:pt x="77026" y="19152"/>
                </a:lnTo>
                <a:lnTo>
                  <a:pt x="84129" y="26918"/>
                </a:lnTo>
                <a:lnTo>
                  <a:pt x="91215" y="41511"/>
                </a:lnTo>
                <a:lnTo>
                  <a:pt x="92479" y="53052"/>
                </a:lnTo>
                <a:lnTo>
                  <a:pt x="92158" y="71281"/>
                </a:lnTo>
                <a:lnTo>
                  <a:pt x="60977" y="102316"/>
                </a:lnTo>
                <a:lnTo>
                  <a:pt x="43915" y="102473"/>
                </a:lnTo>
                <a:lnTo>
                  <a:pt x="91452" y="102473"/>
                </a:lnTo>
                <a:lnTo>
                  <a:pt x="108045" y="65203"/>
                </a:lnTo>
                <a:lnTo>
                  <a:pt x="108298" y="48461"/>
                </a:lnTo>
                <a:lnTo>
                  <a:pt x="105550" y="36526"/>
                </a:lnTo>
                <a:lnTo>
                  <a:pt x="100044" y="23537"/>
                </a:lnTo>
                <a:lnTo>
                  <a:pt x="92315" y="13832"/>
                </a:lnTo>
                <a:lnTo>
                  <a:pt x="89889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618262" y="253028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670"/>
                </a:moveTo>
                <a:lnTo>
                  <a:pt x="1514" y="61717"/>
                </a:lnTo>
                <a:lnTo>
                  <a:pt x="6064" y="73381"/>
                </a:lnTo>
                <a:lnTo>
                  <a:pt x="17709" y="84786"/>
                </a:lnTo>
                <a:lnTo>
                  <a:pt x="28376" y="90465"/>
                </a:lnTo>
                <a:lnTo>
                  <a:pt x="45439" y="90308"/>
                </a:lnTo>
                <a:lnTo>
                  <a:pt x="76620" y="59273"/>
                </a:lnTo>
                <a:lnTo>
                  <a:pt x="76941" y="41044"/>
                </a:lnTo>
                <a:lnTo>
                  <a:pt x="75677" y="29503"/>
                </a:lnTo>
                <a:lnTo>
                  <a:pt x="68590" y="14910"/>
                </a:lnTo>
                <a:lnTo>
                  <a:pt x="61488" y="7144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58" y="29274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726466" y="251827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0" y="59690"/>
                </a:lnTo>
                <a:lnTo>
                  <a:pt x="11621" y="96052"/>
                </a:lnTo>
                <a:lnTo>
                  <a:pt x="45770" y="115807"/>
                </a:lnTo>
                <a:lnTo>
                  <a:pt x="61591" y="116405"/>
                </a:lnTo>
                <a:lnTo>
                  <a:pt x="73165" y="113483"/>
                </a:lnTo>
                <a:lnTo>
                  <a:pt x="86523" y="107074"/>
                </a:lnTo>
                <a:lnTo>
                  <a:pt x="91445" y="102475"/>
                </a:lnTo>
                <a:lnTo>
                  <a:pt x="43911" y="102475"/>
                </a:lnTo>
                <a:lnTo>
                  <a:pt x="33242" y="96796"/>
                </a:lnTo>
                <a:lnTo>
                  <a:pt x="21600" y="85389"/>
                </a:lnTo>
                <a:lnTo>
                  <a:pt x="17050" y="73725"/>
                </a:lnTo>
                <a:lnTo>
                  <a:pt x="15536" y="59690"/>
                </a:lnTo>
                <a:lnTo>
                  <a:pt x="15653" y="54685"/>
                </a:lnTo>
                <a:lnTo>
                  <a:pt x="41706" y="14022"/>
                </a:lnTo>
                <a:lnTo>
                  <a:pt x="54601" y="12008"/>
                </a:lnTo>
                <a:lnTo>
                  <a:pt x="89885" y="12008"/>
                </a:lnTo>
                <a:lnTo>
                  <a:pt x="81572" y="5759"/>
                </a:lnTo>
                <a:lnTo>
                  <a:pt x="72621" y="2062"/>
                </a:lnTo>
                <a:lnTo>
                  <a:pt x="60645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85" y="12008"/>
                </a:moveTo>
                <a:lnTo>
                  <a:pt x="62115" y="12008"/>
                </a:lnTo>
                <a:lnTo>
                  <a:pt x="68887" y="13897"/>
                </a:lnTo>
                <a:lnTo>
                  <a:pt x="77020" y="19154"/>
                </a:lnTo>
                <a:lnTo>
                  <a:pt x="84126" y="26920"/>
                </a:lnTo>
                <a:lnTo>
                  <a:pt x="91212" y="41512"/>
                </a:lnTo>
                <a:lnTo>
                  <a:pt x="92479" y="53051"/>
                </a:lnTo>
                <a:lnTo>
                  <a:pt x="92158" y="71280"/>
                </a:lnTo>
                <a:lnTo>
                  <a:pt x="60977" y="102316"/>
                </a:lnTo>
                <a:lnTo>
                  <a:pt x="43911" y="102475"/>
                </a:lnTo>
                <a:lnTo>
                  <a:pt x="91445" y="102475"/>
                </a:lnTo>
                <a:lnTo>
                  <a:pt x="108040" y="65204"/>
                </a:lnTo>
                <a:lnTo>
                  <a:pt x="108296" y="48462"/>
                </a:lnTo>
                <a:lnTo>
                  <a:pt x="105549" y="36526"/>
                </a:lnTo>
                <a:lnTo>
                  <a:pt x="100043" y="23537"/>
                </a:lnTo>
                <a:lnTo>
                  <a:pt x="92314" y="13833"/>
                </a:lnTo>
                <a:lnTo>
                  <a:pt x="89885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742002" y="253028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670"/>
                </a:moveTo>
                <a:lnTo>
                  <a:pt x="1514" y="61717"/>
                </a:lnTo>
                <a:lnTo>
                  <a:pt x="6064" y="73381"/>
                </a:lnTo>
                <a:lnTo>
                  <a:pt x="17706" y="84788"/>
                </a:lnTo>
                <a:lnTo>
                  <a:pt x="28375" y="90466"/>
                </a:lnTo>
                <a:lnTo>
                  <a:pt x="45442" y="90308"/>
                </a:lnTo>
                <a:lnTo>
                  <a:pt x="76622" y="59271"/>
                </a:lnTo>
                <a:lnTo>
                  <a:pt x="76943" y="41043"/>
                </a:lnTo>
                <a:lnTo>
                  <a:pt x="75676" y="29503"/>
                </a:lnTo>
                <a:lnTo>
                  <a:pt x="68590" y="14911"/>
                </a:lnTo>
                <a:lnTo>
                  <a:pt x="61484" y="7146"/>
                </a:lnTo>
                <a:lnTo>
                  <a:pt x="53352" y="1889"/>
                </a:lnTo>
                <a:lnTo>
                  <a:pt x="46579" y="0"/>
                </a:lnTo>
                <a:lnTo>
                  <a:pt x="39066" y="0"/>
                </a:lnTo>
                <a:lnTo>
                  <a:pt x="2058" y="29274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50206" y="251827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5" y="21540"/>
                </a:lnTo>
                <a:lnTo>
                  <a:pt x="0" y="59465"/>
                </a:lnTo>
                <a:lnTo>
                  <a:pt x="0" y="59687"/>
                </a:lnTo>
                <a:lnTo>
                  <a:pt x="11619" y="96049"/>
                </a:lnTo>
                <a:lnTo>
                  <a:pt x="45762" y="115806"/>
                </a:lnTo>
                <a:lnTo>
                  <a:pt x="61586" y="116405"/>
                </a:lnTo>
                <a:lnTo>
                  <a:pt x="73161" y="113483"/>
                </a:lnTo>
                <a:lnTo>
                  <a:pt x="86523" y="107076"/>
                </a:lnTo>
                <a:lnTo>
                  <a:pt x="91449" y="102474"/>
                </a:lnTo>
                <a:lnTo>
                  <a:pt x="43911" y="102474"/>
                </a:lnTo>
                <a:lnTo>
                  <a:pt x="33241" y="96795"/>
                </a:lnTo>
                <a:lnTo>
                  <a:pt x="21596" y="85389"/>
                </a:lnTo>
                <a:lnTo>
                  <a:pt x="17044" y="73725"/>
                </a:lnTo>
                <a:lnTo>
                  <a:pt x="15527" y="59687"/>
                </a:lnTo>
                <a:lnTo>
                  <a:pt x="15644" y="54688"/>
                </a:lnTo>
                <a:lnTo>
                  <a:pt x="41703" y="14022"/>
                </a:lnTo>
                <a:lnTo>
                  <a:pt x="54592" y="12007"/>
                </a:lnTo>
                <a:lnTo>
                  <a:pt x="89883" y="12007"/>
                </a:lnTo>
                <a:lnTo>
                  <a:pt x="81572" y="5759"/>
                </a:lnTo>
                <a:lnTo>
                  <a:pt x="72623" y="2062"/>
                </a:lnTo>
                <a:lnTo>
                  <a:pt x="60645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83" y="12007"/>
                </a:moveTo>
                <a:lnTo>
                  <a:pt x="62115" y="12007"/>
                </a:lnTo>
                <a:lnTo>
                  <a:pt x="68878" y="13897"/>
                </a:lnTo>
                <a:lnTo>
                  <a:pt x="77022" y="19153"/>
                </a:lnTo>
                <a:lnTo>
                  <a:pt x="84128" y="26919"/>
                </a:lnTo>
                <a:lnTo>
                  <a:pt x="91213" y="41512"/>
                </a:lnTo>
                <a:lnTo>
                  <a:pt x="92480" y="53052"/>
                </a:lnTo>
                <a:lnTo>
                  <a:pt x="92158" y="71280"/>
                </a:lnTo>
                <a:lnTo>
                  <a:pt x="60978" y="102315"/>
                </a:lnTo>
                <a:lnTo>
                  <a:pt x="43911" y="102474"/>
                </a:lnTo>
                <a:lnTo>
                  <a:pt x="91449" y="102474"/>
                </a:lnTo>
                <a:lnTo>
                  <a:pt x="108034" y="65207"/>
                </a:lnTo>
                <a:lnTo>
                  <a:pt x="108289" y="48466"/>
                </a:lnTo>
                <a:lnTo>
                  <a:pt x="105545" y="36530"/>
                </a:lnTo>
                <a:lnTo>
                  <a:pt x="100037" y="23543"/>
                </a:lnTo>
                <a:lnTo>
                  <a:pt x="92314" y="13835"/>
                </a:lnTo>
                <a:lnTo>
                  <a:pt x="89883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65732" y="253028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670"/>
                </a:moveTo>
                <a:lnTo>
                  <a:pt x="1518" y="61717"/>
                </a:lnTo>
                <a:lnTo>
                  <a:pt x="6069" y="73381"/>
                </a:lnTo>
                <a:lnTo>
                  <a:pt x="17715" y="84787"/>
                </a:lnTo>
                <a:lnTo>
                  <a:pt x="28384" y="90466"/>
                </a:lnTo>
                <a:lnTo>
                  <a:pt x="45452" y="90308"/>
                </a:lnTo>
                <a:lnTo>
                  <a:pt x="76632" y="59272"/>
                </a:lnTo>
                <a:lnTo>
                  <a:pt x="76953" y="41044"/>
                </a:lnTo>
                <a:lnTo>
                  <a:pt x="75687" y="29504"/>
                </a:lnTo>
                <a:lnTo>
                  <a:pt x="68602" y="14911"/>
                </a:lnTo>
                <a:lnTo>
                  <a:pt x="61496" y="7145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58" y="2927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973948" y="251827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3" y="0"/>
                </a:moveTo>
                <a:lnTo>
                  <a:pt x="10018" y="21536"/>
                </a:lnTo>
                <a:lnTo>
                  <a:pt x="0" y="59464"/>
                </a:lnTo>
                <a:lnTo>
                  <a:pt x="0" y="59687"/>
                </a:lnTo>
                <a:lnTo>
                  <a:pt x="11619" y="96049"/>
                </a:lnTo>
                <a:lnTo>
                  <a:pt x="45764" y="115806"/>
                </a:lnTo>
                <a:lnTo>
                  <a:pt x="61584" y="116404"/>
                </a:lnTo>
                <a:lnTo>
                  <a:pt x="73162" y="113482"/>
                </a:lnTo>
                <a:lnTo>
                  <a:pt x="86516" y="107076"/>
                </a:lnTo>
                <a:lnTo>
                  <a:pt x="91443" y="102472"/>
                </a:lnTo>
                <a:lnTo>
                  <a:pt x="43902" y="102472"/>
                </a:lnTo>
                <a:lnTo>
                  <a:pt x="33236" y="96793"/>
                </a:lnTo>
                <a:lnTo>
                  <a:pt x="21590" y="85389"/>
                </a:lnTo>
                <a:lnTo>
                  <a:pt x="17041" y="73724"/>
                </a:lnTo>
                <a:lnTo>
                  <a:pt x="15527" y="59687"/>
                </a:lnTo>
                <a:lnTo>
                  <a:pt x="15644" y="54690"/>
                </a:lnTo>
                <a:lnTo>
                  <a:pt x="41700" y="14022"/>
                </a:lnTo>
                <a:lnTo>
                  <a:pt x="54589" y="12007"/>
                </a:lnTo>
                <a:lnTo>
                  <a:pt x="89878" y="12007"/>
                </a:lnTo>
                <a:lnTo>
                  <a:pt x="81565" y="5755"/>
                </a:lnTo>
                <a:lnTo>
                  <a:pt x="72616" y="2060"/>
                </a:lnTo>
                <a:lnTo>
                  <a:pt x="60638" y="82"/>
                </a:lnTo>
                <a:lnTo>
                  <a:pt x="43573" y="0"/>
                </a:lnTo>
                <a:close/>
              </a:path>
              <a:path w="108585" h="116839">
                <a:moveTo>
                  <a:pt x="89878" y="12007"/>
                </a:moveTo>
                <a:lnTo>
                  <a:pt x="62115" y="12007"/>
                </a:lnTo>
                <a:lnTo>
                  <a:pt x="68878" y="13896"/>
                </a:lnTo>
                <a:lnTo>
                  <a:pt x="77016" y="19153"/>
                </a:lnTo>
                <a:lnTo>
                  <a:pt x="84118" y="26919"/>
                </a:lnTo>
                <a:lnTo>
                  <a:pt x="91207" y="41513"/>
                </a:lnTo>
                <a:lnTo>
                  <a:pt x="92475" y="53054"/>
                </a:lnTo>
                <a:lnTo>
                  <a:pt x="92155" y="71284"/>
                </a:lnTo>
                <a:lnTo>
                  <a:pt x="60964" y="102315"/>
                </a:lnTo>
                <a:lnTo>
                  <a:pt x="43902" y="102472"/>
                </a:lnTo>
                <a:lnTo>
                  <a:pt x="91443" y="102472"/>
                </a:lnTo>
                <a:lnTo>
                  <a:pt x="108033" y="65203"/>
                </a:lnTo>
                <a:lnTo>
                  <a:pt x="108289" y="48462"/>
                </a:lnTo>
                <a:lnTo>
                  <a:pt x="105544" y="36526"/>
                </a:lnTo>
                <a:lnTo>
                  <a:pt x="100033" y="23538"/>
                </a:lnTo>
                <a:lnTo>
                  <a:pt x="92304" y="13832"/>
                </a:lnTo>
                <a:lnTo>
                  <a:pt x="89878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989475" y="253028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670"/>
                </a:moveTo>
                <a:lnTo>
                  <a:pt x="1514" y="61717"/>
                </a:lnTo>
                <a:lnTo>
                  <a:pt x="6064" y="73381"/>
                </a:lnTo>
                <a:lnTo>
                  <a:pt x="17709" y="84786"/>
                </a:lnTo>
                <a:lnTo>
                  <a:pt x="28376" y="90465"/>
                </a:lnTo>
                <a:lnTo>
                  <a:pt x="45438" y="90308"/>
                </a:lnTo>
                <a:lnTo>
                  <a:pt x="76628" y="59277"/>
                </a:lnTo>
                <a:lnTo>
                  <a:pt x="76949" y="41047"/>
                </a:lnTo>
                <a:lnTo>
                  <a:pt x="75680" y="29506"/>
                </a:lnTo>
                <a:lnTo>
                  <a:pt x="68592" y="14912"/>
                </a:lnTo>
                <a:lnTo>
                  <a:pt x="61490" y="7146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58" y="29277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25309" y="2576220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657170" y="254433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49039" y="2576220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80912" y="254433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896032" y="1061972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27295" y="3031420"/>
            <a:ext cx="3985260" cy="826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Detalle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40"/>
              </a:lnSpc>
              <a:spcBef>
                <a:spcPts val="1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neoadyuvant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excepcionales a criterio de una junta.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R="2347595" algn="ctr">
              <a:lnSpc>
                <a:spcPct val="100000"/>
              </a:lnSpc>
              <a:spcBef>
                <a:spcPts val="790"/>
              </a:spcBef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27296" y="4172528"/>
            <a:ext cx="3983354" cy="572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indent="-228600">
              <a:lnSpc>
                <a:spcPts val="80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Rydzewsk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Tierne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Symond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Neoadjuvan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versus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00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Cochran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Databas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Sys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Rev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2012;12:CD007406.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75"/>
              </a:spcBef>
              <a:buClr>
                <a:srgbClr val="231F20"/>
              </a:buClr>
              <a:buFont typeface="Arial"/>
              <a:buAutoNum type="arabicPeriod" startAt="2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Sard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Katsumat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HH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Efficac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neoadjuvant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FIG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collaborative 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2013;39(2):115-24.</a:t>
            </a:r>
            <a:endParaRPr sz="70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53330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86" y="179986"/>
                </a:lnTo>
                <a:lnTo>
                  <a:pt x="179986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6894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40901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53330" y="3743071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86" y="179998"/>
                </a:lnTo>
                <a:lnTo>
                  <a:pt x="179986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6894" y="3822269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40901" y="37268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67980" y="1082223"/>
            <a:ext cx="3945254" cy="609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3520" marR="5080" indent="-211454" algn="just">
              <a:lnSpc>
                <a:spcPct val="100000"/>
              </a:lnSpc>
            </a:pPr>
            <a:r>
              <a:rPr sz="1500" b="1" spc="-300" baseline="-8333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500" b="1" spc="-540" baseline="-5555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500" b="1" baseline="-8333" dirty="0">
                <a:solidFill>
                  <a:srgbClr val="FFFFFF"/>
                </a:solidFill>
                <a:latin typeface="Arial"/>
                <a:cs typeface="Arial"/>
              </a:rPr>
              <a:t>4</a:t>
            </a:r>
            <a:r>
              <a:rPr sz="1500" b="1" baseline="-8333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500" b="1" spc="75" baseline="-8333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r>
              <a:rPr sz="1000" spc="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1000" spc="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1000" spc="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persistencia</a:t>
            </a:r>
            <a:r>
              <a:rPr sz="1000" spc="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spc="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recaída</a:t>
            </a:r>
            <a:r>
              <a:rPr sz="1000" spc="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spc="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</a:t>
            </a:r>
            <a:r>
              <a:rPr sz="1000" spc="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</a:t>
            </a:r>
            <a:r>
              <a:rPr sz="1000" spc="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 cuello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uterino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tratamiento</a:t>
            </a:r>
            <a:r>
              <a:rPr sz="1000" spc="-1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quirúrgic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más</a:t>
            </a:r>
            <a:r>
              <a:rPr sz="1000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adecuado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(quimioterapia,</a:t>
            </a:r>
            <a:r>
              <a:rPr sz="1000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radioterapia,</a:t>
            </a:r>
            <a:r>
              <a:rPr sz="1000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ninguno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)</a:t>
            </a:r>
            <a:r>
              <a:rPr sz="1000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par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manejo</a:t>
            </a:r>
            <a:r>
              <a:rPr sz="1000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sin</a:t>
            </a:r>
            <a:r>
              <a:rPr sz="1000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intención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curativa?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61973" y="469665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5" y="0"/>
                </a:moveTo>
                <a:lnTo>
                  <a:pt x="10040" y="21525"/>
                </a:lnTo>
                <a:lnTo>
                  <a:pt x="0" y="59436"/>
                </a:lnTo>
                <a:lnTo>
                  <a:pt x="0" y="59691"/>
                </a:lnTo>
                <a:lnTo>
                  <a:pt x="11633" y="96059"/>
                </a:lnTo>
                <a:lnTo>
                  <a:pt x="45784" y="115807"/>
                </a:lnTo>
                <a:lnTo>
                  <a:pt x="61610" y="116404"/>
                </a:lnTo>
                <a:lnTo>
                  <a:pt x="73189" y="113477"/>
                </a:lnTo>
                <a:lnTo>
                  <a:pt x="86539" y="107060"/>
                </a:lnTo>
                <a:lnTo>
                  <a:pt x="91469" y="102456"/>
                </a:lnTo>
                <a:lnTo>
                  <a:pt x="43937" y="102456"/>
                </a:lnTo>
                <a:lnTo>
                  <a:pt x="33263" y="96794"/>
                </a:lnTo>
                <a:lnTo>
                  <a:pt x="21611" y="85396"/>
                </a:lnTo>
                <a:lnTo>
                  <a:pt x="17056" y="73736"/>
                </a:lnTo>
                <a:lnTo>
                  <a:pt x="15545" y="59691"/>
                </a:lnTo>
                <a:lnTo>
                  <a:pt x="15662" y="54672"/>
                </a:lnTo>
                <a:lnTo>
                  <a:pt x="41712" y="13995"/>
                </a:lnTo>
                <a:lnTo>
                  <a:pt x="54589" y="11979"/>
                </a:lnTo>
                <a:lnTo>
                  <a:pt x="89880" y="11979"/>
                </a:lnTo>
                <a:lnTo>
                  <a:pt x="81589" y="5736"/>
                </a:lnTo>
                <a:lnTo>
                  <a:pt x="72638" y="2057"/>
                </a:lnTo>
                <a:lnTo>
                  <a:pt x="60659" y="83"/>
                </a:lnTo>
                <a:lnTo>
                  <a:pt x="43595" y="0"/>
                </a:lnTo>
                <a:close/>
              </a:path>
              <a:path w="108585" h="116839">
                <a:moveTo>
                  <a:pt x="89880" y="11979"/>
                </a:moveTo>
                <a:lnTo>
                  <a:pt x="62118" y="11979"/>
                </a:lnTo>
                <a:lnTo>
                  <a:pt x="68884" y="13899"/>
                </a:lnTo>
                <a:lnTo>
                  <a:pt x="77024" y="19153"/>
                </a:lnTo>
                <a:lnTo>
                  <a:pt x="84133" y="26905"/>
                </a:lnTo>
                <a:lnTo>
                  <a:pt x="91227" y="41502"/>
                </a:lnTo>
                <a:lnTo>
                  <a:pt x="92504" y="53033"/>
                </a:lnTo>
                <a:lnTo>
                  <a:pt x="92186" y="71269"/>
                </a:lnTo>
                <a:lnTo>
                  <a:pt x="60995" y="102297"/>
                </a:lnTo>
                <a:lnTo>
                  <a:pt x="43937" y="102456"/>
                </a:lnTo>
                <a:lnTo>
                  <a:pt x="91469" y="102456"/>
                </a:lnTo>
                <a:lnTo>
                  <a:pt x="108040" y="65198"/>
                </a:lnTo>
                <a:lnTo>
                  <a:pt x="108295" y="48452"/>
                </a:lnTo>
                <a:lnTo>
                  <a:pt x="105550" y="36516"/>
                </a:lnTo>
                <a:lnTo>
                  <a:pt x="100056" y="23518"/>
                </a:lnTo>
                <a:lnTo>
                  <a:pt x="92326" y="13821"/>
                </a:lnTo>
                <a:lnTo>
                  <a:pt x="89880" y="1197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77518" y="470863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1" y="61756"/>
                </a:lnTo>
                <a:lnTo>
                  <a:pt x="6066" y="73416"/>
                </a:lnTo>
                <a:lnTo>
                  <a:pt x="17718" y="84815"/>
                </a:lnTo>
                <a:lnTo>
                  <a:pt x="28393" y="90477"/>
                </a:lnTo>
                <a:lnTo>
                  <a:pt x="45450" y="90317"/>
                </a:lnTo>
                <a:lnTo>
                  <a:pt x="76641" y="59290"/>
                </a:lnTo>
                <a:lnTo>
                  <a:pt x="76959" y="41054"/>
                </a:lnTo>
                <a:lnTo>
                  <a:pt x="75682" y="29523"/>
                </a:lnTo>
                <a:lnTo>
                  <a:pt x="68588" y="14926"/>
                </a:lnTo>
                <a:lnTo>
                  <a:pt x="61479" y="7174"/>
                </a:lnTo>
                <a:lnTo>
                  <a:pt x="53339" y="1920"/>
                </a:lnTo>
                <a:lnTo>
                  <a:pt x="46573" y="0"/>
                </a:lnTo>
                <a:lnTo>
                  <a:pt x="39044" y="0"/>
                </a:lnTo>
                <a:lnTo>
                  <a:pt x="2052" y="2928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85721" y="469665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0" y="0"/>
                </a:moveTo>
                <a:lnTo>
                  <a:pt x="10028" y="21518"/>
                </a:lnTo>
                <a:lnTo>
                  <a:pt x="0" y="59435"/>
                </a:lnTo>
                <a:lnTo>
                  <a:pt x="0" y="59681"/>
                </a:lnTo>
                <a:lnTo>
                  <a:pt x="11614" y="96052"/>
                </a:lnTo>
                <a:lnTo>
                  <a:pt x="45764" y="115807"/>
                </a:lnTo>
                <a:lnTo>
                  <a:pt x="61596" y="116404"/>
                </a:lnTo>
                <a:lnTo>
                  <a:pt x="73167" y="113477"/>
                </a:lnTo>
                <a:lnTo>
                  <a:pt x="86523" y="107056"/>
                </a:lnTo>
                <a:lnTo>
                  <a:pt x="91452" y="102453"/>
                </a:lnTo>
                <a:lnTo>
                  <a:pt x="43915" y="102453"/>
                </a:lnTo>
                <a:lnTo>
                  <a:pt x="33247" y="96790"/>
                </a:lnTo>
                <a:lnTo>
                  <a:pt x="21593" y="85395"/>
                </a:lnTo>
                <a:lnTo>
                  <a:pt x="17034" y="73735"/>
                </a:lnTo>
                <a:lnTo>
                  <a:pt x="15514" y="59681"/>
                </a:lnTo>
                <a:lnTo>
                  <a:pt x="15633" y="54660"/>
                </a:lnTo>
                <a:lnTo>
                  <a:pt x="41712" y="13994"/>
                </a:lnTo>
                <a:lnTo>
                  <a:pt x="54589" y="11978"/>
                </a:lnTo>
                <a:lnTo>
                  <a:pt x="89868" y="11978"/>
                </a:lnTo>
                <a:lnTo>
                  <a:pt x="81581" y="5733"/>
                </a:lnTo>
                <a:lnTo>
                  <a:pt x="72621" y="2055"/>
                </a:lnTo>
                <a:lnTo>
                  <a:pt x="60649" y="82"/>
                </a:lnTo>
                <a:lnTo>
                  <a:pt x="43590" y="0"/>
                </a:lnTo>
                <a:close/>
              </a:path>
              <a:path w="108585" h="116839">
                <a:moveTo>
                  <a:pt x="89868" y="11978"/>
                </a:moveTo>
                <a:lnTo>
                  <a:pt x="62118" y="11978"/>
                </a:lnTo>
                <a:lnTo>
                  <a:pt x="68884" y="13898"/>
                </a:lnTo>
                <a:lnTo>
                  <a:pt x="77015" y="19145"/>
                </a:lnTo>
                <a:lnTo>
                  <a:pt x="84125" y="26897"/>
                </a:lnTo>
                <a:lnTo>
                  <a:pt x="91205" y="41496"/>
                </a:lnTo>
                <a:lnTo>
                  <a:pt x="92477" y="53027"/>
                </a:lnTo>
                <a:lnTo>
                  <a:pt x="92163" y="71264"/>
                </a:lnTo>
                <a:lnTo>
                  <a:pt x="60989" y="102294"/>
                </a:lnTo>
                <a:lnTo>
                  <a:pt x="43915" y="102453"/>
                </a:lnTo>
                <a:lnTo>
                  <a:pt x="91452" y="102453"/>
                </a:lnTo>
                <a:lnTo>
                  <a:pt x="108039" y="65197"/>
                </a:lnTo>
                <a:lnTo>
                  <a:pt x="108295" y="48454"/>
                </a:lnTo>
                <a:lnTo>
                  <a:pt x="105545" y="36519"/>
                </a:lnTo>
                <a:lnTo>
                  <a:pt x="100034" y="23527"/>
                </a:lnTo>
                <a:lnTo>
                  <a:pt x="92317" y="13824"/>
                </a:lnTo>
                <a:lnTo>
                  <a:pt x="89868" y="1197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01236" y="470863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32" y="84812"/>
                </a:lnTo>
                <a:lnTo>
                  <a:pt x="28400" y="90474"/>
                </a:lnTo>
                <a:lnTo>
                  <a:pt x="45475" y="90316"/>
                </a:lnTo>
                <a:lnTo>
                  <a:pt x="76648" y="59286"/>
                </a:lnTo>
                <a:lnTo>
                  <a:pt x="76963" y="41049"/>
                </a:lnTo>
                <a:lnTo>
                  <a:pt x="75691" y="29518"/>
                </a:lnTo>
                <a:lnTo>
                  <a:pt x="68610" y="14919"/>
                </a:lnTo>
                <a:lnTo>
                  <a:pt x="61501" y="7167"/>
                </a:lnTo>
                <a:lnTo>
                  <a:pt x="53370" y="1920"/>
                </a:lnTo>
                <a:lnTo>
                  <a:pt x="46603" y="0"/>
                </a:lnTo>
                <a:lnTo>
                  <a:pt x="39075" y="0"/>
                </a:lnTo>
                <a:lnTo>
                  <a:pt x="2064" y="2928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09440" y="469665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15" y="0"/>
                </a:moveTo>
                <a:lnTo>
                  <a:pt x="10051" y="21527"/>
                </a:lnTo>
                <a:lnTo>
                  <a:pt x="0" y="59437"/>
                </a:lnTo>
                <a:lnTo>
                  <a:pt x="0" y="59684"/>
                </a:lnTo>
                <a:lnTo>
                  <a:pt x="11634" y="96050"/>
                </a:lnTo>
                <a:lnTo>
                  <a:pt x="45783" y="115809"/>
                </a:lnTo>
                <a:lnTo>
                  <a:pt x="61608" y="116407"/>
                </a:lnTo>
                <a:lnTo>
                  <a:pt x="73183" y="113480"/>
                </a:lnTo>
                <a:lnTo>
                  <a:pt x="86544" y="107058"/>
                </a:lnTo>
                <a:lnTo>
                  <a:pt x="91468" y="102460"/>
                </a:lnTo>
                <a:lnTo>
                  <a:pt x="43944" y="102460"/>
                </a:lnTo>
                <a:lnTo>
                  <a:pt x="33270" y="96798"/>
                </a:lnTo>
                <a:lnTo>
                  <a:pt x="21624" y="85397"/>
                </a:lnTo>
                <a:lnTo>
                  <a:pt x="17064" y="73737"/>
                </a:lnTo>
                <a:lnTo>
                  <a:pt x="15545" y="59684"/>
                </a:lnTo>
                <a:lnTo>
                  <a:pt x="15664" y="54652"/>
                </a:lnTo>
                <a:lnTo>
                  <a:pt x="41729" y="13993"/>
                </a:lnTo>
                <a:lnTo>
                  <a:pt x="54620" y="11980"/>
                </a:lnTo>
                <a:lnTo>
                  <a:pt x="89880" y="11980"/>
                </a:lnTo>
                <a:lnTo>
                  <a:pt x="81601" y="5744"/>
                </a:lnTo>
                <a:lnTo>
                  <a:pt x="72649" y="2061"/>
                </a:lnTo>
                <a:lnTo>
                  <a:pt x="60672" y="85"/>
                </a:lnTo>
                <a:lnTo>
                  <a:pt x="43615" y="0"/>
                </a:lnTo>
                <a:close/>
              </a:path>
              <a:path w="108585" h="116839">
                <a:moveTo>
                  <a:pt x="89880" y="11980"/>
                </a:moveTo>
                <a:lnTo>
                  <a:pt x="62118" y="11980"/>
                </a:lnTo>
                <a:lnTo>
                  <a:pt x="68915" y="13900"/>
                </a:lnTo>
                <a:lnTo>
                  <a:pt x="77017" y="19149"/>
                </a:lnTo>
                <a:lnTo>
                  <a:pt x="84128" y="26901"/>
                </a:lnTo>
                <a:lnTo>
                  <a:pt x="91218" y="41495"/>
                </a:lnTo>
                <a:lnTo>
                  <a:pt x="92484" y="53025"/>
                </a:lnTo>
                <a:lnTo>
                  <a:pt x="92165" y="71259"/>
                </a:lnTo>
                <a:lnTo>
                  <a:pt x="61006" y="102298"/>
                </a:lnTo>
                <a:lnTo>
                  <a:pt x="43944" y="102460"/>
                </a:lnTo>
                <a:lnTo>
                  <a:pt x="91468" y="102460"/>
                </a:lnTo>
                <a:lnTo>
                  <a:pt x="108068" y="65199"/>
                </a:lnTo>
                <a:lnTo>
                  <a:pt x="108320" y="48455"/>
                </a:lnTo>
                <a:lnTo>
                  <a:pt x="105561" y="36521"/>
                </a:lnTo>
                <a:lnTo>
                  <a:pt x="100062" y="23528"/>
                </a:lnTo>
                <a:lnTo>
                  <a:pt x="92332" y="13827"/>
                </a:lnTo>
                <a:lnTo>
                  <a:pt x="89880" y="1198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24985" y="470863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5" y="84818"/>
                </a:lnTo>
                <a:lnTo>
                  <a:pt x="28399" y="90479"/>
                </a:lnTo>
                <a:lnTo>
                  <a:pt x="45461" y="90318"/>
                </a:lnTo>
                <a:lnTo>
                  <a:pt x="76620" y="59279"/>
                </a:lnTo>
                <a:lnTo>
                  <a:pt x="76940" y="41044"/>
                </a:lnTo>
                <a:lnTo>
                  <a:pt x="75673" y="29514"/>
                </a:lnTo>
                <a:lnTo>
                  <a:pt x="68583" y="14920"/>
                </a:lnTo>
                <a:lnTo>
                  <a:pt x="61472" y="7169"/>
                </a:lnTo>
                <a:lnTo>
                  <a:pt x="53370" y="1920"/>
                </a:lnTo>
                <a:lnTo>
                  <a:pt x="46573" y="0"/>
                </a:lnTo>
                <a:lnTo>
                  <a:pt x="39075" y="0"/>
                </a:lnTo>
                <a:lnTo>
                  <a:pt x="2065" y="29273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33188" y="469665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5" y="0"/>
                </a:moveTo>
                <a:lnTo>
                  <a:pt x="10040" y="21525"/>
                </a:lnTo>
                <a:lnTo>
                  <a:pt x="0" y="59436"/>
                </a:lnTo>
                <a:lnTo>
                  <a:pt x="0" y="59689"/>
                </a:lnTo>
                <a:lnTo>
                  <a:pt x="11631" y="96057"/>
                </a:lnTo>
                <a:lnTo>
                  <a:pt x="45779" y="115808"/>
                </a:lnTo>
                <a:lnTo>
                  <a:pt x="61602" y="116407"/>
                </a:lnTo>
                <a:lnTo>
                  <a:pt x="73178" y="113481"/>
                </a:lnTo>
                <a:lnTo>
                  <a:pt x="86536" y="107060"/>
                </a:lnTo>
                <a:lnTo>
                  <a:pt x="91459" y="102458"/>
                </a:lnTo>
                <a:lnTo>
                  <a:pt x="43944" y="102458"/>
                </a:lnTo>
                <a:lnTo>
                  <a:pt x="33270" y="96797"/>
                </a:lnTo>
                <a:lnTo>
                  <a:pt x="21624" y="85396"/>
                </a:lnTo>
                <a:lnTo>
                  <a:pt x="17064" y="73736"/>
                </a:lnTo>
                <a:lnTo>
                  <a:pt x="15545" y="59689"/>
                </a:lnTo>
                <a:lnTo>
                  <a:pt x="15662" y="54672"/>
                </a:lnTo>
                <a:lnTo>
                  <a:pt x="41712" y="13995"/>
                </a:lnTo>
                <a:lnTo>
                  <a:pt x="54589" y="11979"/>
                </a:lnTo>
                <a:lnTo>
                  <a:pt x="89880" y="11979"/>
                </a:lnTo>
                <a:lnTo>
                  <a:pt x="81589" y="5736"/>
                </a:lnTo>
                <a:lnTo>
                  <a:pt x="72638" y="2057"/>
                </a:lnTo>
                <a:lnTo>
                  <a:pt x="60659" y="83"/>
                </a:lnTo>
                <a:lnTo>
                  <a:pt x="43595" y="0"/>
                </a:lnTo>
                <a:close/>
              </a:path>
              <a:path w="108585" h="116839">
                <a:moveTo>
                  <a:pt x="89880" y="11979"/>
                </a:moveTo>
                <a:lnTo>
                  <a:pt x="62118" y="11979"/>
                </a:lnTo>
                <a:lnTo>
                  <a:pt x="68884" y="13899"/>
                </a:lnTo>
                <a:lnTo>
                  <a:pt x="77018" y="19148"/>
                </a:lnTo>
                <a:lnTo>
                  <a:pt x="84128" y="26899"/>
                </a:lnTo>
                <a:lnTo>
                  <a:pt x="91218" y="41494"/>
                </a:lnTo>
                <a:lnTo>
                  <a:pt x="92484" y="53024"/>
                </a:lnTo>
                <a:lnTo>
                  <a:pt x="92165" y="71259"/>
                </a:lnTo>
                <a:lnTo>
                  <a:pt x="61000" y="102297"/>
                </a:lnTo>
                <a:lnTo>
                  <a:pt x="43944" y="102458"/>
                </a:lnTo>
                <a:lnTo>
                  <a:pt x="91459" y="102458"/>
                </a:lnTo>
                <a:lnTo>
                  <a:pt x="108040" y="65198"/>
                </a:lnTo>
                <a:lnTo>
                  <a:pt x="108295" y="48452"/>
                </a:lnTo>
                <a:lnTo>
                  <a:pt x="105550" y="36516"/>
                </a:lnTo>
                <a:lnTo>
                  <a:pt x="100056" y="23518"/>
                </a:lnTo>
                <a:lnTo>
                  <a:pt x="92326" y="13821"/>
                </a:lnTo>
                <a:lnTo>
                  <a:pt x="89880" y="1197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48733" y="470863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4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5" y="84818"/>
                </a:lnTo>
                <a:lnTo>
                  <a:pt x="28399" y="90479"/>
                </a:lnTo>
                <a:lnTo>
                  <a:pt x="45455" y="90318"/>
                </a:lnTo>
                <a:lnTo>
                  <a:pt x="76620" y="59280"/>
                </a:lnTo>
                <a:lnTo>
                  <a:pt x="76940" y="41045"/>
                </a:lnTo>
                <a:lnTo>
                  <a:pt x="75673" y="29515"/>
                </a:lnTo>
                <a:lnTo>
                  <a:pt x="68583" y="14920"/>
                </a:lnTo>
                <a:lnTo>
                  <a:pt x="61473" y="7169"/>
                </a:lnTo>
                <a:lnTo>
                  <a:pt x="53339" y="1920"/>
                </a:lnTo>
                <a:lnTo>
                  <a:pt x="46573" y="0"/>
                </a:lnTo>
                <a:lnTo>
                  <a:pt x="39044" y="0"/>
                </a:lnTo>
                <a:lnTo>
                  <a:pt x="2052" y="2928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84558" y="475456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84558" y="475456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16440" y="472271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16440" y="472271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108307" y="475456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08307" y="475456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40159" y="472271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40159" y="472271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232026" y="475456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232026" y="475456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64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63907" y="472271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63907" y="472271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67246" y="273621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9" y="0"/>
                </a:moveTo>
                <a:lnTo>
                  <a:pt x="10039" y="21542"/>
                </a:lnTo>
                <a:lnTo>
                  <a:pt x="0" y="59465"/>
                </a:lnTo>
                <a:lnTo>
                  <a:pt x="0" y="59695"/>
                </a:lnTo>
                <a:lnTo>
                  <a:pt x="11631" y="96055"/>
                </a:lnTo>
                <a:lnTo>
                  <a:pt x="45779" y="115806"/>
                </a:lnTo>
                <a:lnTo>
                  <a:pt x="61602" y="116406"/>
                </a:lnTo>
                <a:lnTo>
                  <a:pt x="73179" y="113482"/>
                </a:lnTo>
                <a:lnTo>
                  <a:pt x="86539" y="107069"/>
                </a:lnTo>
                <a:lnTo>
                  <a:pt x="91459" y="102475"/>
                </a:lnTo>
                <a:lnTo>
                  <a:pt x="43929" y="102475"/>
                </a:lnTo>
                <a:lnTo>
                  <a:pt x="33259" y="96796"/>
                </a:lnTo>
                <a:lnTo>
                  <a:pt x="21613" y="85389"/>
                </a:lnTo>
                <a:lnTo>
                  <a:pt x="17062" y="73725"/>
                </a:lnTo>
                <a:lnTo>
                  <a:pt x="15546" y="59695"/>
                </a:lnTo>
                <a:lnTo>
                  <a:pt x="15663" y="54672"/>
                </a:lnTo>
                <a:lnTo>
                  <a:pt x="41734" y="14020"/>
                </a:lnTo>
                <a:lnTo>
                  <a:pt x="54620" y="12008"/>
                </a:lnTo>
                <a:lnTo>
                  <a:pt x="89905" y="12008"/>
                </a:lnTo>
                <a:lnTo>
                  <a:pt x="81581" y="5756"/>
                </a:lnTo>
                <a:lnTo>
                  <a:pt x="72631" y="2061"/>
                </a:lnTo>
                <a:lnTo>
                  <a:pt x="60652" y="83"/>
                </a:lnTo>
                <a:lnTo>
                  <a:pt x="43589" y="0"/>
                </a:lnTo>
                <a:close/>
              </a:path>
              <a:path w="108585" h="116839">
                <a:moveTo>
                  <a:pt x="89905" y="12008"/>
                </a:moveTo>
                <a:lnTo>
                  <a:pt x="62118" y="12008"/>
                </a:lnTo>
                <a:lnTo>
                  <a:pt x="68915" y="13897"/>
                </a:lnTo>
                <a:lnTo>
                  <a:pt x="77041" y="19150"/>
                </a:lnTo>
                <a:lnTo>
                  <a:pt x="84133" y="26917"/>
                </a:lnTo>
                <a:lnTo>
                  <a:pt x="91221" y="41517"/>
                </a:lnTo>
                <a:lnTo>
                  <a:pt x="92484" y="53059"/>
                </a:lnTo>
                <a:lnTo>
                  <a:pt x="92162" y="71291"/>
                </a:lnTo>
                <a:lnTo>
                  <a:pt x="60985" y="102316"/>
                </a:lnTo>
                <a:lnTo>
                  <a:pt x="43929" y="102475"/>
                </a:lnTo>
                <a:lnTo>
                  <a:pt x="91459" y="102475"/>
                </a:lnTo>
                <a:lnTo>
                  <a:pt x="108046" y="65201"/>
                </a:lnTo>
                <a:lnTo>
                  <a:pt x="108295" y="48456"/>
                </a:lnTo>
                <a:lnTo>
                  <a:pt x="105550" y="36520"/>
                </a:lnTo>
                <a:lnTo>
                  <a:pt x="100051" y="23526"/>
                </a:lnTo>
                <a:lnTo>
                  <a:pt x="92321" y="13822"/>
                </a:lnTo>
                <a:lnTo>
                  <a:pt x="89905" y="120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982791" y="2748219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7" y="61717"/>
                </a:lnTo>
                <a:lnTo>
                  <a:pt x="6069" y="73381"/>
                </a:lnTo>
                <a:lnTo>
                  <a:pt x="17715" y="84788"/>
                </a:lnTo>
                <a:lnTo>
                  <a:pt x="28384" y="90467"/>
                </a:lnTo>
                <a:lnTo>
                  <a:pt x="45440" y="90308"/>
                </a:lnTo>
                <a:lnTo>
                  <a:pt x="76617" y="59283"/>
                </a:lnTo>
                <a:lnTo>
                  <a:pt x="76939" y="41051"/>
                </a:lnTo>
                <a:lnTo>
                  <a:pt x="75677" y="29509"/>
                </a:lnTo>
                <a:lnTo>
                  <a:pt x="68588" y="14908"/>
                </a:lnTo>
                <a:lnTo>
                  <a:pt x="61496" y="7141"/>
                </a:lnTo>
                <a:lnTo>
                  <a:pt x="53370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3" y="2926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090994" y="273621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9" y="0"/>
                </a:moveTo>
                <a:lnTo>
                  <a:pt x="10039" y="21542"/>
                </a:lnTo>
                <a:lnTo>
                  <a:pt x="0" y="59465"/>
                </a:lnTo>
                <a:lnTo>
                  <a:pt x="0" y="59691"/>
                </a:lnTo>
                <a:lnTo>
                  <a:pt x="11627" y="96051"/>
                </a:lnTo>
                <a:lnTo>
                  <a:pt x="45771" y="115806"/>
                </a:lnTo>
                <a:lnTo>
                  <a:pt x="61600" y="116403"/>
                </a:lnTo>
                <a:lnTo>
                  <a:pt x="73171" y="113479"/>
                </a:lnTo>
                <a:lnTo>
                  <a:pt x="86534" y="107071"/>
                </a:lnTo>
                <a:lnTo>
                  <a:pt x="91450" y="102475"/>
                </a:lnTo>
                <a:lnTo>
                  <a:pt x="43929" y="102475"/>
                </a:lnTo>
                <a:lnTo>
                  <a:pt x="33259" y="96796"/>
                </a:lnTo>
                <a:lnTo>
                  <a:pt x="21613" y="85389"/>
                </a:lnTo>
                <a:lnTo>
                  <a:pt x="17062" y="73725"/>
                </a:lnTo>
                <a:lnTo>
                  <a:pt x="15546" y="59691"/>
                </a:lnTo>
                <a:lnTo>
                  <a:pt x="15663" y="54676"/>
                </a:lnTo>
                <a:lnTo>
                  <a:pt x="41725" y="14020"/>
                </a:lnTo>
                <a:lnTo>
                  <a:pt x="54620" y="12008"/>
                </a:lnTo>
                <a:lnTo>
                  <a:pt x="89905" y="12008"/>
                </a:lnTo>
                <a:lnTo>
                  <a:pt x="81581" y="5756"/>
                </a:lnTo>
                <a:lnTo>
                  <a:pt x="72631" y="2061"/>
                </a:lnTo>
                <a:lnTo>
                  <a:pt x="60652" y="83"/>
                </a:lnTo>
                <a:lnTo>
                  <a:pt x="43589" y="0"/>
                </a:lnTo>
                <a:close/>
              </a:path>
              <a:path w="108585" h="116839">
                <a:moveTo>
                  <a:pt x="89905" y="12008"/>
                </a:moveTo>
                <a:lnTo>
                  <a:pt x="62118" y="12008"/>
                </a:lnTo>
                <a:lnTo>
                  <a:pt x="68884" y="13897"/>
                </a:lnTo>
                <a:lnTo>
                  <a:pt x="77027" y="19155"/>
                </a:lnTo>
                <a:lnTo>
                  <a:pt x="84133" y="26921"/>
                </a:lnTo>
                <a:lnTo>
                  <a:pt x="91221" y="41513"/>
                </a:lnTo>
                <a:lnTo>
                  <a:pt x="92484" y="53053"/>
                </a:lnTo>
                <a:lnTo>
                  <a:pt x="92163" y="71284"/>
                </a:lnTo>
                <a:lnTo>
                  <a:pt x="60994" y="102315"/>
                </a:lnTo>
                <a:lnTo>
                  <a:pt x="43929" y="102475"/>
                </a:lnTo>
                <a:lnTo>
                  <a:pt x="91450" y="102475"/>
                </a:lnTo>
                <a:lnTo>
                  <a:pt x="108040" y="65201"/>
                </a:lnTo>
                <a:lnTo>
                  <a:pt x="108295" y="48456"/>
                </a:lnTo>
                <a:lnTo>
                  <a:pt x="105550" y="36520"/>
                </a:lnTo>
                <a:lnTo>
                  <a:pt x="100051" y="23526"/>
                </a:lnTo>
                <a:lnTo>
                  <a:pt x="92321" y="13822"/>
                </a:lnTo>
                <a:lnTo>
                  <a:pt x="89905" y="120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06539" y="2748219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7" y="61717"/>
                </a:lnTo>
                <a:lnTo>
                  <a:pt x="6069" y="73381"/>
                </a:lnTo>
                <a:lnTo>
                  <a:pt x="17715" y="84788"/>
                </a:lnTo>
                <a:lnTo>
                  <a:pt x="28384" y="90467"/>
                </a:lnTo>
                <a:lnTo>
                  <a:pt x="45449" y="90307"/>
                </a:lnTo>
                <a:lnTo>
                  <a:pt x="76618" y="59275"/>
                </a:lnTo>
                <a:lnTo>
                  <a:pt x="76939" y="41045"/>
                </a:lnTo>
                <a:lnTo>
                  <a:pt x="75676" y="29505"/>
                </a:lnTo>
                <a:lnTo>
                  <a:pt x="68588" y="14913"/>
                </a:lnTo>
                <a:lnTo>
                  <a:pt x="61482" y="7147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2" y="29268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214743" y="273621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8" y="0"/>
                </a:moveTo>
                <a:lnTo>
                  <a:pt x="10027" y="21541"/>
                </a:lnTo>
                <a:lnTo>
                  <a:pt x="0" y="59464"/>
                </a:lnTo>
                <a:lnTo>
                  <a:pt x="0" y="59685"/>
                </a:lnTo>
                <a:lnTo>
                  <a:pt x="11618" y="96047"/>
                </a:lnTo>
                <a:lnTo>
                  <a:pt x="45754" y="115805"/>
                </a:lnTo>
                <a:lnTo>
                  <a:pt x="61581" y="116403"/>
                </a:lnTo>
                <a:lnTo>
                  <a:pt x="73157" y="113481"/>
                </a:lnTo>
                <a:lnTo>
                  <a:pt x="86525" y="107076"/>
                </a:lnTo>
                <a:lnTo>
                  <a:pt x="91452" y="102469"/>
                </a:lnTo>
                <a:lnTo>
                  <a:pt x="43893" y="102469"/>
                </a:lnTo>
                <a:lnTo>
                  <a:pt x="33222" y="96789"/>
                </a:lnTo>
                <a:lnTo>
                  <a:pt x="21583" y="85388"/>
                </a:lnTo>
                <a:lnTo>
                  <a:pt x="17031" y="73724"/>
                </a:lnTo>
                <a:lnTo>
                  <a:pt x="15515" y="59685"/>
                </a:lnTo>
                <a:lnTo>
                  <a:pt x="15632" y="54686"/>
                </a:lnTo>
                <a:lnTo>
                  <a:pt x="41695" y="14022"/>
                </a:lnTo>
                <a:lnTo>
                  <a:pt x="54589" y="12006"/>
                </a:lnTo>
                <a:lnTo>
                  <a:pt x="89885" y="12006"/>
                </a:lnTo>
                <a:lnTo>
                  <a:pt x="81562" y="5761"/>
                </a:lnTo>
                <a:lnTo>
                  <a:pt x="72619" y="2062"/>
                </a:lnTo>
                <a:lnTo>
                  <a:pt x="60648" y="82"/>
                </a:lnTo>
                <a:lnTo>
                  <a:pt x="43578" y="0"/>
                </a:lnTo>
                <a:close/>
              </a:path>
              <a:path w="108585" h="116839">
                <a:moveTo>
                  <a:pt x="89885" y="12006"/>
                </a:moveTo>
                <a:lnTo>
                  <a:pt x="62118" y="12006"/>
                </a:lnTo>
                <a:lnTo>
                  <a:pt x="68884" y="13896"/>
                </a:lnTo>
                <a:lnTo>
                  <a:pt x="77031" y="19157"/>
                </a:lnTo>
                <a:lnTo>
                  <a:pt x="84135" y="26924"/>
                </a:lnTo>
                <a:lnTo>
                  <a:pt x="91222" y="41520"/>
                </a:lnTo>
                <a:lnTo>
                  <a:pt x="92483" y="53063"/>
                </a:lnTo>
                <a:lnTo>
                  <a:pt x="92159" y="71299"/>
                </a:lnTo>
                <a:lnTo>
                  <a:pt x="60970" y="102313"/>
                </a:lnTo>
                <a:lnTo>
                  <a:pt x="43893" y="102469"/>
                </a:lnTo>
                <a:lnTo>
                  <a:pt x="91452" y="102469"/>
                </a:lnTo>
                <a:lnTo>
                  <a:pt x="108039" y="65199"/>
                </a:lnTo>
                <a:lnTo>
                  <a:pt x="108295" y="48457"/>
                </a:lnTo>
                <a:lnTo>
                  <a:pt x="105544" y="36522"/>
                </a:lnTo>
                <a:lnTo>
                  <a:pt x="100028" y="23534"/>
                </a:lnTo>
                <a:lnTo>
                  <a:pt x="92310" y="13826"/>
                </a:lnTo>
                <a:lnTo>
                  <a:pt x="89885" y="120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30258" y="2748219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7" y="61717"/>
                </a:lnTo>
                <a:lnTo>
                  <a:pt x="6069" y="73381"/>
                </a:lnTo>
                <a:lnTo>
                  <a:pt x="17708" y="84782"/>
                </a:lnTo>
                <a:lnTo>
                  <a:pt x="28379" y="90462"/>
                </a:lnTo>
                <a:lnTo>
                  <a:pt x="45456" y="90307"/>
                </a:lnTo>
                <a:lnTo>
                  <a:pt x="76645" y="59292"/>
                </a:lnTo>
                <a:lnTo>
                  <a:pt x="76969" y="41057"/>
                </a:lnTo>
                <a:lnTo>
                  <a:pt x="75708" y="29513"/>
                </a:lnTo>
                <a:lnTo>
                  <a:pt x="68621" y="14917"/>
                </a:lnTo>
                <a:lnTo>
                  <a:pt x="61517" y="7150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1" y="2927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38462" y="273621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9" y="0"/>
                </a:moveTo>
                <a:lnTo>
                  <a:pt x="10039" y="21542"/>
                </a:lnTo>
                <a:lnTo>
                  <a:pt x="0" y="59465"/>
                </a:lnTo>
                <a:lnTo>
                  <a:pt x="0" y="59695"/>
                </a:lnTo>
                <a:lnTo>
                  <a:pt x="11631" y="96055"/>
                </a:lnTo>
                <a:lnTo>
                  <a:pt x="45779" y="115806"/>
                </a:lnTo>
                <a:lnTo>
                  <a:pt x="61602" y="116406"/>
                </a:lnTo>
                <a:lnTo>
                  <a:pt x="73179" y="113482"/>
                </a:lnTo>
                <a:lnTo>
                  <a:pt x="86539" y="107069"/>
                </a:lnTo>
                <a:lnTo>
                  <a:pt x="91459" y="102475"/>
                </a:lnTo>
                <a:lnTo>
                  <a:pt x="43929" y="102475"/>
                </a:lnTo>
                <a:lnTo>
                  <a:pt x="33259" y="96796"/>
                </a:lnTo>
                <a:lnTo>
                  <a:pt x="21613" y="85389"/>
                </a:lnTo>
                <a:lnTo>
                  <a:pt x="17062" y="73725"/>
                </a:lnTo>
                <a:lnTo>
                  <a:pt x="15546" y="59695"/>
                </a:lnTo>
                <a:lnTo>
                  <a:pt x="15663" y="54688"/>
                </a:lnTo>
                <a:lnTo>
                  <a:pt x="41725" y="14024"/>
                </a:lnTo>
                <a:lnTo>
                  <a:pt x="54620" y="12008"/>
                </a:lnTo>
                <a:lnTo>
                  <a:pt x="89905" y="12008"/>
                </a:lnTo>
                <a:lnTo>
                  <a:pt x="81581" y="5756"/>
                </a:lnTo>
                <a:lnTo>
                  <a:pt x="72631" y="2061"/>
                </a:lnTo>
                <a:lnTo>
                  <a:pt x="60652" y="83"/>
                </a:lnTo>
                <a:lnTo>
                  <a:pt x="43589" y="0"/>
                </a:lnTo>
                <a:close/>
              </a:path>
              <a:path w="108585" h="116839">
                <a:moveTo>
                  <a:pt x="89905" y="12008"/>
                </a:moveTo>
                <a:lnTo>
                  <a:pt x="62148" y="12008"/>
                </a:lnTo>
                <a:lnTo>
                  <a:pt x="68884" y="13897"/>
                </a:lnTo>
                <a:lnTo>
                  <a:pt x="77034" y="19161"/>
                </a:lnTo>
                <a:lnTo>
                  <a:pt x="84138" y="26928"/>
                </a:lnTo>
                <a:lnTo>
                  <a:pt x="91230" y="41523"/>
                </a:lnTo>
                <a:lnTo>
                  <a:pt x="92504" y="53066"/>
                </a:lnTo>
                <a:lnTo>
                  <a:pt x="92183" y="71298"/>
                </a:lnTo>
                <a:lnTo>
                  <a:pt x="60985" y="102316"/>
                </a:lnTo>
                <a:lnTo>
                  <a:pt x="43929" y="102475"/>
                </a:lnTo>
                <a:lnTo>
                  <a:pt x="91459" y="102475"/>
                </a:lnTo>
                <a:lnTo>
                  <a:pt x="108046" y="65201"/>
                </a:lnTo>
                <a:lnTo>
                  <a:pt x="108295" y="48456"/>
                </a:lnTo>
                <a:lnTo>
                  <a:pt x="105550" y="36520"/>
                </a:lnTo>
                <a:lnTo>
                  <a:pt x="100051" y="23526"/>
                </a:lnTo>
                <a:lnTo>
                  <a:pt x="92321" y="13822"/>
                </a:lnTo>
                <a:lnTo>
                  <a:pt x="89905" y="120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54007" y="2748219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670"/>
                </a:moveTo>
                <a:lnTo>
                  <a:pt x="1517" y="61717"/>
                </a:lnTo>
                <a:lnTo>
                  <a:pt x="6069" y="73381"/>
                </a:lnTo>
                <a:lnTo>
                  <a:pt x="17715" y="84788"/>
                </a:lnTo>
                <a:lnTo>
                  <a:pt x="28384" y="90467"/>
                </a:lnTo>
                <a:lnTo>
                  <a:pt x="45440" y="90308"/>
                </a:lnTo>
                <a:lnTo>
                  <a:pt x="76638" y="59290"/>
                </a:lnTo>
                <a:lnTo>
                  <a:pt x="76959" y="41057"/>
                </a:lnTo>
                <a:lnTo>
                  <a:pt x="75685" y="29515"/>
                </a:lnTo>
                <a:lnTo>
                  <a:pt x="68593" y="14920"/>
                </a:lnTo>
                <a:lnTo>
                  <a:pt x="61490" y="7152"/>
                </a:lnTo>
                <a:lnTo>
                  <a:pt x="53339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1" y="2927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989832" y="2794152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989832" y="2794152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21713" y="2762270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021713" y="2762270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888718" y="759960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54907" y="1955359"/>
          <a:ext cx="3933825" cy="41573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95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86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75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7988">
                <a:tc gridSpan="3">
                  <a:txBody>
                    <a:bodyPr/>
                    <a:lstStyle/>
                    <a:p>
                      <a:pPr marR="2413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26790" indent="-2397125">
                        <a:lnSpc>
                          <a:spcPts val="780"/>
                        </a:lnSpc>
                        <a:tabLst>
                          <a:tab pos="3410585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31445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733">
                <a:tc gridSpan="3">
                  <a:txBody>
                    <a:bodyPr/>
                    <a:lstStyle/>
                    <a:p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84301">
                <a:tc gridSpan="2">
                  <a:txBody>
                    <a:bodyPr/>
                    <a:lstStyle/>
                    <a:p>
                      <a:pPr marL="87630" algn="just">
                        <a:lnSpc>
                          <a:spcPts val="880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71120" algn="just">
                        <a:lnSpc>
                          <a:spcPts val="800"/>
                        </a:lnSpc>
                        <a:spcBef>
                          <a:spcPts val="80"/>
                        </a:spcBef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heterogeneida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intervencione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mayoría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reportaron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tasa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respuesta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(12/15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period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(5/8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(hematológicos: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12/1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hematológico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9/1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vida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(2/2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comparaciones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combinada.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9627">
                <a:tc gridSpan="2">
                  <a:txBody>
                    <a:bodyPr/>
                    <a:lstStyle/>
                    <a:p>
                      <a:pPr marL="22732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Quimioterapia</a:t>
                      </a:r>
                      <a:r>
                        <a:rPr sz="800" b="1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Quimioterapia</a:t>
                      </a:r>
                      <a:r>
                        <a:rPr sz="800" b="1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8"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084">
                <a:tc gridSpan="2">
                  <a:txBody>
                    <a:bodyPr/>
                    <a:lstStyle/>
                    <a:p>
                      <a:pPr marL="412115">
                        <a:lnSpc>
                          <a:spcPct val="100000"/>
                        </a:lnSpc>
                      </a:pPr>
                      <a:r>
                        <a:rPr sz="800" b="1" spc="-4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ariable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6717"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05" marR="116839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Bevacizumab: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0,71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0,95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2589">
                <a:tc>
                  <a:txBody>
                    <a:bodyPr/>
                    <a:lstStyle/>
                    <a:p>
                      <a:pPr marL="41910" marR="113664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05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Bevacizumab: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0,67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95%,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0,82)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1015"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</a:pP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respuesta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05" marR="139065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Bevacizumab: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Probabilidad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relativa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respuesta,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1,35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1,0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1,68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0,008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9404"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Respuest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completa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05">
                        <a:lnSpc>
                          <a:spcPts val="88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Bevacizumab: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(P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40005">
                        <a:lnSpc>
                          <a:spcPts val="88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0,03).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82595">
                <a:tc>
                  <a:txBody>
                    <a:bodyPr/>
                    <a:lstStyle/>
                    <a:p>
                      <a:pPr marL="41910" marR="40005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Eventos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gastrointestinales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exclusió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fístulas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(grado ≥2)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05" marR="204470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Bevacizumab: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1,3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(IC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2,04)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44006">
                <a:tc>
                  <a:txBody>
                    <a:bodyPr/>
                    <a:lstStyle/>
                    <a:p>
                      <a:pPr marL="41910">
                        <a:lnSpc>
                          <a:spcPts val="88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Fístula (grado ≥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41910">
                        <a:lnSpc>
                          <a:spcPts val="88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genitourinario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05" marR="201295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&lt;1%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Bevacizumab: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(IC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282)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96032" y="1061972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99712" y="1597967"/>
            <a:ext cx="2868930" cy="1212850"/>
          </a:xfrm>
          <a:custGeom>
            <a:avLst/>
            <a:gdLst/>
            <a:ahLst/>
            <a:cxnLst/>
            <a:rect l="l" t="t" r="r" b="b"/>
            <a:pathLst>
              <a:path w="2868929" h="1212850">
                <a:moveTo>
                  <a:pt x="0" y="1212735"/>
                </a:moveTo>
                <a:lnTo>
                  <a:pt x="2868359" y="1212735"/>
                </a:lnTo>
                <a:lnTo>
                  <a:pt x="2868359" y="0"/>
                </a:lnTo>
                <a:lnTo>
                  <a:pt x="0" y="0"/>
                </a:lnTo>
                <a:lnTo>
                  <a:pt x="0" y="1212735"/>
                </a:lnTo>
                <a:close/>
              </a:path>
            </a:pathLst>
          </a:custGeom>
          <a:ln w="608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99605" y="2148311"/>
            <a:ext cx="2868930" cy="0"/>
          </a:xfrm>
          <a:custGeom>
            <a:avLst/>
            <a:gdLst/>
            <a:ahLst/>
            <a:cxnLst/>
            <a:rect l="l" t="t" r="r" b="b"/>
            <a:pathLst>
              <a:path w="2868929">
                <a:moveTo>
                  <a:pt x="2868366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99605" y="2482555"/>
            <a:ext cx="2868930" cy="0"/>
          </a:xfrm>
          <a:custGeom>
            <a:avLst/>
            <a:gdLst/>
            <a:ahLst/>
            <a:cxnLst/>
            <a:rect l="l" t="t" r="r" b="b"/>
            <a:pathLst>
              <a:path w="2868929">
                <a:moveTo>
                  <a:pt x="2868366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64278" y="259033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7" y="21514"/>
                </a:lnTo>
                <a:lnTo>
                  <a:pt x="0" y="59438"/>
                </a:lnTo>
                <a:lnTo>
                  <a:pt x="0" y="59682"/>
                </a:lnTo>
                <a:lnTo>
                  <a:pt x="11619" y="96052"/>
                </a:lnTo>
                <a:lnTo>
                  <a:pt x="45761" y="115809"/>
                </a:lnTo>
                <a:lnTo>
                  <a:pt x="61584" y="116408"/>
                </a:lnTo>
                <a:lnTo>
                  <a:pt x="73160" y="113485"/>
                </a:lnTo>
                <a:lnTo>
                  <a:pt x="86514" y="107072"/>
                </a:lnTo>
                <a:lnTo>
                  <a:pt x="91432" y="102480"/>
                </a:lnTo>
                <a:lnTo>
                  <a:pt x="43919" y="102480"/>
                </a:lnTo>
                <a:lnTo>
                  <a:pt x="33248" y="96804"/>
                </a:lnTo>
                <a:lnTo>
                  <a:pt x="21606" y="85403"/>
                </a:lnTo>
                <a:lnTo>
                  <a:pt x="17047" y="73751"/>
                </a:lnTo>
                <a:lnTo>
                  <a:pt x="15526" y="59682"/>
                </a:lnTo>
                <a:lnTo>
                  <a:pt x="15645" y="54672"/>
                </a:lnTo>
                <a:lnTo>
                  <a:pt x="41707" y="13996"/>
                </a:lnTo>
                <a:lnTo>
                  <a:pt x="54592" y="11980"/>
                </a:lnTo>
                <a:lnTo>
                  <a:pt x="89849" y="11980"/>
                </a:lnTo>
                <a:lnTo>
                  <a:pt x="81583" y="5768"/>
                </a:lnTo>
                <a:lnTo>
                  <a:pt x="72632" y="2068"/>
                </a:lnTo>
                <a:lnTo>
                  <a:pt x="60657" y="86"/>
                </a:lnTo>
                <a:lnTo>
                  <a:pt x="43600" y="0"/>
                </a:lnTo>
                <a:close/>
              </a:path>
              <a:path w="108585" h="116839">
                <a:moveTo>
                  <a:pt x="89849" y="11980"/>
                </a:moveTo>
                <a:lnTo>
                  <a:pt x="62115" y="11980"/>
                </a:lnTo>
                <a:lnTo>
                  <a:pt x="68878" y="13870"/>
                </a:lnTo>
                <a:lnTo>
                  <a:pt x="77033" y="19135"/>
                </a:lnTo>
                <a:lnTo>
                  <a:pt x="84134" y="26904"/>
                </a:lnTo>
                <a:lnTo>
                  <a:pt x="91214" y="41510"/>
                </a:lnTo>
                <a:lnTo>
                  <a:pt x="92480" y="53044"/>
                </a:lnTo>
                <a:lnTo>
                  <a:pt x="92159" y="71287"/>
                </a:lnTo>
                <a:lnTo>
                  <a:pt x="60984" y="102320"/>
                </a:lnTo>
                <a:lnTo>
                  <a:pt x="43919" y="102480"/>
                </a:lnTo>
                <a:lnTo>
                  <a:pt x="91432" y="102480"/>
                </a:lnTo>
                <a:lnTo>
                  <a:pt x="108033" y="65219"/>
                </a:lnTo>
                <a:lnTo>
                  <a:pt x="108289" y="48482"/>
                </a:lnTo>
                <a:lnTo>
                  <a:pt x="105549" y="36539"/>
                </a:lnTo>
                <a:lnTo>
                  <a:pt x="100050" y="23542"/>
                </a:lnTo>
                <a:lnTo>
                  <a:pt x="92321" y="13838"/>
                </a:lnTo>
                <a:lnTo>
                  <a:pt x="89849" y="1198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79804" y="260231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70"/>
                </a:lnTo>
                <a:lnTo>
                  <a:pt x="6079" y="73422"/>
                </a:lnTo>
                <a:lnTo>
                  <a:pt x="17722" y="84823"/>
                </a:lnTo>
                <a:lnTo>
                  <a:pt x="28392" y="90499"/>
                </a:lnTo>
                <a:lnTo>
                  <a:pt x="45457" y="90339"/>
                </a:lnTo>
                <a:lnTo>
                  <a:pt x="76633" y="59306"/>
                </a:lnTo>
                <a:lnTo>
                  <a:pt x="76953" y="41063"/>
                </a:lnTo>
                <a:lnTo>
                  <a:pt x="75687" y="29529"/>
                </a:lnTo>
                <a:lnTo>
                  <a:pt x="68607" y="14923"/>
                </a:lnTo>
                <a:lnTo>
                  <a:pt x="61507" y="7154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9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788008" y="259033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9" y="0"/>
                </a:moveTo>
                <a:lnTo>
                  <a:pt x="10039" y="21512"/>
                </a:lnTo>
                <a:lnTo>
                  <a:pt x="0" y="59437"/>
                </a:lnTo>
                <a:lnTo>
                  <a:pt x="0" y="59683"/>
                </a:lnTo>
                <a:lnTo>
                  <a:pt x="11625" y="96051"/>
                </a:lnTo>
                <a:lnTo>
                  <a:pt x="45775" y="115809"/>
                </a:lnTo>
                <a:lnTo>
                  <a:pt x="61594" y="116407"/>
                </a:lnTo>
                <a:lnTo>
                  <a:pt x="73171" y="113483"/>
                </a:lnTo>
                <a:lnTo>
                  <a:pt x="86522" y="107068"/>
                </a:lnTo>
                <a:lnTo>
                  <a:pt x="91438" y="102478"/>
                </a:lnTo>
                <a:lnTo>
                  <a:pt x="43923" y="102478"/>
                </a:lnTo>
                <a:lnTo>
                  <a:pt x="33255" y="96802"/>
                </a:lnTo>
                <a:lnTo>
                  <a:pt x="21613" y="85401"/>
                </a:lnTo>
                <a:lnTo>
                  <a:pt x="17056" y="73750"/>
                </a:lnTo>
                <a:lnTo>
                  <a:pt x="15539" y="59683"/>
                </a:lnTo>
                <a:lnTo>
                  <a:pt x="15658" y="54667"/>
                </a:lnTo>
                <a:lnTo>
                  <a:pt x="41720" y="13994"/>
                </a:lnTo>
                <a:lnTo>
                  <a:pt x="54601" y="11979"/>
                </a:lnTo>
                <a:lnTo>
                  <a:pt x="89860" y="11979"/>
                </a:lnTo>
                <a:lnTo>
                  <a:pt x="81587" y="5763"/>
                </a:lnTo>
                <a:lnTo>
                  <a:pt x="72636" y="2065"/>
                </a:lnTo>
                <a:lnTo>
                  <a:pt x="60660" y="85"/>
                </a:lnTo>
                <a:lnTo>
                  <a:pt x="43599" y="0"/>
                </a:lnTo>
                <a:close/>
              </a:path>
              <a:path w="108585" h="116839">
                <a:moveTo>
                  <a:pt x="89860" y="11979"/>
                </a:moveTo>
                <a:lnTo>
                  <a:pt x="62115" y="11979"/>
                </a:lnTo>
                <a:lnTo>
                  <a:pt x="68890" y="13869"/>
                </a:lnTo>
                <a:lnTo>
                  <a:pt x="77038" y="19132"/>
                </a:lnTo>
                <a:lnTo>
                  <a:pt x="84134" y="26902"/>
                </a:lnTo>
                <a:lnTo>
                  <a:pt x="91216" y="41509"/>
                </a:lnTo>
                <a:lnTo>
                  <a:pt x="92480" y="53043"/>
                </a:lnTo>
                <a:lnTo>
                  <a:pt x="92159" y="71287"/>
                </a:lnTo>
                <a:lnTo>
                  <a:pt x="60982" y="102318"/>
                </a:lnTo>
                <a:lnTo>
                  <a:pt x="43923" y="102478"/>
                </a:lnTo>
                <a:lnTo>
                  <a:pt x="91438" y="102478"/>
                </a:lnTo>
                <a:lnTo>
                  <a:pt x="108045" y="65214"/>
                </a:lnTo>
                <a:lnTo>
                  <a:pt x="108299" y="48476"/>
                </a:lnTo>
                <a:lnTo>
                  <a:pt x="105554" y="36534"/>
                </a:lnTo>
                <a:lnTo>
                  <a:pt x="100059" y="23535"/>
                </a:lnTo>
                <a:lnTo>
                  <a:pt x="92328" y="13833"/>
                </a:lnTo>
                <a:lnTo>
                  <a:pt x="89860" y="1197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803547" y="260231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16" y="84822"/>
                </a:lnTo>
                <a:lnTo>
                  <a:pt x="28384" y="90498"/>
                </a:lnTo>
                <a:lnTo>
                  <a:pt x="45443" y="90339"/>
                </a:lnTo>
                <a:lnTo>
                  <a:pt x="76620" y="59307"/>
                </a:lnTo>
                <a:lnTo>
                  <a:pt x="76941" y="41063"/>
                </a:lnTo>
                <a:lnTo>
                  <a:pt x="75677" y="29529"/>
                </a:lnTo>
                <a:lnTo>
                  <a:pt x="68595" y="14922"/>
                </a:lnTo>
                <a:lnTo>
                  <a:pt x="61499" y="7152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2" y="2929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911751" y="259033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6"/>
                </a:lnTo>
                <a:lnTo>
                  <a:pt x="11621" y="96056"/>
                </a:lnTo>
                <a:lnTo>
                  <a:pt x="45771" y="115810"/>
                </a:lnTo>
                <a:lnTo>
                  <a:pt x="61591" y="116409"/>
                </a:lnTo>
                <a:lnTo>
                  <a:pt x="73164" y="113484"/>
                </a:lnTo>
                <a:lnTo>
                  <a:pt x="86520" y="107069"/>
                </a:lnTo>
                <a:lnTo>
                  <a:pt x="91437" y="102479"/>
                </a:lnTo>
                <a:lnTo>
                  <a:pt x="43918" y="102479"/>
                </a:lnTo>
                <a:lnTo>
                  <a:pt x="33247" y="96804"/>
                </a:lnTo>
                <a:lnTo>
                  <a:pt x="21612" y="85403"/>
                </a:lnTo>
                <a:lnTo>
                  <a:pt x="17056" y="73752"/>
                </a:lnTo>
                <a:lnTo>
                  <a:pt x="15539" y="59686"/>
                </a:lnTo>
                <a:lnTo>
                  <a:pt x="15657" y="54669"/>
                </a:lnTo>
                <a:lnTo>
                  <a:pt x="41719" y="13996"/>
                </a:lnTo>
                <a:lnTo>
                  <a:pt x="54601" y="11981"/>
                </a:lnTo>
                <a:lnTo>
                  <a:pt x="89860" y="11981"/>
                </a:lnTo>
                <a:lnTo>
                  <a:pt x="81585" y="5764"/>
                </a:lnTo>
                <a:lnTo>
                  <a:pt x="72631" y="2066"/>
                </a:lnTo>
                <a:lnTo>
                  <a:pt x="60658" y="86"/>
                </a:lnTo>
                <a:lnTo>
                  <a:pt x="43600" y="0"/>
                </a:lnTo>
                <a:close/>
              </a:path>
              <a:path w="108585" h="116839">
                <a:moveTo>
                  <a:pt x="89860" y="11981"/>
                </a:moveTo>
                <a:lnTo>
                  <a:pt x="62115" y="11981"/>
                </a:lnTo>
                <a:lnTo>
                  <a:pt x="68887" y="13871"/>
                </a:lnTo>
                <a:lnTo>
                  <a:pt x="77032" y="19136"/>
                </a:lnTo>
                <a:lnTo>
                  <a:pt x="84132" y="26906"/>
                </a:lnTo>
                <a:lnTo>
                  <a:pt x="91216" y="41511"/>
                </a:lnTo>
                <a:lnTo>
                  <a:pt x="92480" y="53045"/>
                </a:lnTo>
                <a:lnTo>
                  <a:pt x="92159" y="71290"/>
                </a:lnTo>
                <a:lnTo>
                  <a:pt x="60978" y="102320"/>
                </a:lnTo>
                <a:lnTo>
                  <a:pt x="43918" y="102479"/>
                </a:lnTo>
                <a:lnTo>
                  <a:pt x="91437" y="102479"/>
                </a:lnTo>
                <a:lnTo>
                  <a:pt x="108042" y="65215"/>
                </a:lnTo>
                <a:lnTo>
                  <a:pt x="108296" y="48478"/>
                </a:lnTo>
                <a:lnTo>
                  <a:pt x="105553" y="36535"/>
                </a:lnTo>
                <a:lnTo>
                  <a:pt x="100058" y="23536"/>
                </a:lnTo>
                <a:lnTo>
                  <a:pt x="92327" y="13835"/>
                </a:lnTo>
                <a:lnTo>
                  <a:pt x="89860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927289" y="260231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1"/>
                </a:lnTo>
                <a:lnTo>
                  <a:pt x="6073" y="73422"/>
                </a:lnTo>
                <a:lnTo>
                  <a:pt x="17708" y="84822"/>
                </a:lnTo>
                <a:lnTo>
                  <a:pt x="28379" y="90498"/>
                </a:lnTo>
                <a:lnTo>
                  <a:pt x="45440" y="90339"/>
                </a:lnTo>
                <a:lnTo>
                  <a:pt x="76620" y="59309"/>
                </a:lnTo>
                <a:lnTo>
                  <a:pt x="76941" y="41064"/>
                </a:lnTo>
                <a:lnTo>
                  <a:pt x="75677" y="29530"/>
                </a:lnTo>
                <a:lnTo>
                  <a:pt x="68594" y="14925"/>
                </a:lnTo>
                <a:lnTo>
                  <a:pt x="61494" y="7155"/>
                </a:lnTo>
                <a:lnTo>
                  <a:pt x="53349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9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35493" y="259033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8" y="0"/>
                </a:moveTo>
                <a:lnTo>
                  <a:pt x="10035" y="21513"/>
                </a:lnTo>
                <a:lnTo>
                  <a:pt x="0" y="59438"/>
                </a:lnTo>
                <a:lnTo>
                  <a:pt x="0" y="59684"/>
                </a:lnTo>
                <a:lnTo>
                  <a:pt x="11619" y="96054"/>
                </a:lnTo>
                <a:lnTo>
                  <a:pt x="45763" y="115810"/>
                </a:lnTo>
                <a:lnTo>
                  <a:pt x="61589" y="116409"/>
                </a:lnTo>
                <a:lnTo>
                  <a:pt x="73162" y="113485"/>
                </a:lnTo>
                <a:lnTo>
                  <a:pt x="86518" y="107070"/>
                </a:lnTo>
                <a:lnTo>
                  <a:pt x="91433" y="102480"/>
                </a:lnTo>
                <a:lnTo>
                  <a:pt x="43916" y="102480"/>
                </a:lnTo>
                <a:lnTo>
                  <a:pt x="33245" y="96804"/>
                </a:lnTo>
                <a:lnTo>
                  <a:pt x="21603" y="85403"/>
                </a:lnTo>
                <a:lnTo>
                  <a:pt x="17044" y="73751"/>
                </a:lnTo>
                <a:lnTo>
                  <a:pt x="15523" y="59684"/>
                </a:lnTo>
                <a:lnTo>
                  <a:pt x="15642" y="54672"/>
                </a:lnTo>
                <a:lnTo>
                  <a:pt x="41699" y="13997"/>
                </a:lnTo>
                <a:lnTo>
                  <a:pt x="54589" y="11981"/>
                </a:lnTo>
                <a:lnTo>
                  <a:pt x="89852" y="11981"/>
                </a:lnTo>
                <a:lnTo>
                  <a:pt x="81580" y="5768"/>
                </a:lnTo>
                <a:lnTo>
                  <a:pt x="72630" y="2068"/>
                </a:lnTo>
                <a:lnTo>
                  <a:pt x="60654" y="86"/>
                </a:lnTo>
                <a:lnTo>
                  <a:pt x="43598" y="0"/>
                </a:lnTo>
                <a:close/>
              </a:path>
              <a:path w="108585" h="116839">
                <a:moveTo>
                  <a:pt x="89852" y="11981"/>
                </a:moveTo>
                <a:lnTo>
                  <a:pt x="62112" y="11981"/>
                </a:lnTo>
                <a:lnTo>
                  <a:pt x="68875" y="13870"/>
                </a:lnTo>
                <a:lnTo>
                  <a:pt x="77030" y="19135"/>
                </a:lnTo>
                <a:lnTo>
                  <a:pt x="84130" y="26904"/>
                </a:lnTo>
                <a:lnTo>
                  <a:pt x="91211" y="41510"/>
                </a:lnTo>
                <a:lnTo>
                  <a:pt x="92477" y="53044"/>
                </a:lnTo>
                <a:lnTo>
                  <a:pt x="92156" y="71287"/>
                </a:lnTo>
                <a:lnTo>
                  <a:pt x="60981" y="102320"/>
                </a:lnTo>
                <a:lnTo>
                  <a:pt x="43916" y="102480"/>
                </a:lnTo>
                <a:lnTo>
                  <a:pt x="91433" y="102480"/>
                </a:lnTo>
                <a:lnTo>
                  <a:pt x="108039" y="65215"/>
                </a:lnTo>
                <a:lnTo>
                  <a:pt x="108296" y="48477"/>
                </a:lnTo>
                <a:lnTo>
                  <a:pt x="105551" y="36535"/>
                </a:lnTo>
                <a:lnTo>
                  <a:pt x="100052" y="23537"/>
                </a:lnTo>
                <a:lnTo>
                  <a:pt x="92322" y="13836"/>
                </a:lnTo>
                <a:lnTo>
                  <a:pt x="89852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051017" y="260231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70"/>
                </a:lnTo>
                <a:lnTo>
                  <a:pt x="6079" y="73422"/>
                </a:lnTo>
                <a:lnTo>
                  <a:pt x="17722" y="84823"/>
                </a:lnTo>
                <a:lnTo>
                  <a:pt x="28392" y="90499"/>
                </a:lnTo>
                <a:lnTo>
                  <a:pt x="45457" y="90339"/>
                </a:lnTo>
                <a:lnTo>
                  <a:pt x="76633" y="59306"/>
                </a:lnTo>
                <a:lnTo>
                  <a:pt x="76953" y="41063"/>
                </a:lnTo>
                <a:lnTo>
                  <a:pt x="75687" y="29529"/>
                </a:lnTo>
                <a:lnTo>
                  <a:pt x="68607" y="14923"/>
                </a:lnTo>
                <a:lnTo>
                  <a:pt x="61507" y="7154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5" y="29294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686854" y="264827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18727" y="261639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810594" y="264827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6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42454" y="261639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934336" y="264827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966197" y="261639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90132" y="2491806"/>
            <a:ext cx="995680" cy="319405"/>
          </a:xfrm>
          <a:custGeom>
            <a:avLst/>
            <a:gdLst/>
            <a:ahLst/>
            <a:cxnLst/>
            <a:rect l="l" t="t" r="r" b="b"/>
            <a:pathLst>
              <a:path w="995680" h="319405">
                <a:moveTo>
                  <a:pt x="0" y="318896"/>
                </a:moveTo>
                <a:lnTo>
                  <a:pt x="995397" y="318896"/>
                </a:lnTo>
                <a:lnTo>
                  <a:pt x="995397" y="0"/>
                </a:lnTo>
                <a:lnTo>
                  <a:pt x="0" y="0"/>
                </a:lnTo>
                <a:lnTo>
                  <a:pt x="0" y="31889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90132" y="2167291"/>
            <a:ext cx="995680" cy="307340"/>
          </a:xfrm>
          <a:custGeom>
            <a:avLst/>
            <a:gdLst/>
            <a:ahLst/>
            <a:cxnLst/>
            <a:rect l="l" t="t" r="r" b="b"/>
            <a:pathLst>
              <a:path w="995680" h="307339">
                <a:moveTo>
                  <a:pt x="0" y="306942"/>
                </a:moveTo>
                <a:lnTo>
                  <a:pt x="995397" y="306942"/>
                </a:lnTo>
                <a:lnTo>
                  <a:pt x="995397" y="0"/>
                </a:lnTo>
                <a:lnTo>
                  <a:pt x="0" y="0"/>
                </a:lnTo>
                <a:lnTo>
                  <a:pt x="0" y="30694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90132" y="1593341"/>
            <a:ext cx="995680" cy="558800"/>
          </a:xfrm>
          <a:custGeom>
            <a:avLst/>
            <a:gdLst/>
            <a:ahLst/>
            <a:cxnLst/>
            <a:rect l="l" t="t" r="r" b="b"/>
            <a:pathLst>
              <a:path w="995680" h="558800">
                <a:moveTo>
                  <a:pt x="0" y="558628"/>
                </a:moveTo>
                <a:lnTo>
                  <a:pt x="995397" y="558628"/>
                </a:lnTo>
                <a:lnTo>
                  <a:pt x="995397" y="0"/>
                </a:lnTo>
                <a:lnTo>
                  <a:pt x="0" y="0"/>
                </a:lnTo>
                <a:lnTo>
                  <a:pt x="0" y="55862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613653" y="1692758"/>
            <a:ext cx="3672840" cy="4559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50290" marR="5080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usa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bevacizuma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persistenci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sistémica.</a:t>
            </a:r>
            <a:endParaRPr sz="800">
              <a:latin typeface="Arial"/>
              <a:cs typeface="Arial"/>
            </a:endParaRPr>
          </a:p>
          <a:p>
            <a:pPr marR="2719070" algn="ctr">
              <a:lnSpc>
                <a:spcPts val="83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  <a:p>
            <a:pPr marR="2719070" algn="ct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14.1</a:t>
            </a:r>
            <a:endParaRPr sz="8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651572" y="2259995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13748" y="2196176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080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82031" y="2528004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922087" y="1460433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50" y="0"/>
                </a:moveTo>
                <a:lnTo>
                  <a:pt x="120354" y="6263"/>
                </a:lnTo>
                <a:lnTo>
                  <a:pt x="83305" y="22231"/>
                </a:lnTo>
                <a:lnTo>
                  <a:pt x="51499" y="46921"/>
                </a:lnTo>
                <a:lnTo>
                  <a:pt x="26234" y="79356"/>
                </a:lnTo>
                <a:lnTo>
                  <a:pt x="8805" y="118555"/>
                </a:lnTo>
                <a:lnTo>
                  <a:pt x="511" y="163538"/>
                </a:lnTo>
                <a:lnTo>
                  <a:pt x="0" y="179649"/>
                </a:lnTo>
                <a:lnTo>
                  <a:pt x="1744" y="193717"/>
                </a:lnTo>
                <a:lnTo>
                  <a:pt x="13762" y="233386"/>
                </a:lnTo>
                <a:lnTo>
                  <a:pt x="35038" y="268191"/>
                </a:lnTo>
                <a:lnTo>
                  <a:pt x="64391" y="296768"/>
                </a:lnTo>
                <a:lnTo>
                  <a:pt x="100639" y="317755"/>
                </a:lnTo>
                <a:lnTo>
                  <a:pt x="142601" y="329788"/>
                </a:lnTo>
                <a:lnTo>
                  <a:pt x="173167" y="332163"/>
                </a:lnTo>
                <a:lnTo>
                  <a:pt x="187708" y="330880"/>
                </a:lnTo>
                <a:lnTo>
                  <a:pt x="228801" y="319915"/>
                </a:lnTo>
                <a:lnTo>
                  <a:pt x="264967" y="299408"/>
                </a:lnTo>
                <a:lnTo>
                  <a:pt x="294747" y="270816"/>
                </a:lnTo>
                <a:lnTo>
                  <a:pt x="316683" y="235596"/>
                </a:lnTo>
                <a:lnTo>
                  <a:pt x="329318" y="195203"/>
                </a:lnTo>
                <a:lnTo>
                  <a:pt x="331853" y="166121"/>
                </a:lnTo>
                <a:lnTo>
                  <a:pt x="331499" y="155194"/>
                </a:lnTo>
                <a:lnTo>
                  <a:pt x="323345" y="113597"/>
                </a:lnTo>
                <a:lnTo>
                  <a:pt x="305381" y="76422"/>
                </a:lnTo>
                <a:lnTo>
                  <a:pt x="278903" y="45071"/>
                </a:lnTo>
                <a:lnTo>
                  <a:pt x="245208" y="20949"/>
                </a:lnTo>
                <a:lnTo>
                  <a:pt x="205592" y="5458"/>
                </a:lnTo>
                <a:lnTo>
                  <a:pt x="161350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22087" y="1460433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3" y="166121"/>
                </a:moveTo>
                <a:lnTo>
                  <a:pt x="326230" y="209152"/>
                </a:lnTo>
                <a:lnTo>
                  <a:pt x="310333" y="247982"/>
                </a:lnTo>
                <a:lnTo>
                  <a:pt x="285620" y="281155"/>
                </a:lnTo>
                <a:lnTo>
                  <a:pt x="253549" y="307214"/>
                </a:lnTo>
                <a:lnTo>
                  <a:pt x="215579" y="324702"/>
                </a:lnTo>
                <a:lnTo>
                  <a:pt x="173167" y="332163"/>
                </a:lnTo>
                <a:lnTo>
                  <a:pt x="157654" y="331574"/>
                </a:lnTo>
                <a:lnTo>
                  <a:pt x="114049" y="322828"/>
                </a:lnTo>
                <a:lnTo>
                  <a:pt x="75765" y="304675"/>
                </a:lnTo>
                <a:lnTo>
                  <a:pt x="43983" y="278476"/>
                </a:lnTo>
                <a:lnTo>
                  <a:pt x="19884" y="245596"/>
                </a:lnTo>
                <a:lnTo>
                  <a:pt x="4649" y="207397"/>
                </a:lnTo>
                <a:lnTo>
                  <a:pt x="0" y="179649"/>
                </a:lnTo>
                <a:lnTo>
                  <a:pt x="511" y="163538"/>
                </a:lnTo>
                <a:lnTo>
                  <a:pt x="8805" y="118555"/>
                </a:lnTo>
                <a:lnTo>
                  <a:pt x="26234" y="79356"/>
                </a:lnTo>
                <a:lnTo>
                  <a:pt x="51499" y="46921"/>
                </a:lnTo>
                <a:lnTo>
                  <a:pt x="83305" y="22231"/>
                </a:lnTo>
                <a:lnTo>
                  <a:pt x="120354" y="6263"/>
                </a:lnTo>
                <a:lnTo>
                  <a:pt x="161350" y="0"/>
                </a:lnTo>
                <a:lnTo>
                  <a:pt x="176532" y="617"/>
                </a:lnTo>
                <a:lnTo>
                  <a:pt x="219375" y="9576"/>
                </a:lnTo>
                <a:lnTo>
                  <a:pt x="257162" y="28100"/>
                </a:lnTo>
                <a:lnTo>
                  <a:pt x="288595" y="54788"/>
                </a:lnTo>
                <a:lnTo>
                  <a:pt x="312379" y="88235"/>
                </a:lnTo>
                <a:lnTo>
                  <a:pt x="327217" y="127040"/>
                </a:lnTo>
                <a:lnTo>
                  <a:pt x="331853" y="166121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99187" y="1522573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71" y="0"/>
                </a:moveTo>
                <a:lnTo>
                  <a:pt x="12385" y="19631"/>
                </a:lnTo>
                <a:lnTo>
                  <a:pt x="0" y="54181"/>
                </a:lnTo>
                <a:lnTo>
                  <a:pt x="2787" y="69192"/>
                </a:lnTo>
                <a:lnTo>
                  <a:pt x="27203" y="100033"/>
                </a:lnTo>
                <a:lnTo>
                  <a:pt x="59269" y="106858"/>
                </a:lnTo>
                <a:lnTo>
                  <a:pt x="71342" y="104190"/>
                </a:lnTo>
                <a:lnTo>
                  <a:pt x="100092" y="78521"/>
                </a:lnTo>
                <a:lnTo>
                  <a:pt x="105941" y="61408"/>
                </a:lnTo>
                <a:lnTo>
                  <a:pt x="64819" y="61408"/>
                </a:lnTo>
                <a:lnTo>
                  <a:pt x="54154" y="58278"/>
                </a:lnTo>
                <a:lnTo>
                  <a:pt x="48115" y="46218"/>
                </a:lnTo>
                <a:lnTo>
                  <a:pt x="50197" y="35690"/>
                </a:lnTo>
                <a:lnTo>
                  <a:pt x="62386" y="28897"/>
                </a:lnTo>
                <a:lnTo>
                  <a:pt x="101202" y="28897"/>
                </a:lnTo>
                <a:lnTo>
                  <a:pt x="98176" y="23173"/>
                </a:lnTo>
                <a:lnTo>
                  <a:pt x="88726" y="13480"/>
                </a:lnTo>
                <a:lnTo>
                  <a:pt x="78216" y="6395"/>
                </a:lnTo>
                <a:lnTo>
                  <a:pt x="67010" y="1906"/>
                </a:lnTo>
                <a:lnTo>
                  <a:pt x="55471" y="0"/>
                </a:lnTo>
                <a:close/>
              </a:path>
              <a:path w="107315" h="107314">
                <a:moveTo>
                  <a:pt x="101202" y="28897"/>
                </a:moveTo>
                <a:lnTo>
                  <a:pt x="62386" y="28897"/>
                </a:lnTo>
                <a:lnTo>
                  <a:pt x="72824" y="30294"/>
                </a:lnTo>
                <a:lnTo>
                  <a:pt x="77458" y="34213"/>
                </a:lnTo>
                <a:lnTo>
                  <a:pt x="81192" y="45543"/>
                </a:lnTo>
                <a:lnTo>
                  <a:pt x="76606" y="56413"/>
                </a:lnTo>
                <a:lnTo>
                  <a:pt x="64819" y="61408"/>
                </a:lnTo>
                <a:lnTo>
                  <a:pt x="105941" y="61408"/>
                </a:lnTo>
                <a:lnTo>
                  <a:pt x="106975" y="55891"/>
                </a:lnTo>
                <a:lnTo>
                  <a:pt x="106561" y="44485"/>
                </a:lnTo>
                <a:lnTo>
                  <a:pt x="103618" y="33467"/>
                </a:lnTo>
                <a:lnTo>
                  <a:pt x="101202" y="2889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76847" y="1595831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65" y="107960"/>
                </a:moveTo>
                <a:lnTo>
                  <a:pt x="36518" y="107960"/>
                </a:lnTo>
                <a:lnTo>
                  <a:pt x="52806" y="129722"/>
                </a:lnTo>
                <a:lnTo>
                  <a:pt x="55019" y="130058"/>
                </a:lnTo>
                <a:lnTo>
                  <a:pt x="56580" y="128869"/>
                </a:lnTo>
                <a:lnTo>
                  <a:pt x="61152" y="125455"/>
                </a:lnTo>
                <a:lnTo>
                  <a:pt x="61472" y="123230"/>
                </a:lnTo>
                <a:lnTo>
                  <a:pt x="55592" y="115397"/>
                </a:lnTo>
                <a:lnTo>
                  <a:pt x="64318" y="108844"/>
                </a:lnTo>
                <a:lnTo>
                  <a:pt x="77827" y="108844"/>
                </a:lnTo>
                <a:lnTo>
                  <a:pt x="77165" y="107960"/>
                </a:lnTo>
                <a:close/>
              </a:path>
              <a:path w="143509" h="130175">
                <a:moveTo>
                  <a:pt x="54614" y="42946"/>
                </a:moveTo>
                <a:lnTo>
                  <a:pt x="49661" y="46634"/>
                </a:lnTo>
                <a:lnTo>
                  <a:pt x="48103" y="47823"/>
                </a:lnTo>
                <a:lnTo>
                  <a:pt x="47780" y="50017"/>
                </a:lnTo>
                <a:lnTo>
                  <a:pt x="50389" y="53492"/>
                </a:lnTo>
                <a:lnTo>
                  <a:pt x="1880" y="89794"/>
                </a:lnTo>
                <a:lnTo>
                  <a:pt x="323" y="90982"/>
                </a:lnTo>
                <a:lnTo>
                  <a:pt x="0" y="93177"/>
                </a:lnTo>
                <a:lnTo>
                  <a:pt x="19254" y="118902"/>
                </a:lnTo>
                <a:lnTo>
                  <a:pt x="21479" y="119237"/>
                </a:lnTo>
                <a:lnTo>
                  <a:pt x="23027" y="118049"/>
                </a:lnTo>
                <a:lnTo>
                  <a:pt x="36518" y="107960"/>
                </a:lnTo>
                <a:lnTo>
                  <a:pt x="77165" y="107960"/>
                </a:lnTo>
                <a:lnTo>
                  <a:pt x="62569" y="88483"/>
                </a:lnTo>
                <a:lnTo>
                  <a:pt x="71533" y="81747"/>
                </a:lnTo>
                <a:lnTo>
                  <a:pt x="81418" y="81747"/>
                </a:lnTo>
                <a:lnTo>
                  <a:pt x="82844" y="80680"/>
                </a:lnTo>
                <a:lnTo>
                  <a:pt x="83164" y="78455"/>
                </a:lnTo>
                <a:lnTo>
                  <a:pt x="80570" y="74980"/>
                </a:lnTo>
                <a:lnTo>
                  <a:pt x="118310" y="46725"/>
                </a:lnTo>
                <a:lnTo>
                  <a:pt x="59411" y="46725"/>
                </a:lnTo>
                <a:lnTo>
                  <a:pt x="57997" y="44805"/>
                </a:lnTo>
                <a:lnTo>
                  <a:pt x="56817" y="43251"/>
                </a:lnTo>
                <a:lnTo>
                  <a:pt x="54614" y="42946"/>
                </a:lnTo>
                <a:close/>
              </a:path>
              <a:path w="143509" h="130175">
                <a:moveTo>
                  <a:pt x="77827" y="108844"/>
                </a:moveTo>
                <a:lnTo>
                  <a:pt x="64318" y="108844"/>
                </a:lnTo>
                <a:lnTo>
                  <a:pt x="69021" y="115153"/>
                </a:lnTo>
                <a:lnTo>
                  <a:pt x="70201" y="116707"/>
                </a:lnTo>
                <a:lnTo>
                  <a:pt x="72402" y="117012"/>
                </a:lnTo>
                <a:lnTo>
                  <a:pt x="78534" y="112440"/>
                </a:lnTo>
                <a:lnTo>
                  <a:pt x="78854" y="110215"/>
                </a:lnTo>
                <a:lnTo>
                  <a:pt x="77827" y="108844"/>
                </a:lnTo>
                <a:close/>
              </a:path>
              <a:path w="143509" h="130175">
                <a:moveTo>
                  <a:pt x="81418" y="81747"/>
                </a:moveTo>
                <a:lnTo>
                  <a:pt x="71533" y="81747"/>
                </a:lnTo>
                <a:lnTo>
                  <a:pt x="72963" y="83637"/>
                </a:lnTo>
                <a:lnTo>
                  <a:pt x="74130" y="85222"/>
                </a:lnTo>
                <a:lnTo>
                  <a:pt x="76343" y="85526"/>
                </a:lnTo>
                <a:lnTo>
                  <a:pt x="81418" y="81747"/>
                </a:lnTo>
                <a:close/>
              </a:path>
              <a:path w="143509" h="130175">
                <a:moveTo>
                  <a:pt x="121825" y="0"/>
                </a:moveTo>
                <a:lnTo>
                  <a:pt x="59411" y="46725"/>
                </a:lnTo>
                <a:lnTo>
                  <a:pt x="118310" y="46725"/>
                </a:lnTo>
                <a:lnTo>
                  <a:pt x="142981" y="28254"/>
                </a:lnTo>
                <a:lnTo>
                  <a:pt x="137540" y="25694"/>
                </a:lnTo>
                <a:lnTo>
                  <a:pt x="131886" y="19324"/>
                </a:lnTo>
                <a:lnTo>
                  <a:pt x="128457" y="15422"/>
                </a:lnTo>
                <a:lnTo>
                  <a:pt x="122742" y="5638"/>
                </a:lnTo>
                <a:lnTo>
                  <a:pt x="1218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07853" y="1449733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69">
                <a:moveTo>
                  <a:pt x="278400" y="326135"/>
                </a:moveTo>
                <a:lnTo>
                  <a:pt x="208451" y="326135"/>
                </a:lnTo>
                <a:lnTo>
                  <a:pt x="202879" y="329183"/>
                </a:lnTo>
                <a:lnTo>
                  <a:pt x="77174" y="329183"/>
                </a:lnTo>
                <a:lnTo>
                  <a:pt x="94941" y="341375"/>
                </a:lnTo>
                <a:lnTo>
                  <a:pt x="106142" y="344423"/>
                </a:lnTo>
                <a:lnTo>
                  <a:pt x="117888" y="347471"/>
                </a:lnTo>
                <a:lnTo>
                  <a:pt x="130348" y="353567"/>
                </a:lnTo>
                <a:lnTo>
                  <a:pt x="143689" y="356615"/>
                </a:lnTo>
                <a:lnTo>
                  <a:pt x="207296" y="356615"/>
                </a:lnTo>
                <a:lnTo>
                  <a:pt x="213785" y="353567"/>
                </a:lnTo>
                <a:lnTo>
                  <a:pt x="220131" y="353567"/>
                </a:lnTo>
                <a:lnTo>
                  <a:pt x="224334" y="350519"/>
                </a:lnTo>
                <a:lnTo>
                  <a:pt x="228620" y="350519"/>
                </a:lnTo>
                <a:lnTo>
                  <a:pt x="236752" y="347471"/>
                </a:lnTo>
                <a:lnTo>
                  <a:pt x="240800" y="347471"/>
                </a:lnTo>
                <a:lnTo>
                  <a:pt x="244826" y="344423"/>
                </a:lnTo>
                <a:lnTo>
                  <a:pt x="248923" y="344423"/>
                </a:lnTo>
                <a:lnTo>
                  <a:pt x="252623" y="341375"/>
                </a:lnTo>
                <a:lnTo>
                  <a:pt x="256482" y="338327"/>
                </a:lnTo>
                <a:lnTo>
                  <a:pt x="260279" y="338327"/>
                </a:lnTo>
                <a:lnTo>
                  <a:pt x="264208" y="335279"/>
                </a:lnTo>
                <a:lnTo>
                  <a:pt x="267710" y="335279"/>
                </a:lnTo>
                <a:lnTo>
                  <a:pt x="278400" y="326135"/>
                </a:lnTo>
                <a:close/>
              </a:path>
              <a:path w="360044" h="356869">
                <a:moveTo>
                  <a:pt x="93270" y="304799"/>
                </a:moveTo>
                <a:lnTo>
                  <a:pt x="45383" y="304799"/>
                </a:lnTo>
                <a:lnTo>
                  <a:pt x="47313" y="307847"/>
                </a:lnTo>
                <a:lnTo>
                  <a:pt x="49861" y="310895"/>
                </a:lnTo>
                <a:lnTo>
                  <a:pt x="55003" y="313943"/>
                </a:lnTo>
                <a:lnTo>
                  <a:pt x="58325" y="316991"/>
                </a:lnTo>
                <a:lnTo>
                  <a:pt x="62101" y="320039"/>
                </a:lnTo>
                <a:lnTo>
                  <a:pt x="65826" y="323087"/>
                </a:lnTo>
                <a:lnTo>
                  <a:pt x="71398" y="326135"/>
                </a:lnTo>
                <a:lnTo>
                  <a:pt x="74196" y="329183"/>
                </a:lnTo>
                <a:lnTo>
                  <a:pt x="159001" y="329183"/>
                </a:lnTo>
                <a:lnTo>
                  <a:pt x="146397" y="326135"/>
                </a:lnTo>
                <a:lnTo>
                  <a:pt x="135275" y="323087"/>
                </a:lnTo>
                <a:lnTo>
                  <a:pt x="131514" y="323087"/>
                </a:lnTo>
                <a:lnTo>
                  <a:pt x="128024" y="320039"/>
                </a:lnTo>
                <a:lnTo>
                  <a:pt x="124357" y="320039"/>
                </a:lnTo>
                <a:lnTo>
                  <a:pt x="118916" y="316991"/>
                </a:lnTo>
                <a:lnTo>
                  <a:pt x="113668" y="316991"/>
                </a:lnTo>
                <a:lnTo>
                  <a:pt x="110202" y="313943"/>
                </a:lnTo>
                <a:lnTo>
                  <a:pt x="106618" y="313943"/>
                </a:lnTo>
                <a:lnTo>
                  <a:pt x="103237" y="310895"/>
                </a:lnTo>
                <a:lnTo>
                  <a:pt x="93270" y="304799"/>
                </a:lnTo>
                <a:close/>
              </a:path>
              <a:path w="360044" h="356869">
                <a:moveTo>
                  <a:pt x="308846" y="301751"/>
                </a:moveTo>
                <a:lnTo>
                  <a:pt x="270259" y="301751"/>
                </a:lnTo>
                <a:lnTo>
                  <a:pt x="267674" y="304799"/>
                </a:lnTo>
                <a:lnTo>
                  <a:pt x="264589" y="307847"/>
                </a:lnTo>
                <a:lnTo>
                  <a:pt x="258326" y="310895"/>
                </a:lnTo>
                <a:lnTo>
                  <a:pt x="255171" y="310895"/>
                </a:lnTo>
                <a:lnTo>
                  <a:pt x="252111" y="313943"/>
                </a:lnTo>
                <a:lnTo>
                  <a:pt x="248660" y="313943"/>
                </a:lnTo>
                <a:lnTo>
                  <a:pt x="245362" y="316991"/>
                </a:lnTo>
                <a:lnTo>
                  <a:pt x="241979" y="316991"/>
                </a:lnTo>
                <a:lnTo>
                  <a:pt x="238788" y="320039"/>
                </a:lnTo>
                <a:lnTo>
                  <a:pt x="235216" y="320039"/>
                </a:lnTo>
                <a:lnTo>
                  <a:pt x="221204" y="326135"/>
                </a:lnTo>
                <a:lnTo>
                  <a:pt x="281926" y="326135"/>
                </a:lnTo>
                <a:lnTo>
                  <a:pt x="285270" y="323087"/>
                </a:lnTo>
                <a:lnTo>
                  <a:pt x="288665" y="320039"/>
                </a:lnTo>
                <a:lnTo>
                  <a:pt x="295892" y="313943"/>
                </a:lnTo>
                <a:lnTo>
                  <a:pt x="300748" y="310895"/>
                </a:lnTo>
                <a:lnTo>
                  <a:pt x="306368" y="304799"/>
                </a:lnTo>
                <a:lnTo>
                  <a:pt x="308846" y="301751"/>
                </a:lnTo>
                <a:close/>
              </a:path>
              <a:path w="360044" h="356869">
                <a:moveTo>
                  <a:pt x="80652" y="295655"/>
                </a:moveTo>
                <a:lnTo>
                  <a:pt x="49516" y="295655"/>
                </a:lnTo>
                <a:lnTo>
                  <a:pt x="49647" y="298703"/>
                </a:lnTo>
                <a:lnTo>
                  <a:pt x="49279" y="298703"/>
                </a:lnTo>
                <a:lnTo>
                  <a:pt x="43609" y="304799"/>
                </a:lnTo>
                <a:lnTo>
                  <a:pt x="90771" y="304799"/>
                </a:lnTo>
                <a:lnTo>
                  <a:pt x="88448" y="301751"/>
                </a:lnTo>
                <a:lnTo>
                  <a:pt x="83770" y="298703"/>
                </a:lnTo>
                <a:lnTo>
                  <a:pt x="80652" y="295655"/>
                </a:lnTo>
                <a:close/>
              </a:path>
              <a:path w="360044" h="356869">
                <a:moveTo>
                  <a:pt x="327454" y="73151"/>
                </a:moveTo>
                <a:lnTo>
                  <a:pt x="308334" y="73151"/>
                </a:lnTo>
                <a:lnTo>
                  <a:pt x="309785" y="76199"/>
                </a:lnTo>
                <a:lnTo>
                  <a:pt x="311346" y="79247"/>
                </a:lnTo>
                <a:lnTo>
                  <a:pt x="312882" y="82295"/>
                </a:lnTo>
                <a:lnTo>
                  <a:pt x="314668" y="82295"/>
                </a:lnTo>
                <a:lnTo>
                  <a:pt x="316335" y="85343"/>
                </a:lnTo>
                <a:lnTo>
                  <a:pt x="317905" y="88391"/>
                </a:lnTo>
                <a:lnTo>
                  <a:pt x="319572" y="91439"/>
                </a:lnTo>
                <a:lnTo>
                  <a:pt x="336761" y="134111"/>
                </a:lnTo>
                <a:lnTo>
                  <a:pt x="341150" y="173735"/>
                </a:lnTo>
                <a:lnTo>
                  <a:pt x="340253" y="185927"/>
                </a:lnTo>
                <a:lnTo>
                  <a:pt x="330730" y="228599"/>
                </a:lnTo>
                <a:lnTo>
                  <a:pt x="319460" y="249935"/>
                </a:lnTo>
                <a:lnTo>
                  <a:pt x="312274" y="262127"/>
                </a:lnTo>
                <a:lnTo>
                  <a:pt x="304036" y="271271"/>
                </a:lnTo>
                <a:lnTo>
                  <a:pt x="301988" y="274319"/>
                </a:lnTo>
                <a:lnTo>
                  <a:pt x="299391" y="277367"/>
                </a:lnTo>
                <a:lnTo>
                  <a:pt x="297093" y="280415"/>
                </a:lnTo>
                <a:lnTo>
                  <a:pt x="291759" y="286511"/>
                </a:lnTo>
                <a:lnTo>
                  <a:pt x="290116" y="286511"/>
                </a:lnTo>
                <a:lnTo>
                  <a:pt x="284496" y="292607"/>
                </a:lnTo>
                <a:lnTo>
                  <a:pt x="278686" y="298703"/>
                </a:lnTo>
                <a:lnTo>
                  <a:pt x="273127" y="301751"/>
                </a:lnTo>
                <a:lnTo>
                  <a:pt x="310809" y="301751"/>
                </a:lnTo>
                <a:lnTo>
                  <a:pt x="314726" y="295655"/>
                </a:lnTo>
                <a:lnTo>
                  <a:pt x="317240" y="292607"/>
                </a:lnTo>
                <a:lnTo>
                  <a:pt x="320026" y="289559"/>
                </a:lnTo>
                <a:lnTo>
                  <a:pt x="328596" y="277367"/>
                </a:lnTo>
                <a:lnTo>
                  <a:pt x="346981" y="243839"/>
                </a:lnTo>
                <a:lnTo>
                  <a:pt x="359083" y="195071"/>
                </a:lnTo>
                <a:lnTo>
                  <a:pt x="359847" y="182879"/>
                </a:lnTo>
                <a:lnTo>
                  <a:pt x="359709" y="170687"/>
                </a:lnTo>
                <a:lnTo>
                  <a:pt x="350396" y="118871"/>
                </a:lnTo>
                <a:lnTo>
                  <a:pt x="340426" y="97535"/>
                </a:lnTo>
                <a:lnTo>
                  <a:pt x="335086" y="85343"/>
                </a:lnTo>
                <a:lnTo>
                  <a:pt x="331158" y="79247"/>
                </a:lnTo>
                <a:lnTo>
                  <a:pt x="329371" y="76199"/>
                </a:lnTo>
                <a:lnTo>
                  <a:pt x="327454" y="73151"/>
                </a:lnTo>
                <a:close/>
              </a:path>
              <a:path w="360044" h="356869">
                <a:moveTo>
                  <a:pt x="209812" y="0"/>
                </a:moveTo>
                <a:lnTo>
                  <a:pt x="148975" y="0"/>
                </a:lnTo>
                <a:lnTo>
                  <a:pt x="133266" y="3047"/>
                </a:lnTo>
                <a:lnTo>
                  <a:pt x="121856" y="6095"/>
                </a:lnTo>
                <a:lnTo>
                  <a:pt x="75880" y="30479"/>
                </a:lnTo>
                <a:lnTo>
                  <a:pt x="64394" y="39623"/>
                </a:lnTo>
                <a:lnTo>
                  <a:pt x="55175" y="48767"/>
                </a:lnTo>
                <a:lnTo>
                  <a:pt x="46364" y="54863"/>
                </a:lnTo>
                <a:lnTo>
                  <a:pt x="38060" y="67055"/>
                </a:lnTo>
                <a:lnTo>
                  <a:pt x="30359" y="76199"/>
                </a:lnTo>
                <a:lnTo>
                  <a:pt x="23360" y="88391"/>
                </a:lnTo>
                <a:lnTo>
                  <a:pt x="17159" y="100583"/>
                </a:lnTo>
                <a:lnTo>
                  <a:pt x="11855" y="109727"/>
                </a:lnTo>
                <a:lnTo>
                  <a:pt x="10499" y="115823"/>
                </a:lnTo>
                <a:lnTo>
                  <a:pt x="7795" y="121919"/>
                </a:lnTo>
                <a:lnTo>
                  <a:pt x="6485" y="128015"/>
                </a:lnTo>
                <a:lnTo>
                  <a:pt x="5735" y="131063"/>
                </a:lnTo>
                <a:lnTo>
                  <a:pt x="4677" y="134111"/>
                </a:lnTo>
                <a:lnTo>
                  <a:pt x="3223" y="140207"/>
                </a:lnTo>
                <a:lnTo>
                  <a:pt x="2294" y="146303"/>
                </a:lnTo>
                <a:lnTo>
                  <a:pt x="1760" y="149351"/>
                </a:lnTo>
                <a:lnTo>
                  <a:pt x="974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6218" y="222503"/>
                </a:lnTo>
                <a:lnTo>
                  <a:pt x="14805" y="243839"/>
                </a:lnTo>
                <a:lnTo>
                  <a:pt x="20262" y="256031"/>
                </a:lnTo>
                <a:lnTo>
                  <a:pt x="26809" y="268223"/>
                </a:lnTo>
                <a:lnTo>
                  <a:pt x="28464" y="271271"/>
                </a:lnTo>
                <a:lnTo>
                  <a:pt x="34310" y="277367"/>
                </a:lnTo>
                <a:lnTo>
                  <a:pt x="39504" y="286511"/>
                </a:lnTo>
                <a:lnTo>
                  <a:pt x="42384" y="289559"/>
                </a:lnTo>
                <a:lnTo>
                  <a:pt x="48693" y="295655"/>
                </a:lnTo>
                <a:lnTo>
                  <a:pt x="77460" y="295655"/>
                </a:lnTo>
                <a:lnTo>
                  <a:pt x="74708" y="292607"/>
                </a:lnTo>
                <a:lnTo>
                  <a:pt x="71476" y="289559"/>
                </a:lnTo>
                <a:lnTo>
                  <a:pt x="58255" y="289559"/>
                </a:lnTo>
                <a:lnTo>
                  <a:pt x="57850" y="286511"/>
                </a:lnTo>
                <a:lnTo>
                  <a:pt x="55682" y="286511"/>
                </a:lnTo>
                <a:lnTo>
                  <a:pt x="51360" y="280415"/>
                </a:lnTo>
                <a:lnTo>
                  <a:pt x="48276" y="277367"/>
                </a:lnTo>
                <a:lnTo>
                  <a:pt x="45968" y="274319"/>
                </a:lnTo>
                <a:lnTo>
                  <a:pt x="43573" y="271271"/>
                </a:lnTo>
                <a:lnTo>
                  <a:pt x="39930" y="268223"/>
                </a:lnTo>
                <a:lnTo>
                  <a:pt x="38120" y="265175"/>
                </a:lnTo>
                <a:lnTo>
                  <a:pt x="36514" y="262127"/>
                </a:lnTo>
                <a:lnTo>
                  <a:pt x="27598" y="246887"/>
                </a:lnTo>
                <a:lnTo>
                  <a:pt x="22998" y="237743"/>
                </a:lnTo>
                <a:lnTo>
                  <a:pt x="11634" y="198119"/>
                </a:lnTo>
                <a:lnTo>
                  <a:pt x="9742" y="170687"/>
                </a:lnTo>
                <a:lnTo>
                  <a:pt x="10249" y="158495"/>
                </a:lnTo>
                <a:lnTo>
                  <a:pt x="10569" y="155447"/>
                </a:lnTo>
                <a:lnTo>
                  <a:pt x="11331" y="152399"/>
                </a:lnTo>
                <a:lnTo>
                  <a:pt x="11843" y="149351"/>
                </a:lnTo>
                <a:lnTo>
                  <a:pt x="12712" y="143255"/>
                </a:lnTo>
                <a:lnTo>
                  <a:pt x="14129" y="137159"/>
                </a:lnTo>
                <a:lnTo>
                  <a:pt x="15141" y="134111"/>
                </a:lnTo>
                <a:lnTo>
                  <a:pt x="15833" y="128015"/>
                </a:lnTo>
                <a:lnTo>
                  <a:pt x="17083" y="124967"/>
                </a:lnTo>
                <a:lnTo>
                  <a:pt x="18381" y="121919"/>
                </a:lnTo>
                <a:lnTo>
                  <a:pt x="19667" y="118871"/>
                </a:lnTo>
                <a:lnTo>
                  <a:pt x="23648" y="109727"/>
                </a:lnTo>
                <a:lnTo>
                  <a:pt x="29267" y="97535"/>
                </a:lnTo>
                <a:lnTo>
                  <a:pt x="35669" y="85343"/>
                </a:lnTo>
                <a:lnTo>
                  <a:pt x="43003" y="76199"/>
                </a:lnTo>
                <a:lnTo>
                  <a:pt x="47145" y="70103"/>
                </a:lnTo>
                <a:lnTo>
                  <a:pt x="52445" y="64007"/>
                </a:lnTo>
                <a:lnTo>
                  <a:pt x="57255" y="57911"/>
                </a:lnTo>
                <a:lnTo>
                  <a:pt x="58922" y="57911"/>
                </a:lnTo>
                <a:lnTo>
                  <a:pt x="61016" y="54863"/>
                </a:lnTo>
                <a:lnTo>
                  <a:pt x="65171" y="51815"/>
                </a:lnTo>
                <a:lnTo>
                  <a:pt x="67957" y="48767"/>
                </a:lnTo>
                <a:lnTo>
                  <a:pt x="100705" y="27431"/>
                </a:lnTo>
                <a:lnTo>
                  <a:pt x="112279" y="24383"/>
                </a:lnTo>
                <a:lnTo>
                  <a:pt x="124314" y="18287"/>
                </a:lnTo>
                <a:lnTo>
                  <a:pt x="149751" y="12191"/>
                </a:lnTo>
                <a:lnTo>
                  <a:pt x="163115" y="9143"/>
                </a:lnTo>
                <a:lnTo>
                  <a:pt x="238373" y="9143"/>
                </a:lnTo>
                <a:lnTo>
                  <a:pt x="225094" y="3047"/>
                </a:lnTo>
                <a:lnTo>
                  <a:pt x="209812" y="0"/>
                </a:lnTo>
                <a:close/>
              </a:path>
              <a:path w="360044" h="356869">
                <a:moveTo>
                  <a:pt x="67161" y="283463"/>
                </a:moveTo>
                <a:lnTo>
                  <a:pt x="66506" y="283463"/>
                </a:lnTo>
                <a:lnTo>
                  <a:pt x="60111" y="289559"/>
                </a:lnTo>
                <a:lnTo>
                  <a:pt x="71476" y="289559"/>
                </a:lnTo>
                <a:lnTo>
                  <a:pt x="68243" y="286511"/>
                </a:lnTo>
                <a:lnTo>
                  <a:pt x="67161" y="283463"/>
                </a:lnTo>
                <a:close/>
              </a:path>
              <a:path w="360044" h="356869">
                <a:moveTo>
                  <a:pt x="315217" y="57911"/>
                </a:moveTo>
                <a:lnTo>
                  <a:pt x="294819" y="57911"/>
                </a:lnTo>
                <a:lnTo>
                  <a:pt x="295462" y="60959"/>
                </a:lnTo>
                <a:lnTo>
                  <a:pt x="298166" y="64007"/>
                </a:lnTo>
                <a:lnTo>
                  <a:pt x="302750" y="67055"/>
                </a:lnTo>
                <a:lnTo>
                  <a:pt x="304000" y="70103"/>
                </a:lnTo>
                <a:lnTo>
                  <a:pt x="305679" y="70103"/>
                </a:lnTo>
                <a:lnTo>
                  <a:pt x="307011" y="73151"/>
                </a:lnTo>
                <a:lnTo>
                  <a:pt x="325312" y="73151"/>
                </a:lnTo>
                <a:lnTo>
                  <a:pt x="323513" y="70103"/>
                </a:lnTo>
                <a:lnTo>
                  <a:pt x="318371" y="64007"/>
                </a:lnTo>
                <a:lnTo>
                  <a:pt x="316786" y="60959"/>
                </a:lnTo>
                <a:lnTo>
                  <a:pt x="315217" y="57911"/>
                </a:lnTo>
                <a:close/>
              </a:path>
              <a:path w="360044" h="356869">
                <a:moveTo>
                  <a:pt x="305594" y="48767"/>
                </a:moveTo>
                <a:lnTo>
                  <a:pt x="284877" y="48767"/>
                </a:lnTo>
                <a:lnTo>
                  <a:pt x="286318" y="51815"/>
                </a:lnTo>
                <a:lnTo>
                  <a:pt x="291390" y="54863"/>
                </a:lnTo>
                <a:lnTo>
                  <a:pt x="294319" y="57911"/>
                </a:lnTo>
                <a:lnTo>
                  <a:pt x="313882" y="57911"/>
                </a:lnTo>
                <a:lnTo>
                  <a:pt x="308477" y="51815"/>
                </a:lnTo>
                <a:lnTo>
                  <a:pt x="305594" y="48767"/>
                </a:lnTo>
                <a:close/>
              </a:path>
              <a:path w="360044" h="356869">
                <a:moveTo>
                  <a:pt x="295843" y="39623"/>
                </a:moveTo>
                <a:lnTo>
                  <a:pt x="273175" y="39623"/>
                </a:lnTo>
                <a:lnTo>
                  <a:pt x="275413" y="42671"/>
                </a:lnTo>
                <a:lnTo>
                  <a:pt x="277629" y="42671"/>
                </a:lnTo>
                <a:lnTo>
                  <a:pt x="281557" y="45719"/>
                </a:lnTo>
                <a:lnTo>
                  <a:pt x="283414" y="48767"/>
                </a:lnTo>
                <a:lnTo>
                  <a:pt x="305381" y="48767"/>
                </a:lnTo>
                <a:lnTo>
                  <a:pt x="295843" y="39623"/>
                </a:lnTo>
                <a:close/>
              </a:path>
              <a:path w="360044" h="356869">
                <a:moveTo>
                  <a:pt x="292628" y="36575"/>
                </a:moveTo>
                <a:lnTo>
                  <a:pt x="268232" y="36575"/>
                </a:lnTo>
                <a:lnTo>
                  <a:pt x="270889" y="39623"/>
                </a:lnTo>
                <a:lnTo>
                  <a:pt x="294249" y="39623"/>
                </a:lnTo>
                <a:lnTo>
                  <a:pt x="292628" y="36575"/>
                </a:lnTo>
                <a:close/>
              </a:path>
              <a:path w="360044" h="356869">
                <a:moveTo>
                  <a:pt x="238373" y="9143"/>
                </a:moveTo>
                <a:lnTo>
                  <a:pt x="188671" y="9143"/>
                </a:lnTo>
                <a:lnTo>
                  <a:pt x="200724" y="12191"/>
                </a:lnTo>
                <a:lnTo>
                  <a:pt x="212201" y="15239"/>
                </a:lnTo>
                <a:lnTo>
                  <a:pt x="226058" y="18287"/>
                </a:lnTo>
                <a:lnTo>
                  <a:pt x="238562" y="21335"/>
                </a:lnTo>
                <a:lnTo>
                  <a:pt x="249726" y="27431"/>
                </a:lnTo>
                <a:lnTo>
                  <a:pt x="259566" y="33527"/>
                </a:lnTo>
                <a:lnTo>
                  <a:pt x="265507" y="36575"/>
                </a:lnTo>
                <a:lnTo>
                  <a:pt x="290570" y="36575"/>
                </a:lnTo>
                <a:lnTo>
                  <a:pt x="286248" y="33527"/>
                </a:lnTo>
                <a:lnTo>
                  <a:pt x="283807" y="30479"/>
                </a:lnTo>
                <a:lnTo>
                  <a:pt x="281353" y="30479"/>
                </a:lnTo>
                <a:lnTo>
                  <a:pt x="278805" y="27431"/>
                </a:lnTo>
                <a:lnTo>
                  <a:pt x="275900" y="24383"/>
                </a:lnTo>
                <a:lnTo>
                  <a:pt x="272913" y="24383"/>
                </a:lnTo>
                <a:lnTo>
                  <a:pt x="269756" y="21335"/>
                </a:lnTo>
                <a:lnTo>
                  <a:pt x="259967" y="18287"/>
                </a:lnTo>
                <a:lnTo>
                  <a:pt x="249910" y="12191"/>
                </a:lnTo>
                <a:lnTo>
                  <a:pt x="238373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48001" y="3126823"/>
            <a:ext cx="3965575" cy="27876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Detalle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hacers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personalizad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teniendo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recibido,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otros.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Implicaciones</a:t>
            </a:r>
            <a:r>
              <a:rPr sz="1000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ensayo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evalúe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cisplatino,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combinado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Gemcitabin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rendimiento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términos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económico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determina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costo-efectividad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ést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Asimismo,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series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locales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donde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pronóstico renal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falla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esquema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nefrostomía.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definir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beneficio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quimioterapia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neoadyuvante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contar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comparen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cuenten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tamaños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publicados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arroje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adverso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secundarios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vida.</a:t>
            </a:r>
            <a:endParaRPr sz="90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53330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86" y="179986"/>
                </a:lnTo>
                <a:lnTo>
                  <a:pt x="179986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6894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40901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60042"/>
            <a:ext cx="3985260" cy="6374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211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78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Hirt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Strychowsk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Olive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Fung-Kee-Fun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for recurrent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metastatic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persisten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review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J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2007 Nov;17(6):1194-204.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Hirt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Strychowsk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Olive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Fung-Kee-Fun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for recurrent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metastatic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persisten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a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review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J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2007 Nov;17(6):1194-204.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Bund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Grendy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Jr.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Bend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McMeeki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Sorosk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Randomized 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withou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topoteca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Gynecologic 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20;23(21):4626-33.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Cadro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Jakobse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Vergot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Repor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stoppe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comparin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vs cisplatin/ifosfamide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5-fluorouraci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Inves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2005;59(3):126-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Moor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Blessin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McQuello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Bend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withou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paclitaxe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IVB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recurrent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persisten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cervix: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1;22(15):3113-9.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Blessin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Behren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Manne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Soo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of 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ifosfamid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withou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bleomyci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1;20(7):1832-7.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Vermorke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Zanett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Oliveir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Lacav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Teodorovi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al. 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bleomycin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vindesine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mitomycin-C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(BEMP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versus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(P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disseminate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squamous-cel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EORT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Gynecological 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Jul;12(7):967-74.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Omur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Blessin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Vaccarell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Berma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Clarke-Pearso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Mutc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Randomized 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mitolacto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ifosfamid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squamous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199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Jan;15(1):165-71.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00"/>
              </a:lnSpc>
              <a:spcBef>
                <a:spcPts val="47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Lira-Puert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Silv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Morri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Martine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Groshe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Morales-Canfiel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endParaRPr sz="700">
              <a:latin typeface="Arial"/>
              <a:cs typeface="Arial"/>
            </a:endParaRPr>
          </a:p>
          <a:p>
            <a:pPr marR="78105" algn="ctr">
              <a:lnSpc>
                <a:spcPts val="800"/>
              </a:lnSpc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carboplati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iproplati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Chemothe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Pharmaco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1991;28(5):391-6.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760"/>
              </a:lnSpc>
              <a:spcBef>
                <a:spcPts val="57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McGuir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Arsenea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Blessin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DiSai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Hatc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KD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Give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Jr.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randomized comparativ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carboplati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iproplati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a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198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Oct;7(10):1462-8.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Albert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Kronma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Bake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Stock-Novac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Surwi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Boutseli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II 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chemotherap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regimen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metastatic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Southwes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1987 Nov;5(11):1791-5.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Bezwod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Nissenbau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Derma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metastati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with chemotherapy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randomise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comparin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hydroxyure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cisdiamminedichloro-platinu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plus methotrexate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Pediat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1986;14(1):17-9.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Wallac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Jr.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Hreshchyshy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Wilbank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Borono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Fowle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Jr.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Blessin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JA. Compariso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therapeuti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effect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adriamyci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adriamyci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vincristin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versus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adriamyci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cyclophosphamid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Cancer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Trea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197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Oct;62(10):1435-41.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Greenber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Kardina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Paja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Batema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Adriamyci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adriamyci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bleomyci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in 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epidermoi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197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Oct;61(7):1383-4.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00"/>
              </a:lnSpc>
              <a:spcBef>
                <a:spcPts val="475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Barlo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Pive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Chuan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Onum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Hollan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JF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Adriamyci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bleomycin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alone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00"/>
              </a:lnSpc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combination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197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Oct;32(4):735-43.</a:t>
            </a:r>
            <a:endParaRPr sz="700">
              <a:latin typeface="Arial"/>
              <a:cs typeface="Arial"/>
            </a:endParaRPr>
          </a:p>
          <a:p>
            <a:pPr marL="241300" marR="6985" indent="-228600" algn="just">
              <a:lnSpc>
                <a:spcPts val="760"/>
              </a:lnSpc>
              <a:spcBef>
                <a:spcPts val="575"/>
              </a:spcBef>
              <a:buClr>
                <a:srgbClr val="231F20"/>
              </a:buClr>
              <a:buFont typeface="Arial"/>
              <a:buAutoNum type="arabicPeriod" startAt="16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McMeeki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Ramondett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Boardma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trial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cisplatin-containin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double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combination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IVB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recurrent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persisten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1;27(28):4649-55.</a:t>
            </a:r>
            <a:endParaRPr sz="700">
              <a:latin typeface="Arial"/>
              <a:cs typeface="Arial"/>
            </a:endParaRPr>
          </a:p>
          <a:p>
            <a:pPr marL="241300" indent="-228600">
              <a:lnSpc>
                <a:spcPts val="800"/>
              </a:lnSpc>
              <a:spcBef>
                <a:spcPts val="475"/>
              </a:spcBef>
              <a:buClr>
                <a:srgbClr val="231F20"/>
              </a:buClr>
              <a:buFont typeface="Arial"/>
              <a:buAutoNum type="arabicPeriod" startAt="16"/>
              <a:tabLst>
                <a:tab pos="241300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Tewar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KS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3rd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Penso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Huan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Ramondett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Improve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surviva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00"/>
              </a:lnSpc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bevacizuma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2014;370(8):734-43.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51520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5096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9102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907591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63643"/>
            <a:ext cx="3985895" cy="6253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1125">
              <a:lnSpc>
                <a:spcPct val="100000"/>
              </a:lnSpc>
            </a:pP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Radioterapia.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1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multimodal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terapia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concomitante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tumores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localmente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avanzados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(IB2,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IIA2,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IIB,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IV)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terapia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adyuvant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concomitante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estadios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(IA1,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IA2,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IB1,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IIA1)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llevadas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factores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mal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Históricamente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planificación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 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imágene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rayos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aportab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dimensi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así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determina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área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referencias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ósea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proteccione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tamaños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protege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órganos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sanos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adyacentes.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Específicamente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caja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cuatro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campos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(anterio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posterio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laterales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opuestos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proteccione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crestas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iliaca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cabezas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femorales.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introducción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softwares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planificación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avanzados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ordenadores más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potentes,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planificación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administración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 cambió,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incorporando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dicho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software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información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imágenes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 la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tomografía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axial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computarizada,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resonancia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magnética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otros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permitiendo la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identificación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tridimensional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órganos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(radioterapia conformacional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3DC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T).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radiación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campos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similar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dosis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recibidas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órganos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sanos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seguían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significativas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 que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necesario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nuevos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planificación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lograr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precisió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erradica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daña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órgano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sanos.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(radioterapia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intensida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modulada)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exige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nivel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complejidad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infraestructura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otras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 cual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implicaciones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significativos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departamentos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radioterápica.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Eifel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retrospectivo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178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informó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 y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7.7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9.3%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respectivamente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aumento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incidencia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complicaciones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0.34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hasta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10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después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finalizado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similares,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diferencias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disminución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aguda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tardía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gastrointestina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genitourinaria.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Munt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et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(2)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informó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disminución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aguda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genitourinaria 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91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60%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crónica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3%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uso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pero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desenlaces oncológicos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similares.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Chen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et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(3)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reportó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disminución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 aguda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gastrointestinal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36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80%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(p=0.00012)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genitourinaria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60% (p=0.022)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tardía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gastrointestinal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vs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34%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(p=0.002)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genitourinaria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 vs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23%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(p: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0.231)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postoperatorio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Kidd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7868"/>
            <a:ext cx="3985895" cy="4203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comparando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campos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cérvix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intacto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postoperatoria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oxicidad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gastrointestinal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genitourinaria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6% vs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17%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(p=0.0017)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Hasselle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iguales tasas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loco-regiona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 grado 3 o mayor del 2% y 7% respectivamente.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OG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0418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endometrio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postoperatorio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reducción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12%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gastrointestina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comparada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histórica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(6).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preliminar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publicado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2013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informan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reducción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hematológica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postoperatori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right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análisis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retrospectivo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2001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2007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SEER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medicare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355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recibieron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logr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demostra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reducción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 finales de toxicidad con el uso de esta técnica (8)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curso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fase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buscan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OG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TIME-C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rial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TECC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trial.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(9,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10)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conclusión,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ginecológico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encuentran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diferencias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significativas en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oncológicos,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disminución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toxicidad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agud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crónica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gastrointestin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genitourinari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hematológi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principalment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postoperatorio.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para-aórtic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escenari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postoperatorio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localmente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avanzado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cérvix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intacto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técnica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3DC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contemos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fase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curso.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6018" y="7604959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6050" y="1079989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602" y="0"/>
                </a:moveTo>
                <a:lnTo>
                  <a:pt x="49052" y="9936"/>
                </a:lnTo>
                <a:lnTo>
                  <a:pt x="17676" y="36472"/>
                </a:lnTo>
                <a:lnTo>
                  <a:pt x="1294" y="74687"/>
                </a:lnTo>
                <a:lnTo>
                  <a:pt x="0" y="89171"/>
                </a:lnTo>
                <a:lnTo>
                  <a:pt x="1161" y="103892"/>
                </a:lnTo>
                <a:lnTo>
                  <a:pt x="17142" y="142658"/>
                </a:lnTo>
                <a:lnTo>
                  <a:pt x="48055" y="169611"/>
                </a:lnTo>
                <a:lnTo>
                  <a:pt x="88997" y="179976"/>
                </a:lnTo>
                <a:lnTo>
                  <a:pt x="89994" y="179982"/>
                </a:lnTo>
                <a:lnTo>
                  <a:pt x="104563" y="178809"/>
                </a:lnTo>
                <a:lnTo>
                  <a:pt x="143058" y="162689"/>
                </a:lnTo>
                <a:lnTo>
                  <a:pt x="169863" y="131535"/>
                </a:lnTo>
                <a:lnTo>
                  <a:pt x="180007" y="90324"/>
                </a:lnTo>
                <a:lnTo>
                  <a:pt x="178838" y="75696"/>
                </a:lnTo>
                <a:lnTo>
                  <a:pt x="162773" y="37098"/>
                </a:lnTo>
                <a:lnTo>
                  <a:pt x="131712" y="10236"/>
                </a:lnTo>
                <a:lnTo>
                  <a:pt x="90602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67980" y="1082223"/>
            <a:ext cx="392430" cy="171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200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500" b="1" spc="-540" baseline="2777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5</a:t>
            </a:r>
            <a:r>
              <a:rPr sz="10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000" b="1" spc="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500" baseline="8333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endParaRPr sz="1500" baseline="8333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24863" y="1082223"/>
            <a:ext cx="34880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cuello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uterino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que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79304" y="1234623"/>
            <a:ext cx="37338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requieren</a:t>
            </a:r>
            <a:r>
              <a:rPr sz="1000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radioterapia</a:t>
            </a:r>
            <a:r>
              <a:rPr sz="1000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pélvica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1000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técnica</a:t>
            </a:r>
            <a:r>
              <a:rPr sz="1000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spc="5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radioterapia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externa más indicada (IM</a:t>
            </a:r>
            <a:r>
              <a:rPr sz="1000" spc="-20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spc="-114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, 3DC</a:t>
            </a:r>
            <a:r>
              <a:rPr sz="1000" spc="-20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spc="-114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, EB</a:t>
            </a:r>
            <a:r>
              <a:rPr sz="1000" spc="-20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spc="-2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convencional)?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64442" y="284445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2" y="0"/>
                </a:moveTo>
                <a:lnTo>
                  <a:pt x="10027" y="21565"/>
                </a:lnTo>
                <a:lnTo>
                  <a:pt x="0" y="59488"/>
                </a:lnTo>
                <a:lnTo>
                  <a:pt x="0" y="59717"/>
                </a:lnTo>
                <a:lnTo>
                  <a:pt x="11630" y="96078"/>
                </a:lnTo>
                <a:lnTo>
                  <a:pt x="45777" y="115829"/>
                </a:lnTo>
                <a:lnTo>
                  <a:pt x="61599" y="116428"/>
                </a:lnTo>
                <a:lnTo>
                  <a:pt x="73166" y="113502"/>
                </a:lnTo>
                <a:lnTo>
                  <a:pt x="86537" y="107081"/>
                </a:lnTo>
                <a:lnTo>
                  <a:pt x="91459" y="102479"/>
                </a:lnTo>
                <a:lnTo>
                  <a:pt x="43941" y="102479"/>
                </a:lnTo>
                <a:lnTo>
                  <a:pt x="33266" y="96819"/>
                </a:lnTo>
                <a:lnTo>
                  <a:pt x="21615" y="85423"/>
                </a:lnTo>
                <a:lnTo>
                  <a:pt x="17063" y="73761"/>
                </a:lnTo>
                <a:lnTo>
                  <a:pt x="15546" y="59717"/>
                </a:lnTo>
                <a:lnTo>
                  <a:pt x="15662" y="54711"/>
                </a:lnTo>
                <a:lnTo>
                  <a:pt x="41712" y="14027"/>
                </a:lnTo>
                <a:lnTo>
                  <a:pt x="54589" y="12000"/>
                </a:lnTo>
                <a:lnTo>
                  <a:pt x="89862" y="12000"/>
                </a:lnTo>
                <a:lnTo>
                  <a:pt x="81567" y="5771"/>
                </a:lnTo>
                <a:lnTo>
                  <a:pt x="72618" y="2071"/>
                </a:lnTo>
                <a:lnTo>
                  <a:pt x="60638" y="84"/>
                </a:lnTo>
                <a:lnTo>
                  <a:pt x="43572" y="0"/>
                </a:lnTo>
                <a:close/>
              </a:path>
              <a:path w="108585" h="116839">
                <a:moveTo>
                  <a:pt x="89862" y="12000"/>
                </a:moveTo>
                <a:lnTo>
                  <a:pt x="62118" y="12000"/>
                </a:lnTo>
                <a:lnTo>
                  <a:pt x="68884" y="13890"/>
                </a:lnTo>
                <a:lnTo>
                  <a:pt x="77034" y="19153"/>
                </a:lnTo>
                <a:lnTo>
                  <a:pt x="84136" y="26921"/>
                </a:lnTo>
                <a:lnTo>
                  <a:pt x="91218" y="41523"/>
                </a:lnTo>
                <a:lnTo>
                  <a:pt x="92484" y="53060"/>
                </a:lnTo>
                <a:lnTo>
                  <a:pt x="92164" y="71282"/>
                </a:lnTo>
                <a:lnTo>
                  <a:pt x="60998" y="102318"/>
                </a:lnTo>
                <a:lnTo>
                  <a:pt x="43941" y="102479"/>
                </a:lnTo>
                <a:lnTo>
                  <a:pt x="91459" y="102479"/>
                </a:lnTo>
                <a:lnTo>
                  <a:pt x="108040" y="65217"/>
                </a:lnTo>
                <a:lnTo>
                  <a:pt x="108295" y="48478"/>
                </a:lnTo>
                <a:lnTo>
                  <a:pt x="105548" y="36543"/>
                </a:lnTo>
                <a:lnTo>
                  <a:pt x="100044" y="23550"/>
                </a:lnTo>
                <a:lnTo>
                  <a:pt x="92324" y="13849"/>
                </a:lnTo>
                <a:lnTo>
                  <a:pt x="89862" y="120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79986" y="285645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60"/>
                </a:lnTo>
                <a:lnTo>
                  <a:pt x="6070" y="73422"/>
                </a:lnTo>
                <a:lnTo>
                  <a:pt x="17721" y="84818"/>
                </a:lnTo>
                <a:lnTo>
                  <a:pt x="28396" y="90478"/>
                </a:lnTo>
                <a:lnTo>
                  <a:pt x="45453" y="90318"/>
                </a:lnTo>
                <a:lnTo>
                  <a:pt x="76620" y="59281"/>
                </a:lnTo>
                <a:lnTo>
                  <a:pt x="76939" y="41059"/>
                </a:lnTo>
                <a:lnTo>
                  <a:pt x="75673" y="29522"/>
                </a:lnTo>
                <a:lnTo>
                  <a:pt x="68591" y="14921"/>
                </a:lnTo>
                <a:lnTo>
                  <a:pt x="61489" y="7152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50" y="29306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88190" y="284445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63" y="0"/>
                </a:moveTo>
                <a:lnTo>
                  <a:pt x="10015" y="21558"/>
                </a:lnTo>
                <a:lnTo>
                  <a:pt x="0" y="59487"/>
                </a:lnTo>
                <a:lnTo>
                  <a:pt x="0" y="59711"/>
                </a:lnTo>
                <a:lnTo>
                  <a:pt x="11620" y="96073"/>
                </a:lnTo>
                <a:lnTo>
                  <a:pt x="45762" y="115829"/>
                </a:lnTo>
                <a:lnTo>
                  <a:pt x="61593" y="116426"/>
                </a:lnTo>
                <a:lnTo>
                  <a:pt x="73163" y="113498"/>
                </a:lnTo>
                <a:lnTo>
                  <a:pt x="86517" y="107074"/>
                </a:lnTo>
                <a:lnTo>
                  <a:pt x="91441" y="102474"/>
                </a:lnTo>
                <a:lnTo>
                  <a:pt x="43908" y="102474"/>
                </a:lnTo>
                <a:lnTo>
                  <a:pt x="33233" y="96812"/>
                </a:lnTo>
                <a:lnTo>
                  <a:pt x="21593" y="85416"/>
                </a:lnTo>
                <a:lnTo>
                  <a:pt x="17034" y="73756"/>
                </a:lnTo>
                <a:lnTo>
                  <a:pt x="15515" y="59711"/>
                </a:lnTo>
                <a:lnTo>
                  <a:pt x="15633" y="54699"/>
                </a:lnTo>
                <a:lnTo>
                  <a:pt x="41699" y="14026"/>
                </a:lnTo>
                <a:lnTo>
                  <a:pt x="54589" y="11999"/>
                </a:lnTo>
                <a:lnTo>
                  <a:pt x="89835" y="11999"/>
                </a:lnTo>
                <a:lnTo>
                  <a:pt x="81549" y="5776"/>
                </a:lnTo>
                <a:lnTo>
                  <a:pt x="72607" y="2073"/>
                </a:lnTo>
                <a:lnTo>
                  <a:pt x="60635" y="84"/>
                </a:lnTo>
                <a:lnTo>
                  <a:pt x="43563" y="0"/>
                </a:lnTo>
                <a:close/>
              </a:path>
              <a:path w="108585" h="116839">
                <a:moveTo>
                  <a:pt x="89835" y="11999"/>
                </a:moveTo>
                <a:lnTo>
                  <a:pt x="62118" y="11999"/>
                </a:lnTo>
                <a:lnTo>
                  <a:pt x="68884" y="13889"/>
                </a:lnTo>
                <a:lnTo>
                  <a:pt x="77022" y="19150"/>
                </a:lnTo>
                <a:lnTo>
                  <a:pt x="84110" y="26920"/>
                </a:lnTo>
                <a:lnTo>
                  <a:pt x="91205" y="41526"/>
                </a:lnTo>
                <a:lnTo>
                  <a:pt x="92477" y="53064"/>
                </a:lnTo>
                <a:lnTo>
                  <a:pt x="92162" y="71289"/>
                </a:lnTo>
                <a:lnTo>
                  <a:pt x="60971" y="102316"/>
                </a:lnTo>
                <a:lnTo>
                  <a:pt x="43908" y="102474"/>
                </a:lnTo>
                <a:lnTo>
                  <a:pt x="91441" y="102474"/>
                </a:lnTo>
                <a:lnTo>
                  <a:pt x="108039" y="65210"/>
                </a:lnTo>
                <a:lnTo>
                  <a:pt x="108294" y="48471"/>
                </a:lnTo>
                <a:lnTo>
                  <a:pt x="105543" y="36538"/>
                </a:lnTo>
                <a:lnTo>
                  <a:pt x="100029" y="23544"/>
                </a:lnTo>
                <a:lnTo>
                  <a:pt x="92296" y="13847"/>
                </a:lnTo>
                <a:lnTo>
                  <a:pt x="89835" y="119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03705" y="285645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19" y="84812"/>
                </a:lnTo>
                <a:lnTo>
                  <a:pt x="28394" y="90474"/>
                </a:lnTo>
                <a:lnTo>
                  <a:pt x="45457" y="90316"/>
                </a:lnTo>
                <a:lnTo>
                  <a:pt x="76648" y="59289"/>
                </a:lnTo>
                <a:lnTo>
                  <a:pt x="76963" y="41064"/>
                </a:lnTo>
                <a:lnTo>
                  <a:pt x="75691" y="29526"/>
                </a:lnTo>
                <a:lnTo>
                  <a:pt x="68596" y="14920"/>
                </a:lnTo>
                <a:lnTo>
                  <a:pt x="61508" y="7150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3" y="2930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211909" y="284445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0" y="0"/>
                </a:moveTo>
                <a:lnTo>
                  <a:pt x="10039" y="21567"/>
                </a:lnTo>
                <a:lnTo>
                  <a:pt x="0" y="59489"/>
                </a:lnTo>
                <a:lnTo>
                  <a:pt x="0" y="59720"/>
                </a:lnTo>
                <a:lnTo>
                  <a:pt x="11633" y="96082"/>
                </a:lnTo>
                <a:lnTo>
                  <a:pt x="45783" y="115831"/>
                </a:lnTo>
                <a:lnTo>
                  <a:pt x="61608" y="116429"/>
                </a:lnTo>
                <a:lnTo>
                  <a:pt x="73184" y="113502"/>
                </a:lnTo>
                <a:lnTo>
                  <a:pt x="86545" y="107079"/>
                </a:lnTo>
                <a:lnTo>
                  <a:pt x="91467" y="102481"/>
                </a:lnTo>
                <a:lnTo>
                  <a:pt x="43944" y="102481"/>
                </a:lnTo>
                <a:lnTo>
                  <a:pt x="33270" y="96820"/>
                </a:lnTo>
                <a:lnTo>
                  <a:pt x="21624" y="85419"/>
                </a:lnTo>
                <a:lnTo>
                  <a:pt x="17064" y="73759"/>
                </a:lnTo>
                <a:lnTo>
                  <a:pt x="15546" y="59720"/>
                </a:lnTo>
                <a:lnTo>
                  <a:pt x="15664" y="54686"/>
                </a:lnTo>
                <a:lnTo>
                  <a:pt x="41739" y="14024"/>
                </a:lnTo>
                <a:lnTo>
                  <a:pt x="54620" y="12002"/>
                </a:lnTo>
                <a:lnTo>
                  <a:pt x="89865" y="12002"/>
                </a:lnTo>
                <a:lnTo>
                  <a:pt x="81571" y="5774"/>
                </a:lnTo>
                <a:lnTo>
                  <a:pt x="72622" y="2074"/>
                </a:lnTo>
                <a:lnTo>
                  <a:pt x="60643" y="85"/>
                </a:lnTo>
                <a:lnTo>
                  <a:pt x="43580" y="0"/>
                </a:lnTo>
                <a:close/>
              </a:path>
              <a:path w="108585" h="116839">
                <a:moveTo>
                  <a:pt x="89865" y="12002"/>
                </a:moveTo>
                <a:lnTo>
                  <a:pt x="62118" y="12002"/>
                </a:lnTo>
                <a:lnTo>
                  <a:pt x="68884" y="13891"/>
                </a:lnTo>
                <a:lnTo>
                  <a:pt x="77034" y="19154"/>
                </a:lnTo>
                <a:lnTo>
                  <a:pt x="84136" y="26922"/>
                </a:lnTo>
                <a:lnTo>
                  <a:pt x="91218" y="41524"/>
                </a:lnTo>
                <a:lnTo>
                  <a:pt x="92484" y="53060"/>
                </a:lnTo>
                <a:lnTo>
                  <a:pt x="92165" y="71282"/>
                </a:lnTo>
                <a:lnTo>
                  <a:pt x="61000" y="102320"/>
                </a:lnTo>
                <a:lnTo>
                  <a:pt x="43944" y="102481"/>
                </a:lnTo>
                <a:lnTo>
                  <a:pt x="91467" y="102481"/>
                </a:lnTo>
                <a:lnTo>
                  <a:pt x="108046" y="65215"/>
                </a:lnTo>
                <a:lnTo>
                  <a:pt x="108295" y="48474"/>
                </a:lnTo>
                <a:lnTo>
                  <a:pt x="105550" y="36538"/>
                </a:lnTo>
                <a:lnTo>
                  <a:pt x="100056" y="23540"/>
                </a:lnTo>
                <a:lnTo>
                  <a:pt x="92322" y="13846"/>
                </a:lnTo>
                <a:lnTo>
                  <a:pt x="89865" y="1200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27453" y="285645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5" y="84818"/>
                </a:lnTo>
                <a:lnTo>
                  <a:pt x="28399" y="90479"/>
                </a:lnTo>
                <a:lnTo>
                  <a:pt x="45455" y="90318"/>
                </a:lnTo>
                <a:lnTo>
                  <a:pt x="76620" y="59280"/>
                </a:lnTo>
                <a:lnTo>
                  <a:pt x="76940" y="41058"/>
                </a:lnTo>
                <a:lnTo>
                  <a:pt x="75673" y="29522"/>
                </a:lnTo>
                <a:lnTo>
                  <a:pt x="68591" y="14920"/>
                </a:lnTo>
                <a:lnTo>
                  <a:pt x="61489" y="7152"/>
                </a:lnTo>
                <a:lnTo>
                  <a:pt x="53339" y="1889"/>
                </a:lnTo>
                <a:lnTo>
                  <a:pt x="46573" y="0"/>
                </a:lnTo>
                <a:lnTo>
                  <a:pt x="39075" y="0"/>
                </a:lnTo>
                <a:lnTo>
                  <a:pt x="2065" y="2929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35657" y="284445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2" y="0"/>
                </a:moveTo>
                <a:lnTo>
                  <a:pt x="10027" y="21565"/>
                </a:lnTo>
                <a:lnTo>
                  <a:pt x="0" y="59488"/>
                </a:lnTo>
                <a:lnTo>
                  <a:pt x="0" y="59715"/>
                </a:lnTo>
                <a:lnTo>
                  <a:pt x="11629" y="96076"/>
                </a:lnTo>
                <a:lnTo>
                  <a:pt x="45768" y="115830"/>
                </a:lnTo>
                <a:lnTo>
                  <a:pt x="61602" y="116426"/>
                </a:lnTo>
                <a:lnTo>
                  <a:pt x="73172" y="113500"/>
                </a:lnTo>
                <a:lnTo>
                  <a:pt x="86533" y="107083"/>
                </a:lnTo>
                <a:lnTo>
                  <a:pt x="91457" y="102477"/>
                </a:lnTo>
                <a:lnTo>
                  <a:pt x="43921" y="102477"/>
                </a:lnTo>
                <a:lnTo>
                  <a:pt x="33254" y="96815"/>
                </a:lnTo>
                <a:lnTo>
                  <a:pt x="21606" y="85417"/>
                </a:lnTo>
                <a:lnTo>
                  <a:pt x="17042" y="73757"/>
                </a:lnTo>
                <a:lnTo>
                  <a:pt x="15515" y="59715"/>
                </a:lnTo>
                <a:lnTo>
                  <a:pt x="15634" y="54700"/>
                </a:lnTo>
                <a:lnTo>
                  <a:pt x="41712" y="14027"/>
                </a:lnTo>
                <a:lnTo>
                  <a:pt x="54589" y="12000"/>
                </a:lnTo>
                <a:lnTo>
                  <a:pt x="89858" y="12000"/>
                </a:lnTo>
                <a:lnTo>
                  <a:pt x="81567" y="5771"/>
                </a:lnTo>
                <a:lnTo>
                  <a:pt x="72618" y="2071"/>
                </a:lnTo>
                <a:lnTo>
                  <a:pt x="60638" y="84"/>
                </a:lnTo>
                <a:lnTo>
                  <a:pt x="43572" y="0"/>
                </a:lnTo>
                <a:close/>
              </a:path>
              <a:path w="108585" h="116839">
                <a:moveTo>
                  <a:pt x="89858" y="12000"/>
                </a:moveTo>
                <a:lnTo>
                  <a:pt x="62118" y="12000"/>
                </a:lnTo>
                <a:lnTo>
                  <a:pt x="68884" y="13890"/>
                </a:lnTo>
                <a:lnTo>
                  <a:pt x="77034" y="19153"/>
                </a:lnTo>
                <a:lnTo>
                  <a:pt x="84136" y="26922"/>
                </a:lnTo>
                <a:lnTo>
                  <a:pt x="91218" y="41524"/>
                </a:lnTo>
                <a:lnTo>
                  <a:pt x="92484" y="53061"/>
                </a:lnTo>
                <a:lnTo>
                  <a:pt x="92163" y="71283"/>
                </a:lnTo>
                <a:lnTo>
                  <a:pt x="60994" y="102317"/>
                </a:lnTo>
                <a:lnTo>
                  <a:pt x="43921" y="102477"/>
                </a:lnTo>
                <a:lnTo>
                  <a:pt x="91457" y="102477"/>
                </a:lnTo>
                <a:lnTo>
                  <a:pt x="108039" y="65209"/>
                </a:lnTo>
                <a:lnTo>
                  <a:pt x="108294" y="48468"/>
                </a:lnTo>
                <a:lnTo>
                  <a:pt x="105546" y="36534"/>
                </a:lnTo>
                <a:lnTo>
                  <a:pt x="100044" y="23535"/>
                </a:lnTo>
                <a:lnTo>
                  <a:pt x="92311" y="13843"/>
                </a:lnTo>
                <a:lnTo>
                  <a:pt x="89858" y="120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51172" y="285645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27" y="61756"/>
                </a:lnTo>
                <a:lnTo>
                  <a:pt x="6092" y="73416"/>
                </a:lnTo>
                <a:lnTo>
                  <a:pt x="17739" y="84814"/>
                </a:lnTo>
                <a:lnTo>
                  <a:pt x="28407" y="90476"/>
                </a:lnTo>
                <a:lnTo>
                  <a:pt x="45479" y="90317"/>
                </a:lnTo>
                <a:lnTo>
                  <a:pt x="76649" y="59283"/>
                </a:lnTo>
                <a:lnTo>
                  <a:pt x="76970" y="41060"/>
                </a:lnTo>
                <a:lnTo>
                  <a:pt x="75704" y="29523"/>
                </a:lnTo>
                <a:lnTo>
                  <a:pt x="68622" y="14921"/>
                </a:lnTo>
                <a:lnTo>
                  <a:pt x="61520" y="7152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72" y="2929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87027" y="290241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87027" y="290241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18909" y="287053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18909" y="287053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110776" y="290241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10776" y="290241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42628" y="287053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3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42628" y="287053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899700" y="3978758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614679" y="4460865"/>
            <a:ext cx="2806065" cy="533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conformacional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(3DC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T)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reduciendo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toxicidad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tejidos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aledaños.</a:t>
            </a:r>
            <a:endParaRPr sz="8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614679" y="5098815"/>
            <a:ext cx="65849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Fuerte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569802" y="4449481"/>
            <a:ext cx="2912745" cy="1205230"/>
          </a:xfrm>
          <a:custGeom>
            <a:avLst/>
            <a:gdLst/>
            <a:ahLst/>
            <a:cxnLst/>
            <a:rect l="l" t="t" r="r" b="b"/>
            <a:pathLst>
              <a:path w="2912745" h="1205229">
                <a:moveTo>
                  <a:pt x="0" y="1204685"/>
                </a:moveTo>
                <a:lnTo>
                  <a:pt x="2912281" y="1204685"/>
                </a:lnTo>
                <a:lnTo>
                  <a:pt x="2912281" y="0"/>
                </a:lnTo>
                <a:lnTo>
                  <a:pt x="0" y="0"/>
                </a:lnTo>
                <a:lnTo>
                  <a:pt x="0" y="1204685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69683" y="5012514"/>
            <a:ext cx="2912745" cy="0"/>
          </a:xfrm>
          <a:custGeom>
            <a:avLst/>
            <a:gdLst/>
            <a:ahLst/>
            <a:cxnLst/>
            <a:rect l="l" t="t" r="r" b="b"/>
            <a:pathLst>
              <a:path w="2912745">
                <a:moveTo>
                  <a:pt x="2912278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69683" y="5334294"/>
            <a:ext cx="2912745" cy="0"/>
          </a:xfrm>
          <a:custGeom>
            <a:avLst/>
            <a:gdLst/>
            <a:ahLst/>
            <a:cxnLst/>
            <a:rect l="l" t="t" r="r" b="b"/>
            <a:pathLst>
              <a:path w="2912745">
                <a:moveTo>
                  <a:pt x="2912278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627382" y="543282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4" y="0"/>
                </a:moveTo>
                <a:lnTo>
                  <a:pt x="10026" y="21535"/>
                </a:lnTo>
                <a:lnTo>
                  <a:pt x="0" y="59458"/>
                </a:lnTo>
                <a:lnTo>
                  <a:pt x="0" y="59690"/>
                </a:lnTo>
                <a:lnTo>
                  <a:pt x="11620" y="96055"/>
                </a:lnTo>
                <a:lnTo>
                  <a:pt x="45765" y="115807"/>
                </a:lnTo>
                <a:lnTo>
                  <a:pt x="61593" y="116404"/>
                </a:lnTo>
                <a:lnTo>
                  <a:pt x="73167" y="113480"/>
                </a:lnTo>
                <a:lnTo>
                  <a:pt x="86526" y="107069"/>
                </a:lnTo>
                <a:lnTo>
                  <a:pt x="91444" y="102475"/>
                </a:lnTo>
                <a:lnTo>
                  <a:pt x="43920" y="102475"/>
                </a:lnTo>
                <a:lnTo>
                  <a:pt x="33249" y="96804"/>
                </a:lnTo>
                <a:lnTo>
                  <a:pt x="21605" y="85402"/>
                </a:lnTo>
                <a:lnTo>
                  <a:pt x="17046" y="73745"/>
                </a:lnTo>
                <a:lnTo>
                  <a:pt x="15527" y="59690"/>
                </a:lnTo>
                <a:lnTo>
                  <a:pt x="15645" y="54683"/>
                </a:lnTo>
                <a:lnTo>
                  <a:pt x="41707" y="14013"/>
                </a:lnTo>
                <a:lnTo>
                  <a:pt x="54589" y="11997"/>
                </a:lnTo>
                <a:lnTo>
                  <a:pt x="89878" y="11997"/>
                </a:lnTo>
                <a:lnTo>
                  <a:pt x="81573" y="5755"/>
                </a:lnTo>
                <a:lnTo>
                  <a:pt x="72622" y="2065"/>
                </a:lnTo>
                <a:lnTo>
                  <a:pt x="60645" y="85"/>
                </a:lnTo>
                <a:lnTo>
                  <a:pt x="43584" y="0"/>
                </a:lnTo>
                <a:close/>
              </a:path>
              <a:path w="108585" h="116839">
                <a:moveTo>
                  <a:pt x="89878" y="11997"/>
                </a:moveTo>
                <a:lnTo>
                  <a:pt x="62115" y="11997"/>
                </a:lnTo>
                <a:lnTo>
                  <a:pt x="68878" y="13890"/>
                </a:lnTo>
                <a:lnTo>
                  <a:pt x="77025" y="19150"/>
                </a:lnTo>
                <a:lnTo>
                  <a:pt x="84130" y="26915"/>
                </a:lnTo>
                <a:lnTo>
                  <a:pt x="91211" y="41516"/>
                </a:lnTo>
                <a:lnTo>
                  <a:pt x="92479" y="53050"/>
                </a:lnTo>
                <a:lnTo>
                  <a:pt x="92159" y="71280"/>
                </a:lnTo>
                <a:lnTo>
                  <a:pt x="60987" y="102314"/>
                </a:lnTo>
                <a:lnTo>
                  <a:pt x="43920" y="102475"/>
                </a:lnTo>
                <a:lnTo>
                  <a:pt x="91444" y="102475"/>
                </a:lnTo>
                <a:lnTo>
                  <a:pt x="108040" y="65205"/>
                </a:lnTo>
                <a:lnTo>
                  <a:pt x="108294" y="48461"/>
                </a:lnTo>
                <a:lnTo>
                  <a:pt x="105546" y="36524"/>
                </a:lnTo>
                <a:lnTo>
                  <a:pt x="100042" y="23529"/>
                </a:lnTo>
                <a:lnTo>
                  <a:pt x="92313" y="13828"/>
                </a:lnTo>
                <a:lnTo>
                  <a:pt x="89878" y="1199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42908" y="544481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20" y="61747"/>
                </a:lnTo>
                <a:lnTo>
                  <a:pt x="6078" y="73404"/>
                </a:lnTo>
                <a:lnTo>
                  <a:pt x="17722" y="84806"/>
                </a:lnTo>
                <a:lnTo>
                  <a:pt x="28394" y="90477"/>
                </a:lnTo>
                <a:lnTo>
                  <a:pt x="45460" y="90316"/>
                </a:lnTo>
                <a:lnTo>
                  <a:pt x="76633" y="59282"/>
                </a:lnTo>
                <a:lnTo>
                  <a:pt x="76953" y="41052"/>
                </a:lnTo>
                <a:lnTo>
                  <a:pt x="75685" y="29518"/>
                </a:lnTo>
                <a:lnTo>
                  <a:pt x="68604" y="14917"/>
                </a:lnTo>
                <a:lnTo>
                  <a:pt x="61499" y="7152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62" y="29283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751124" y="543281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4" y="0"/>
                </a:moveTo>
                <a:lnTo>
                  <a:pt x="10026" y="21535"/>
                </a:lnTo>
                <a:lnTo>
                  <a:pt x="0" y="59458"/>
                </a:lnTo>
                <a:lnTo>
                  <a:pt x="0" y="59689"/>
                </a:lnTo>
                <a:lnTo>
                  <a:pt x="11616" y="96054"/>
                </a:lnTo>
                <a:lnTo>
                  <a:pt x="45759" y="115807"/>
                </a:lnTo>
                <a:lnTo>
                  <a:pt x="61584" y="116404"/>
                </a:lnTo>
                <a:lnTo>
                  <a:pt x="73161" y="113481"/>
                </a:lnTo>
                <a:lnTo>
                  <a:pt x="86517" y="107073"/>
                </a:lnTo>
                <a:lnTo>
                  <a:pt x="91442" y="102474"/>
                </a:lnTo>
                <a:lnTo>
                  <a:pt x="43914" y="102474"/>
                </a:lnTo>
                <a:lnTo>
                  <a:pt x="33242" y="96802"/>
                </a:lnTo>
                <a:lnTo>
                  <a:pt x="21597" y="85403"/>
                </a:lnTo>
                <a:lnTo>
                  <a:pt x="17040" y="73745"/>
                </a:lnTo>
                <a:lnTo>
                  <a:pt x="15523" y="59689"/>
                </a:lnTo>
                <a:lnTo>
                  <a:pt x="15642" y="54683"/>
                </a:lnTo>
                <a:lnTo>
                  <a:pt x="41702" y="14014"/>
                </a:lnTo>
                <a:lnTo>
                  <a:pt x="54589" y="11998"/>
                </a:lnTo>
                <a:lnTo>
                  <a:pt x="89871" y="11998"/>
                </a:lnTo>
                <a:lnTo>
                  <a:pt x="81572" y="5757"/>
                </a:lnTo>
                <a:lnTo>
                  <a:pt x="72623" y="2066"/>
                </a:lnTo>
                <a:lnTo>
                  <a:pt x="60647" y="85"/>
                </a:lnTo>
                <a:lnTo>
                  <a:pt x="43584" y="0"/>
                </a:lnTo>
                <a:close/>
              </a:path>
              <a:path w="108585" h="116839">
                <a:moveTo>
                  <a:pt x="89871" y="11998"/>
                </a:moveTo>
                <a:lnTo>
                  <a:pt x="62115" y="11998"/>
                </a:lnTo>
                <a:lnTo>
                  <a:pt x="68875" y="13891"/>
                </a:lnTo>
                <a:lnTo>
                  <a:pt x="77024" y="19150"/>
                </a:lnTo>
                <a:lnTo>
                  <a:pt x="84127" y="26915"/>
                </a:lnTo>
                <a:lnTo>
                  <a:pt x="91206" y="41518"/>
                </a:lnTo>
                <a:lnTo>
                  <a:pt x="92475" y="53053"/>
                </a:lnTo>
                <a:lnTo>
                  <a:pt x="92155" y="71284"/>
                </a:lnTo>
                <a:lnTo>
                  <a:pt x="60981" y="102314"/>
                </a:lnTo>
                <a:lnTo>
                  <a:pt x="43914" y="102474"/>
                </a:lnTo>
                <a:lnTo>
                  <a:pt x="91442" y="102474"/>
                </a:lnTo>
                <a:lnTo>
                  <a:pt x="108031" y="65210"/>
                </a:lnTo>
                <a:lnTo>
                  <a:pt x="108285" y="48467"/>
                </a:lnTo>
                <a:lnTo>
                  <a:pt x="105542" y="36529"/>
                </a:lnTo>
                <a:lnTo>
                  <a:pt x="100037" y="23535"/>
                </a:lnTo>
                <a:lnTo>
                  <a:pt x="92308" y="13831"/>
                </a:lnTo>
                <a:lnTo>
                  <a:pt x="89871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766648" y="544481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19" y="84804"/>
                </a:lnTo>
                <a:lnTo>
                  <a:pt x="28390" y="90476"/>
                </a:lnTo>
                <a:lnTo>
                  <a:pt x="45458" y="90316"/>
                </a:lnTo>
                <a:lnTo>
                  <a:pt x="76632" y="59285"/>
                </a:lnTo>
                <a:lnTo>
                  <a:pt x="76952" y="41054"/>
                </a:lnTo>
                <a:lnTo>
                  <a:pt x="75683" y="29520"/>
                </a:lnTo>
                <a:lnTo>
                  <a:pt x="68603" y="14917"/>
                </a:lnTo>
                <a:lnTo>
                  <a:pt x="61500" y="7152"/>
                </a:lnTo>
                <a:lnTo>
                  <a:pt x="53352" y="1892"/>
                </a:lnTo>
                <a:lnTo>
                  <a:pt x="46591" y="0"/>
                </a:lnTo>
                <a:lnTo>
                  <a:pt x="39066" y="0"/>
                </a:lnTo>
                <a:lnTo>
                  <a:pt x="2059" y="29283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874852" y="543281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7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691"/>
                </a:lnTo>
                <a:lnTo>
                  <a:pt x="11625" y="96055"/>
                </a:lnTo>
                <a:lnTo>
                  <a:pt x="45775" y="115808"/>
                </a:lnTo>
                <a:lnTo>
                  <a:pt x="61596" y="116404"/>
                </a:lnTo>
                <a:lnTo>
                  <a:pt x="73169" y="113481"/>
                </a:lnTo>
                <a:lnTo>
                  <a:pt x="86529" y="107070"/>
                </a:lnTo>
                <a:lnTo>
                  <a:pt x="91452" y="102475"/>
                </a:lnTo>
                <a:lnTo>
                  <a:pt x="43924" y="102475"/>
                </a:lnTo>
                <a:lnTo>
                  <a:pt x="33256" y="96803"/>
                </a:lnTo>
                <a:lnTo>
                  <a:pt x="21612" y="85403"/>
                </a:lnTo>
                <a:lnTo>
                  <a:pt x="17055" y="73745"/>
                </a:lnTo>
                <a:lnTo>
                  <a:pt x="15539" y="59691"/>
                </a:lnTo>
                <a:lnTo>
                  <a:pt x="15657" y="54678"/>
                </a:lnTo>
                <a:lnTo>
                  <a:pt x="41713" y="14012"/>
                </a:lnTo>
                <a:lnTo>
                  <a:pt x="54601" y="11998"/>
                </a:lnTo>
                <a:lnTo>
                  <a:pt x="89885" y="11998"/>
                </a:lnTo>
                <a:lnTo>
                  <a:pt x="81578" y="5753"/>
                </a:lnTo>
                <a:lnTo>
                  <a:pt x="72626" y="2065"/>
                </a:lnTo>
                <a:lnTo>
                  <a:pt x="60650" y="85"/>
                </a:lnTo>
                <a:lnTo>
                  <a:pt x="43587" y="0"/>
                </a:lnTo>
                <a:close/>
              </a:path>
              <a:path w="108585" h="116839">
                <a:moveTo>
                  <a:pt x="89885" y="11998"/>
                </a:moveTo>
                <a:lnTo>
                  <a:pt x="62115" y="11998"/>
                </a:lnTo>
                <a:lnTo>
                  <a:pt x="68890" y="13891"/>
                </a:lnTo>
                <a:lnTo>
                  <a:pt x="77032" y="19149"/>
                </a:lnTo>
                <a:lnTo>
                  <a:pt x="84131" y="26914"/>
                </a:lnTo>
                <a:lnTo>
                  <a:pt x="91216" y="41516"/>
                </a:lnTo>
                <a:lnTo>
                  <a:pt x="92480" y="53051"/>
                </a:lnTo>
                <a:lnTo>
                  <a:pt x="92159" y="71283"/>
                </a:lnTo>
                <a:lnTo>
                  <a:pt x="60985" y="102315"/>
                </a:lnTo>
                <a:lnTo>
                  <a:pt x="43924" y="102475"/>
                </a:lnTo>
                <a:lnTo>
                  <a:pt x="91452" y="102475"/>
                </a:lnTo>
                <a:lnTo>
                  <a:pt x="108044" y="65206"/>
                </a:lnTo>
                <a:lnTo>
                  <a:pt x="108297" y="48463"/>
                </a:lnTo>
                <a:lnTo>
                  <a:pt x="105549" y="36526"/>
                </a:lnTo>
                <a:lnTo>
                  <a:pt x="100047" y="23530"/>
                </a:lnTo>
                <a:lnTo>
                  <a:pt x="92319" y="13828"/>
                </a:lnTo>
                <a:lnTo>
                  <a:pt x="89885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890390" y="544481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17" y="84805"/>
                </a:lnTo>
                <a:lnTo>
                  <a:pt x="28385" y="90477"/>
                </a:lnTo>
                <a:lnTo>
                  <a:pt x="45446" y="90316"/>
                </a:lnTo>
                <a:lnTo>
                  <a:pt x="76620" y="59285"/>
                </a:lnTo>
                <a:lnTo>
                  <a:pt x="76942" y="41053"/>
                </a:lnTo>
                <a:lnTo>
                  <a:pt x="75678" y="29518"/>
                </a:lnTo>
                <a:lnTo>
                  <a:pt x="68592" y="14916"/>
                </a:lnTo>
                <a:lnTo>
                  <a:pt x="61493" y="7151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998594" y="543281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691"/>
                </a:lnTo>
                <a:lnTo>
                  <a:pt x="11621" y="96056"/>
                </a:lnTo>
                <a:lnTo>
                  <a:pt x="45771" y="115808"/>
                </a:lnTo>
                <a:lnTo>
                  <a:pt x="61593" y="116404"/>
                </a:lnTo>
                <a:lnTo>
                  <a:pt x="73167" y="113481"/>
                </a:lnTo>
                <a:lnTo>
                  <a:pt x="86526" y="107071"/>
                </a:lnTo>
                <a:lnTo>
                  <a:pt x="91444" y="102477"/>
                </a:lnTo>
                <a:lnTo>
                  <a:pt x="43924" y="102477"/>
                </a:lnTo>
                <a:lnTo>
                  <a:pt x="33253" y="96806"/>
                </a:lnTo>
                <a:lnTo>
                  <a:pt x="21612" y="85403"/>
                </a:lnTo>
                <a:lnTo>
                  <a:pt x="17055" y="73745"/>
                </a:lnTo>
                <a:lnTo>
                  <a:pt x="15539" y="59691"/>
                </a:lnTo>
                <a:lnTo>
                  <a:pt x="15657" y="54679"/>
                </a:lnTo>
                <a:lnTo>
                  <a:pt x="41714" y="14012"/>
                </a:lnTo>
                <a:lnTo>
                  <a:pt x="54601" y="11998"/>
                </a:lnTo>
                <a:lnTo>
                  <a:pt x="89881" y="11998"/>
                </a:lnTo>
                <a:lnTo>
                  <a:pt x="81574" y="5757"/>
                </a:lnTo>
                <a:lnTo>
                  <a:pt x="72624" y="2066"/>
                </a:lnTo>
                <a:lnTo>
                  <a:pt x="60647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1" y="11998"/>
                </a:moveTo>
                <a:lnTo>
                  <a:pt x="62115" y="11998"/>
                </a:lnTo>
                <a:lnTo>
                  <a:pt x="68890" y="13891"/>
                </a:lnTo>
                <a:lnTo>
                  <a:pt x="77025" y="19150"/>
                </a:lnTo>
                <a:lnTo>
                  <a:pt x="84130" y="26915"/>
                </a:lnTo>
                <a:lnTo>
                  <a:pt x="91211" y="41515"/>
                </a:lnTo>
                <a:lnTo>
                  <a:pt x="92479" y="53049"/>
                </a:lnTo>
                <a:lnTo>
                  <a:pt x="92160" y="71279"/>
                </a:lnTo>
                <a:lnTo>
                  <a:pt x="60989" y="102315"/>
                </a:lnTo>
                <a:lnTo>
                  <a:pt x="43924" y="102477"/>
                </a:lnTo>
                <a:lnTo>
                  <a:pt x="91444" y="102477"/>
                </a:lnTo>
                <a:lnTo>
                  <a:pt x="108042" y="65206"/>
                </a:lnTo>
                <a:lnTo>
                  <a:pt x="108297" y="48463"/>
                </a:lnTo>
                <a:lnTo>
                  <a:pt x="105549" y="36526"/>
                </a:lnTo>
                <a:lnTo>
                  <a:pt x="100047" y="23531"/>
                </a:lnTo>
                <a:lnTo>
                  <a:pt x="92317" y="13829"/>
                </a:lnTo>
                <a:lnTo>
                  <a:pt x="89881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014133" y="5444818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14" y="84807"/>
                </a:lnTo>
                <a:lnTo>
                  <a:pt x="28385" y="90478"/>
                </a:lnTo>
                <a:lnTo>
                  <a:pt x="45451" y="90316"/>
                </a:lnTo>
                <a:lnTo>
                  <a:pt x="76621" y="59281"/>
                </a:lnTo>
                <a:lnTo>
                  <a:pt x="76941" y="41051"/>
                </a:lnTo>
                <a:lnTo>
                  <a:pt x="75673" y="29517"/>
                </a:lnTo>
                <a:lnTo>
                  <a:pt x="68591" y="14917"/>
                </a:lnTo>
                <a:lnTo>
                  <a:pt x="61486" y="7152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80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49955" y="549075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81828" y="545888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73698" y="549075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805571" y="545888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60664" y="5339412"/>
            <a:ext cx="995680" cy="319405"/>
          </a:xfrm>
          <a:custGeom>
            <a:avLst/>
            <a:gdLst/>
            <a:ahLst/>
            <a:cxnLst/>
            <a:rect l="l" t="t" r="r" b="b"/>
            <a:pathLst>
              <a:path w="995680" h="319404">
                <a:moveTo>
                  <a:pt x="0" y="318896"/>
                </a:moveTo>
                <a:lnTo>
                  <a:pt x="995397" y="318896"/>
                </a:lnTo>
                <a:lnTo>
                  <a:pt x="995397" y="0"/>
                </a:lnTo>
                <a:lnTo>
                  <a:pt x="0" y="0"/>
                </a:lnTo>
                <a:lnTo>
                  <a:pt x="0" y="31889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60664" y="5014885"/>
            <a:ext cx="995680" cy="307340"/>
          </a:xfrm>
          <a:custGeom>
            <a:avLst/>
            <a:gdLst/>
            <a:ahLst/>
            <a:cxnLst/>
            <a:rect l="l" t="t" r="r" b="b"/>
            <a:pathLst>
              <a:path w="995680" h="307339">
                <a:moveTo>
                  <a:pt x="0" y="306942"/>
                </a:moveTo>
                <a:lnTo>
                  <a:pt x="995397" y="306942"/>
                </a:lnTo>
                <a:lnTo>
                  <a:pt x="995397" y="0"/>
                </a:lnTo>
                <a:lnTo>
                  <a:pt x="0" y="0"/>
                </a:lnTo>
                <a:lnTo>
                  <a:pt x="0" y="30694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60664" y="4440919"/>
            <a:ext cx="995680" cy="558800"/>
          </a:xfrm>
          <a:custGeom>
            <a:avLst/>
            <a:gdLst/>
            <a:ahLst/>
            <a:cxnLst/>
            <a:rect l="l" t="t" r="r" b="b"/>
            <a:pathLst>
              <a:path w="995680" h="558800">
                <a:moveTo>
                  <a:pt x="0" y="558628"/>
                </a:moveTo>
                <a:lnTo>
                  <a:pt x="995397" y="558628"/>
                </a:lnTo>
                <a:lnTo>
                  <a:pt x="995397" y="0"/>
                </a:lnTo>
                <a:lnTo>
                  <a:pt x="0" y="0"/>
                </a:lnTo>
                <a:lnTo>
                  <a:pt x="0" y="55862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584185" y="4747200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3380" marR="5080" indent="-36131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15.1</a:t>
            </a:r>
            <a:endParaRPr sz="8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83268" y="5043760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0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52563" y="5375587"/>
            <a:ext cx="81597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0810" marR="508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92631" y="430802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56" y="0"/>
                </a:moveTo>
                <a:lnTo>
                  <a:pt x="120357" y="6260"/>
                </a:lnTo>
                <a:lnTo>
                  <a:pt x="83306" y="22225"/>
                </a:lnTo>
                <a:lnTo>
                  <a:pt x="51499" y="46915"/>
                </a:lnTo>
                <a:lnTo>
                  <a:pt x="26234" y="79349"/>
                </a:lnTo>
                <a:lnTo>
                  <a:pt x="8805" y="118548"/>
                </a:lnTo>
                <a:lnTo>
                  <a:pt x="511" y="163530"/>
                </a:lnTo>
                <a:lnTo>
                  <a:pt x="0" y="179641"/>
                </a:lnTo>
                <a:lnTo>
                  <a:pt x="1743" y="193710"/>
                </a:lnTo>
                <a:lnTo>
                  <a:pt x="13758" y="233381"/>
                </a:lnTo>
                <a:lnTo>
                  <a:pt x="35031" y="268188"/>
                </a:lnTo>
                <a:lnTo>
                  <a:pt x="64381" y="296767"/>
                </a:lnTo>
                <a:lnTo>
                  <a:pt x="100627" y="317755"/>
                </a:lnTo>
                <a:lnTo>
                  <a:pt x="142590" y="329788"/>
                </a:lnTo>
                <a:lnTo>
                  <a:pt x="173157" y="332163"/>
                </a:lnTo>
                <a:lnTo>
                  <a:pt x="187699" y="330880"/>
                </a:lnTo>
                <a:lnTo>
                  <a:pt x="228795" y="319915"/>
                </a:lnTo>
                <a:lnTo>
                  <a:pt x="264961" y="299409"/>
                </a:lnTo>
                <a:lnTo>
                  <a:pt x="294739" y="270817"/>
                </a:lnTo>
                <a:lnTo>
                  <a:pt x="316674" y="235596"/>
                </a:lnTo>
                <a:lnTo>
                  <a:pt x="329307" y="195204"/>
                </a:lnTo>
                <a:lnTo>
                  <a:pt x="331841" y="166122"/>
                </a:lnTo>
                <a:lnTo>
                  <a:pt x="331488" y="155208"/>
                </a:lnTo>
                <a:lnTo>
                  <a:pt x="323338" y="113607"/>
                </a:lnTo>
                <a:lnTo>
                  <a:pt x="305378" y="76429"/>
                </a:lnTo>
                <a:lnTo>
                  <a:pt x="278904" y="45076"/>
                </a:lnTo>
                <a:lnTo>
                  <a:pt x="245211" y="20951"/>
                </a:lnTo>
                <a:lnTo>
                  <a:pt x="205597" y="5458"/>
                </a:lnTo>
                <a:lnTo>
                  <a:pt x="161356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92631" y="430802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41" y="166122"/>
                </a:moveTo>
                <a:lnTo>
                  <a:pt x="326219" y="209153"/>
                </a:lnTo>
                <a:lnTo>
                  <a:pt x="310324" y="247983"/>
                </a:lnTo>
                <a:lnTo>
                  <a:pt x="285613" y="281156"/>
                </a:lnTo>
                <a:lnTo>
                  <a:pt x="253543" y="307214"/>
                </a:lnTo>
                <a:lnTo>
                  <a:pt x="215572" y="324702"/>
                </a:lnTo>
                <a:lnTo>
                  <a:pt x="173157" y="332163"/>
                </a:lnTo>
                <a:lnTo>
                  <a:pt x="157643" y="331574"/>
                </a:lnTo>
                <a:lnTo>
                  <a:pt x="114038" y="322828"/>
                </a:lnTo>
                <a:lnTo>
                  <a:pt x="75755" y="304673"/>
                </a:lnTo>
                <a:lnTo>
                  <a:pt x="43975" y="278473"/>
                </a:lnTo>
                <a:lnTo>
                  <a:pt x="19879" y="245591"/>
                </a:lnTo>
                <a:lnTo>
                  <a:pt x="4647" y="207390"/>
                </a:lnTo>
                <a:lnTo>
                  <a:pt x="0" y="179641"/>
                </a:lnTo>
                <a:lnTo>
                  <a:pt x="511" y="163530"/>
                </a:lnTo>
                <a:lnTo>
                  <a:pt x="8805" y="118548"/>
                </a:lnTo>
                <a:lnTo>
                  <a:pt x="26234" y="79349"/>
                </a:lnTo>
                <a:lnTo>
                  <a:pt x="51499" y="46915"/>
                </a:lnTo>
                <a:lnTo>
                  <a:pt x="83306" y="22225"/>
                </a:lnTo>
                <a:lnTo>
                  <a:pt x="120357" y="6260"/>
                </a:lnTo>
                <a:lnTo>
                  <a:pt x="161356" y="0"/>
                </a:lnTo>
                <a:lnTo>
                  <a:pt x="176537" y="618"/>
                </a:lnTo>
                <a:lnTo>
                  <a:pt x="219380" y="9577"/>
                </a:lnTo>
                <a:lnTo>
                  <a:pt x="257164" y="28103"/>
                </a:lnTo>
                <a:lnTo>
                  <a:pt x="288594" y="54793"/>
                </a:lnTo>
                <a:lnTo>
                  <a:pt x="312374" y="88244"/>
                </a:lnTo>
                <a:lnTo>
                  <a:pt x="327209" y="127052"/>
                </a:lnTo>
                <a:lnTo>
                  <a:pt x="331841" y="16612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069728" y="4370166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64" y="0"/>
                </a:moveTo>
                <a:lnTo>
                  <a:pt x="12384" y="19633"/>
                </a:lnTo>
                <a:lnTo>
                  <a:pt x="0" y="54179"/>
                </a:lnTo>
                <a:lnTo>
                  <a:pt x="2786" y="69191"/>
                </a:lnTo>
                <a:lnTo>
                  <a:pt x="27199" y="100035"/>
                </a:lnTo>
                <a:lnTo>
                  <a:pt x="59260" y="106858"/>
                </a:lnTo>
                <a:lnTo>
                  <a:pt x="71333" y="104190"/>
                </a:lnTo>
                <a:lnTo>
                  <a:pt x="100089" y="78522"/>
                </a:lnTo>
                <a:lnTo>
                  <a:pt x="105937" y="61409"/>
                </a:lnTo>
                <a:lnTo>
                  <a:pt x="64808" y="61409"/>
                </a:lnTo>
                <a:lnTo>
                  <a:pt x="54147" y="58271"/>
                </a:lnTo>
                <a:lnTo>
                  <a:pt x="48107" y="46215"/>
                </a:lnTo>
                <a:lnTo>
                  <a:pt x="50190" y="35687"/>
                </a:lnTo>
                <a:lnTo>
                  <a:pt x="62376" y="28897"/>
                </a:lnTo>
                <a:lnTo>
                  <a:pt x="101194" y="28897"/>
                </a:lnTo>
                <a:lnTo>
                  <a:pt x="98167" y="23173"/>
                </a:lnTo>
                <a:lnTo>
                  <a:pt x="88720" y="13479"/>
                </a:lnTo>
                <a:lnTo>
                  <a:pt x="78211" y="6394"/>
                </a:lnTo>
                <a:lnTo>
                  <a:pt x="67004" y="1905"/>
                </a:lnTo>
                <a:lnTo>
                  <a:pt x="55464" y="0"/>
                </a:lnTo>
                <a:close/>
              </a:path>
              <a:path w="107315" h="107314">
                <a:moveTo>
                  <a:pt x="101194" y="28897"/>
                </a:moveTo>
                <a:lnTo>
                  <a:pt x="62376" y="28897"/>
                </a:lnTo>
                <a:lnTo>
                  <a:pt x="72817" y="30292"/>
                </a:lnTo>
                <a:lnTo>
                  <a:pt x="77462" y="34213"/>
                </a:lnTo>
                <a:lnTo>
                  <a:pt x="81185" y="45546"/>
                </a:lnTo>
                <a:lnTo>
                  <a:pt x="76593" y="56418"/>
                </a:lnTo>
                <a:lnTo>
                  <a:pt x="64808" y="61409"/>
                </a:lnTo>
                <a:lnTo>
                  <a:pt x="105937" y="61409"/>
                </a:lnTo>
                <a:lnTo>
                  <a:pt x="106970" y="55892"/>
                </a:lnTo>
                <a:lnTo>
                  <a:pt x="106555" y="44485"/>
                </a:lnTo>
                <a:lnTo>
                  <a:pt x="103611" y="33467"/>
                </a:lnTo>
                <a:lnTo>
                  <a:pt x="101194" y="2889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947379" y="4443425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65" y="107960"/>
                </a:moveTo>
                <a:lnTo>
                  <a:pt x="36518" y="107960"/>
                </a:lnTo>
                <a:lnTo>
                  <a:pt x="52815" y="129722"/>
                </a:lnTo>
                <a:lnTo>
                  <a:pt x="55019" y="130058"/>
                </a:lnTo>
                <a:lnTo>
                  <a:pt x="56580" y="128869"/>
                </a:lnTo>
                <a:lnTo>
                  <a:pt x="61152" y="125455"/>
                </a:lnTo>
                <a:lnTo>
                  <a:pt x="61472" y="123230"/>
                </a:lnTo>
                <a:lnTo>
                  <a:pt x="55592" y="115397"/>
                </a:lnTo>
                <a:lnTo>
                  <a:pt x="64318" y="108844"/>
                </a:lnTo>
                <a:lnTo>
                  <a:pt x="77827" y="108844"/>
                </a:lnTo>
                <a:lnTo>
                  <a:pt x="77165" y="107960"/>
                </a:lnTo>
                <a:close/>
              </a:path>
              <a:path w="143509" h="130175">
                <a:moveTo>
                  <a:pt x="54614" y="42946"/>
                </a:moveTo>
                <a:lnTo>
                  <a:pt x="49661" y="46634"/>
                </a:lnTo>
                <a:lnTo>
                  <a:pt x="48103" y="47823"/>
                </a:lnTo>
                <a:lnTo>
                  <a:pt x="47780" y="50017"/>
                </a:lnTo>
                <a:lnTo>
                  <a:pt x="50389" y="53492"/>
                </a:lnTo>
                <a:lnTo>
                  <a:pt x="1883" y="89794"/>
                </a:lnTo>
                <a:lnTo>
                  <a:pt x="323" y="90982"/>
                </a:lnTo>
                <a:lnTo>
                  <a:pt x="0" y="93177"/>
                </a:lnTo>
                <a:lnTo>
                  <a:pt x="1179" y="94731"/>
                </a:lnTo>
                <a:lnTo>
                  <a:pt x="18086" y="117347"/>
                </a:lnTo>
                <a:lnTo>
                  <a:pt x="19266" y="118902"/>
                </a:lnTo>
                <a:lnTo>
                  <a:pt x="21479" y="119237"/>
                </a:lnTo>
                <a:lnTo>
                  <a:pt x="23027" y="118049"/>
                </a:lnTo>
                <a:lnTo>
                  <a:pt x="36518" y="107960"/>
                </a:lnTo>
                <a:lnTo>
                  <a:pt x="77165" y="107960"/>
                </a:lnTo>
                <a:lnTo>
                  <a:pt x="62569" y="88483"/>
                </a:lnTo>
                <a:lnTo>
                  <a:pt x="71533" y="81747"/>
                </a:lnTo>
                <a:lnTo>
                  <a:pt x="81418" y="81747"/>
                </a:lnTo>
                <a:lnTo>
                  <a:pt x="82844" y="80680"/>
                </a:lnTo>
                <a:lnTo>
                  <a:pt x="83164" y="78455"/>
                </a:lnTo>
                <a:lnTo>
                  <a:pt x="80570" y="74980"/>
                </a:lnTo>
                <a:lnTo>
                  <a:pt x="118310" y="46725"/>
                </a:lnTo>
                <a:lnTo>
                  <a:pt x="59414" y="46725"/>
                </a:lnTo>
                <a:lnTo>
                  <a:pt x="57997" y="44805"/>
                </a:lnTo>
                <a:lnTo>
                  <a:pt x="56829" y="43251"/>
                </a:lnTo>
                <a:lnTo>
                  <a:pt x="54614" y="42946"/>
                </a:lnTo>
                <a:close/>
              </a:path>
              <a:path w="143509" h="130175">
                <a:moveTo>
                  <a:pt x="77827" y="108844"/>
                </a:moveTo>
                <a:lnTo>
                  <a:pt x="64318" y="108844"/>
                </a:lnTo>
                <a:lnTo>
                  <a:pt x="70201" y="116707"/>
                </a:lnTo>
                <a:lnTo>
                  <a:pt x="72414" y="117012"/>
                </a:lnTo>
                <a:lnTo>
                  <a:pt x="78546" y="112440"/>
                </a:lnTo>
                <a:lnTo>
                  <a:pt x="78854" y="110215"/>
                </a:lnTo>
                <a:lnTo>
                  <a:pt x="77827" y="108844"/>
                </a:lnTo>
                <a:close/>
              </a:path>
              <a:path w="143509" h="130175">
                <a:moveTo>
                  <a:pt x="81418" y="81747"/>
                </a:moveTo>
                <a:lnTo>
                  <a:pt x="71533" y="81747"/>
                </a:lnTo>
                <a:lnTo>
                  <a:pt x="72963" y="83637"/>
                </a:lnTo>
                <a:lnTo>
                  <a:pt x="74142" y="85222"/>
                </a:lnTo>
                <a:lnTo>
                  <a:pt x="76343" y="85526"/>
                </a:lnTo>
                <a:lnTo>
                  <a:pt x="81418" y="81747"/>
                </a:lnTo>
                <a:close/>
              </a:path>
              <a:path w="143509" h="130175">
                <a:moveTo>
                  <a:pt x="121825" y="0"/>
                </a:moveTo>
                <a:lnTo>
                  <a:pt x="59414" y="46725"/>
                </a:lnTo>
                <a:lnTo>
                  <a:pt x="118310" y="46725"/>
                </a:lnTo>
                <a:lnTo>
                  <a:pt x="142981" y="28254"/>
                </a:lnTo>
                <a:lnTo>
                  <a:pt x="137540" y="25694"/>
                </a:lnTo>
                <a:lnTo>
                  <a:pt x="128470" y="15422"/>
                </a:lnTo>
                <a:lnTo>
                  <a:pt x="122755" y="5638"/>
                </a:lnTo>
                <a:lnTo>
                  <a:pt x="1218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78392" y="4297327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393" y="326135"/>
                </a:moveTo>
                <a:lnTo>
                  <a:pt x="208444" y="326135"/>
                </a:lnTo>
                <a:lnTo>
                  <a:pt x="202872" y="329183"/>
                </a:lnTo>
                <a:lnTo>
                  <a:pt x="77167" y="329183"/>
                </a:lnTo>
                <a:lnTo>
                  <a:pt x="94934" y="341375"/>
                </a:lnTo>
                <a:lnTo>
                  <a:pt x="106132" y="344423"/>
                </a:lnTo>
                <a:lnTo>
                  <a:pt x="117878" y="347471"/>
                </a:lnTo>
                <a:lnTo>
                  <a:pt x="130339" y="353567"/>
                </a:lnTo>
                <a:lnTo>
                  <a:pt x="143684" y="356615"/>
                </a:lnTo>
                <a:lnTo>
                  <a:pt x="207289" y="356615"/>
                </a:lnTo>
                <a:lnTo>
                  <a:pt x="213778" y="353567"/>
                </a:lnTo>
                <a:lnTo>
                  <a:pt x="220136" y="353567"/>
                </a:lnTo>
                <a:lnTo>
                  <a:pt x="224339" y="350519"/>
                </a:lnTo>
                <a:lnTo>
                  <a:pt x="228613" y="350519"/>
                </a:lnTo>
                <a:lnTo>
                  <a:pt x="236757" y="347471"/>
                </a:lnTo>
                <a:lnTo>
                  <a:pt x="240796" y="347471"/>
                </a:lnTo>
                <a:lnTo>
                  <a:pt x="244819" y="344423"/>
                </a:lnTo>
                <a:lnTo>
                  <a:pt x="248925" y="344423"/>
                </a:lnTo>
                <a:lnTo>
                  <a:pt x="252616" y="341375"/>
                </a:lnTo>
                <a:lnTo>
                  <a:pt x="256475" y="338327"/>
                </a:lnTo>
                <a:lnTo>
                  <a:pt x="260272" y="338327"/>
                </a:lnTo>
                <a:lnTo>
                  <a:pt x="264201" y="335279"/>
                </a:lnTo>
                <a:lnTo>
                  <a:pt x="267703" y="335279"/>
                </a:lnTo>
                <a:lnTo>
                  <a:pt x="278393" y="326135"/>
                </a:lnTo>
                <a:close/>
              </a:path>
              <a:path w="360044" h="356870">
                <a:moveTo>
                  <a:pt x="93275" y="304799"/>
                </a:moveTo>
                <a:lnTo>
                  <a:pt x="46031" y="304799"/>
                </a:lnTo>
                <a:lnTo>
                  <a:pt x="47306" y="307847"/>
                </a:lnTo>
                <a:lnTo>
                  <a:pt x="49866" y="310895"/>
                </a:lnTo>
                <a:lnTo>
                  <a:pt x="55008" y="313943"/>
                </a:lnTo>
                <a:lnTo>
                  <a:pt x="58318" y="316991"/>
                </a:lnTo>
                <a:lnTo>
                  <a:pt x="62094" y="320039"/>
                </a:lnTo>
                <a:lnTo>
                  <a:pt x="71403" y="326135"/>
                </a:lnTo>
                <a:lnTo>
                  <a:pt x="74189" y="329183"/>
                </a:lnTo>
                <a:lnTo>
                  <a:pt x="158994" y="329183"/>
                </a:lnTo>
                <a:lnTo>
                  <a:pt x="146390" y="326135"/>
                </a:lnTo>
                <a:lnTo>
                  <a:pt x="135268" y="323087"/>
                </a:lnTo>
                <a:lnTo>
                  <a:pt x="131507" y="323087"/>
                </a:lnTo>
                <a:lnTo>
                  <a:pt x="128020" y="320039"/>
                </a:lnTo>
                <a:lnTo>
                  <a:pt x="124362" y="320039"/>
                </a:lnTo>
                <a:lnTo>
                  <a:pt x="118909" y="316991"/>
                </a:lnTo>
                <a:lnTo>
                  <a:pt x="113670" y="316991"/>
                </a:lnTo>
                <a:lnTo>
                  <a:pt x="110195" y="313943"/>
                </a:lnTo>
                <a:lnTo>
                  <a:pt x="106623" y="313943"/>
                </a:lnTo>
                <a:lnTo>
                  <a:pt x="103230" y="310895"/>
                </a:lnTo>
                <a:lnTo>
                  <a:pt x="93275" y="304799"/>
                </a:lnTo>
                <a:close/>
              </a:path>
              <a:path w="360044" h="356870">
                <a:moveTo>
                  <a:pt x="308839" y="301751"/>
                </a:moveTo>
                <a:lnTo>
                  <a:pt x="270261" y="301751"/>
                </a:lnTo>
                <a:lnTo>
                  <a:pt x="267667" y="304799"/>
                </a:lnTo>
                <a:lnTo>
                  <a:pt x="264582" y="307847"/>
                </a:lnTo>
                <a:lnTo>
                  <a:pt x="258322" y="310895"/>
                </a:lnTo>
                <a:lnTo>
                  <a:pt x="255164" y="310895"/>
                </a:lnTo>
                <a:lnTo>
                  <a:pt x="252104" y="313943"/>
                </a:lnTo>
                <a:lnTo>
                  <a:pt x="248653" y="313943"/>
                </a:lnTo>
                <a:lnTo>
                  <a:pt x="245355" y="316991"/>
                </a:lnTo>
                <a:lnTo>
                  <a:pt x="241972" y="316991"/>
                </a:lnTo>
                <a:lnTo>
                  <a:pt x="238781" y="320039"/>
                </a:lnTo>
                <a:lnTo>
                  <a:pt x="231722" y="320039"/>
                </a:lnTo>
                <a:lnTo>
                  <a:pt x="228232" y="323087"/>
                </a:lnTo>
                <a:lnTo>
                  <a:pt x="224720" y="323087"/>
                </a:lnTo>
                <a:lnTo>
                  <a:pt x="221197" y="326135"/>
                </a:lnTo>
                <a:lnTo>
                  <a:pt x="281919" y="326135"/>
                </a:lnTo>
                <a:lnTo>
                  <a:pt x="285263" y="323087"/>
                </a:lnTo>
                <a:lnTo>
                  <a:pt x="288658" y="320039"/>
                </a:lnTo>
                <a:lnTo>
                  <a:pt x="295885" y="313943"/>
                </a:lnTo>
                <a:lnTo>
                  <a:pt x="300753" y="310895"/>
                </a:lnTo>
                <a:lnTo>
                  <a:pt x="306361" y="304799"/>
                </a:lnTo>
                <a:lnTo>
                  <a:pt x="308839" y="301751"/>
                </a:lnTo>
                <a:close/>
              </a:path>
              <a:path w="360044" h="356870">
                <a:moveTo>
                  <a:pt x="80645" y="295655"/>
                </a:moveTo>
                <a:lnTo>
                  <a:pt x="49509" y="295655"/>
                </a:lnTo>
                <a:lnTo>
                  <a:pt x="49653" y="298703"/>
                </a:lnTo>
                <a:lnTo>
                  <a:pt x="49281" y="298703"/>
                </a:lnTo>
                <a:lnTo>
                  <a:pt x="43602" y="304799"/>
                </a:lnTo>
                <a:lnTo>
                  <a:pt x="90764" y="304799"/>
                </a:lnTo>
                <a:lnTo>
                  <a:pt x="88441" y="301751"/>
                </a:lnTo>
                <a:lnTo>
                  <a:pt x="83775" y="298703"/>
                </a:lnTo>
                <a:lnTo>
                  <a:pt x="80645" y="295655"/>
                </a:lnTo>
                <a:close/>
              </a:path>
              <a:path w="360044" h="356870">
                <a:moveTo>
                  <a:pt x="327447" y="73151"/>
                </a:moveTo>
                <a:lnTo>
                  <a:pt x="308339" y="73151"/>
                </a:lnTo>
                <a:lnTo>
                  <a:pt x="309778" y="76199"/>
                </a:lnTo>
                <a:lnTo>
                  <a:pt x="311339" y="79247"/>
                </a:lnTo>
                <a:lnTo>
                  <a:pt x="312875" y="82295"/>
                </a:lnTo>
                <a:lnTo>
                  <a:pt x="314673" y="82295"/>
                </a:lnTo>
                <a:lnTo>
                  <a:pt x="316340" y="85343"/>
                </a:lnTo>
                <a:lnTo>
                  <a:pt x="317910" y="88391"/>
                </a:lnTo>
                <a:lnTo>
                  <a:pt x="319577" y="91439"/>
                </a:lnTo>
                <a:lnTo>
                  <a:pt x="336758" y="134111"/>
                </a:lnTo>
                <a:lnTo>
                  <a:pt x="341149" y="173735"/>
                </a:lnTo>
                <a:lnTo>
                  <a:pt x="340252" y="185927"/>
                </a:lnTo>
                <a:lnTo>
                  <a:pt x="330722" y="228599"/>
                </a:lnTo>
                <a:lnTo>
                  <a:pt x="319453" y="249935"/>
                </a:lnTo>
                <a:lnTo>
                  <a:pt x="312267" y="262127"/>
                </a:lnTo>
                <a:lnTo>
                  <a:pt x="304029" y="271271"/>
                </a:lnTo>
                <a:lnTo>
                  <a:pt x="301981" y="274319"/>
                </a:lnTo>
                <a:lnTo>
                  <a:pt x="299396" y="277367"/>
                </a:lnTo>
                <a:lnTo>
                  <a:pt x="297098" y="280415"/>
                </a:lnTo>
                <a:lnTo>
                  <a:pt x="293538" y="283463"/>
                </a:lnTo>
                <a:lnTo>
                  <a:pt x="291764" y="286511"/>
                </a:lnTo>
                <a:lnTo>
                  <a:pt x="290109" y="286511"/>
                </a:lnTo>
                <a:lnTo>
                  <a:pt x="284489" y="292607"/>
                </a:lnTo>
                <a:lnTo>
                  <a:pt x="278679" y="298703"/>
                </a:lnTo>
                <a:lnTo>
                  <a:pt x="273132" y="301751"/>
                </a:lnTo>
                <a:lnTo>
                  <a:pt x="310814" y="301751"/>
                </a:lnTo>
                <a:lnTo>
                  <a:pt x="314719" y="295655"/>
                </a:lnTo>
                <a:lnTo>
                  <a:pt x="317233" y="292607"/>
                </a:lnTo>
                <a:lnTo>
                  <a:pt x="320019" y="289559"/>
                </a:lnTo>
                <a:lnTo>
                  <a:pt x="328599" y="277367"/>
                </a:lnTo>
                <a:lnTo>
                  <a:pt x="335651" y="268223"/>
                </a:lnTo>
                <a:lnTo>
                  <a:pt x="351301" y="231647"/>
                </a:lnTo>
                <a:lnTo>
                  <a:pt x="359840" y="182879"/>
                </a:lnTo>
                <a:lnTo>
                  <a:pt x="359701" y="170687"/>
                </a:lnTo>
                <a:lnTo>
                  <a:pt x="350383" y="118871"/>
                </a:lnTo>
                <a:lnTo>
                  <a:pt x="340417" y="97535"/>
                </a:lnTo>
                <a:lnTo>
                  <a:pt x="335079" y="85343"/>
                </a:lnTo>
                <a:lnTo>
                  <a:pt x="331151" y="79247"/>
                </a:lnTo>
                <a:lnTo>
                  <a:pt x="329364" y="76199"/>
                </a:lnTo>
                <a:lnTo>
                  <a:pt x="327447" y="73151"/>
                </a:lnTo>
                <a:close/>
              </a:path>
              <a:path w="360044" h="356870">
                <a:moveTo>
                  <a:pt x="209808" y="0"/>
                </a:moveTo>
                <a:lnTo>
                  <a:pt x="148974" y="0"/>
                </a:lnTo>
                <a:lnTo>
                  <a:pt x="133262" y="3047"/>
                </a:lnTo>
                <a:lnTo>
                  <a:pt x="121854" y="6095"/>
                </a:lnTo>
                <a:lnTo>
                  <a:pt x="75874" y="30479"/>
                </a:lnTo>
                <a:lnTo>
                  <a:pt x="64387" y="39623"/>
                </a:lnTo>
                <a:lnTo>
                  <a:pt x="55168" y="48767"/>
                </a:lnTo>
                <a:lnTo>
                  <a:pt x="46357" y="54863"/>
                </a:lnTo>
                <a:lnTo>
                  <a:pt x="38053" y="67055"/>
                </a:lnTo>
                <a:lnTo>
                  <a:pt x="30352" y="76199"/>
                </a:lnTo>
                <a:lnTo>
                  <a:pt x="23353" y="88391"/>
                </a:lnTo>
                <a:lnTo>
                  <a:pt x="17152" y="100583"/>
                </a:lnTo>
                <a:lnTo>
                  <a:pt x="11848" y="109727"/>
                </a:lnTo>
                <a:lnTo>
                  <a:pt x="10492" y="115823"/>
                </a:lnTo>
                <a:lnTo>
                  <a:pt x="7788" y="121919"/>
                </a:lnTo>
                <a:lnTo>
                  <a:pt x="6481" y="128015"/>
                </a:lnTo>
                <a:lnTo>
                  <a:pt x="5728" y="131063"/>
                </a:lnTo>
                <a:lnTo>
                  <a:pt x="4682" y="134111"/>
                </a:lnTo>
                <a:lnTo>
                  <a:pt x="3216" y="140207"/>
                </a:lnTo>
                <a:lnTo>
                  <a:pt x="2290" y="146303"/>
                </a:lnTo>
                <a:lnTo>
                  <a:pt x="1753" y="149351"/>
                </a:lnTo>
                <a:lnTo>
                  <a:pt x="967" y="155447"/>
                </a:lnTo>
                <a:lnTo>
                  <a:pt x="0" y="170687"/>
                </a:lnTo>
                <a:lnTo>
                  <a:pt x="223" y="182879"/>
                </a:lnTo>
                <a:lnTo>
                  <a:pt x="6215" y="222503"/>
                </a:lnTo>
                <a:lnTo>
                  <a:pt x="14798" y="243839"/>
                </a:lnTo>
                <a:lnTo>
                  <a:pt x="20255" y="256031"/>
                </a:lnTo>
                <a:lnTo>
                  <a:pt x="28457" y="271271"/>
                </a:lnTo>
                <a:lnTo>
                  <a:pt x="30410" y="274319"/>
                </a:lnTo>
                <a:lnTo>
                  <a:pt x="34303" y="277367"/>
                </a:lnTo>
                <a:lnTo>
                  <a:pt x="36900" y="283463"/>
                </a:lnTo>
                <a:lnTo>
                  <a:pt x="39497" y="286511"/>
                </a:lnTo>
                <a:lnTo>
                  <a:pt x="42377" y="289559"/>
                </a:lnTo>
                <a:lnTo>
                  <a:pt x="48698" y="295655"/>
                </a:lnTo>
                <a:lnTo>
                  <a:pt x="77466" y="295655"/>
                </a:lnTo>
                <a:lnTo>
                  <a:pt x="74701" y="292607"/>
                </a:lnTo>
                <a:lnTo>
                  <a:pt x="72552" y="289559"/>
                </a:lnTo>
                <a:lnTo>
                  <a:pt x="58260" y="289559"/>
                </a:lnTo>
                <a:lnTo>
                  <a:pt x="57855" y="286511"/>
                </a:lnTo>
                <a:lnTo>
                  <a:pt x="55675" y="286511"/>
                </a:lnTo>
                <a:lnTo>
                  <a:pt x="51365" y="280415"/>
                </a:lnTo>
                <a:lnTo>
                  <a:pt x="48269" y="277367"/>
                </a:lnTo>
                <a:lnTo>
                  <a:pt x="45961" y="274319"/>
                </a:lnTo>
                <a:lnTo>
                  <a:pt x="43578" y="271271"/>
                </a:lnTo>
                <a:lnTo>
                  <a:pt x="39935" y="268223"/>
                </a:lnTo>
                <a:lnTo>
                  <a:pt x="38113" y="265175"/>
                </a:lnTo>
                <a:lnTo>
                  <a:pt x="36519" y="262127"/>
                </a:lnTo>
                <a:lnTo>
                  <a:pt x="27600" y="246887"/>
                </a:lnTo>
                <a:lnTo>
                  <a:pt x="22998" y="237743"/>
                </a:lnTo>
                <a:lnTo>
                  <a:pt x="11630" y="198119"/>
                </a:lnTo>
                <a:lnTo>
                  <a:pt x="9740" y="170687"/>
                </a:lnTo>
                <a:lnTo>
                  <a:pt x="10254" y="158495"/>
                </a:lnTo>
                <a:lnTo>
                  <a:pt x="10562" y="155447"/>
                </a:lnTo>
                <a:lnTo>
                  <a:pt x="11324" y="152399"/>
                </a:lnTo>
                <a:lnTo>
                  <a:pt x="11836" y="149351"/>
                </a:lnTo>
                <a:lnTo>
                  <a:pt x="12717" y="143255"/>
                </a:lnTo>
                <a:lnTo>
                  <a:pt x="14122" y="137159"/>
                </a:lnTo>
                <a:lnTo>
                  <a:pt x="15134" y="134111"/>
                </a:lnTo>
                <a:lnTo>
                  <a:pt x="15826" y="128015"/>
                </a:lnTo>
                <a:lnTo>
                  <a:pt x="35670" y="85343"/>
                </a:lnTo>
                <a:lnTo>
                  <a:pt x="43008" y="76199"/>
                </a:lnTo>
                <a:lnTo>
                  <a:pt x="47138" y="70103"/>
                </a:lnTo>
                <a:lnTo>
                  <a:pt x="52438" y="64007"/>
                </a:lnTo>
                <a:lnTo>
                  <a:pt x="57260" y="57911"/>
                </a:lnTo>
                <a:lnTo>
                  <a:pt x="58915" y="57911"/>
                </a:lnTo>
                <a:lnTo>
                  <a:pt x="61009" y="54863"/>
                </a:lnTo>
                <a:lnTo>
                  <a:pt x="65164" y="51815"/>
                </a:lnTo>
                <a:lnTo>
                  <a:pt x="67962" y="48767"/>
                </a:lnTo>
                <a:lnTo>
                  <a:pt x="100707" y="27431"/>
                </a:lnTo>
                <a:lnTo>
                  <a:pt x="112279" y="24383"/>
                </a:lnTo>
                <a:lnTo>
                  <a:pt x="124314" y="18287"/>
                </a:lnTo>
                <a:lnTo>
                  <a:pt x="149756" y="12191"/>
                </a:lnTo>
                <a:lnTo>
                  <a:pt x="163119" y="9143"/>
                </a:lnTo>
                <a:lnTo>
                  <a:pt x="238371" y="9143"/>
                </a:lnTo>
                <a:lnTo>
                  <a:pt x="225090" y="3047"/>
                </a:lnTo>
                <a:lnTo>
                  <a:pt x="209808" y="0"/>
                </a:lnTo>
                <a:close/>
              </a:path>
              <a:path w="360044" h="356870">
                <a:moveTo>
                  <a:pt x="67166" y="283463"/>
                </a:moveTo>
                <a:lnTo>
                  <a:pt x="66499" y="283463"/>
                </a:lnTo>
                <a:lnTo>
                  <a:pt x="60116" y="289559"/>
                </a:lnTo>
                <a:lnTo>
                  <a:pt x="72552" y="289559"/>
                </a:lnTo>
                <a:lnTo>
                  <a:pt x="70403" y="286511"/>
                </a:lnTo>
                <a:lnTo>
                  <a:pt x="68236" y="286511"/>
                </a:lnTo>
                <a:lnTo>
                  <a:pt x="67166" y="283463"/>
                </a:lnTo>
                <a:close/>
              </a:path>
              <a:path w="360044" h="356870">
                <a:moveTo>
                  <a:pt x="315219" y="57911"/>
                </a:moveTo>
                <a:lnTo>
                  <a:pt x="294824" y="57911"/>
                </a:lnTo>
                <a:lnTo>
                  <a:pt x="298159" y="64007"/>
                </a:lnTo>
                <a:lnTo>
                  <a:pt x="302743" y="67055"/>
                </a:lnTo>
                <a:lnTo>
                  <a:pt x="304005" y="70103"/>
                </a:lnTo>
                <a:lnTo>
                  <a:pt x="305685" y="70103"/>
                </a:lnTo>
                <a:lnTo>
                  <a:pt x="307016" y="73151"/>
                </a:lnTo>
                <a:lnTo>
                  <a:pt x="325317" y="73151"/>
                </a:lnTo>
                <a:lnTo>
                  <a:pt x="323506" y="70103"/>
                </a:lnTo>
                <a:lnTo>
                  <a:pt x="318364" y="64007"/>
                </a:lnTo>
                <a:lnTo>
                  <a:pt x="316779" y="60959"/>
                </a:lnTo>
                <a:lnTo>
                  <a:pt x="315219" y="57911"/>
                </a:lnTo>
                <a:close/>
              </a:path>
              <a:path w="360044" h="356870">
                <a:moveTo>
                  <a:pt x="305587" y="48767"/>
                </a:moveTo>
                <a:lnTo>
                  <a:pt x="284870" y="48767"/>
                </a:lnTo>
                <a:lnTo>
                  <a:pt x="286311" y="51815"/>
                </a:lnTo>
                <a:lnTo>
                  <a:pt x="291395" y="54863"/>
                </a:lnTo>
                <a:lnTo>
                  <a:pt x="294312" y="57911"/>
                </a:lnTo>
                <a:lnTo>
                  <a:pt x="313887" y="57911"/>
                </a:lnTo>
                <a:lnTo>
                  <a:pt x="308470" y="51815"/>
                </a:lnTo>
                <a:lnTo>
                  <a:pt x="305587" y="48767"/>
                </a:lnTo>
                <a:close/>
              </a:path>
              <a:path w="360044" h="356870">
                <a:moveTo>
                  <a:pt x="295836" y="39623"/>
                </a:moveTo>
                <a:lnTo>
                  <a:pt x="273168" y="39623"/>
                </a:lnTo>
                <a:lnTo>
                  <a:pt x="275418" y="42671"/>
                </a:lnTo>
                <a:lnTo>
                  <a:pt x="277622" y="42671"/>
                </a:lnTo>
                <a:lnTo>
                  <a:pt x="281550" y="45719"/>
                </a:lnTo>
                <a:lnTo>
                  <a:pt x="283419" y="48767"/>
                </a:lnTo>
                <a:lnTo>
                  <a:pt x="305374" y="48767"/>
                </a:lnTo>
                <a:lnTo>
                  <a:pt x="295836" y="39623"/>
                </a:lnTo>
                <a:close/>
              </a:path>
              <a:path w="360044" h="356870">
                <a:moveTo>
                  <a:pt x="292621" y="36575"/>
                </a:moveTo>
                <a:lnTo>
                  <a:pt x="268228" y="36575"/>
                </a:lnTo>
                <a:lnTo>
                  <a:pt x="270882" y="39623"/>
                </a:lnTo>
                <a:lnTo>
                  <a:pt x="294255" y="39623"/>
                </a:lnTo>
                <a:lnTo>
                  <a:pt x="292621" y="36575"/>
                </a:lnTo>
                <a:close/>
              </a:path>
              <a:path w="360044" h="356870">
                <a:moveTo>
                  <a:pt x="238371" y="9143"/>
                </a:moveTo>
                <a:lnTo>
                  <a:pt x="188677" y="9143"/>
                </a:lnTo>
                <a:lnTo>
                  <a:pt x="200730" y="12191"/>
                </a:lnTo>
                <a:lnTo>
                  <a:pt x="212206" y="15239"/>
                </a:lnTo>
                <a:lnTo>
                  <a:pt x="226058" y="18287"/>
                </a:lnTo>
                <a:lnTo>
                  <a:pt x="238562" y="21335"/>
                </a:lnTo>
                <a:lnTo>
                  <a:pt x="249730" y="27431"/>
                </a:lnTo>
                <a:lnTo>
                  <a:pt x="259571" y="33527"/>
                </a:lnTo>
                <a:lnTo>
                  <a:pt x="265512" y="36575"/>
                </a:lnTo>
                <a:lnTo>
                  <a:pt x="290563" y="36575"/>
                </a:lnTo>
                <a:lnTo>
                  <a:pt x="288491" y="33527"/>
                </a:lnTo>
                <a:lnTo>
                  <a:pt x="283812" y="30479"/>
                </a:lnTo>
                <a:lnTo>
                  <a:pt x="281346" y="30479"/>
                </a:lnTo>
                <a:lnTo>
                  <a:pt x="278810" y="27431"/>
                </a:lnTo>
                <a:lnTo>
                  <a:pt x="275893" y="24383"/>
                </a:lnTo>
                <a:lnTo>
                  <a:pt x="272919" y="24383"/>
                </a:lnTo>
                <a:lnTo>
                  <a:pt x="269752" y="21335"/>
                </a:lnTo>
                <a:lnTo>
                  <a:pt x="259966" y="18287"/>
                </a:lnTo>
                <a:lnTo>
                  <a:pt x="249910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638348" y="719079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7" y="0"/>
                </a:moveTo>
                <a:lnTo>
                  <a:pt x="10032" y="21537"/>
                </a:lnTo>
                <a:lnTo>
                  <a:pt x="0" y="59458"/>
                </a:lnTo>
                <a:lnTo>
                  <a:pt x="0" y="59702"/>
                </a:lnTo>
                <a:lnTo>
                  <a:pt x="11622" y="96069"/>
                </a:lnTo>
                <a:lnTo>
                  <a:pt x="45772" y="115817"/>
                </a:lnTo>
                <a:lnTo>
                  <a:pt x="61594" y="116415"/>
                </a:lnTo>
                <a:lnTo>
                  <a:pt x="73167" y="113488"/>
                </a:lnTo>
                <a:lnTo>
                  <a:pt x="86527" y="107079"/>
                </a:lnTo>
                <a:lnTo>
                  <a:pt x="91452" y="102479"/>
                </a:lnTo>
                <a:lnTo>
                  <a:pt x="43918" y="102479"/>
                </a:lnTo>
                <a:lnTo>
                  <a:pt x="33247" y="96807"/>
                </a:lnTo>
                <a:lnTo>
                  <a:pt x="21606" y="85405"/>
                </a:lnTo>
                <a:lnTo>
                  <a:pt x="17052" y="73749"/>
                </a:lnTo>
                <a:lnTo>
                  <a:pt x="15537" y="59702"/>
                </a:lnTo>
                <a:lnTo>
                  <a:pt x="15654" y="54680"/>
                </a:lnTo>
                <a:lnTo>
                  <a:pt x="41713" y="14015"/>
                </a:lnTo>
                <a:lnTo>
                  <a:pt x="54601" y="12001"/>
                </a:lnTo>
                <a:lnTo>
                  <a:pt x="89875" y="12001"/>
                </a:lnTo>
                <a:lnTo>
                  <a:pt x="81575" y="5766"/>
                </a:lnTo>
                <a:lnTo>
                  <a:pt x="72621" y="2068"/>
                </a:lnTo>
                <a:lnTo>
                  <a:pt x="60644" y="85"/>
                </a:lnTo>
                <a:lnTo>
                  <a:pt x="43587" y="0"/>
                </a:lnTo>
                <a:close/>
              </a:path>
              <a:path w="108585" h="116840">
                <a:moveTo>
                  <a:pt x="89875" y="12001"/>
                </a:moveTo>
                <a:lnTo>
                  <a:pt x="62115" y="12001"/>
                </a:lnTo>
                <a:lnTo>
                  <a:pt x="68887" y="13894"/>
                </a:lnTo>
                <a:lnTo>
                  <a:pt x="77024" y="19154"/>
                </a:lnTo>
                <a:lnTo>
                  <a:pt x="84128" y="26919"/>
                </a:lnTo>
                <a:lnTo>
                  <a:pt x="91212" y="41520"/>
                </a:lnTo>
                <a:lnTo>
                  <a:pt x="92479" y="53054"/>
                </a:lnTo>
                <a:lnTo>
                  <a:pt x="92158" y="71286"/>
                </a:lnTo>
                <a:lnTo>
                  <a:pt x="60984" y="102317"/>
                </a:lnTo>
                <a:lnTo>
                  <a:pt x="43918" y="102479"/>
                </a:lnTo>
                <a:lnTo>
                  <a:pt x="91452" y="102479"/>
                </a:lnTo>
                <a:lnTo>
                  <a:pt x="108040" y="65215"/>
                </a:lnTo>
                <a:lnTo>
                  <a:pt x="108295" y="48475"/>
                </a:lnTo>
                <a:lnTo>
                  <a:pt x="105549" y="36535"/>
                </a:lnTo>
                <a:lnTo>
                  <a:pt x="100049" y="23540"/>
                </a:lnTo>
                <a:lnTo>
                  <a:pt x="92319" y="13837"/>
                </a:lnTo>
                <a:lnTo>
                  <a:pt x="89875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653884" y="720280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6" y="61747"/>
                </a:lnTo>
                <a:lnTo>
                  <a:pt x="6070" y="73403"/>
                </a:lnTo>
                <a:lnTo>
                  <a:pt x="17711" y="84805"/>
                </a:lnTo>
                <a:lnTo>
                  <a:pt x="28382" y="90477"/>
                </a:lnTo>
                <a:lnTo>
                  <a:pt x="45448" y="90316"/>
                </a:lnTo>
                <a:lnTo>
                  <a:pt x="76623" y="59284"/>
                </a:lnTo>
                <a:lnTo>
                  <a:pt x="76943" y="41052"/>
                </a:lnTo>
                <a:lnTo>
                  <a:pt x="75676" y="29518"/>
                </a:lnTo>
                <a:lnTo>
                  <a:pt x="68592" y="14917"/>
                </a:lnTo>
                <a:lnTo>
                  <a:pt x="61489" y="7152"/>
                </a:lnTo>
                <a:lnTo>
                  <a:pt x="53352" y="1892"/>
                </a:lnTo>
                <a:lnTo>
                  <a:pt x="46579" y="0"/>
                </a:lnTo>
                <a:lnTo>
                  <a:pt x="39066" y="0"/>
                </a:lnTo>
                <a:lnTo>
                  <a:pt x="2060" y="29278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762088" y="719079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4" y="0"/>
                </a:moveTo>
                <a:lnTo>
                  <a:pt x="10027" y="21536"/>
                </a:lnTo>
                <a:lnTo>
                  <a:pt x="0" y="59458"/>
                </a:lnTo>
                <a:lnTo>
                  <a:pt x="0" y="59699"/>
                </a:lnTo>
                <a:lnTo>
                  <a:pt x="11620" y="96067"/>
                </a:lnTo>
                <a:lnTo>
                  <a:pt x="45768" y="115816"/>
                </a:lnTo>
                <a:lnTo>
                  <a:pt x="61596" y="116414"/>
                </a:lnTo>
                <a:lnTo>
                  <a:pt x="73168" y="113488"/>
                </a:lnTo>
                <a:lnTo>
                  <a:pt x="86528" y="107079"/>
                </a:lnTo>
                <a:lnTo>
                  <a:pt x="91452" y="102477"/>
                </a:lnTo>
                <a:lnTo>
                  <a:pt x="43918" y="102477"/>
                </a:lnTo>
                <a:lnTo>
                  <a:pt x="33247" y="96805"/>
                </a:lnTo>
                <a:lnTo>
                  <a:pt x="21602" y="85404"/>
                </a:lnTo>
                <a:lnTo>
                  <a:pt x="17046" y="73748"/>
                </a:lnTo>
                <a:lnTo>
                  <a:pt x="15527" y="59699"/>
                </a:lnTo>
                <a:lnTo>
                  <a:pt x="15645" y="54684"/>
                </a:lnTo>
                <a:lnTo>
                  <a:pt x="41702" y="14015"/>
                </a:lnTo>
                <a:lnTo>
                  <a:pt x="54589" y="12000"/>
                </a:lnTo>
                <a:lnTo>
                  <a:pt x="89872" y="12000"/>
                </a:lnTo>
                <a:lnTo>
                  <a:pt x="81572" y="5767"/>
                </a:lnTo>
                <a:lnTo>
                  <a:pt x="72622" y="2068"/>
                </a:lnTo>
                <a:lnTo>
                  <a:pt x="60645" y="85"/>
                </a:lnTo>
                <a:lnTo>
                  <a:pt x="43584" y="0"/>
                </a:lnTo>
                <a:close/>
              </a:path>
              <a:path w="108585" h="116840">
                <a:moveTo>
                  <a:pt x="89872" y="12000"/>
                </a:moveTo>
                <a:lnTo>
                  <a:pt x="62115" y="12000"/>
                </a:lnTo>
                <a:lnTo>
                  <a:pt x="68878" y="13893"/>
                </a:lnTo>
                <a:lnTo>
                  <a:pt x="77026" y="19153"/>
                </a:lnTo>
                <a:lnTo>
                  <a:pt x="84130" y="26918"/>
                </a:lnTo>
                <a:lnTo>
                  <a:pt x="91212" y="41519"/>
                </a:lnTo>
                <a:lnTo>
                  <a:pt x="92479" y="53053"/>
                </a:lnTo>
                <a:lnTo>
                  <a:pt x="92159" y="71286"/>
                </a:lnTo>
                <a:lnTo>
                  <a:pt x="60984" y="102316"/>
                </a:lnTo>
                <a:lnTo>
                  <a:pt x="43918" y="102477"/>
                </a:lnTo>
                <a:lnTo>
                  <a:pt x="91452" y="102477"/>
                </a:lnTo>
                <a:lnTo>
                  <a:pt x="108033" y="65216"/>
                </a:lnTo>
                <a:lnTo>
                  <a:pt x="108288" y="48475"/>
                </a:lnTo>
                <a:lnTo>
                  <a:pt x="105546" y="36534"/>
                </a:lnTo>
                <a:lnTo>
                  <a:pt x="100046" y="23538"/>
                </a:lnTo>
                <a:lnTo>
                  <a:pt x="92316" y="13836"/>
                </a:lnTo>
                <a:lnTo>
                  <a:pt x="89872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777614" y="720280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9" y="61747"/>
                </a:lnTo>
                <a:lnTo>
                  <a:pt x="6075" y="73403"/>
                </a:lnTo>
                <a:lnTo>
                  <a:pt x="17721" y="84804"/>
                </a:lnTo>
                <a:lnTo>
                  <a:pt x="28392" y="90477"/>
                </a:lnTo>
                <a:lnTo>
                  <a:pt x="45458" y="90316"/>
                </a:lnTo>
                <a:lnTo>
                  <a:pt x="76632" y="59285"/>
                </a:lnTo>
                <a:lnTo>
                  <a:pt x="76952" y="41052"/>
                </a:lnTo>
                <a:lnTo>
                  <a:pt x="75685" y="29518"/>
                </a:lnTo>
                <a:lnTo>
                  <a:pt x="68604" y="14918"/>
                </a:lnTo>
                <a:lnTo>
                  <a:pt x="61499" y="7152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59" y="29282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885818" y="719080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6" y="0"/>
                </a:moveTo>
                <a:lnTo>
                  <a:pt x="10032" y="21535"/>
                </a:lnTo>
                <a:lnTo>
                  <a:pt x="0" y="59457"/>
                </a:lnTo>
                <a:lnTo>
                  <a:pt x="0" y="59700"/>
                </a:lnTo>
                <a:lnTo>
                  <a:pt x="11631" y="96065"/>
                </a:lnTo>
                <a:lnTo>
                  <a:pt x="45778" y="115815"/>
                </a:lnTo>
                <a:lnTo>
                  <a:pt x="61598" y="116413"/>
                </a:lnTo>
                <a:lnTo>
                  <a:pt x="73175" y="113486"/>
                </a:lnTo>
                <a:lnTo>
                  <a:pt x="86530" y="107077"/>
                </a:lnTo>
                <a:lnTo>
                  <a:pt x="91455" y="102476"/>
                </a:lnTo>
                <a:lnTo>
                  <a:pt x="43921" y="102476"/>
                </a:lnTo>
                <a:lnTo>
                  <a:pt x="33252" y="96803"/>
                </a:lnTo>
                <a:lnTo>
                  <a:pt x="21609" y="85403"/>
                </a:lnTo>
                <a:lnTo>
                  <a:pt x="17055" y="73747"/>
                </a:lnTo>
                <a:lnTo>
                  <a:pt x="15540" y="59700"/>
                </a:lnTo>
                <a:lnTo>
                  <a:pt x="15657" y="54684"/>
                </a:lnTo>
                <a:lnTo>
                  <a:pt x="41713" y="14014"/>
                </a:lnTo>
                <a:lnTo>
                  <a:pt x="54601" y="11999"/>
                </a:lnTo>
                <a:lnTo>
                  <a:pt x="89878" y="11999"/>
                </a:lnTo>
                <a:lnTo>
                  <a:pt x="81577" y="5762"/>
                </a:lnTo>
                <a:lnTo>
                  <a:pt x="72628" y="2066"/>
                </a:lnTo>
                <a:lnTo>
                  <a:pt x="60650" y="84"/>
                </a:lnTo>
                <a:lnTo>
                  <a:pt x="43586" y="0"/>
                </a:lnTo>
                <a:close/>
              </a:path>
              <a:path w="108585" h="116840">
                <a:moveTo>
                  <a:pt x="89878" y="11999"/>
                </a:moveTo>
                <a:lnTo>
                  <a:pt x="62127" y="11999"/>
                </a:lnTo>
                <a:lnTo>
                  <a:pt x="68890" y="13892"/>
                </a:lnTo>
                <a:lnTo>
                  <a:pt x="77033" y="19152"/>
                </a:lnTo>
                <a:lnTo>
                  <a:pt x="84132" y="26917"/>
                </a:lnTo>
                <a:lnTo>
                  <a:pt x="91219" y="41520"/>
                </a:lnTo>
                <a:lnTo>
                  <a:pt x="92487" y="53055"/>
                </a:lnTo>
                <a:lnTo>
                  <a:pt x="92167" y="71288"/>
                </a:lnTo>
                <a:lnTo>
                  <a:pt x="60984" y="102315"/>
                </a:lnTo>
                <a:lnTo>
                  <a:pt x="43921" y="102476"/>
                </a:lnTo>
                <a:lnTo>
                  <a:pt x="91455" y="102476"/>
                </a:lnTo>
                <a:lnTo>
                  <a:pt x="108044" y="65213"/>
                </a:lnTo>
                <a:lnTo>
                  <a:pt x="108298" y="48473"/>
                </a:lnTo>
                <a:lnTo>
                  <a:pt x="105550" y="36533"/>
                </a:lnTo>
                <a:lnTo>
                  <a:pt x="100050" y="23538"/>
                </a:lnTo>
                <a:lnTo>
                  <a:pt x="92320" y="13835"/>
                </a:lnTo>
                <a:lnTo>
                  <a:pt x="89878" y="1199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901357" y="720280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6" y="61747"/>
                </a:lnTo>
                <a:lnTo>
                  <a:pt x="6070" y="73403"/>
                </a:lnTo>
                <a:lnTo>
                  <a:pt x="17714" y="84803"/>
                </a:lnTo>
                <a:lnTo>
                  <a:pt x="28383" y="90476"/>
                </a:lnTo>
                <a:lnTo>
                  <a:pt x="45445" y="90316"/>
                </a:lnTo>
                <a:lnTo>
                  <a:pt x="76629" y="59289"/>
                </a:lnTo>
                <a:lnTo>
                  <a:pt x="76949" y="41055"/>
                </a:lnTo>
                <a:lnTo>
                  <a:pt x="75680" y="29521"/>
                </a:lnTo>
                <a:lnTo>
                  <a:pt x="68594" y="14918"/>
                </a:lnTo>
                <a:lnTo>
                  <a:pt x="61495" y="7152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59" y="29282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009561" y="719079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7" y="0"/>
                </a:moveTo>
                <a:lnTo>
                  <a:pt x="10032" y="21537"/>
                </a:lnTo>
                <a:lnTo>
                  <a:pt x="0" y="59458"/>
                </a:lnTo>
                <a:lnTo>
                  <a:pt x="0" y="59702"/>
                </a:lnTo>
                <a:lnTo>
                  <a:pt x="11622" y="96070"/>
                </a:lnTo>
                <a:lnTo>
                  <a:pt x="45773" y="115817"/>
                </a:lnTo>
                <a:lnTo>
                  <a:pt x="61596" y="116415"/>
                </a:lnTo>
                <a:lnTo>
                  <a:pt x="73169" y="113488"/>
                </a:lnTo>
                <a:lnTo>
                  <a:pt x="86528" y="107078"/>
                </a:lnTo>
                <a:lnTo>
                  <a:pt x="91454" y="102477"/>
                </a:lnTo>
                <a:lnTo>
                  <a:pt x="43919" y="102477"/>
                </a:lnTo>
                <a:lnTo>
                  <a:pt x="33250" y="96805"/>
                </a:lnTo>
                <a:lnTo>
                  <a:pt x="21606" y="85405"/>
                </a:lnTo>
                <a:lnTo>
                  <a:pt x="17052" y="73749"/>
                </a:lnTo>
                <a:lnTo>
                  <a:pt x="15537" y="59702"/>
                </a:lnTo>
                <a:lnTo>
                  <a:pt x="15654" y="54678"/>
                </a:lnTo>
                <a:lnTo>
                  <a:pt x="41717" y="14015"/>
                </a:lnTo>
                <a:lnTo>
                  <a:pt x="54601" y="12001"/>
                </a:lnTo>
                <a:lnTo>
                  <a:pt x="89875" y="12001"/>
                </a:lnTo>
                <a:lnTo>
                  <a:pt x="81575" y="5766"/>
                </a:lnTo>
                <a:lnTo>
                  <a:pt x="72624" y="2068"/>
                </a:lnTo>
                <a:lnTo>
                  <a:pt x="60649" y="85"/>
                </a:lnTo>
                <a:lnTo>
                  <a:pt x="43587" y="0"/>
                </a:lnTo>
                <a:close/>
              </a:path>
              <a:path w="108585" h="116840">
                <a:moveTo>
                  <a:pt x="89875" y="12001"/>
                </a:moveTo>
                <a:lnTo>
                  <a:pt x="62115" y="12001"/>
                </a:lnTo>
                <a:lnTo>
                  <a:pt x="68887" y="13894"/>
                </a:lnTo>
                <a:lnTo>
                  <a:pt x="77026" y="19155"/>
                </a:lnTo>
                <a:lnTo>
                  <a:pt x="84129" y="26920"/>
                </a:lnTo>
                <a:lnTo>
                  <a:pt x="91215" y="41520"/>
                </a:lnTo>
                <a:lnTo>
                  <a:pt x="92479" y="53055"/>
                </a:lnTo>
                <a:lnTo>
                  <a:pt x="92158" y="71289"/>
                </a:lnTo>
                <a:lnTo>
                  <a:pt x="60981" y="102317"/>
                </a:lnTo>
                <a:lnTo>
                  <a:pt x="43919" y="102477"/>
                </a:lnTo>
                <a:lnTo>
                  <a:pt x="91454" y="102477"/>
                </a:lnTo>
                <a:lnTo>
                  <a:pt x="108042" y="65215"/>
                </a:lnTo>
                <a:lnTo>
                  <a:pt x="108295" y="48475"/>
                </a:lnTo>
                <a:lnTo>
                  <a:pt x="105549" y="36535"/>
                </a:lnTo>
                <a:lnTo>
                  <a:pt x="100049" y="23540"/>
                </a:lnTo>
                <a:lnTo>
                  <a:pt x="92319" y="13837"/>
                </a:lnTo>
                <a:lnTo>
                  <a:pt x="89875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025097" y="720280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6" y="61747"/>
                </a:lnTo>
                <a:lnTo>
                  <a:pt x="6070" y="73403"/>
                </a:lnTo>
                <a:lnTo>
                  <a:pt x="17714" y="84803"/>
                </a:lnTo>
                <a:lnTo>
                  <a:pt x="28383" y="90475"/>
                </a:lnTo>
                <a:lnTo>
                  <a:pt x="45445" y="90316"/>
                </a:lnTo>
                <a:lnTo>
                  <a:pt x="76622" y="59287"/>
                </a:lnTo>
                <a:lnTo>
                  <a:pt x="76943" y="41053"/>
                </a:lnTo>
                <a:lnTo>
                  <a:pt x="75680" y="29519"/>
                </a:lnTo>
                <a:lnTo>
                  <a:pt x="68594" y="14918"/>
                </a:lnTo>
                <a:lnTo>
                  <a:pt x="61490" y="7153"/>
                </a:lnTo>
                <a:lnTo>
                  <a:pt x="53352" y="1892"/>
                </a:lnTo>
                <a:lnTo>
                  <a:pt x="46579" y="0"/>
                </a:lnTo>
                <a:lnTo>
                  <a:pt x="39066" y="0"/>
                </a:lnTo>
                <a:lnTo>
                  <a:pt x="2061" y="29278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60922" y="724874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692795" y="7216873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53330" y="401669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86" y="179998"/>
                </a:lnTo>
                <a:lnTo>
                  <a:pt x="179986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76894" y="4095887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40901" y="40004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554907" y="1859031"/>
          <a:ext cx="3933825" cy="1767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564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5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049">
                <a:tc gridSpan="2">
                  <a:txBody>
                    <a:bodyPr/>
                    <a:lstStyle/>
                    <a:p>
                      <a:pPr marR="2413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26790" indent="-2397125">
                        <a:lnSpc>
                          <a:spcPts val="780"/>
                        </a:lnSpc>
                        <a:tabLst>
                          <a:tab pos="3410585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31445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56792">
                <a:tc>
                  <a:txBody>
                    <a:bodyPr/>
                    <a:lstStyle/>
                    <a:p>
                      <a:pPr marL="87630" marR="67310" algn="just">
                        <a:lnSpc>
                          <a:spcPct val="100000"/>
                        </a:lnSpc>
                      </a:pP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Intensida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Modulad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(IMRT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Extern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convenciona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(EBRT)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64135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acuerd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recibieron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toxicidad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crónica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0.84)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estadísticament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toxicidad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agud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gastrointestinal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(RR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1.91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(RR0.17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algn="just">
                        <a:lnSpc>
                          <a:spcPts val="72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1.27)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toxicidad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agud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genitourinari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(DR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0.13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87630" marR="64135" algn="just">
                        <a:lnSpc>
                          <a:spcPts val="800"/>
                        </a:lnSpc>
                        <a:spcBef>
                          <a:spcPts val="80"/>
                        </a:spcBef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0.291)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toxicidad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hematológic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72.7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EB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54.5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p=0.174)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toxicidad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hematológic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13.6%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EB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18.2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p=0.50)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85.7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76%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sobrevida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79.4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IC95%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1.14).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8" name="object 68"/>
          <p:cNvGraphicFramePr>
            <a:graphicFrameLocks noGrp="1"/>
          </p:cNvGraphicFramePr>
          <p:nvPr/>
        </p:nvGraphicFramePr>
        <p:xfrm>
          <a:off x="561966" y="5936684"/>
          <a:ext cx="3938904" cy="14674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78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21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17040">
                <a:tc>
                  <a:txBody>
                    <a:bodyPr/>
                    <a:lstStyle/>
                    <a:p>
                      <a:pPr marL="396875" marR="40640" indent="-36131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15.2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59690" algn="just">
                        <a:lnSpc>
                          <a:spcPts val="800"/>
                        </a:lnSpc>
                      </a:pP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convencional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(EB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T)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conformacional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avanzado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(IIIB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adelante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necesario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pre-sacro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región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1244">
                <a:tc>
                  <a:txBody>
                    <a:bodyPr/>
                    <a:lstStyle/>
                    <a:p>
                      <a:pPr marL="34925" marR="42545" indent="920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2456">
                <a:tc>
                  <a:txBody>
                    <a:bodyPr/>
                    <a:lstStyle/>
                    <a:p>
                      <a:pPr marL="222885" marR="102235" indent="-11874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231F20"/>
                      </a:solidFill>
                      <a:prstDash val="solid"/>
                    </a:lnR>
                    <a:solidFill>
                      <a:srgbClr val="7EA157"/>
                    </a:solidFil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6810"/>
            <a:ext cx="3985895" cy="6307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Detalle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seguirse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indicacio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puntuale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protocolo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junta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multidisciplinarias.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Necesidade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ensayo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conformacional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intensi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modulada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desenlaces de eficacia y seguridad.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calcular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razón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costo-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3D-C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enfrentarl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umbra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disposició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50">
              <a:latin typeface="Times New Roman"/>
              <a:cs typeface="Times New Roman"/>
            </a:endParaRPr>
          </a:p>
          <a:p>
            <a:pPr marR="2366010" algn="ctr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Eife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Levenbac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Wharto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Oswal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cours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complications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1995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Luja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Rotmensc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Intensity-modulate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women 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malig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nancies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2002;52(5):1330e1337.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MF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concur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intensity-modulate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comparison 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conventiona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2007;67(5):1438e1444.</a:t>
            </a:r>
            <a:endParaRPr sz="700">
              <a:latin typeface="Arial"/>
              <a:cs typeface="Arial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Siege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Dehdasht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definitiv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intensity-modulate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fluo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rodeoxyglucose-positro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emissio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tomograph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simulatio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locally 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2010;77(4):1085e1091.</a:t>
            </a:r>
            <a:endParaRPr sz="700">
              <a:latin typeface="Arial"/>
              <a:cs typeface="Arial"/>
            </a:endParaRPr>
          </a:p>
          <a:p>
            <a:pPr marL="241300" indent="-228600" algn="just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Hasselle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carcninom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cérvix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Phys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143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144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(IMRT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+/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chemotherapy 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endometria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carninoma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Oncology Group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RTO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0418.</a:t>
            </a:r>
            <a:endParaRPr sz="700">
              <a:latin typeface="Arial"/>
              <a:cs typeface="Arial"/>
            </a:endParaRPr>
          </a:p>
          <a:p>
            <a:pPr marL="241300" indent="-228600" algn="just">
              <a:lnSpc>
                <a:spcPts val="819"/>
              </a:lnSpc>
              <a:spcBef>
                <a:spcPts val="505"/>
              </a:spcBef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Klopp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Hematologi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toxicit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0418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postoperativ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Phys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2013.</a:t>
            </a:r>
            <a:endParaRPr sz="700">
              <a:latin typeface="Arial"/>
              <a:cs typeface="Arial"/>
            </a:endParaRPr>
          </a:p>
          <a:p>
            <a:pPr marL="241300" indent="-228600" algn="just">
              <a:lnSpc>
                <a:spcPts val="819"/>
              </a:lnSpc>
              <a:spcBef>
                <a:spcPts val="525"/>
              </a:spcBef>
              <a:buClr>
                <a:srgbClr val="231F20"/>
              </a:buClr>
              <a:buFont typeface="Arial"/>
              <a:buAutoNum type="arabicPeriod" startAt="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Wright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Uptak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Gynecologic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(2013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48.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85"/>
              </a:spcBef>
              <a:buClr>
                <a:srgbClr val="231F20"/>
              </a:buClr>
              <a:buFont typeface="Arial"/>
              <a:buAutoNum type="arabicPeriod" startAt="9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RTO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TIM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Trial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conforma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IMR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post-o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cervical/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endometria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ca.</a:t>
            </a:r>
            <a:endParaRPr sz="700">
              <a:latin typeface="Arial"/>
              <a:cs typeface="Arial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INTERTEC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Trial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concurrent cisplati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I-IV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Thawani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Mutyala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Phaeton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Yaparpalvi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Vainshtein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Comparison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concomitan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chemoradiotherap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intensity-modulate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conventiona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2009;112(2):S42.</a:t>
            </a:r>
            <a:endParaRPr sz="700">
              <a:latin typeface="Arial"/>
              <a:cs typeface="Arial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565"/>
              </a:spcBef>
              <a:buClr>
                <a:srgbClr val="231F20"/>
              </a:buClr>
              <a:buFont typeface="Arial"/>
              <a:buAutoNum type="arabicPeriod" startAt="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Gandh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Sharm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Julk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Subraman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Sharm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clinical 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toxicit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conventiona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 locall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advance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Phys. 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1;87(3):542–8.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52425" y="29249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6001" y="30041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0008" y="29087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888718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66050" y="1052984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8" y="0"/>
                </a:moveTo>
                <a:lnTo>
                  <a:pt x="49044" y="9939"/>
                </a:lnTo>
                <a:lnTo>
                  <a:pt x="17666" y="36478"/>
                </a:lnTo>
                <a:lnTo>
                  <a:pt x="1290" y="74689"/>
                </a:lnTo>
                <a:lnTo>
                  <a:pt x="0" y="89169"/>
                </a:lnTo>
                <a:lnTo>
                  <a:pt x="1161" y="103891"/>
                </a:lnTo>
                <a:lnTo>
                  <a:pt x="17142" y="142657"/>
                </a:lnTo>
                <a:lnTo>
                  <a:pt x="48054" y="169610"/>
                </a:lnTo>
                <a:lnTo>
                  <a:pt x="88996" y="179976"/>
                </a:lnTo>
                <a:lnTo>
                  <a:pt x="89994" y="179982"/>
                </a:lnTo>
                <a:lnTo>
                  <a:pt x="104561" y="178809"/>
                </a:lnTo>
                <a:lnTo>
                  <a:pt x="143050" y="162692"/>
                </a:lnTo>
                <a:lnTo>
                  <a:pt x="169856" y="131540"/>
                </a:lnTo>
                <a:lnTo>
                  <a:pt x="180007" y="90319"/>
                </a:lnTo>
                <a:lnTo>
                  <a:pt x="178839" y="75691"/>
                </a:lnTo>
                <a:lnTo>
                  <a:pt x="162772" y="37096"/>
                </a:lnTo>
                <a:lnTo>
                  <a:pt x="131710" y="10235"/>
                </a:lnTo>
                <a:lnTo>
                  <a:pt x="90598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6050" y="1052984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8" y="0"/>
                </a:moveTo>
                <a:lnTo>
                  <a:pt x="49044" y="9939"/>
                </a:lnTo>
                <a:lnTo>
                  <a:pt x="17666" y="36478"/>
                </a:lnTo>
                <a:lnTo>
                  <a:pt x="1290" y="74689"/>
                </a:lnTo>
                <a:lnTo>
                  <a:pt x="0" y="89169"/>
                </a:lnTo>
                <a:lnTo>
                  <a:pt x="1161" y="103891"/>
                </a:lnTo>
                <a:lnTo>
                  <a:pt x="17142" y="142657"/>
                </a:lnTo>
                <a:lnTo>
                  <a:pt x="48054" y="169610"/>
                </a:lnTo>
                <a:lnTo>
                  <a:pt x="88996" y="179976"/>
                </a:lnTo>
                <a:lnTo>
                  <a:pt x="89994" y="179982"/>
                </a:lnTo>
                <a:lnTo>
                  <a:pt x="104561" y="178809"/>
                </a:lnTo>
                <a:lnTo>
                  <a:pt x="143050" y="162692"/>
                </a:lnTo>
                <a:lnTo>
                  <a:pt x="169856" y="131540"/>
                </a:lnTo>
                <a:lnTo>
                  <a:pt x="180007" y="90319"/>
                </a:lnTo>
                <a:lnTo>
                  <a:pt x="178839" y="75691"/>
                </a:lnTo>
                <a:lnTo>
                  <a:pt x="162772" y="37096"/>
                </a:lnTo>
                <a:lnTo>
                  <a:pt x="131710" y="10235"/>
                </a:lnTo>
                <a:lnTo>
                  <a:pt x="90598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67980" y="1055222"/>
            <a:ext cx="392430" cy="171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200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500" b="1" spc="-540" baseline="2777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6</a:t>
            </a:r>
            <a:r>
              <a:rPr sz="10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000" b="1" spc="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500" baseline="8333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endParaRPr sz="1500" baseline="8333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24863" y="1055222"/>
            <a:ext cx="34880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mujeres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carcinoma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infiltrante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cuello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uterino  </a:t>
            </a:r>
            <a:r>
              <a:rPr sz="1000" spc="-12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que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79304" y="1207622"/>
            <a:ext cx="3733800" cy="457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requieren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radioterapia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ganglio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para-aórticos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¿cuál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1000" spc="-114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técnica </a:t>
            </a:r>
            <a:r>
              <a:rPr sz="1000" spc="5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de </a:t>
            </a:r>
            <a:r>
              <a:rPr sz="1000" spc="5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radioterapia </a:t>
            </a:r>
            <a:r>
              <a:rPr sz="1000" spc="5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externa </a:t>
            </a:r>
            <a:r>
              <a:rPr sz="1000" spc="5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más </a:t>
            </a:r>
            <a:r>
              <a:rPr sz="1000" spc="5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indicada </a:t>
            </a:r>
            <a:r>
              <a:rPr sz="1000" spc="5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(IM</a:t>
            </a:r>
            <a:r>
              <a:rPr sz="1000" spc="-20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spc="-114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, </a:t>
            </a:r>
            <a:r>
              <a:rPr sz="1000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3DC</a:t>
            </a:r>
            <a:r>
              <a:rPr sz="1000" spc="-20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spc="-114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, EB</a:t>
            </a:r>
            <a:r>
              <a:rPr sz="1000" spc="-20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spc="-1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spc="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5D9732"/>
                </a:solidFill>
                <a:latin typeface="Arial"/>
                <a:cs typeface="Arial"/>
              </a:rPr>
              <a:t>convencional)?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51091" y="305211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27" y="21540"/>
                </a:lnTo>
                <a:lnTo>
                  <a:pt x="0" y="59460"/>
                </a:lnTo>
                <a:lnTo>
                  <a:pt x="0" y="59703"/>
                </a:lnTo>
                <a:lnTo>
                  <a:pt x="11623" y="96065"/>
                </a:lnTo>
                <a:lnTo>
                  <a:pt x="45758" y="115810"/>
                </a:lnTo>
                <a:lnTo>
                  <a:pt x="61591" y="116399"/>
                </a:lnTo>
                <a:lnTo>
                  <a:pt x="73163" y="113478"/>
                </a:lnTo>
                <a:lnTo>
                  <a:pt x="86523" y="107076"/>
                </a:lnTo>
                <a:lnTo>
                  <a:pt x="91449" y="102478"/>
                </a:lnTo>
                <a:lnTo>
                  <a:pt x="43911" y="102478"/>
                </a:lnTo>
                <a:lnTo>
                  <a:pt x="33237" y="96814"/>
                </a:lnTo>
                <a:lnTo>
                  <a:pt x="21602" y="85413"/>
                </a:lnTo>
                <a:lnTo>
                  <a:pt x="17034" y="73756"/>
                </a:lnTo>
                <a:lnTo>
                  <a:pt x="15514" y="59703"/>
                </a:lnTo>
                <a:lnTo>
                  <a:pt x="15633" y="54685"/>
                </a:lnTo>
                <a:lnTo>
                  <a:pt x="41712" y="14019"/>
                </a:lnTo>
                <a:lnTo>
                  <a:pt x="54589" y="12002"/>
                </a:lnTo>
                <a:lnTo>
                  <a:pt x="89876" y="12002"/>
                </a:lnTo>
                <a:lnTo>
                  <a:pt x="81561" y="5761"/>
                </a:lnTo>
                <a:lnTo>
                  <a:pt x="72618" y="2072"/>
                </a:lnTo>
                <a:lnTo>
                  <a:pt x="60647" y="86"/>
                </a:lnTo>
                <a:lnTo>
                  <a:pt x="43577" y="0"/>
                </a:lnTo>
                <a:close/>
              </a:path>
              <a:path w="108585" h="116839">
                <a:moveTo>
                  <a:pt x="89876" y="12002"/>
                </a:moveTo>
                <a:lnTo>
                  <a:pt x="62118" y="12002"/>
                </a:lnTo>
                <a:lnTo>
                  <a:pt x="68884" y="13892"/>
                </a:lnTo>
                <a:lnTo>
                  <a:pt x="77034" y="19155"/>
                </a:lnTo>
                <a:lnTo>
                  <a:pt x="84136" y="26924"/>
                </a:lnTo>
                <a:lnTo>
                  <a:pt x="91219" y="41525"/>
                </a:lnTo>
                <a:lnTo>
                  <a:pt x="92483" y="53057"/>
                </a:lnTo>
                <a:lnTo>
                  <a:pt x="92159" y="71297"/>
                </a:lnTo>
                <a:lnTo>
                  <a:pt x="60987" y="102313"/>
                </a:lnTo>
                <a:lnTo>
                  <a:pt x="43911" y="102478"/>
                </a:lnTo>
                <a:lnTo>
                  <a:pt x="91449" y="102478"/>
                </a:lnTo>
                <a:lnTo>
                  <a:pt x="108039" y="65205"/>
                </a:lnTo>
                <a:lnTo>
                  <a:pt x="108293" y="48462"/>
                </a:lnTo>
                <a:lnTo>
                  <a:pt x="105544" y="36529"/>
                </a:lnTo>
                <a:lnTo>
                  <a:pt x="100038" y="23526"/>
                </a:lnTo>
                <a:lnTo>
                  <a:pt x="92306" y="13826"/>
                </a:lnTo>
                <a:lnTo>
                  <a:pt x="89876" y="1200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66606" y="306411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20" y="61753"/>
                </a:lnTo>
                <a:lnTo>
                  <a:pt x="6088" y="73410"/>
                </a:lnTo>
                <a:lnTo>
                  <a:pt x="17723" y="84811"/>
                </a:lnTo>
                <a:lnTo>
                  <a:pt x="28397" y="90475"/>
                </a:lnTo>
                <a:lnTo>
                  <a:pt x="45473" y="90310"/>
                </a:lnTo>
                <a:lnTo>
                  <a:pt x="76645" y="59294"/>
                </a:lnTo>
                <a:lnTo>
                  <a:pt x="76969" y="41055"/>
                </a:lnTo>
                <a:lnTo>
                  <a:pt x="75705" y="29523"/>
                </a:lnTo>
                <a:lnTo>
                  <a:pt x="68622" y="14921"/>
                </a:lnTo>
                <a:lnTo>
                  <a:pt x="61520" y="7152"/>
                </a:lnTo>
                <a:lnTo>
                  <a:pt x="53370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4" y="2928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74840" y="305210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5" y="21536"/>
                </a:lnTo>
                <a:lnTo>
                  <a:pt x="0" y="59462"/>
                </a:lnTo>
                <a:lnTo>
                  <a:pt x="1" y="59706"/>
                </a:lnTo>
                <a:lnTo>
                  <a:pt x="11597" y="96061"/>
                </a:lnTo>
                <a:lnTo>
                  <a:pt x="45741" y="115812"/>
                </a:lnTo>
                <a:lnTo>
                  <a:pt x="61564" y="116404"/>
                </a:lnTo>
                <a:lnTo>
                  <a:pt x="73142" y="113483"/>
                </a:lnTo>
                <a:lnTo>
                  <a:pt x="86499" y="107076"/>
                </a:lnTo>
                <a:lnTo>
                  <a:pt x="91427" y="102484"/>
                </a:lnTo>
                <a:lnTo>
                  <a:pt x="43914" y="102484"/>
                </a:lnTo>
                <a:lnTo>
                  <a:pt x="33240" y="96823"/>
                </a:lnTo>
                <a:lnTo>
                  <a:pt x="21593" y="85422"/>
                </a:lnTo>
                <a:lnTo>
                  <a:pt x="17034" y="73762"/>
                </a:lnTo>
                <a:lnTo>
                  <a:pt x="15514" y="59706"/>
                </a:lnTo>
                <a:lnTo>
                  <a:pt x="15633" y="54688"/>
                </a:lnTo>
                <a:lnTo>
                  <a:pt x="41699" y="14022"/>
                </a:lnTo>
                <a:lnTo>
                  <a:pt x="54589" y="12005"/>
                </a:lnTo>
                <a:lnTo>
                  <a:pt x="89863" y="12005"/>
                </a:lnTo>
                <a:lnTo>
                  <a:pt x="81561" y="5763"/>
                </a:lnTo>
                <a:lnTo>
                  <a:pt x="72610" y="2074"/>
                </a:lnTo>
                <a:lnTo>
                  <a:pt x="60634" y="88"/>
                </a:lnTo>
                <a:lnTo>
                  <a:pt x="43577" y="0"/>
                </a:lnTo>
                <a:close/>
              </a:path>
              <a:path w="108585" h="116839">
                <a:moveTo>
                  <a:pt x="89863" y="12005"/>
                </a:moveTo>
                <a:lnTo>
                  <a:pt x="62118" y="12005"/>
                </a:lnTo>
                <a:lnTo>
                  <a:pt x="68854" y="13895"/>
                </a:lnTo>
                <a:lnTo>
                  <a:pt x="77017" y="19160"/>
                </a:lnTo>
                <a:lnTo>
                  <a:pt x="84131" y="26929"/>
                </a:lnTo>
                <a:lnTo>
                  <a:pt x="91197" y="41529"/>
                </a:lnTo>
                <a:lnTo>
                  <a:pt x="92475" y="53061"/>
                </a:lnTo>
                <a:lnTo>
                  <a:pt x="92160" y="71298"/>
                </a:lnTo>
                <a:lnTo>
                  <a:pt x="60989" y="102317"/>
                </a:lnTo>
                <a:lnTo>
                  <a:pt x="43914" y="102484"/>
                </a:lnTo>
                <a:lnTo>
                  <a:pt x="91427" y="102484"/>
                </a:lnTo>
                <a:lnTo>
                  <a:pt x="108017" y="65219"/>
                </a:lnTo>
                <a:lnTo>
                  <a:pt x="108270" y="48478"/>
                </a:lnTo>
                <a:lnTo>
                  <a:pt x="105534" y="36542"/>
                </a:lnTo>
                <a:lnTo>
                  <a:pt x="100027" y="23544"/>
                </a:lnTo>
                <a:lnTo>
                  <a:pt x="92297" y="13835"/>
                </a:lnTo>
                <a:lnTo>
                  <a:pt x="89863" y="1200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90354" y="306411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25" y="84818"/>
                </a:lnTo>
                <a:lnTo>
                  <a:pt x="28399" y="90479"/>
                </a:lnTo>
                <a:lnTo>
                  <a:pt x="45475" y="90312"/>
                </a:lnTo>
                <a:lnTo>
                  <a:pt x="76645" y="59292"/>
                </a:lnTo>
                <a:lnTo>
                  <a:pt x="76961" y="41055"/>
                </a:lnTo>
                <a:lnTo>
                  <a:pt x="75683" y="29524"/>
                </a:lnTo>
                <a:lnTo>
                  <a:pt x="68617" y="14923"/>
                </a:lnTo>
                <a:lnTo>
                  <a:pt x="61502" y="7155"/>
                </a:lnTo>
                <a:lnTo>
                  <a:pt x="53339" y="1889"/>
                </a:lnTo>
                <a:lnTo>
                  <a:pt x="46603" y="0"/>
                </a:lnTo>
                <a:lnTo>
                  <a:pt x="39075" y="0"/>
                </a:lnTo>
                <a:lnTo>
                  <a:pt x="2064" y="2928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198558" y="305211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7" y="21540"/>
                </a:lnTo>
                <a:lnTo>
                  <a:pt x="0" y="59460"/>
                </a:lnTo>
                <a:lnTo>
                  <a:pt x="0" y="59707"/>
                </a:lnTo>
                <a:lnTo>
                  <a:pt x="11630" y="96073"/>
                </a:lnTo>
                <a:lnTo>
                  <a:pt x="45783" y="115810"/>
                </a:lnTo>
                <a:lnTo>
                  <a:pt x="61597" y="116399"/>
                </a:lnTo>
                <a:lnTo>
                  <a:pt x="73179" y="113478"/>
                </a:lnTo>
                <a:lnTo>
                  <a:pt x="86526" y="107075"/>
                </a:lnTo>
                <a:lnTo>
                  <a:pt x="91454" y="102482"/>
                </a:lnTo>
                <a:lnTo>
                  <a:pt x="43931" y="102482"/>
                </a:lnTo>
                <a:lnTo>
                  <a:pt x="33263" y="96820"/>
                </a:lnTo>
                <a:lnTo>
                  <a:pt x="21624" y="85419"/>
                </a:lnTo>
                <a:lnTo>
                  <a:pt x="17064" y="73759"/>
                </a:lnTo>
                <a:lnTo>
                  <a:pt x="15545" y="59707"/>
                </a:lnTo>
                <a:lnTo>
                  <a:pt x="15663" y="54696"/>
                </a:lnTo>
                <a:lnTo>
                  <a:pt x="41712" y="14019"/>
                </a:lnTo>
                <a:lnTo>
                  <a:pt x="54589" y="12002"/>
                </a:lnTo>
                <a:lnTo>
                  <a:pt x="89893" y="12002"/>
                </a:lnTo>
                <a:lnTo>
                  <a:pt x="81576" y="5752"/>
                </a:lnTo>
                <a:lnTo>
                  <a:pt x="72626" y="2068"/>
                </a:lnTo>
                <a:lnTo>
                  <a:pt x="60647" y="85"/>
                </a:lnTo>
                <a:lnTo>
                  <a:pt x="43581" y="0"/>
                </a:lnTo>
                <a:close/>
              </a:path>
              <a:path w="108585" h="116839">
                <a:moveTo>
                  <a:pt x="89893" y="12002"/>
                </a:moveTo>
                <a:lnTo>
                  <a:pt x="62118" y="12002"/>
                </a:lnTo>
                <a:lnTo>
                  <a:pt x="68884" y="13892"/>
                </a:lnTo>
                <a:lnTo>
                  <a:pt x="77034" y="19155"/>
                </a:lnTo>
                <a:lnTo>
                  <a:pt x="84136" y="26923"/>
                </a:lnTo>
                <a:lnTo>
                  <a:pt x="91219" y="41525"/>
                </a:lnTo>
                <a:lnTo>
                  <a:pt x="92483" y="53056"/>
                </a:lnTo>
                <a:lnTo>
                  <a:pt x="92160" y="71296"/>
                </a:lnTo>
                <a:lnTo>
                  <a:pt x="60991" y="102315"/>
                </a:lnTo>
                <a:lnTo>
                  <a:pt x="43931" y="102482"/>
                </a:lnTo>
                <a:lnTo>
                  <a:pt x="91454" y="102482"/>
                </a:lnTo>
                <a:lnTo>
                  <a:pt x="108045" y="65208"/>
                </a:lnTo>
                <a:lnTo>
                  <a:pt x="108294" y="48466"/>
                </a:lnTo>
                <a:lnTo>
                  <a:pt x="105547" y="36532"/>
                </a:lnTo>
                <a:lnTo>
                  <a:pt x="100050" y="23529"/>
                </a:lnTo>
                <a:lnTo>
                  <a:pt x="92319" y="13826"/>
                </a:lnTo>
                <a:lnTo>
                  <a:pt x="89893" y="1200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214103" y="306411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9" y="61756"/>
                </a:lnTo>
                <a:lnTo>
                  <a:pt x="6079" y="73416"/>
                </a:lnTo>
                <a:lnTo>
                  <a:pt x="17718" y="84818"/>
                </a:lnTo>
                <a:lnTo>
                  <a:pt x="28386" y="90479"/>
                </a:lnTo>
                <a:lnTo>
                  <a:pt x="45446" y="90312"/>
                </a:lnTo>
                <a:lnTo>
                  <a:pt x="76615" y="59293"/>
                </a:lnTo>
                <a:lnTo>
                  <a:pt x="76938" y="41054"/>
                </a:lnTo>
                <a:lnTo>
                  <a:pt x="75674" y="29522"/>
                </a:lnTo>
                <a:lnTo>
                  <a:pt x="68591" y="14920"/>
                </a:lnTo>
                <a:lnTo>
                  <a:pt x="61489" y="7152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61" y="2928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22307" y="305210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7" y="0"/>
                </a:moveTo>
                <a:lnTo>
                  <a:pt x="10015" y="21536"/>
                </a:lnTo>
                <a:lnTo>
                  <a:pt x="0" y="59462"/>
                </a:lnTo>
                <a:lnTo>
                  <a:pt x="0" y="59706"/>
                </a:lnTo>
                <a:lnTo>
                  <a:pt x="11611" y="96070"/>
                </a:lnTo>
                <a:lnTo>
                  <a:pt x="45772" y="115812"/>
                </a:lnTo>
                <a:lnTo>
                  <a:pt x="61591" y="116402"/>
                </a:lnTo>
                <a:lnTo>
                  <a:pt x="73163" y="113481"/>
                </a:lnTo>
                <a:lnTo>
                  <a:pt x="86522" y="107079"/>
                </a:lnTo>
                <a:lnTo>
                  <a:pt x="91442" y="102487"/>
                </a:lnTo>
                <a:lnTo>
                  <a:pt x="43920" y="102487"/>
                </a:lnTo>
                <a:lnTo>
                  <a:pt x="33245" y="96827"/>
                </a:lnTo>
                <a:lnTo>
                  <a:pt x="21602" y="85428"/>
                </a:lnTo>
                <a:lnTo>
                  <a:pt x="17056" y="73766"/>
                </a:lnTo>
                <a:lnTo>
                  <a:pt x="15544" y="59706"/>
                </a:lnTo>
                <a:lnTo>
                  <a:pt x="15662" y="54699"/>
                </a:lnTo>
                <a:lnTo>
                  <a:pt x="41712" y="14022"/>
                </a:lnTo>
                <a:lnTo>
                  <a:pt x="54589" y="12005"/>
                </a:lnTo>
                <a:lnTo>
                  <a:pt x="89891" y="12005"/>
                </a:lnTo>
                <a:lnTo>
                  <a:pt x="81569" y="5753"/>
                </a:lnTo>
                <a:lnTo>
                  <a:pt x="72603" y="2070"/>
                </a:lnTo>
                <a:lnTo>
                  <a:pt x="60624" y="87"/>
                </a:lnTo>
                <a:lnTo>
                  <a:pt x="43577" y="0"/>
                </a:lnTo>
                <a:close/>
              </a:path>
              <a:path w="108585" h="116839">
                <a:moveTo>
                  <a:pt x="89891" y="12005"/>
                </a:moveTo>
                <a:lnTo>
                  <a:pt x="62118" y="12005"/>
                </a:lnTo>
                <a:lnTo>
                  <a:pt x="68884" y="13895"/>
                </a:lnTo>
                <a:lnTo>
                  <a:pt x="77032" y="19156"/>
                </a:lnTo>
                <a:lnTo>
                  <a:pt x="84133" y="26924"/>
                </a:lnTo>
                <a:lnTo>
                  <a:pt x="91210" y="41528"/>
                </a:lnTo>
                <a:lnTo>
                  <a:pt x="92482" y="53059"/>
                </a:lnTo>
                <a:lnTo>
                  <a:pt x="92160" y="71295"/>
                </a:lnTo>
                <a:lnTo>
                  <a:pt x="60993" y="102317"/>
                </a:lnTo>
                <a:lnTo>
                  <a:pt x="43920" y="102487"/>
                </a:lnTo>
                <a:lnTo>
                  <a:pt x="91442" y="102487"/>
                </a:lnTo>
                <a:lnTo>
                  <a:pt x="108039" y="65208"/>
                </a:lnTo>
                <a:lnTo>
                  <a:pt x="108293" y="48466"/>
                </a:lnTo>
                <a:lnTo>
                  <a:pt x="105546" y="36532"/>
                </a:lnTo>
                <a:lnTo>
                  <a:pt x="100048" y="23528"/>
                </a:lnTo>
                <a:lnTo>
                  <a:pt x="92316" y="13827"/>
                </a:lnTo>
                <a:lnTo>
                  <a:pt x="89891" y="1200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37852" y="306411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70" h="90805">
                <a:moveTo>
                  <a:pt x="0" y="47701"/>
                </a:moveTo>
                <a:lnTo>
                  <a:pt x="1511" y="61760"/>
                </a:lnTo>
                <a:lnTo>
                  <a:pt x="6057" y="73422"/>
                </a:lnTo>
                <a:lnTo>
                  <a:pt x="17700" y="84822"/>
                </a:lnTo>
                <a:lnTo>
                  <a:pt x="28375" y="90481"/>
                </a:lnTo>
                <a:lnTo>
                  <a:pt x="45448" y="90312"/>
                </a:lnTo>
                <a:lnTo>
                  <a:pt x="76615" y="59289"/>
                </a:lnTo>
                <a:lnTo>
                  <a:pt x="76937" y="41053"/>
                </a:lnTo>
                <a:lnTo>
                  <a:pt x="75665" y="29522"/>
                </a:lnTo>
                <a:lnTo>
                  <a:pt x="68588" y="14919"/>
                </a:lnTo>
                <a:lnTo>
                  <a:pt x="61487" y="7150"/>
                </a:lnTo>
                <a:lnTo>
                  <a:pt x="53339" y="1889"/>
                </a:lnTo>
                <a:lnTo>
                  <a:pt x="46573" y="0"/>
                </a:lnTo>
                <a:lnTo>
                  <a:pt x="39044" y="0"/>
                </a:lnTo>
                <a:lnTo>
                  <a:pt x="2052" y="2928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73677" y="311004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73677" y="311004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05529" y="307816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764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05529" y="307816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64"/>
                </a:moveTo>
                <a:lnTo>
                  <a:pt x="0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901700" y="4325608"/>
            <a:ext cx="1377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0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2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35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000" b="1" spc="-5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0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000" b="1" spc="-6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0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000" b="1" spc="-7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5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000" b="1" spc="-11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18171" y="4946107"/>
            <a:ext cx="2806065" cy="736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intensida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modulada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(IM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T)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previ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ganglios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pélvico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para-aórticos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prefier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encuentr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8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(centros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habilitado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instalacione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certificadas)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exist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personal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capacitación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procedimiento.</a:t>
            </a:r>
            <a:endParaRPr sz="8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618171" y="5825344"/>
            <a:ext cx="59626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endParaRPr sz="8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575767" y="4909311"/>
            <a:ext cx="2906395" cy="1447165"/>
          </a:xfrm>
          <a:custGeom>
            <a:avLst/>
            <a:gdLst/>
            <a:ahLst/>
            <a:cxnLst/>
            <a:rect l="l" t="t" r="r" b="b"/>
            <a:pathLst>
              <a:path w="2906395" h="1447164">
                <a:moveTo>
                  <a:pt x="0" y="1447013"/>
                </a:moveTo>
                <a:lnTo>
                  <a:pt x="2906386" y="1447013"/>
                </a:lnTo>
                <a:lnTo>
                  <a:pt x="2906386" y="0"/>
                </a:lnTo>
                <a:lnTo>
                  <a:pt x="0" y="0"/>
                </a:lnTo>
                <a:lnTo>
                  <a:pt x="0" y="1447013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75660" y="5726355"/>
            <a:ext cx="2906395" cy="0"/>
          </a:xfrm>
          <a:custGeom>
            <a:avLst/>
            <a:gdLst/>
            <a:ahLst/>
            <a:cxnLst/>
            <a:rect l="l" t="t" r="r" b="b"/>
            <a:pathLst>
              <a:path w="2906395">
                <a:moveTo>
                  <a:pt x="2906362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575660" y="6046797"/>
            <a:ext cx="2906395" cy="0"/>
          </a:xfrm>
          <a:custGeom>
            <a:avLst/>
            <a:gdLst/>
            <a:ahLst/>
            <a:cxnLst/>
            <a:rect l="l" t="t" r="r" b="b"/>
            <a:pathLst>
              <a:path w="2906395">
                <a:moveTo>
                  <a:pt x="2906362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27452" y="613195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8" y="0"/>
                </a:moveTo>
                <a:lnTo>
                  <a:pt x="10032" y="21535"/>
                </a:lnTo>
                <a:lnTo>
                  <a:pt x="0" y="59457"/>
                </a:lnTo>
                <a:lnTo>
                  <a:pt x="0" y="59690"/>
                </a:lnTo>
                <a:lnTo>
                  <a:pt x="11625" y="96054"/>
                </a:lnTo>
                <a:lnTo>
                  <a:pt x="45776" y="115806"/>
                </a:lnTo>
                <a:lnTo>
                  <a:pt x="61597" y="116403"/>
                </a:lnTo>
                <a:lnTo>
                  <a:pt x="73174" y="113480"/>
                </a:lnTo>
                <a:lnTo>
                  <a:pt x="86529" y="107069"/>
                </a:lnTo>
                <a:lnTo>
                  <a:pt x="91452" y="102474"/>
                </a:lnTo>
                <a:lnTo>
                  <a:pt x="43924" y="102474"/>
                </a:lnTo>
                <a:lnTo>
                  <a:pt x="33256" y="96802"/>
                </a:lnTo>
                <a:lnTo>
                  <a:pt x="21612" y="85402"/>
                </a:lnTo>
                <a:lnTo>
                  <a:pt x="17055" y="73744"/>
                </a:lnTo>
                <a:lnTo>
                  <a:pt x="15539" y="59690"/>
                </a:lnTo>
                <a:lnTo>
                  <a:pt x="15657" y="54676"/>
                </a:lnTo>
                <a:lnTo>
                  <a:pt x="41718" y="14011"/>
                </a:lnTo>
                <a:lnTo>
                  <a:pt x="54601" y="11997"/>
                </a:lnTo>
                <a:lnTo>
                  <a:pt x="89886" y="11997"/>
                </a:lnTo>
                <a:lnTo>
                  <a:pt x="81581" y="5752"/>
                </a:lnTo>
                <a:lnTo>
                  <a:pt x="72632" y="2063"/>
                </a:lnTo>
                <a:lnTo>
                  <a:pt x="60653" y="84"/>
                </a:lnTo>
                <a:lnTo>
                  <a:pt x="43588" y="0"/>
                </a:lnTo>
                <a:close/>
              </a:path>
              <a:path w="108585" h="116839">
                <a:moveTo>
                  <a:pt x="89886" y="11997"/>
                </a:moveTo>
                <a:lnTo>
                  <a:pt x="62115" y="11997"/>
                </a:lnTo>
                <a:lnTo>
                  <a:pt x="68890" y="13889"/>
                </a:lnTo>
                <a:lnTo>
                  <a:pt x="77032" y="19148"/>
                </a:lnTo>
                <a:lnTo>
                  <a:pt x="84131" y="26913"/>
                </a:lnTo>
                <a:lnTo>
                  <a:pt x="91216" y="41515"/>
                </a:lnTo>
                <a:lnTo>
                  <a:pt x="92480" y="53050"/>
                </a:lnTo>
                <a:lnTo>
                  <a:pt x="92159" y="71282"/>
                </a:lnTo>
                <a:lnTo>
                  <a:pt x="60985" y="102314"/>
                </a:lnTo>
                <a:lnTo>
                  <a:pt x="43924" y="102474"/>
                </a:lnTo>
                <a:lnTo>
                  <a:pt x="91452" y="102474"/>
                </a:lnTo>
                <a:lnTo>
                  <a:pt x="108044" y="65206"/>
                </a:lnTo>
                <a:lnTo>
                  <a:pt x="108297" y="48463"/>
                </a:lnTo>
                <a:lnTo>
                  <a:pt x="105549" y="36525"/>
                </a:lnTo>
                <a:lnTo>
                  <a:pt x="100048" y="23530"/>
                </a:lnTo>
                <a:lnTo>
                  <a:pt x="92320" y="13827"/>
                </a:lnTo>
                <a:lnTo>
                  <a:pt x="89886" y="1199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642990" y="614395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17" y="84805"/>
                </a:lnTo>
                <a:lnTo>
                  <a:pt x="28385" y="90477"/>
                </a:lnTo>
                <a:lnTo>
                  <a:pt x="45447" y="90316"/>
                </a:lnTo>
                <a:lnTo>
                  <a:pt x="76621" y="59285"/>
                </a:lnTo>
                <a:lnTo>
                  <a:pt x="76942" y="41053"/>
                </a:lnTo>
                <a:lnTo>
                  <a:pt x="75678" y="29518"/>
                </a:lnTo>
                <a:lnTo>
                  <a:pt x="68592" y="14916"/>
                </a:lnTo>
                <a:lnTo>
                  <a:pt x="61493" y="7151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51194" y="613195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692"/>
                </a:lnTo>
                <a:lnTo>
                  <a:pt x="11621" y="96057"/>
                </a:lnTo>
                <a:lnTo>
                  <a:pt x="45772" y="115808"/>
                </a:lnTo>
                <a:lnTo>
                  <a:pt x="61595" y="116404"/>
                </a:lnTo>
                <a:lnTo>
                  <a:pt x="73168" y="113481"/>
                </a:lnTo>
                <a:lnTo>
                  <a:pt x="86528" y="107070"/>
                </a:lnTo>
                <a:lnTo>
                  <a:pt x="91450" y="102475"/>
                </a:lnTo>
                <a:lnTo>
                  <a:pt x="43922" y="102475"/>
                </a:lnTo>
                <a:lnTo>
                  <a:pt x="33250" y="96803"/>
                </a:lnTo>
                <a:lnTo>
                  <a:pt x="21612" y="85403"/>
                </a:lnTo>
                <a:lnTo>
                  <a:pt x="17055" y="73745"/>
                </a:lnTo>
                <a:lnTo>
                  <a:pt x="15539" y="59692"/>
                </a:lnTo>
                <a:lnTo>
                  <a:pt x="15657" y="54678"/>
                </a:lnTo>
                <a:lnTo>
                  <a:pt x="41718" y="14012"/>
                </a:lnTo>
                <a:lnTo>
                  <a:pt x="54601" y="11998"/>
                </a:lnTo>
                <a:lnTo>
                  <a:pt x="89884" y="11998"/>
                </a:lnTo>
                <a:lnTo>
                  <a:pt x="81578" y="5753"/>
                </a:lnTo>
                <a:lnTo>
                  <a:pt x="72624" y="2064"/>
                </a:lnTo>
                <a:lnTo>
                  <a:pt x="60649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4" y="11998"/>
                </a:moveTo>
                <a:lnTo>
                  <a:pt x="62115" y="11998"/>
                </a:lnTo>
                <a:lnTo>
                  <a:pt x="68890" y="13891"/>
                </a:lnTo>
                <a:lnTo>
                  <a:pt x="77027" y="19152"/>
                </a:lnTo>
                <a:lnTo>
                  <a:pt x="84131" y="26917"/>
                </a:lnTo>
                <a:lnTo>
                  <a:pt x="91215" y="41517"/>
                </a:lnTo>
                <a:lnTo>
                  <a:pt x="92480" y="53052"/>
                </a:lnTo>
                <a:lnTo>
                  <a:pt x="92159" y="71284"/>
                </a:lnTo>
                <a:lnTo>
                  <a:pt x="60984" y="102315"/>
                </a:lnTo>
                <a:lnTo>
                  <a:pt x="43922" y="102475"/>
                </a:lnTo>
                <a:lnTo>
                  <a:pt x="91450" y="102475"/>
                </a:lnTo>
                <a:lnTo>
                  <a:pt x="108044" y="65206"/>
                </a:lnTo>
                <a:lnTo>
                  <a:pt x="108297" y="48463"/>
                </a:lnTo>
                <a:lnTo>
                  <a:pt x="105549" y="36525"/>
                </a:lnTo>
                <a:lnTo>
                  <a:pt x="100047" y="23530"/>
                </a:lnTo>
                <a:lnTo>
                  <a:pt x="92318" y="13828"/>
                </a:lnTo>
                <a:lnTo>
                  <a:pt x="89884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66733" y="614395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11" y="84805"/>
                </a:lnTo>
                <a:lnTo>
                  <a:pt x="28383" y="90477"/>
                </a:lnTo>
                <a:lnTo>
                  <a:pt x="45445" y="90316"/>
                </a:lnTo>
                <a:lnTo>
                  <a:pt x="76620" y="59285"/>
                </a:lnTo>
                <a:lnTo>
                  <a:pt x="76941" y="41053"/>
                </a:lnTo>
                <a:lnTo>
                  <a:pt x="75676" y="29518"/>
                </a:lnTo>
                <a:lnTo>
                  <a:pt x="68593" y="14918"/>
                </a:lnTo>
                <a:lnTo>
                  <a:pt x="61488" y="7153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74937" y="613195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4" y="0"/>
                </a:moveTo>
                <a:lnTo>
                  <a:pt x="10026" y="21535"/>
                </a:lnTo>
                <a:lnTo>
                  <a:pt x="0" y="59458"/>
                </a:lnTo>
                <a:lnTo>
                  <a:pt x="0" y="59691"/>
                </a:lnTo>
                <a:lnTo>
                  <a:pt x="11620" y="96056"/>
                </a:lnTo>
                <a:lnTo>
                  <a:pt x="45764" y="115808"/>
                </a:lnTo>
                <a:lnTo>
                  <a:pt x="61593" y="116404"/>
                </a:lnTo>
                <a:lnTo>
                  <a:pt x="73166" y="113481"/>
                </a:lnTo>
                <a:lnTo>
                  <a:pt x="86525" y="107070"/>
                </a:lnTo>
                <a:lnTo>
                  <a:pt x="91445" y="102475"/>
                </a:lnTo>
                <a:lnTo>
                  <a:pt x="43916" y="102475"/>
                </a:lnTo>
                <a:lnTo>
                  <a:pt x="33245" y="96803"/>
                </a:lnTo>
                <a:lnTo>
                  <a:pt x="21602" y="85403"/>
                </a:lnTo>
                <a:lnTo>
                  <a:pt x="17043" y="73745"/>
                </a:lnTo>
                <a:lnTo>
                  <a:pt x="15524" y="59691"/>
                </a:lnTo>
                <a:lnTo>
                  <a:pt x="15642" y="54683"/>
                </a:lnTo>
                <a:lnTo>
                  <a:pt x="41707" y="14014"/>
                </a:lnTo>
                <a:lnTo>
                  <a:pt x="54589" y="11998"/>
                </a:lnTo>
                <a:lnTo>
                  <a:pt x="89877" y="11998"/>
                </a:lnTo>
                <a:lnTo>
                  <a:pt x="81573" y="5756"/>
                </a:lnTo>
                <a:lnTo>
                  <a:pt x="72623" y="2066"/>
                </a:lnTo>
                <a:lnTo>
                  <a:pt x="60646" y="85"/>
                </a:lnTo>
                <a:lnTo>
                  <a:pt x="43584" y="0"/>
                </a:lnTo>
                <a:close/>
              </a:path>
              <a:path w="108585" h="116839">
                <a:moveTo>
                  <a:pt x="89877" y="11998"/>
                </a:moveTo>
                <a:lnTo>
                  <a:pt x="62115" y="11998"/>
                </a:lnTo>
                <a:lnTo>
                  <a:pt x="68875" y="13891"/>
                </a:lnTo>
                <a:lnTo>
                  <a:pt x="77025" y="19151"/>
                </a:lnTo>
                <a:lnTo>
                  <a:pt x="84128" y="26916"/>
                </a:lnTo>
                <a:lnTo>
                  <a:pt x="91212" y="41517"/>
                </a:lnTo>
                <a:lnTo>
                  <a:pt x="92479" y="53052"/>
                </a:lnTo>
                <a:lnTo>
                  <a:pt x="92158" y="71282"/>
                </a:lnTo>
                <a:lnTo>
                  <a:pt x="60983" y="102315"/>
                </a:lnTo>
                <a:lnTo>
                  <a:pt x="43916" y="102475"/>
                </a:lnTo>
                <a:lnTo>
                  <a:pt x="91445" y="102475"/>
                </a:lnTo>
                <a:lnTo>
                  <a:pt x="108040" y="65205"/>
                </a:lnTo>
                <a:lnTo>
                  <a:pt x="108294" y="48462"/>
                </a:lnTo>
                <a:lnTo>
                  <a:pt x="105546" y="36525"/>
                </a:lnTo>
                <a:lnTo>
                  <a:pt x="100041" y="23529"/>
                </a:lnTo>
                <a:lnTo>
                  <a:pt x="92312" y="13828"/>
                </a:lnTo>
                <a:lnTo>
                  <a:pt x="89877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90460" y="614395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20" y="61747"/>
                </a:lnTo>
                <a:lnTo>
                  <a:pt x="6078" y="73404"/>
                </a:lnTo>
                <a:lnTo>
                  <a:pt x="17722" y="84805"/>
                </a:lnTo>
                <a:lnTo>
                  <a:pt x="28393" y="90477"/>
                </a:lnTo>
                <a:lnTo>
                  <a:pt x="45460" y="90316"/>
                </a:lnTo>
                <a:lnTo>
                  <a:pt x="76635" y="59284"/>
                </a:lnTo>
                <a:lnTo>
                  <a:pt x="76955" y="41053"/>
                </a:lnTo>
                <a:lnTo>
                  <a:pt x="75688" y="29519"/>
                </a:lnTo>
                <a:lnTo>
                  <a:pt x="68605" y="14918"/>
                </a:lnTo>
                <a:lnTo>
                  <a:pt x="61501" y="7152"/>
                </a:lnTo>
                <a:lnTo>
                  <a:pt x="53352" y="1892"/>
                </a:lnTo>
                <a:lnTo>
                  <a:pt x="46591" y="0"/>
                </a:lnTo>
                <a:lnTo>
                  <a:pt x="39066" y="0"/>
                </a:lnTo>
                <a:lnTo>
                  <a:pt x="2063" y="29283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998677" y="613195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5" y="0"/>
                </a:moveTo>
                <a:lnTo>
                  <a:pt x="10027" y="21535"/>
                </a:lnTo>
                <a:lnTo>
                  <a:pt x="0" y="59458"/>
                </a:lnTo>
                <a:lnTo>
                  <a:pt x="0" y="59689"/>
                </a:lnTo>
                <a:lnTo>
                  <a:pt x="11618" y="96054"/>
                </a:lnTo>
                <a:lnTo>
                  <a:pt x="45762" y="115807"/>
                </a:lnTo>
                <a:lnTo>
                  <a:pt x="61587" y="116404"/>
                </a:lnTo>
                <a:lnTo>
                  <a:pt x="73163" y="113481"/>
                </a:lnTo>
                <a:lnTo>
                  <a:pt x="86520" y="107072"/>
                </a:lnTo>
                <a:lnTo>
                  <a:pt x="91444" y="102475"/>
                </a:lnTo>
                <a:lnTo>
                  <a:pt x="43917" y="102475"/>
                </a:lnTo>
                <a:lnTo>
                  <a:pt x="33246" y="96803"/>
                </a:lnTo>
                <a:lnTo>
                  <a:pt x="21600" y="85403"/>
                </a:lnTo>
                <a:lnTo>
                  <a:pt x="17043" y="73745"/>
                </a:lnTo>
                <a:lnTo>
                  <a:pt x="15527" y="59689"/>
                </a:lnTo>
                <a:lnTo>
                  <a:pt x="15645" y="54681"/>
                </a:lnTo>
                <a:lnTo>
                  <a:pt x="41704" y="14013"/>
                </a:lnTo>
                <a:lnTo>
                  <a:pt x="54592" y="11998"/>
                </a:lnTo>
                <a:lnTo>
                  <a:pt x="89874" y="11998"/>
                </a:lnTo>
                <a:lnTo>
                  <a:pt x="81574" y="5756"/>
                </a:lnTo>
                <a:lnTo>
                  <a:pt x="72624" y="2066"/>
                </a:lnTo>
                <a:lnTo>
                  <a:pt x="60647" y="85"/>
                </a:lnTo>
                <a:lnTo>
                  <a:pt x="43585" y="0"/>
                </a:lnTo>
                <a:close/>
              </a:path>
              <a:path w="108585" h="116839">
                <a:moveTo>
                  <a:pt x="89874" y="11998"/>
                </a:moveTo>
                <a:lnTo>
                  <a:pt x="62115" y="11998"/>
                </a:lnTo>
                <a:lnTo>
                  <a:pt x="68878" y="13890"/>
                </a:lnTo>
                <a:lnTo>
                  <a:pt x="77026" y="19149"/>
                </a:lnTo>
                <a:lnTo>
                  <a:pt x="84129" y="26915"/>
                </a:lnTo>
                <a:lnTo>
                  <a:pt x="91208" y="41517"/>
                </a:lnTo>
                <a:lnTo>
                  <a:pt x="92476" y="53052"/>
                </a:lnTo>
                <a:lnTo>
                  <a:pt x="92156" y="71283"/>
                </a:lnTo>
                <a:lnTo>
                  <a:pt x="60984" y="102314"/>
                </a:lnTo>
                <a:lnTo>
                  <a:pt x="43917" y="102475"/>
                </a:lnTo>
                <a:lnTo>
                  <a:pt x="91444" y="102475"/>
                </a:lnTo>
                <a:lnTo>
                  <a:pt x="108033" y="65210"/>
                </a:lnTo>
                <a:lnTo>
                  <a:pt x="108288" y="48467"/>
                </a:lnTo>
                <a:lnTo>
                  <a:pt x="105544" y="36529"/>
                </a:lnTo>
                <a:lnTo>
                  <a:pt x="100038" y="23535"/>
                </a:lnTo>
                <a:lnTo>
                  <a:pt x="92311" y="13831"/>
                </a:lnTo>
                <a:lnTo>
                  <a:pt x="89874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014203" y="614395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20" y="84805"/>
                </a:lnTo>
                <a:lnTo>
                  <a:pt x="28391" y="90477"/>
                </a:lnTo>
                <a:lnTo>
                  <a:pt x="45457" y="90316"/>
                </a:lnTo>
                <a:lnTo>
                  <a:pt x="76630" y="59284"/>
                </a:lnTo>
                <a:lnTo>
                  <a:pt x="76950" y="41054"/>
                </a:lnTo>
                <a:lnTo>
                  <a:pt x="75681" y="29519"/>
                </a:lnTo>
                <a:lnTo>
                  <a:pt x="68603" y="14916"/>
                </a:lnTo>
                <a:lnTo>
                  <a:pt x="61499" y="7151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0" y="29282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50040" y="618988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81913" y="615802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64379" y="6046478"/>
            <a:ext cx="995680" cy="319405"/>
          </a:xfrm>
          <a:custGeom>
            <a:avLst/>
            <a:gdLst/>
            <a:ahLst/>
            <a:cxnLst/>
            <a:rect l="l" t="t" r="r" b="b"/>
            <a:pathLst>
              <a:path w="995680" h="319404">
                <a:moveTo>
                  <a:pt x="0" y="318896"/>
                </a:moveTo>
                <a:lnTo>
                  <a:pt x="995397" y="318896"/>
                </a:lnTo>
                <a:lnTo>
                  <a:pt x="995397" y="0"/>
                </a:lnTo>
                <a:lnTo>
                  <a:pt x="0" y="0"/>
                </a:lnTo>
                <a:lnTo>
                  <a:pt x="0" y="31889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64379" y="5728247"/>
            <a:ext cx="995680" cy="300990"/>
          </a:xfrm>
          <a:custGeom>
            <a:avLst/>
            <a:gdLst/>
            <a:ahLst/>
            <a:cxnLst/>
            <a:rect l="l" t="t" r="r" b="b"/>
            <a:pathLst>
              <a:path w="995680" h="300989">
                <a:moveTo>
                  <a:pt x="0" y="300668"/>
                </a:moveTo>
                <a:lnTo>
                  <a:pt x="995397" y="300668"/>
                </a:lnTo>
                <a:lnTo>
                  <a:pt x="995397" y="0"/>
                </a:lnTo>
                <a:lnTo>
                  <a:pt x="0" y="0"/>
                </a:lnTo>
                <a:lnTo>
                  <a:pt x="0" y="30066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64379" y="4906690"/>
            <a:ext cx="995680" cy="803275"/>
          </a:xfrm>
          <a:custGeom>
            <a:avLst/>
            <a:gdLst/>
            <a:ahLst/>
            <a:cxnLst/>
            <a:rect l="l" t="t" r="r" b="b"/>
            <a:pathLst>
              <a:path w="995680" h="803275">
                <a:moveTo>
                  <a:pt x="0" y="802696"/>
                </a:moveTo>
                <a:lnTo>
                  <a:pt x="995397" y="802696"/>
                </a:lnTo>
                <a:lnTo>
                  <a:pt x="995397" y="0"/>
                </a:lnTo>
                <a:lnTo>
                  <a:pt x="0" y="0"/>
                </a:lnTo>
                <a:lnTo>
                  <a:pt x="0" y="80269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587887" y="5212960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3380" marR="5080" indent="-36131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16.1</a:t>
            </a:r>
            <a:endParaRPr sz="8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86982" y="5750837"/>
            <a:ext cx="94551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0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96332" y="477379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73" y="0"/>
                </a:moveTo>
                <a:lnTo>
                  <a:pt x="120372" y="6259"/>
                </a:lnTo>
                <a:lnTo>
                  <a:pt x="83318" y="22224"/>
                </a:lnTo>
                <a:lnTo>
                  <a:pt x="51508" y="46912"/>
                </a:lnTo>
                <a:lnTo>
                  <a:pt x="26239" y="79344"/>
                </a:lnTo>
                <a:lnTo>
                  <a:pt x="8808" y="118540"/>
                </a:lnTo>
                <a:lnTo>
                  <a:pt x="511" y="163518"/>
                </a:lnTo>
                <a:lnTo>
                  <a:pt x="0" y="179626"/>
                </a:lnTo>
                <a:lnTo>
                  <a:pt x="1742" y="193694"/>
                </a:lnTo>
                <a:lnTo>
                  <a:pt x="13755" y="233363"/>
                </a:lnTo>
                <a:lnTo>
                  <a:pt x="35029" y="268170"/>
                </a:lnTo>
                <a:lnTo>
                  <a:pt x="64380" y="296751"/>
                </a:lnTo>
                <a:lnTo>
                  <a:pt x="100627" y="317741"/>
                </a:lnTo>
                <a:lnTo>
                  <a:pt x="142588" y="329776"/>
                </a:lnTo>
                <a:lnTo>
                  <a:pt x="173153" y="332152"/>
                </a:lnTo>
                <a:lnTo>
                  <a:pt x="187695" y="330870"/>
                </a:lnTo>
                <a:lnTo>
                  <a:pt x="228792" y="319908"/>
                </a:lnTo>
                <a:lnTo>
                  <a:pt x="264961" y="299404"/>
                </a:lnTo>
                <a:lnTo>
                  <a:pt x="294745" y="270814"/>
                </a:lnTo>
                <a:lnTo>
                  <a:pt x="316684" y="235596"/>
                </a:lnTo>
                <a:lnTo>
                  <a:pt x="329320" y="195209"/>
                </a:lnTo>
                <a:lnTo>
                  <a:pt x="331855" y="166131"/>
                </a:lnTo>
                <a:lnTo>
                  <a:pt x="331502" y="155212"/>
                </a:lnTo>
                <a:lnTo>
                  <a:pt x="323350" y="113609"/>
                </a:lnTo>
                <a:lnTo>
                  <a:pt x="305387" y="76429"/>
                </a:lnTo>
                <a:lnTo>
                  <a:pt x="278912" y="45076"/>
                </a:lnTo>
                <a:lnTo>
                  <a:pt x="245220" y="20951"/>
                </a:lnTo>
                <a:lnTo>
                  <a:pt x="205608" y="5458"/>
                </a:lnTo>
                <a:lnTo>
                  <a:pt x="161373" y="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96332" y="477379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5" y="166131"/>
                </a:moveTo>
                <a:lnTo>
                  <a:pt x="326231" y="209156"/>
                </a:lnTo>
                <a:lnTo>
                  <a:pt x="310332" y="247982"/>
                </a:lnTo>
                <a:lnTo>
                  <a:pt x="285616" y="281152"/>
                </a:lnTo>
                <a:lnTo>
                  <a:pt x="253542" y="307209"/>
                </a:lnTo>
                <a:lnTo>
                  <a:pt x="215568" y="324695"/>
                </a:lnTo>
                <a:lnTo>
                  <a:pt x="173153" y="332152"/>
                </a:lnTo>
                <a:lnTo>
                  <a:pt x="157640" y="331563"/>
                </a:lnTo>
                <a:lnTo>
                  <a:pt x="114037" y="322815"/>
                </a:lnTo>
                <a:lnTo>
                  <a:pt x="75754" y="304658"/>
                </a:lnTo>
                <a:lnTo>
                  <a:pt x="43973" y="278456"/>
                </a:lnTo>
                <a:lnTo>
                  <a:pt x="19876" y="245573"/>
                </a:lnTo>
                <a:lnTo>
                  <a:pt x="4645" y="207373"/>
                </a:lnTo>
                <a:lnTo>
                  <a:pt x="0" y="179626"/>
                </a:lnTo>
                <a:lnTo>
                  <a:pt x="511" y="163518"/>
                </a:lnTo>
                <a:lnTo>
                  <a:pt x="8808" y="118540"/>
                </a:lnTo>
                <a:lnTo>
                  <a:pt x="26239" y="79344"/>
                </a:lnTo>
                <a:lnTo>
                  <a:pt x="51508" y="46912"/>
                </a:lnTo>
                <a:lnTo>
                  <a:pt x="83318" y="22224"/>
                </a:lnTo>
                <a:lnTo>
                  <a:pt x="120372" y="6259"/>
                </a:lnTo>
                <a:lnTo>
                  <a:pt x="161373" y="0"/>
                </a:lnTo>
                <a:lnTo>
                  <a:pt x="176552" y="618"/>
                </a:lnTo>
                <a:lnTo>
                  <a:pt x="219390" y="9577"/>
                </a:lnTo>
                <a:lnTo>
                  <a:pt x="257172" y="28103"/>
                </a:lnTo>
                <a:lnTo>
                  <a:pt x="288603" y="54793"/>
                </a:lnTo>
                <a:lnTo>
                  <a:pt x="312385" y="88245"/>
                </a:lnTo>
                <a:lnTo>
                  <a:pt x="327221" y="127055"/>
                </a:lnTo>
                <a:lnTo>
                  <a:pt x="331855" y="166131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073435" y="4835931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4">
                <a:moveTo>
                  <a:pt x="55471" y="0"/>
                </a:moveTo>
                <a:lnTo>
                  <a:pt x="12385" y="19643"/>
                </a:lnTo>
                <a:lnTo>
                  <a:pt x="0" y="54178"/>
                </a:lnTo>
                <a:lnTo>
                  <a:pt x="2784" y="69174"/>
                </a:lnTo>
                <a:lnTo>
                  <a:pt x="27203" y="100032"/>
                </a:lnTo>
                <a:lnTo>
                  <a:pt x="59262" y="106856"/>
                </a:lnTo>
                <a:lnTo>
                  <a:pt x="71333" y="104190"/>
                </a:lnTo>
                <a:lnTo>
                  <a:pt x="100088" y="78523"/>
                </a:lnTo>
                <a:lnTo>
                  <a:pt x="105938" y="61417"/>
                </a:lnTo>
                <a:lnTo>
                  <a:pt x="64803" y="61417"/>
                </a:lnTo>
                <a:lnTo>
                  <a:pt x="54142" y="58274"/>
                </a:lnTo>
                <a:lnTo>
                  <a:pt x="48113" y="46209"/>
                </a:lnTo>
                <a:lnTo>
                  <a:pt x="50192" y="35676"/>
                </a:lnTo>
                <a:lnTo>
                  <a:pt x="62391" y="28916"/>
                </a:lnTo>
                <a:lnTo>
                  <a:pt x="101213" y="28916"/>
                </a:lnTo>
                <a:lnTo>
                  <a:pt x="98177" y="23173"/>
                </a:lnTo>
                <a:lnTo>
                  <a:pt x="88726" y="13480"/>
                </a:lnTo>
                <a:lnTo>
                  <a:pt x="78216" y="6395"/>
                </a:lnTo>
                <a:lnTo>
                  <a:pt x="67009" y="1906"/>
                </a:lnTo>
                <a:lnTo>
                  <a:pt x="55471" y="0"/>
                </a:lnTo>
                <a:close/>
              </a:path>
              <a:path w="107315" h="107314">
                <a:moveTo>
                  <a:pt x="101213" y="28916"/>
                </a:moveTo>
                <a:lnTo>
                  <a:pt x="62391" y="28916"/>
                </a:lnTo>
                <a:lnTo>
                  <a:pt x="72834" y="30330"/>
                </a:lnTo>
                <a:lnTo>
                  <a:pt x="77458" y="34243"/>
                </a:lnTo>
                <a:lnTo>
                  <a:pt x="81191" y="45563"/>
                </a:lnTo>
                <a:lnTo>
                  <a:pt x="76584" y="56426"/>
                </a:lnTo>
                <a:lnTo>
                  <a:pt x="64803" y="61417"/>
                </a:lnTo>
                <a:lnTo>
                  <a:pt x="105938" y="61417"/>
                </a:lnTo>
                <a:lnTo>
                  <a:pt x="106974" y="55891"/>
                </a:lnTo>
                <a:lnTo>
                  <a:pt x="106561" y="44484"/>
                </a:lnTo>
                <a:lnTo>
                  <a:pt x="103619" y="33466"/>
                </a:lnTo>
                <a:lnTo>
                  <a:pt x="101213" y="2891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51094" y="4909180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62" y="107966"/>
                </a:moveTo>
                <a:lnTo>
                  <a:pt x="36518" y="107966"/>
                </a:lnTo>
                <a:lnTo>
                  <a:pt x="51636" y="128171"/>
                </a:lnTo>
                <a:lnTo>
                  <a:pt x="52803" y="129719"/>
                </a:lnTo>
                <a:lnTo>
                  <a:pt x="55019" y="130052"/>
                </a:lnTo>
                <a:lnTo>
                  <a:pt x="61152" y="125455"/>
                </a:lnTo>
                <a:lnTo>
                  <a:pt x="61472" y="123242"/>
                </a:lnTo>
                <a:lnTo>
                  <a:pt x="55589" y="115394"/>
                </a:lnTo>
                <a:lnTo>
                  <a:pt x="64318" y="108859"/>
                </a:lnTo>
                <a:lnTo>
                  <a:pt x="77831" y="108859"/>
                </a:lnTo>
                <a:lnTo>
                  <a:pt x="77162" y="107966"/>
                </a:lnTo>
                <a:close/>
              </a:path>
              <a:path w="143509" h="130175">
                <a:moveTo>
                  <a:pt x="54614" y="42946"/>
                </a:moveTo>
                <a:lnTo>
                  <a:pt x="48100" y="47817"/>
                </a:lnTo>
                <a:lnTo>
                  <a:pt x="47780" y="50029"/>
                </a:lnTo>
                <a:lnTo>
                  <a:pt x="48947" y="51590"/>
                </a:lnTo>
                <a:lnTo>
                  <a:pt x="50386" y="53495"/>
                </a:lnTo>
                <a:lnTo>
                  <a:pt x="323" y="90976"/>
                </a:lnTo>
                <a:lnTo>
                  <a:pt x="0" y="93177"/>
                </a:lnTo>
                <a:lnTo>
                  <a:pt x="1167" y="94750"/>
                </a:lnTo>
                <a:lnTo>
                  <a:pt x="18086" y="117347"/>
                </a:lnTo>
                <a:lnTo>
                  <a:pt x="19251" y="118920"/>
                </a:lnTo>
                <a:lnTo>
                  <a:pt x="21479" y="119228"/>
                </a:lnTo>
                <a:lnTo>
                  <a:pt x="36518" y="107966"/>
                </a:lnTo>
                <a:lnTo>
                  <a:pt x="77162" y="107966"/>
                </a:lnTo>
                <a:lnTo>
                  <a:pt x="62566" y="88474"/>
                </a:lnTo>
                <a:lnTo>
                  <a:pt x="71533" y="81747"/>
                </a:lnTo>
                <a:lnTo>
                  <a:pt x="81413" y="81747"/>
                </a:lnTo>
                <a:lnTo>
                  <a:pt x="82844" y="80677"/>
                </a:lnTo>
                <a:lnTo>
                  <a:pt x="83164" y="78461"/>
                </a:lnTo>
                <a:lnTo>
                  <a:pt x="80570" y="74986"/>
                </a:lnTo>
                <a:lnTo>
                  <a:pt x="118296" y="46744"/>
                </a:lnTo>
                <a:lnTo>
                  <a:pt x="59411" y="46744"/>
                </a:lnTo>
                <a:lnTo>
                  <a:pt x="56829" y="43254"/>
                </a:lnTo>
                <a:lnTo>
                  <a:pt x="54614" y="42946"/>
                </a:lnTo>
                <a:close/>
              </a:path>
              <a:path w="143509" h="130175">
                <a:moveTo>
                  <a:pt x="77831" y="108859"/>
                </a:moveTo>
                <a:lnTo>
                  <a:pt x="64318" y="108859"/>
                </a:lnTo>
                <a:lnTo>
                  <a:pt x="70198" y="116717"/>
                </a:lnTo>
                <a:lnTo>
                  <a:pt x="72402" y="117027"/>
                </a:lnTo>
                <a:lnTo>
                  <a:pt x="78546" y="112443"/>
                </a:lnTo>
                <a:lnTo>
                  <a:pt x="78854" y="110227"/>
                </a:lnTo>
                <a:lnTo>
                  <a:pt x="77831" y="108859"/>
                </a:lnTo>
                <a:close/>
              </a:path>
              <a:path w="143509" h="130175">
                <a:moveTo>
                  <a:pt x="81413" y="81747"/>
                </a:moveTo>
                <a:lnTo>
                  <a:pt x="71533" y="81747"/>
                </a:lnTo>
                <a:lnTo>
                  <a:pt x="72963" y="83652"/>
                </a:lnTo>
                <a:lnTo>
                  <a:pt x="74127" y="85225"/>
                </a:lnTo>
                <a:lnTo>
                  <a:pt x="76343" y="85536"/>
                </a:lnTo>
                <a:lnTo>
                  <a:pt x="81413" y="81747"/>
                </a:lnTo>
                <a:close/>
              </a:path>
              <a:path w="143509" h="130175">
                <a:moveTo>
                  <a:pt x="121825" y="0"/>
                </a:moveTo>
                <a:lnTo>
                  <a:pt x="59411" y="46744"/>
                </a:lnTo>
                <a:lnTo>
                  <a:pt x="118296" y="46744"/>
                </a:lnTo>
                <a:lnTo>
                  <a:pt x="142981" y="28264"/>
                </a:lnTo>
                <a:lnTo>
                  <a:pt x="137528" y="25706"/>
                </a:lnTo>
                <a:lnTo>
                  <a:pt x="128470" y="15441"/>
                </a:lnTo>
                <a:lnTo>
                  <a:pt x="122755" y="5632"/>
                </a:lnTo>
                <a:lnTo>
                  <a:pt x="1218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82102" y="4763080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398" y="326135"/>
                </a:moveTo>
                <a:lnTo>
                  <a:pt x="208450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6" y="341375"/>
                </a:lnTo>
                <a:lnTo>
                  <a:pt x="106137" y="344423"/>
                </a:lnTo>
                <a:lnTo>
                  <a:pt x="117884" y="347471"/>
                </a:lnTo>
                <a:lnTo>
                  <a:pt x="130344" y="353567"/>
                </a:lnTo>
                <a:lnTo>
                  <a:pt x="143686" y="356615"/>
                </a:lnTo>
                <a:lnTo>
                  <a:pt x="207294" y="356615"/>
                </a:lnTo>
                <a:lnTo>
                  <a:pt x="213784" y="353567"/>
                </a:lnTo>
                <a:lnTo>
                  <a:pt x="220129" y="353567"/>
                </a:lnTo>
                <a:lnTo>
                  <a:pt x="224333" y="350519"/>
                </a:lnTo>
                <a:lnTo>
                  <a:pt x="232690" y="350519"/>
                </a:lnTo>
                <a:lnTo>
                  <a:pt x="236762" y="347471"/>
                </a:lnTo>
                <a:lnTo>
                  <a:pt x="240798" y="347471"/>
                </a:lnTo>
                <a:lnTo>
                  <a:pt x="244824" y="344423"/>
                </a:lnTo>
                <a:lnTo>
                  <a:pt x="248918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207" y="335279"/>
                </a:lnTo>
                <a:lnTo>
                  <a:pt x="267706" y="335279"/>
                </a:lnTo>
                <a:lnTo>
                  <a:pt x="274862" y="329183"/>
                </a:lnTo>
                <a:lnTo>
                  <a:pt x="278398" y="326135"/>
                </a:lnTo>
                <a:close/>
              </a:path>
              <a:path w="360044" h="356870">
                <a:moveTo>
                  <a:pt x="80647" y="295655"/>
                </a:moveTo>
                <a:lnTo>
                  <a:pt x="49512" y="295655"/>
                </a:lnTo>
                <a:lnTo>
                  <a:pt x="49643" y="298703"/>
                </a:lnTo>
                <a:lnTo>
                  <a:pt x="49274" y="298703"/>
                </a:lnTo>
                <a:lnTo>
                  <a:pt x="43608" y="304799"/>
                </a:lnTo>
                <a:lnTo>
                  <a:pt x="45062" y="304799"/>
                </a:lnTo>
                <a:lnTo>
                  <a:pt x="58323" y="316991"/>
                </a:lnTo>
                <a:lnTo>
                  <a:pt x="65825" y="323087"/>
                </a:lnTo>
                <a:lnTo>
                  <a:pt x="74194" y="329183"/>
                </a:lnTo>
                <a:lnTo>
                  <a:pt x="158998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2" y="320039"/>
                </a:lnTo>
                <a:lnTo>
                  <a:pt x="124367" y="320039"/>
                </a:lnTo>
                <a:lnTo>
                  <a:pt x="118915" y="316991"/>
                </a:lnTo>
                <a:lnTo>
                  <a:pt x="113663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33" y="310895"/>
                </a:lnTo>
                <a:lnTo>
                  <a:pt x="90769" y="304799"/>
                </a:lnTo>
                <a:lnTo>
                  <a:pt x="88447" y="301751"/>
                </a:lnTo>
                <a:lnTo>
                  <a:pt x="83780" y="298703"/>
                </a:lnTo>
                <a:lnTo>
                  <a:pt x="80647" y="295655"/>
                </a:lnTo>
                <a:close/>
              </a:path>
              <a:path w="360044" h="356870">
                <a:moveTo>
                  <a:pt x="305592" y="48767"/>
                </a:moveTo>
                <a:lnTo>
                  <a:pt x="284875" y="48767"/>
                </a:lnTo>
                <a:lnTo>
                  <a:pt x="286317" y="51815"/>
                </a:lnTo>
                <a:lnTo>
                  <a:pt x="294818" y="57911"/>
                </a:lnTo>
                <a:lnTo>
                  <a:pt x="295461" y="60959"/>
                </a:lnTo>
                <a:lnTo>
                  <a:pt x="298164" y="64007"/>
                </a:lnTo>
                <a:lnTo>
                  <a:pt x="302746" y="67055"/>
                </a:lnTo>
                <a:lnTo>
                  <a:pt x="304010" y="70103"/>
                </a:lnTo>
                <a:lnTo>
                  <a:pt x="305675" y="70103"/>
                </a:lnTo>
                <a:lnTo>
                  <a:pt x="307010" y="73151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78" y="82295"/>
                </a:lnTo>
                <a:lnTo>
                  <a:pt x="316334" y="85343"/>
                </a:lnTo>
                <a:lnTo>
                  <a:pt x="317915" y="88391"/>
                </a:lnTo>
                <a:lnTo>
                  <a:pt x="319570" y="91439"/>
                </a:lnTo>
                <a:lnTo>
                  <a:pt x="324391" y="100583"/>
                </a:lnTo>
                <a:lnTo>
                  <a:pt x="340173" y="152399"/>
                </a:lnTo>
                <a:lnTo>
                  <a:pt x="341147" y="173735"/>
                </a:lnTo>
                <a:lnTo>
                  <a:pt x="340249" y="185927"/>
                </a:lnTo>
                <a:lnTo>
                  <a:pt x="330722" y="228599"/>
                </a:lnTo>
                <a:lnTo>
                  <a:pt x="319453" y="249935"/>
                </a:lnTo>
                <a:lnTo>
                  <a:pt x="312268" y="262127"/>
                </a:lnTo>
                <a:lnTo>
                  <a:pt x="304032" y="271271"/>
                </a:lnTo>
                <a:lnTo>
                  <a:pt x="301984" y="274319"/>
                </a:lnTo>
                <a:lnTo>
                  <a:pt x="299390" y="277367"/>
                </a:lnTo>
                <a:lnTo>
                  <a:pt x="297091" y="280415"/>
                </a:lnTo>
                <a:lnTo>
                  <a:pt x="293544" y="283463"/>
                </a:lnTo>
                <a:lnTo>
                  <a:pt x="291757" y="286511"/>
                </a:lnTo>
                <a:lnTo>
                  <a:pt x="290115" y="286511"/>
                </a:lnTo>
                <a:lnTo>
                  <a:pt x="284494" y="292607"/>
                </a:lnTo>
                <a:lnTo>
                  <a:pt x="278685" y="298703"/>
                </a:lnTo>
                <a:lnTo>
                  <a:pt x="273137" y="301751"/>
                </a:lnTo>
                <a:lnTo>
                  <a:pt x="270254" y="301751"/>
                </a:lnTo>
                <a:lnTo>
                  <a:pt x="267672" y="304799"/>
                </a:lnTo>
                <a:lnTo>
                  <a:pt x="264588" y="307847"/>
                </a:lnTo>
                <a:lnTo>
                  <a:pt x="261457" y="307847"/>
                </a:lnTo>
                <a:lnTo>
                  <a:pt x="258324" y="310895"/>
                </a:lnTo>
                <a:lnTo>
                  <a:pt x="255169" y="310895"/>
                </a:lnTo>
                <a:lnTo>
                  <a:pt x="252109" y="313943"/>
                </a:lnTo>
                <a:lnTo>
                  <a:pt x="248656" y="313943"/>
                </a:lnTo>
                <a:lnTo>
                  <a:pt x="245358" y="316991"/>
                </a:lnTo>
                <a:lnTo>
                  <a:pt x="241978" y="316991"/>
                </a:lnTo>
                <a:lnTo>
                  <a:pt x="238786" y="320039"/>
                </a:lnTo>
                <a:lnTo>
                  <a:pt x="235226" y="320039"/>
                </a:lnTo>
                <a:lnTo>
                  <a:pt x="228237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22" y="326135"/>
                </a:lnTo>
                <a:lnTo>
                  <a:pt x="285268" y="323087"/>
                </a:lnTo>
                <a:lnTo>
                  <a:pt x="288661" y="320039"/>
                </a:lnTo>
                <a:lnTo>
                  <a:pt x="295888" y="313943"/>
                </a:lnTo>
                <a:lnTo>
                  <a:pt x="300758" y="310895"/>
                </a:lnTo>
                <a:lnTo>
                  <a:pt x="306367" y="304799"/>
                </a:lnTo>
                <a:lnTo>
                  <a:pt x="308842" y="301751"/>
                </a:lnTo>
                <a:lnTo>
                  <a:pt x="314724" y="295655"/>
                </a:lnTo>
                <a:lnTo>
                  <a:pt x="317236" y="292607"/>
                </a:lnTo>
                <a:lnTo>
                  <a:pt x="320022" y="289559"/>
                </a:lnTo>
                <a:lnTo>
                  <a:pt x="328602" y="277367"/>
                </a:lnTo>
                <a:lnTo>
                  <a:pt x="335656" y="268223"/>
                </a:lnTo>
                <a:lnTo>
                  <a:pt x="351307" y="231647"/>
                </a:lnTo>
                <a:lnTo>
                  <a:pt x="359844" y="182879"/>
                </a:lnTo>
                <a:lnTo>
                  <a:pt x="359706" y="170687"/>
                </a:lnTo>
                <a:lnTo>
                  <a:pt x="350389" y="118871"/>
                </a:lnTo>
                <a:lnTo>
                  <a:pt x="340422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29370" y="76199"/>
                </a:lnTo>
                <a:lnTo>
                  <a:pt x="327453" y="73151"/>
                </a:lnTo>
                <a:lnTo>
                  <a:pt x="325310" y="73151"/>
                </a:lnTo>
                <a:lnTo>
                  <a:pt x="323512" y="70103"/>
                </a:lnTo>
                <a:lnTo>
                  <a:pt x="318367" y="64007"/>
                </a:lnTo>
                <a:lnTo>
                  <a:pt x="316785" y="60959"/>
                </a:lnTo>
                <a:lnTo>
                  <a:pt x="315212" y="57911"/>
                </a:lnTo>
                <a:lnTo>
                  <a:pt x="313880" y="57911"/>
                </a:lnTo>
                <a:lnTo>
                  <a:pt x="308473" y="51815"/>
                </a:lnTo>
                <a:lnTo>
                  <a:pt x="305592" y="48767"/>
                </a:lnTo>
                <a:close/>
              </a:path>
              <a:path w="360044" h="356870">
                <a:moveTo>
                  <a:pt x="209811" y="0"/>
                </a:moveTo>
                <a:lnTo>
                  <a:pt x="148974" y="0"/>
                </a:lnTo>
                <a:lnTo>
                  <a:pt x="133264" y="3047"/>
                </a:lnTo>
                <a:lnTo>
                  <a:pt x="75879" y="30479"/>
                </a:lnTo>
                <a:lnTo>
                  <a:pt x="46363" y="57911"/>
                </a:lnTo>
                <a:lnTo>
                  <a:pt x="23358" y="88391"/>
                </a:lnTo>
                <a:lnTo>
                  <a:pt x="17158" y="100583"/>
                </a:lnTo>
                <a:lnTo>
                  <a:pt x="11854" y="109727"/>
                </a:lnTo>
                <a:lnTo>
                  <a:pt x="10497" y="115823"/>
                </a:lnTo>
                <a:lnTo>
                  <a:pt x="7794" y="121919"/>
                </a:lnTo>
                <a:lnTo>
                  <a:pt x="6483" y="128015"/>
                </a:lnTo>
                <a:lnTo>
                  <a:pt x="5733" y="131063"/>
                </a:lnTo>
                <a:lnTo>
                  <a:pt x="4676" y="134111"/>
                </a:lnTo>
                <a:lnTo>
                  <a:pt x="3222" y="140207"/>
                </a:lnTo>
                <a:lnTo>
                  <a:pt x="2292" y="146303"/>
                </a:lnTo>
                <a:lnTo>
                  <a:pt x="1756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3" y="182879"/>
                </a:lnTo>
                <a:lnTo>
                  <a:pt x="1305" y="195071"/>
                </a:lnTo>
                <a:lnTo>
                  <a:pt x="3213" y="210311"/>
                </a:lnTo>
                <a:lnTo>
                  <a:pt x="6218" y="222503"/>
                </a:lnTo>
                <a:lnTo>
                  <a:pt x="10103" y="234695"/>
                </a:lnTo>
                <a:lnTo>
                  <a:pt x="14805" y="243839"/>
                </a:lnTo>
                <a:lnTo>
                  <a:pt x="20260" y="256031"/>
                </a:lnTo>
                <a:lnTo>
                  <a:pt x="28462" y="271271"/>
                </a:lnTo>
                <a:lnTo>
                  <a:pt x="30404" y="274319"/>
                </a:lnTo>
                <a:lnTo>
                  <a:pt x="34308" y="277367"/>
                </a:lnTo>
                <a:lnTo>
                  <a:pt x="36893" y="283463"/>
                </a:lnTo>
                <a:lnTo>
                  <a:pt x="39499" y="286511"/>
                </a:lnTo>
                <a:lnTo>
                  <a:pt x="42382" y="289559"/>
                </a:lnTo>
                <a:lnTo>
                  <a:pt x="48692" y="295655"/>
                </a:lnTo>
                <a:lnTo>
                  <a:pt x="77456" y="295655"/>
                </a:lnTo>
                <a:lnTo>
                  <a:pt x="74706" y="292607"/>
                </a:lnTo>
                <a:lnTo>
                  <a:pt x="71474" y="289559"/>
                </a:lnTo>
                <a:lnTo>
                  <a:pt x="58265" y="289559"/>
                </a:lnTo>
                <a:lnTo>
                  <a:pt x="57848" y="286511"/>
                </a:lnTo>
                <a:lnTo>
                  <a:pt x="55681" y="286511"/>
                </a:lnTo>
                <a:lnTo>
                  <a:pt x="51359" y="280415"/>
                </a:lnTo>
                <a:lnTo>
                  <a:pt x="48274" y="277367"/>
                </a:lnTo>
                <a:lnTo>
                  <a:pt x="45964" y="274319"/>
                </a:lnTo>
                <a:lnTo>
                  <a:pt x="43583" y="271271"/>
                </a:lnTo>
                <a:lnTo>
                  <a:pt x="39929" y="268223"/>
                </a:lnTo>
                <a:lnTo>
                  <a:pt x="38118" y="265175"/>
                </a:lnTo>
                <a:lnTo>
                  <a:pt x="36512" y="262127"/>
                </a:lnTo>
                <a:lnTo>
                  <a:pt x="27600" y="246887"/>
                </a:lnTo>
                <a:lnTo>
                  <a:pt x="22999" y="237743"/>
                </a:lnTo>
                <a:lnTo>
                  <a:pt x="11632" y="198119"/>
                </a:lnTo>
                <a:lnTo>
                  <a:pt x="9745" y="173735"/>
                </a:lnTo>
                <a:lnTo>
                  <a:pt x="10259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22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17081" y="124967"/>
                </a:lnTo>
                <a:lnTo>
                  <a:pt x="18379" y="121919"/>
                </a:lnTo>
                <a:lnTo>
                  <a:pt x="19663" y="118871"/>
                </a:lnTo>
                <a:lnTo>
                  <a:pt x="23644" y="109727"/>
                </a:lnTo>
                <a:lnTo>
                  <a:pt x="29264" y="97535"/>
                </a:lnTo>
                <a:lnTo>
                  <a:pt x="35670" y="85343"/>
                </a:lnTo>
                <a:lnTo>
                  <a:pt x="43013" y="76199"/>
                </a:lnTo>
                <a:lnTo>
                  <a:pt x="47143" y="70103"/>
                </a:lnTo>
                <a:lnTo>
                  <a:pt x="52441" y="64007"/>
                </a:lnTo>
                <a:lnTo>
                  <a:pt x="57254" y="57911"/>
                </a:lnTo>
                <a:lnTo>
                  <a:pt x="58918" y="57911"/>
                </a:lnTo>
                <a:lnTo>
                  <a:pt x="61003" y="54863"/>
                </a:lnTo>
                <a:lnTo>
                  <a:pt x="65169" y="51815"/>
                </a:lnTo>
                <a:lnTo>
                  <a:pt x="67967" y="48767"/>
                </a:lnTo>
                <a:lnTo>
                  <a:pt x="100709" y="27431"/>
                </a:lnTo>
                <a:lnTo>
                  <a:pt x="112282" y="24383"/>
                </a:lnTo>
                <a:lnTo>
                  <a:pt x="124318" y="18287"/>
                </a:lnTo>
                <a:lnTo>
                  <a:pt x="149758" y="12191"/>
                </a:lnTo>
                <a:lnTo>
                  <a:pt x="163121" y="9143"/>
                </a:lnTo>
                <a:lnTo>
                  <a:pt x="238372" y="9143"/>
                </a:lnTo>
                <a:lnTo>
                  <a:pt x="225092" y="3047"/>
                </a:lnTo>
                <a:lnTo>
                  <a:pt x="209811" y="0"/>
                </a:lnTo>
                <a:close/>
              </a:path>
              <a:path w="360044" h="356870">
                <a:moveTo>
                  <a:pt x="67160" y="283463"/>
                </a:moveTo>
                <a:lnTo>
                  <a:pt x="66504" y="283463"/>
                </a:lnTo>
                <a:lnTo>
                  <a:pt x="60110" y="289559"/>
                </a:lnTo>
                <a:lnTo>
                  <a:pt x="71474" y="289559"/>
                </a:lnTo>
                <a:lnTo>
                  <a:pt x="68242" y="286511"/>
                </a:lnTo>
                <a:lnTo>
                  <a:pt x="67160" y="283463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1" y="39623"/>
                </a:lnTo>
                <a:lnTo>
                  <a:pt x="275423" y="42671"/>
                </a:lnTo>
                <a:lnTo>
                  <a:pt x="277624" y="42671"/>
                </a:lnTo>
                <a:lnTo>
                  <a:pt x="281553" y="45719"/>
                </a:lnTo>
                <a:lnTo>
                  <a:pt x="283424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92626" y="36575"/>
                </a:moveTo>
                <a:lnTo>
                  <a:pt x="268230" y="36575"/>
                </a:lnTo>
                <a:lnTo>
                  <a:pt x="270885" y="39623"/>
                </a:lnTo>
                <a:lnTo>
                  <a:pt x="294245" y="39623"/>
                </a:lnTo>
                <a:lnTo>
                  <a:pt x="292626" y="36575"/>
                </a:lnTo>
                <a:close/>
              </a:path>
              <a:path w="360044" h="356870">
                <a:moveTo>
                  <a:pt x="288496" y="33527"/>
                </a:moveTo>
                <a:lnTo>
                  <a:pt x="262613" y="33527"/>
                </a:lnTo>
                <a:lnTo>
                  <a:pt x="265517" y="36575"/>
                </a:lnTo>
                <a:lnTo>
                  <a:pt x="290566" y="36575"/>
                </a:lnTo>
                <a:lnTo>
                  <a:pt x="288496" y="33527"/>
                </a:lnTo>
                <a:close/>
              </a:path>
              <a:path w="360044" h="356870">
                <a:moveTo>
                  <a:pt x="238372" y="9143"/>
                </a:moveTo>
                <a:lnTo>
                  <a:pt x="188677" y="9143"/>
                </a:lnTo>
                <a:lnTo>
                  <a:pt x="200731" y="12191"/>
                </a:lnTo>
                <a:lnTo>
                  <a:pt x="212212" y="15239"/>
                </a:lnTo>
                <a:lnTo>
                  <a:pt x="226067" y="18287"/>
                </a:lnTo>
                <a:lnTo>
                  <a:pt x="238570" y="21335"/>
                </a:lnTo>
                <a:lnTo>
                  <a:pt x="249732" y="27431"/>
                </a:lnTo>
                <a:lnTo>
                  <a:pt x="259565" y="33527"/>
                </a:lnTo>
                <a:lnTo>
                  <a:pt x="286244" y="33527"/>
                </a:lnTo>
                <a:lnTo>
                  <a:pt x="283817" y="30479"/>
                </a:lnTo>
                <a:lnTo>
                  <a:pt x="281352" y="30479"/>
                </a:lnTo>
                <a:lnTo>
                  <a:pt x="278803" y="27431"/>
                </a:lnTo>
                <a:lnTo>
                  <a:pt x="275899" y="24383"/>
                </a:lnTo>
                <a:lnTo>
                  <a:pt x="272909" y="24383"/>
                </a:lnTo>
                <a:lnTo>
                  <a:pt x="269754" y="21335"/>
                </a:lnTo>
                <a:lnTo>
                  <a:pt x="259966" y="18287"/>
                </a:lnTo>
                <a:lnTo>
                  <a:pt x="249909" y="12191"/>
                </a:lnTo>
                <a:lnTo>
                  <a:pt x="238372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527296" y="6082653"/>
            <a:ext cx="3985895" cy="849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9715" marR="3045460" indent="-118745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Detalle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seguirse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indicacio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puntuale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protocolo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junta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multidisciplinarias.</a:t>
            </a:r>
            <a:endParaRPr sz="90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553330" y="435959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86" y="179998"/>
                </a:lnTo>
                <a:lnTo>
                  <a:pt x="179986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76894" y="4438787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79">
                <a:moveTo>
                  <a:pt x="0" y="68401"/>
                </a:moveTo>
                <a:lnTo>
                  <a:pt x="223206" y="68401"/>
                </a:lnTo>
                <a:lnTo>
                  <a:pt x="223206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40901" y="43433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554907" y="1928342"/>
          <a:ext cx="3933825" cy="2086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564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5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00">
                <a:tc gridSpan="2">
                  <a:txBody>
                    <a:bodyPr/>
                    <a:lstStyle/>
                    <a:p>
                      <a:pPr marR="24130" algn="r">
                        <a:lnSpc>
                          <a:spcPts val="59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global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L="3526790" indent="-2397125">
                        <a:lnSpc>
                          <a:spcPts val="780"/>
                        </a:lnSpc>
                        <a:tabLst>
                          <a:tab pos="3410585" algn="l"/>
                        </a:tabLst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Resume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600">
                        <a:latin typeface="Arial"/>
                        <a:cs typeface="Arial"/>
                      </a:endParaRPr>
                    </a:p>
                    <a:p>
                      <a:pPr marR="131445" algn="r">
                        <a:lnSpc>
                          <a:spcPts val="670"/>
                        </a:lnSpc>
                      </a:pPr>
                      <a:r>
                        <a:rPr sz="6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GRADE</a:t>
                      </a:r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7EA15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263">
                <a:tc gridSpan="2">
                  <a:txBody>
                    <a:bodyPr/>
                    <a:lstStyle/>
                    <a:p>
                      <a:endParaRPr sz="6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3611">
                <a:tc>
                  <a:txBody>
                    <a:bodyPr/>
                    <a:lstStyle/>
                    <a:p>
                      <a:pPr marL="74930" marR="67310" algn="just">
                        <a:lnSpc>
                          <a:spcPts val="800"/>
                        </a:lnSpc>
                      </a:pP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b="1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Intensidad</a:t>
                      </a:r>
                      <a:r>
                        <a:rPr sz="800" b="1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Modulada</a:t>
                      </a:r>
                      <a:r>
                        <a:rPr sz="800" b="1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(IMRT)</a:t>
                      </a:r>
                      <a:r>
                        <a:rPr sz="800" b="1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versu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b="1" spc="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camp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para-aórtico</a:t>
                      </a:r>
                      <a:r>
                        <a:rPr sz="800" b="1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(RT).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74930" marR="66675" algn="just">
                        <a:lnSpc>
                          <a:spcPts val="800"/>
                        </a:lnSpc>
                      </a:pP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incluid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toxicidad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gastrointestina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toxicidad</a:t>
                      </a:r>
                      <a:r>
                        <a:rPr sz="8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hematológica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Respect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toxicidad</a:t>
                      </a:r>
                      <a:r>
                        <a:rPr sz="8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órgano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riesgo,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promedi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radiación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8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(radiación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cordón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espinal: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26.1±9.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Gy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46.3±30.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Gy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0.001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sz="80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radiación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recibida</a:t>
                      </a:r>
                      <a:r>
                        <a:rPr sz="8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riñón: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15.8±4.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Gy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21.5±</a:t>
                      </a: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1.8G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0.041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;</a:t>
                      </a:r>
                      <a:r>
                        <a:rPr sz="8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radiación</a:t>
                      </a:r>
                      <a:r>
                        <a:rPr sz="8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recibida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intestin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delgado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21.7±8.9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34.5±17.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0.001).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74930" marR="68580" algn="just">
                        <a:lnSpc>
                          <a:spcPts val="800"/>
                        </a:lnSpc>
                      </a:pP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diferencias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estadísticament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significativa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supervivenci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8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58.8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p=0.019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36.4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15.6</a:t>
                      </a:r>
                      <a:endParaRPr sz="800">
                        <a:latin typeface="Arial"/>
                        <a:cs typeface="Arial"/>
                      </a:endParaRPr>
                    </a:p>
                    <a:p>
                      <a:pPr marL="74930" marR="67310" algn="just">
                        <a:lnSpc>
                          <a:spcPts val="800"/>
                        </a:lnSpc>
                      </a:pP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p=0.016)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8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Adicionalmente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recibiero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8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presentaron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frecuenci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respuest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complet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(RR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IC95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3.85).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231F20"/>
                      </a:solidFill>
                      <a:prstDash val="solid"/>
                    </a:lnL>
                    <a:lnR w="6349">
                      <a:solidFill>
                        <a:srgbClr val="231F2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2425" y="2386772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39">
                <a:moveTo>
                  <a:pt x="0" y="179998"/>
                </a:moveTo>
                <a:lnTo>
                  <a:pt x="179998" y="179998"/>
                </a:lnTo>
                <a:lnTo>
                  <a:pt x="179998" y="0"/>
                </a:lnTo>
                <a:lnTo>
                  <a:pt x="0" y="0"/>
                </a:lnTo>
                <a:lnTo>
                  <a:pt x="0" y="17999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76001" y="2465970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0008" y="28966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997"/>
                </a:moveTo>
                <a:lnTo>
                  <a:pt x="71997" y="71997"/>
                </a:lnTo>
                <a:lnTo>
                  <a:pt x="71997" y="0"/>
                </a:lnTo>
                <a:lnTo>
                  <a:pt x="0" y="0"/>
                </a:lnTo>
                <a:lnTo>
                  <a:pt x="0" y="7199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27296" y="1056810"/>
            <a:ext cx="3985895" cy="1453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Necesidade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ensayo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conformacional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intensi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modulada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desenlaces de eficacia y seguridad.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calcular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razón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costo-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3D-C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enfrentarl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umbra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disposició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372110">
              <a:lnSpc>
                <a:spcPct val="100000"/>
              </a:lnSpc>
              <a:spcBef>
                <a:spcPts val="710"/>
              </a:spcBef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296" y="2837452"/>
            <a:ext cx="3984625" cy="317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Jian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Intensity-modulate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Para-aorti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Radiotherap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Trea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Para-aorti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Lymp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Metastasi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Study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Croa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Jun;51(3):229–36.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91416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810268" y="7515921"/>
            <a:ext cx="163830" cy="404495"/>
          </a:xfrm>
          <a:custGeom>
            <a:avLst/>
            <a:gdLst/>
            <a:ahLst/>
            <a:cxnLst/>
            <a:rect l="l" t="t" r="r" b="b"/>
            <a:pathLst>
              <a:path w="163829" h="404495">
                <a:moveTo>
                  <a:pt x="0" y="404052"/>
                </a:moveTo>
                <a:lnTo>
                  <a:pt x="163826" y="404052"/>
                </a:lnTo>
                <a:lnTo>
                  <a:pt x="163826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7515921"/>
            <a:ext cx="3592829" cy="404495"/>
          </a:xfrm>
          <a:custGeom>
            <a:avLst/>
            <a:gdLst/>
            <a:ahLst/>
            <a:cxnLst/>
            <a:rect l="l" t="t" r="r" b="b"/>
            <a:pathLst>
              <a:path w="3592829" h="404495">
                <a:moveTo>
                  <a:pt x="0" y="404052"/>
                </a:moveTo>
                <a:lnTo>
                  <a:pt x="3592829" y="404052"/>
                </a:lnTo>
                <a:lnTo>
                  <a:pt x="3592829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0" y="7389990"/>
            <a:ext cx="5039995" cy="53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26640">
              <a:lnSpc>
                <a:spcPct val="100000"/>
              </a:lnSpc>
              <a:tabLst>
                <a:tab pos="4078604" algn="l"/>
              </a:tabLst>
            </a:pP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Minist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er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 Unicode MS"/>
                <a:cs typeface="Arial Unicode MS"/>
              </a:rPr>
              <a:t>iencias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76605" y="7389990"/>
            <a:ext cx="902969" cy="53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700" spc="-60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 Unicode MS"/>
                <a:cs typeface="Arial Unicode MS"/>
              </a:rPr>
              <a:t>ecc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ió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Soc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ia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Colc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61032" y="7389990"/>
            <a:ext cx="313055" cy="530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1594">
              <a:lnSpc>
                <a:spcPct val="100000"/>
              </a:lnSpc>
            </a:pPr>
            <a:r>
              <a:rPr sz="900" dirty="0">
                <a:solidFill>
                  <a:srgbClr val="FFFFFF"/>
                </a:solidFill>
                <a:latin typeface="Calibri"/>
                <a:cs typeface="Calibri"/>
              </a:rPr>
              <a:t>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810268" y="7389990"/>
            <a:ext cx="229870" cy="530225"/>
          </a:xfrm>
          <a:custGeom>
            <a:avLst/>
            <a:gdLst/>
            <a:ahLst/>
            <a:cxnLst/>
            <a:rect l="l" t="t" r="r" b="b"/>
            <a:pathLst>
              <a:path w="229870" h="530225">
                <a:moveTo>
                  <a:pt x="0" y="529983"/>
                </a:moveTo>
                <a:lnTo>
                  <a:pt x="229721" y="529983"/>
                </a:lnTo>
                <a:lnTo>
                  <a:pt x="229721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7389990"/>
            <a:ext cx="3592829" cy="530225"/>
          </a:xfrm>
          <a:custGeom>
            <a:avLst/>
            <a:gdLst/>
            <a:ahLst/>
            <a:cxnLst/>
            <a:rect l="l" t="t" r="r" b="b"/>
            <a:pathLst>
              <a:path w="3592829" h="530225">
                <a:moveTo>
                  <a:pt x="0" y="529983"/>
                </a:moveTo>
                <a:lnTo>
                  <a:pt x="3592829" y="529983"/>
                </a:lnTo>
                <a:lnTo>
                  <a:pt x="3592829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92829" y="7389990"/>
            <a:ext cx="1217930" cy="530225"/>
          </a:xfrm>
          <a:custGeom>
            <a:avLst/>
            <a:gdLst/>
            <a:ahLst/>
            <a:cxnLst/>
            <a:rect l="l" t="t" r="r" b="b"/>
            <a:pathLst>
              <a:path w="1217929" h="530225">
                <a:moveTo>
                  <a:pt x="0" y="529983"/>
                </a:moveTo>
                <a:lnTo>
                  <a:pt x="1217438" y="529983"/>
                </a:lnTo>
                <a:lnTo>
                  <a:pt x="1217438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303196" y="7389990"/>
            <a:ext cx="0" cy="530225"/>
          </a:xfrm>
          <a:custGeom>
            <a:avLst/>
            <a:gdLst/>
            <a:ahLst/>
            <a:cxnLst/>
            <a:rect l="l" t="t" r="r" b="b"/>
            <a:pathLst>
              <a:path h="530225">
                <a:moveTo>
                  <a:pt x="0" y="0"/>
                </a:moveTo>
                <a:lnTo>
                  <a:pt x="0" y="529983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27296" y="2669910"/>
            <a:ext cx="1888489" cy="13246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GRUPO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ME</a:t>
            </a:r>
            <a:r>
              <a:rPr sz="800" b="1" i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ODOLÓGICO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0"/>
              </a:lnSpc>
              <a:spcBef>
                <a:spcPts val="565"/>
              </a:spcBef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LINA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MARÍA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RINCÓ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MARTÍNEZ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Fonoaudióloga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General.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INC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DIAN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BE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TRÁN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ORRES,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19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Médica Cirujana</a:t>
            </a:r>
            <a:endParaRPr sz="700">
              <a:latin typeface="Arial"/>
              <a:cs typeface="Arial"/>
            </a:endParaRPr>
          </a:p>
          <a:p>
            <a:pPr marL="120650" marR="400685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Esp. Epidemiología Clínica 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7296" y="4113520"/>
            <a:ext cx="1860550" cy="567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LILIANA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ISABEL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BARRER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GARZÓN,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19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Médica Cirujana</a:t>
            </a:r>
            <a:endParaRPr sz="700">
              <a:latin typeface="Arial"/>
              <a:cs typeface="Arial"/>
            </a:endParaRPr>
          </a:p>
          <a:p>
            <a:pPr marL="120650" marR="372745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Esp. Epidemiología Clínica 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7296" y="4799321"/>
            <a:ext cx="1798320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MAGDA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CRISTIN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CEPED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GIL,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PhD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296" y="5363201"/>
            <a:ext cx="1986280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MARÍA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TERESA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ALLEJO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ORTEGA,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Médica Cirujana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 (INC) ESE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7296" y="5927081"/>
            <a:ext cx="1508125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JAIM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ARDIL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SALCEDO,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Médico Cirujano</a:t>
            </a:r>
            <a:endParaRPr sz="700">
              <a:latin typeface="Arial"/>
              <a:cs typeface="Arial"/>
            </a:endParaRPr>
          </a:p>
          <a:p>
            <a:pPr marL="120650" marR="2032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Esp. Epidemiología Clínica 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27296" y="6490962"/>
            <a:ext cx="1871345" cy="567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CARLO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EDUARDO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PINZÓN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FLÓREZ,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655955">
              <a:lnSpc>
                <a:spcPts val="840"/>
              </a:lnSpc>
              <a:spcBef>
                <a:spcPts val="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MSc. Salud Pública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ts val="81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43304" y="4544609"/>
            <a:ext cx="1670050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CASTILLO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NIUMAN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Médica Cirujana</a:t>
            </a:r>
            <a:endParaRPr sz="700">
              <a:latin typeface="Arial"/>
              <a:cs typeface="Arial"/>
            </a:endParaRPr>
          </a:p>
          <a:p>
            <a:pPr marL="120650" marR="182245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Esp. Epidemiología Clínica 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43304" y="5108502"/>
            <a:ext cx="1741805" cy="460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RANGEL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Médico Cirujano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  <a:spcBef>
                <a:spcPts val="120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43303" y="5709695"/>
            <a:ext cx="1950720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 marR="587375">
              <a:lnSpc>
                <a:spcPct val="100000"/>
              </a:lnSpc>
            </a:pP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GRUPO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ALUACIÓN</a:t>
            </a:r>
            <a:r>
              <a:rPr sz="800" b="1" i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ECONÓMICA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0"/>
              </a:lnSpc>
              <a:spcBef>
                <a:spcPts val="565"/>
              </a:spcBef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ÓSCAR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GAMBOA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GAR</a:t>
            </a:r>
            <a:r>
              <a:rPr sz="800" b="1" spc="-7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0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1159510" algn="just">
              <a:lnSpc>
                <a:spcPts val="840"/>
              </a:lnSpc>
              <a:spcBef>
                <a:spcPts val="15"/>
              </a:spcBef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Estadística.</a:t>
            </a:r>
            <a:r>
              <a:rPr sz="7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MSc.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Economía.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INC - IECAS</a:t>
            </a:r>
            <a:endParaRPr sz="7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543304" y="6589410"/>
            <a:ext cx="1107440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45745" algn="ctr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MILENA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GIL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Fonoaudióloga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MSc.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Ocupacional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IECAS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668823"/>
            <a:ext cx="3985895" cy="4464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6.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Introducción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capítulo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brinda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siguientes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ementación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trazadoras,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sugerencia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6.1.1 Consideraciones Generales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“pretende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interrelaciona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conocimiento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determinada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comunicación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tendientes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identificar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superar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posibles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barreras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entorno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local/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nacional/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distinto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decisión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principa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propósi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marcha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GPC”(1).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anterio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planificación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donde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prestar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especial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atención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contexto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-tanto institucional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social-,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barreras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facilitadores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dificultarán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favorecerán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cambio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valoración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atendiend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anteriorment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señalado,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efectivas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eficientes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hora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culminar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GPC de forma exitosa, además de desarrollarse de manera sistemática (2).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document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glosari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términos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frecuentemente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descripció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situación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alcance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igua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manera,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enfoque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educativos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herramientas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especializadas,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identificación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facilitadores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clave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anterio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siguiendo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estructur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sugerida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“Manual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Colombia”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ecnol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98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IETS-(3).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30300" y="1061209"/>
            <a:ext cx="3382645" cy="355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1400"/>
              </a:lnSpc>
            </a:pPr>
            <a:r>
              <a:rPr sz="1200" b="1" spc="-140" dirty="0">
                <a:solidFill>
                  <a:srgbClr val="5D9732"/>
                </a:solidFill>
                <a:latin typeface="Arial Black"/>
                <a:cs typeface="Arial Black"/>
              </a:rPr>
              <a:t>ELEMEN</a:t>
            </a:r>
            <a:r>
              <a:rPr sz="1200" b="1" spc="-17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35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r>
              <a:rPr sz="12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35" dirty="0">
                <a:solidFill>
                  <a:srgbClr val="5D9732"/>
                </a:solidFill>
                <a:latin typeface="Arial Black"/>
                <a:cs typeface="Arial Black"/>
              </a:rPr>
              <a:t>P</a:t>
            </a:r>
            <a:r>
              <a:rPr sz="1200" b="1" spc="-70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5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7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M</a:t>
            </a:r>
            <a:r>
              <a:rPr sz="1200" b="1" spc="-30" dirty="0">
                <a:solidFill>
                  <a:srgbClr val="5D9732"/>
                </a:solidFill>
                <a:latin typeface="Arial Black"/>
                <a:cs typeface="Arial Black"/>
              </a:rPr>
              <a:t>P</a:t>
            </a:r>
            <a:r>
              <a:rPr sz="1200" b="1" spc="-140" dirty="0">
                <a:solidFill>
                  <a:srgbClr val="5D9732"/>
                </a:solidFill>
                <a:latin typeface="Arial Black"/>
                <a:cs typeface="Arial Black"/>
              </a:rPr>
              <a:t>LEMEN</a:t>
            </a:r>
            <a:r>
              <a:rPr sz="1200" b="1" spc="-180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30" dirty="0">
                <a:solidFill>
                  <a:srgbClr val="5D9732"/>
                </a:solidFill>
                <a:latin typeface="Arial Black"/>
                <a:cs typeface="Arial Black"/>
              </a:rPr>
              <a:t>ACIÓN</a:t>
            </a:r>
            <a:r>
              <a:rPr sz="12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1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7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15" dirty="0">
                <a:solidFill>
                  <a:srgbClr val="5D9732"/>
                </a:solidFill>
                <a:latin typeface="Arial Black"/>
                <a:cs typeface="Arial Black"/>
              </a:rPr>
              <a:t>G</a:t>
            </a:r>
            <a:r>
              <a:rPr sz="1200" b="1" spc="-50" dirty="0">
                <a:solidFill>
                  <a:srgbClr val="5D9732"/>
                </a:solidFill>
                <a:latin typeface="Arial Black"/>
                <a:cs typeface="Arial Black"/>
              </a:rPr>
              <a:t>UÍA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1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P</a:t>
            </a:r>
            <a:r>
              <a:rPr sz="1200" b="1" spc="-140" dirty="0">
                <a:solidFill>
                  <a:srgbClr val="5D9732"/>
                </a:solidFill>
                <a:latin typeface="Arial Black"/>
                <a:cs typeface="Arial Black"/>
              </a:rPr>
              <a:t>RÁC</a:t>
            </a:r>
            <a:r>
              <a:rPr sz="1200" b="1" spc="-13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7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8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-7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95" dirty="0">
                <a:solidFill>
                  <a:srgbClr val="5D9732"/>
                </a:solidFill>
                <a:latin typeface="Arial Black"/>
                <a:cs typeface="Arial Black"/>
              </a:rPr>
              <a:t>CLÍ</a:t>
            </a:r>
            <a:r>
              <a:rPr sz="1200" b="1" spc="-105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200" b="1" spc="-7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80" dirty="0">
                <a:solidFill>
                  <a:srgbClr val="5D9732"/>
                </a:solidFill>
                <a:latin typeface="Arial Black"/>
                <a:cs typeface="Arial Black"/>
              </a:rPr>
              <a:t>CA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49831" y="1084913"/>
            <a:ext cx="64135" cy="116205"/>
          </a:xfrm>
          <a:custGeom>
            <a:avLst/>
            <a:gdLst/>
            <a:ahLst/>
            <a:cxnLst/>
            <a:rect l="l" t="t" r="r" b="b"/>
            <a:pathLst>
              <a:path w="64134" h="116205">
                <a:moveTo>
                  <a:pt x="0" y="116109"/>
                </a:moveTo>
                <a:lnTo>
                  <a:pt x="63662" y="116109"/>
                </a:lnTo>
                <a:lnTo>
                  <a:pt x="63662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86682" y="1084913"/>
            <a:ext cx="63500" cy="116205"/>
          </a:xfrm>
          <a:custGeom>
            <a:avLst/>
            <a:gdLst/>
            <a:ahLst/>
            <a:cxnLst/>
            <a:rect l="l" t="t" r="r" b="b"/>
            <a:pathLst>
              <a:path w="63500" h="116205">
                <a:moveTo>
                  <a:pt x="0" y="116109"/>
                </a:moveTo>
                <a:lnTo>
                  <a:pt x="63162" y="116109"/>
                </a:lnTo>
                <a:lnTo>
                  <a:pt x="63162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9102" y="1084913"/>
            <a:ext cx="247650" cy="116205"/>
          </a:xfrm>
          <a:custGeom>
            <a:avLst/>
            <a:gdLst/>
            <a:ahLst/>
            <a:cxnLst/>
            <a:rect l="l" t="t" r="r" b="b"/>
            <a:pathLst>
              <a:path w="247650" h="116205">
                <a:moveTo>
                  <a:pt x="0" y="116109"/>
                </a:moveTo>
                <a:lnTo>
                  <a:pt x="247554" y="116109"/>
                </a:lnTo>
                <a:lnTo>
                  <a:pt x="247554" y="0"/>
                </a:lnTo>
                <a:lnTo>
                  <a:pt x="0" y="0"/>
                </a:lnTo>
                <a:lnTo>
                  <a:pt x="0" y="11610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70453" y="1084925"/>
            <a:ext cx="0" cy="116205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6098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81101" y="1052984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90596" y="0"/>
                </a:moveTo>
                <a:lnTo>
                  <a:pt x="49043" y="9940"/>
                </a:lnTo>
                <a:lnTo>
                  <a:pt x="17666" y="36479"/>
                </a:lnTo>
                <a:lnTo>
                  <a:pt x="1290" y="74691"/>
                </a:lnTo>
                <a:lnTo>
                  <a:pt x="0" y="89170"/>
                </a:lnTo>
                <a:lnTo>
                  <a:pt x="1161" y="103892"/>
                </a:lnTo>
                <a:lnTo>
                  <a:pt x="17142" y="142657"/>
                </a:lnTo>
                <a:lnTo>
                  <a:pt x="48055" y="169610"/>
                </a:lnTo>
                <a:lnTo>
                  <a:pt x="88998" y="179977"/>
                </a:lnTo>
                <a:lnTo>
                  <a:pt x="89997" y="179982"/>
                </a:lnTo>
                <a:lnTo>
                  <a:pt x="104564" y="178809"/>
                </a:lnTo>
                <a:lnTo>
                  <a:pt x="143052" y="162692"/>
                </a:lnTo>
                <a:lnTo>
                  <a:pt x="169857" y="131538"/>
                </a:lnTo>
                <a:lnTo>
                  <a:pt x="180007" y="90316"/>
                </a:lnTo>
                <a:lnTo>
                  <a:pt x="178838" y="75689"/>
                </a:lnTo>
                <a:lnTo>
                  <a:pt x="162771" y="37094"/>
                </a:lnTo>
                <a:lnTo>
                  <a:pt x="131708" y="10233"/>
                </a:lnTo>
                <a:lnTo>
                  <a:pt x="90596" y="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919297" y="1069573"/>
            <a:ext cx="965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6810"/>
            <a:ext cx="3985895" cy="6054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Glosario</a:t>
            </a:r>
            <a:r>
              <a:rPr sz="1000" b="1" i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5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25" b="1" i="1" spc="15" baseline="35353" dirty="0">
                <a:solidFill>
                  <a:srgbClr val="5D9732"/>
                </a:solidFill>
                <a:latin typeface="Arial"/>
                <a:cs typeface="Arial"/>
              </a:rPr>
              <a:t>(1)</a:t>
            </a:r>
            <a:endParaRPr sz="825" baseline="35353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57785">
              <a:lnSpc>
                <a:spcPct val="100000"/>
              </a:lnSpc>
            </a:pP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Procedimiento en el que se extrae un pedazo de tejido anormal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sz="9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cono.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usa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10" dirty="0">
                <a:solidFill>
                  <a:srgbClr val="231F20"/>
                </a:solidFill>
                <a:latin typeface="Arial"/>
                <a:cs typeface="Arial"/>
              </a:rPr>
              <a:t>bisturí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bistur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láser</a:t>
            </a:r>
            <a:r>
              <a:rPr sz="9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o un alambre delgado eléctrico en forma de asa que se calienta para extraer el tejido. Luego, este tejido se examina al microscopio para determinar si</a:t>
            </a:r>
            <a:endParaRPr sz="900">
              <a:latin typeface="Arial"/>
              <a:cs typeface="Arial"/>
            </a:endParaRPr>
          </a:p>
          <a:p>
            <a:pPr marL="12700" marR="229235">
              <a:lnSpc>
                <a:spcPct val="100000"/>
              </a:lnSpc>
            </a:pP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hay signos de enfermedad. La conización se puede usar para verificar si hay cáncer o para tratar ciertas afecciones del cuello uterino. Los tipos de</a:t>
            </a:r>
            <a:endParaRPr sz="900">
              <a:latin typeface="Arial"/>
              <a:cs typeface="Arial"/>
            </a:endParaRPr>
          </a:p>
          <a:p>
            <a:pPr marL="12700" marR="13970">
              <a:lnSpc>
                <a:spcPct val="100000"/>
              </a:lnSpc>
            </a:pP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conización son el procedimiento de escisión electroquirúrgica con asa (PEEA) y la conización con bisturí (biopsia de cono con bisturí). </a:t>
            </a:r>
            <a:r>
              <a:rPr sz="900" i="1" spc="-8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ambién se llama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cono.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Linfadenectomía:</a:t>
            </a:r>
            <a:r>
              <a:rPr sz="900" b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quirúrgico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extraen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ganglios linfáticos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examina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tejido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microscopio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determina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Durant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linfadenect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regional,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extraen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algunos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ganglios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linfáticos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área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tumor;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durante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linfadenectomía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radical,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extirpan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mayoría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ganglios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linfáticos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áre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llam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ganglio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linfáticos.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Quimioterapia:</a:t>
            </a:r>
            <a:r>
              <a:rPr sz="9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medicamentos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destruye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células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cancerosas.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energí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provenient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rayos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X,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rayos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gamma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neutrones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fuentes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destrui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células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cancerosas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tamaño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tumores.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radiación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venir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máquina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fuera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cuerpo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(radioterapia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haz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externo)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material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radiactivo colocado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cuerpo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cerca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células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cancerosas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(radioter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interna).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sistémica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sustancia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radiactiva,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anticuerpo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monoclonal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radiomarcado,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circula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sangre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tejidos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cuerpo.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Radioterapi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b="1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conformacional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b="1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computadora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crear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image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tridimensional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administre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radiación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vez,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proteja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radiación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tejido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normal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llam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tridimensional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TC-3D.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Radioterapi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b="1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b="1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intensidad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b="1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15" dirty="0">
                <a:solidFill>
                  <a:srgbClr val="231F20"/>
                </a:solidFill>
                <a:latin typeface="Arial"/>
                <a:cs typeface="Arial"/>
              </a:rPr>
              <a:t>modulad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b="1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–IMR</a:t>
            </a:r>
            <a:r>
              <a:rPr sz="900" b="1" spc="-5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-: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b="1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tridimensional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imágen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creadas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computadora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mostrar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tamaño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delgado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radiación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intensidade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ángulo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células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sanas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cerca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llam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TIM.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6350" algn="just">
              <a:lnSpc>
                <a:spcPts val="1000"/>
              </a:lnSpc>
            </a:pP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Cobaltoterapia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Radioterapi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Cobalto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6" y="7190406"/>
            <a:ext cx="2709545" cy="199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3340">
              <a:lnSpc>
                <a:spcPct val="100000"/>
              </a:lnSpc>
            </a:pPr>
            <a:r>
              <a:rPr sz="525" spc="-7" baseline="31746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6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6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Diccionari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6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en:</a:t>
            </a: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6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http://www.cancer.gov/diccionario?CdrID=44656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.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Fech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consulta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23/02/2014.</a:t>
            </a:r>
            <a:endParaRPr sz="6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42699" y="7155888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5999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886026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4711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ts val="1040"/>
              </a:lnSpc>
            </a:pPr>
            <a:r>
              <a:rPr sz="900" b="1" spc="-6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raquelectomía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extirpar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útero;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extirpar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superior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ciertos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ganglio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linfático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pelvis.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Braquiterapia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coloca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material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radiactivo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sellado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aguj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semillas,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cables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catéteres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directament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cerca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llam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braquiterapi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radiación,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interna.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extirpar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útero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veces,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solo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este.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extirpan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útero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uterino,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llama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histerectomía total. Cuando se extirpa solo el útero, se llama histerectomía parcial.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algn="just">
              <a:lnSpc>
                <a:spcPts val="104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total: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extirpar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útero,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incluso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llam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extraer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útero,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útero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parte 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vagina.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ambién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pueden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extraer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ovarios,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trompas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Falopio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ganglio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linfático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cercanos.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Nefrostomia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Cirugí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abertur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afuer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cuerpo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pelvi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(la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riñón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almacen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orina)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drena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riñón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uréte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bloqueado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bols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cuerpo.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riñón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endoscopio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(tubo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delgad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conectado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cámara),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colocar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medicamentos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 el cáncer directamente en el riñón o para extirpar cálculos renales.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6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ratamient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concomitante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llamad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quimiorradiaci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concomitante,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consiste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suministro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concomitante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cervical,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parec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mejorar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supervivencia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supervivencia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50" spc="15" baseline="33333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Laparoscopia:</a:t>
            </a:r>
            <a:r>
              <a:rPr sz="9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laparosc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insertado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través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pared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abdominal,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examinar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interior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abdomen.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laparoscopi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instrument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parecid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tubo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delgado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lente para observa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ambién puede tener una herramienta para extirpar tejido y examinarlo bajo un microscopio para descubrir signos de enfermedad.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9178" y="7026121"/>
            <a:ext cx="3985260" cy="36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1910" algn="just">
              <a:lnSpc>
                <a:spcPts val="700"/>
              </a:lnSpc>
            </a:pPr>
            <a:r>
              <a:rPr sz="525" baseline="31746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525" spc="7" baseline="31746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Tomad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de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Gree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J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Kirwa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J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Tierne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J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Val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C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Symond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P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Fresc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L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William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C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Collingwoo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M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Quimioterapi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radioterapi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concomitant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(Revisió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Cochran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traducida)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6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Bibliotec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Cochrane</a:t>
            </a:r>
            <a:r>
              <a:rPr sz="6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Plus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8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Oxford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Updat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Softwar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Ltd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http://www.update-software.com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.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(Traducid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The Cochran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Library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Issu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Chichester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UK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Joh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Wile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Sons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Ltd.).</a:t>
            </a:r>
            <a:endParaRPr sz="6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4580" y="699158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5999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6810"/>
            <a:ext cx="3986529" cy="4932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6.1.2.</a:t>
            </a:r>
            <a:r>
              <a:rPr sz="1000" i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Actores relevantes para la guía de manejo del cáncer de cuello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uterin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invasivo</a:t>
            </a:r>
            <a:endParaRPr sz="1000">
              <a:latin typeface="Arial"/>
              <a:cs typeface="Arial"/>
            </a:endParaRPr>
          </a:p>
          <a:p>
            <a:pPr marL="12700" marR="5715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usuario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ésta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involucrado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toman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administrativas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sanitarias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salud: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Superintendencia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ecnología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territoriales,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Empresas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Promotoras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Educación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Nacional,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ecnología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Información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Comunicaciones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Instituciones de Educación Superio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las sociedades científicas y asociaciones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800">
              <a:latin typeface="Times New Roman"/>
              <a:cs typeface="Times New Roman"/>
            </a:endParaRPr>
          </a:p>
          <a:p>
            <a:pPr marL="332105" lvl="1" indent="-211454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2"/>
              <a:tabLst>
                <a:tab pos="332740" algn="l"/>
              </a:tabLst>
            </a:pP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Metodología</a:t>
            </a:r>
            <a:endParaRPr sz="10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46"/>
              </a:spcBef>
              <a:buClr>
                <a:srgbClr val="5D9732"/>
              </a:buClr>
              <a:buFont typeface="Arial"/>
              <a:buAutoNum type="arabicPeriod" startAt="2"/>
            </a:pPr>
            <a:endParaRPr sz="12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Pedagógica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MSPS,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creación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equip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trabajo,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multidisciplinario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conformado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coordinado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facilitado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lídere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opinió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áre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tomadores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decisión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representante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profesionales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salud.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Adicionalmente,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recomienda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creación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apoy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“Cada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adopció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dispuesta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invol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ucrándolas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referente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usuario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destinand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conducentes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diseminació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control;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incluyéndolo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condiciones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Prestadores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habilita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servicios”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330200" lvl="2" indent="-31750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/>
              <a:tabLst>
                <a:tab pos="330835" algn="l"/>
              </a:tabLst>
            </a:pP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Selecció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recomendaciones</a:t>
            </a:r>
            <a:endParaRPr sz="1000">
              <a:latin typeface="Arial"/>
              <a:cs typeface="Arial"/>
            </a:endParaRPr>
          </a:p>
          <a:p>
            <a:pPr marL="12700" marR="96520">
              <a:lnSpc>
                <a:spcPts val="1000"/>
              </a:lnSpc>
              <a:spcBef>
                <a:spcPts val="280"/>
              </a:spcBef>
            </a:pP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Las presentes recomendaciones hacen parte de la Guía de práctica clínica (GPC) para el manejo del cáncer de cuello uterino invasivo, producida por el Instituto Nacional de Cancerología ESE: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21083" y="7604994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29292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i="1" spc="-5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abla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6.1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Listado de recomendaciones trazadoras.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3174" y="1259210"/>
            <a:ext cx="294005" cy="273050"/>
          </a:xfrm>
          <a:custGeom>
            <a:avLst/>
            <a:gdLst/>
            <a:ahLst/>
            <a:cxnLst/>
            <a:rect l="l" t="t" r="r" b="b"/>
            <a:pathLst>
              <a:path w="294005" h="273050">
                <a:moveTo>
                  <a:pt x="293833" y="0"/>
                </a:moveTo>
                <a:lnTo>
                  <a:pt x="0" y="0"/>
                </a:lnTo>
                <a:lnTo>
                  <a:pt x="0" y="272546"/>
                </a:lnTo>
                <a:lnTo>
                  <a:pt x="293833" y="272546"/>
                </a:lnTo>
                <a:lnTo>
                  <a:pt x="293833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37009" y="1259210"/>
            <a:ext cx="3049270" cy="273050"/>
          </a:xfrm>
          <a:custGeom>
            <a:avLst/>
            <a:gdLst/>
            <a:ahLst/>
            <a:cxnLst/>
            <a:rect l="l" t="t" r="r" b="b"/>
            <a:pathLst>
              <a:path w="3049270" h="273050">
                <a:moveTo>
                  <a:pt x="3049187" y="0"/>
                </a:moveTo>
                <a:lnTo>
                  <a:pt x="0" y="0"/>
                </a:lnTo>
                <a:lnTo>
                  <a:pt x="0" y="272546"/>
                </a:lnTo>
                <a:lnTo>
                  <a:pt x="3049187" y="272546"/>
                </a:lnTo>
                <a:lnTo>
                  <a:pt x="3049187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86200" y="1259210"/>
            <a:ext cx="604520" cy="273050"/>
          </a:xfrm>
          <a:custGeom>
            <a:avLst/>
            <a:gdLst/>
            <a:ahLst/>
            <a:cxnLst/>
            <a:rect l="l" t="t" r="r" b="b"/>
            <a:pathLst>
              <a:path w="604520" h="273050">
                <a:moveTo>
                  <a:pt x="604278" y="0"/>
                </a:moveTo>
                <a:lnTo>
                  <a:pt x="0" y="0"/>
                </a:lnTo>
                <a:lnTo>
                  <a:pt x="0" y="272546"/>
                </a:lnTo>
                <a:lnTo>
                  <a:pt x="604278" y="272546"/>
                </a:lnTo>
                <a:lnTo>
                  <a:pt x="604278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39999" y="1259210"/>
          <a:ext cx="3963670" cy="6120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8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492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42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0682"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75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No.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5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115570" marR="71120" indent="-37465">
                        <a:lnSpc>
                          <a:spcPts val="800"/>
                        </a:lnSpc>
                      </a:pPr>
                      <a:r>
                        <a:rPr sz="75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Dirección</a:t>
                      </a:r>
                      <a:r>
                        <a:rPr sz="75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5731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estándar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IA1; con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4287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5731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modificada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(tipo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I)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tamiento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quirúrgico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estándar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cuello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IA2;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4287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7352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únicamente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 compromiso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espacio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linfovascular;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progre-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sión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4287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5731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estándar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IB1; con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4287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1245">
                <a:tc rowSpan="3"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aórtic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debaj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salida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me-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016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sentérica</a:t>
                      </a:r>
                      <a:r>
                        <a:rPr sz="75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inferio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5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5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9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160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candi-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01604">
                <a:tc rowSpan="3"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cirugía,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tiene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tumor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centímetros,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tc rowSpan="3">
                  <a:txBody>
                    <a:bodyPr/>
                    <a:lstStyle/>
                    <a:p>
                      <a:pPr marL="193040">
                        <a:lnSpc>
                          <a:spcPct val="1000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016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promis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espaci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linfovascula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linfático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087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hallazg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intraoperatori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congelación.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750566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clásica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bistur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deseo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vación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fertilidad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previa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explicación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riesgos,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asegurando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pérdid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sección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externos,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vértice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cono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raspado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endocervix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residual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sean negativos para neoplasia intraepitelial o infiltrante.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4287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7575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10.2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traquelectomía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quirúrgico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de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deseo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conservación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fertilidad.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4287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5718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concurrente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metastásico, con el fin de prevenir la progresión y muerte por la enfermedad.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13664" indent="-71755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475737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carboplatino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concurrente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jeres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localmente</a:t>
                      </a:r>
                      <a:r>
                        <a:rPr sz="7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avanzado y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falla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renal;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medad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causar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morbilidad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renal.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4287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552879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quimioterapi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neoadyuvant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IB2,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IIA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IIB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 </a:t>
                      </a:r>
                      <a:r>
                        <a:rPr sz="7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en-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fermedad.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6370" marR="11620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contra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717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rino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persistenci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recaída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sistémica.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4287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2492461"/>
            <a:ext cx="3985895" cy="393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vez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detectada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trazadoras,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tabla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X.2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contiene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resumen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detectadas.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6" y="3265380"/>
            <a:ext cx="3872865" cy="31210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3825" indent="-111760">
              <a:lnSpc>
                <a:spcPct val="100000"/>
              </a:lnSpc>
            </a:pPr>
            <a:r>
              <a:rPr sz="1000" b="1" i="1" spc="-5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abla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6.2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Resume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barrera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implementación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1250">
              <a:latin typeface="Times New Roman"/>
              <a:cs typeface="Times New Roman"/>
            </a:endParaRPr>
          </a:p>
          <a:p>
            <a:pPr marL="123825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Barreras generales: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1100">
              <a:latin typeface="Times New Roman"/>
              <a:cs typeface="Times New Roman"/>
            </a:endParaRPr>
          </a:p>
          <a:p>
            <a:pPr marL="123825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Arial"/>
                <a:cs typeface="Arial"/>
              </a:rPr>
              <a:t>Externas: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400">
              <a:latin typeface="Times New Roman"/>
              <a:cs typeface="Times New Roman"/>
            </a:endParaRPr>
          </a:p>
          <a:p>
            <a:pPr marL="123825">
              <a:lnSpc>
                <a:spcPct val="100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Deficiencias en la atención y aseguramiento de la calidad</a:t>
            </a:r>
            <a:endParaRPr sz="900">
              <a:latin typeface="Arial"/>
              <a:cs typeface="Arial"/>
            </a:endParaRPr>
          </a:p>
          <a:p>
            <a:pPr marL="352425" indent="-228600">
              <a:lnSpc>
                <a:spcPts val="940"/>
              </a:lnSpc>
              <a:spcBef>
                <a:spcPts val="285"/>
              </a:spcBef>
              <a:buClr>
                <a:srgbClr val="231F20"/>
              </a:buClr>
              <a:buFont typeface="Arial"/>
              <a:buChar char="•"/>
              <a:tabLst>
                <a:tab pos="353060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model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integra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fragmentació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endParaRPr sz="900">
              <a:latin typeface="Arial"/>
              <a:cs typeface="Arial"/>
            </a:endParaRPr>
          </a:p>
          <a:p>
            <a:pPr marL="352425">
              <a:lnSpc>
                <a:spcPts val="94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prestació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servicios.</a:t>
            </a:r>
            <a:endParaRPr sz="900">
              <a:latin typeface="Arial"/>
              <a:cs typeface="Arial"/>
            </a:endParaRPr>
          </a:p>
          <a:p>
            <a:pPr marL="352425" indent="-228600">
              <a:lnSpc>
                <a:spcPct val="100000"/>
              </a:lnSpc>
              <a:spcBef>
                <a:spcPts val="285"/>
              </a:spcBef>
              <a:buClr>
                <a:srgbClr val="231F20"/>
              </a:buClr>
              <a:buFont typeface="Arial"/>
              <a:buChar char="•"/>
              <a:tabLst>
                <a:tab pos="353060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Problema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integralidad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continuida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oportunida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atención.</a:t>
            </a:r>
            <a:endParaRPr sz="900">
              <a:latin typeface="Arial"/>
              <a:cs typeface="Arial"/>
            </a:endParaRPr>
          </a:p>
          <a:p>
            <a:pPr marL="352425" indent="-228600">
              <a:lnSpc>
                <a:spcPct val="100000"/>
              </a:lnSpc>
              <a:spcBef>
                <a:spcPts val="285"/>
              </a:spcBef>
              <a:buClr>
                <a:srgbClr val="231F20"/>
              </a:buClr>
              <a:buFont typeface="Arial"/>
              <a:buChar char="•"/>
              <a:tabLst>
                <a:tab pos="353060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component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psicosocial.</a:t>
            </a:r>
            <a:endParaRPr sz="900">
              <a:latin typeface="Arial"/>
              <a:cs typeface="Arial"/>
            </a:endParaRPr>
          </a:p>
          <a:p>
            <a:pPr marL="352425" marR="5080" indent="-228600">
              <a:lnSpc>
                <a:spcPct val="74100"/>
              </a:lnSpc>
              <a:spcBef>
                <a:spcPts val="565"/>
              </a:spcBef>
              <a:buClr>
                <a:srgbClr val="231F20"/>
              </a:buClr>
              <a:buFont typeface="Arial"/>
              <a:buChar char="•"/>
              <a:tabLst>
                <a:tab pos="353060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Dificulta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ejerce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vigilanci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condicione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prestació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servicios.</a:t>
            </a:r>
            <a:endParaRPr sz="900">
              <a:latin typeface="Arial"/>
              <a:cs typeface="Arial"/>
            </a:endParaRPr>
          </a:p>
          <a:p>
            <a:pPr marL="352425" marR="5080" indent="-228600">
              <a:lnSpc>
                <a:spcPct val="74100"/>
              </a:lnSpc>
              <a:spcBef>
                <a:spcPts val="565"/>
              </a:spcBef>
              <a:buClr>
                <a:srgbClr val="231F20"/>
              </a:buClr>
              <a:buFont typeface="Arial"/>
              <a:buChar char="•"/>
              <a:tabLst>
                <a:tab pos="353060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Énfasi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normativ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contraposició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trabaj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orientad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salud.</a:t>
            </a:r>
            <a:endParaRPr sz="900">
              <a:latin typeface="Arial"/>
              <a:cs typeface="Arial"/>
            </a:endParaRPr>
          </a:p>
          <a:p>
            <a:pPr marL="352425" indent="-228600">
              <a:lnSpc>
                <a:spcPct val="100000"/>
              </a:lnSpc>
              <a:spcBef>
                <a:spcPts val="285"/>
              </a:spcBef>
              <a:buClr>
                <a:srgbClr val="231F20"/>
              </a:buClr>
              <a:buFont typeface="Arial"/>
              <a:buChar char="•"/>
              <a:tabLst>
                <a:tab pos="353060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humanizada.</a:t>
            </a:r>
            <a:endParaRPr sz="900">
              <a:latin typeface="Arial"/>
              <a:cs typeface="Arial"/>
            </a:endParaRPr>
          </a:p>
          <a:p>
            <a:pPr marL="352425" indent="-228600">
              <a:lnSpc>
                <a:spcPct val="100000"/>
              </a:lnSpc>
              <a:spcBef>
                <a:spcPts val="285"/>
              </a:spcBef>
              <a:buClr>
                <a:srgbClr val="231F20"/>
              </a:buClr>
              <a:buFont typeface="Arial"/>
              <a:buChar char="•"/>
              <a:tabLst>
                <a:tab pos="353060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desarrolla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enfoqu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gestió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riesgo.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100">
              <a:latin typeface="Times New Roman"/>
              <a:cs typeface="Times New Roman"/>
            </a:endParaRPr>
          </a:p>
          <a:p>
            <a:pPr marL="123825">
              <a:lnSpc>
                <a:spcPct val="100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relacionada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1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derechos</a:t>
            </a:r>
            <a:r>
              <a:rPr sz="9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endParaRPr sz="9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8476" y="6430357"/>
            <a:ext cx="6096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•</a:t>
            </a:r>
            <a:endParaRPr sz="8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67076" y="6430357"/>
            <a:ext cx="353314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empoderamient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conocimient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sobr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derecho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pacientes.</a:t>
            </a:r>
            <a:endParaRPr sz="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8476" y="6674059"/>
            <a:ext cx="3763645" cy="520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040"/>
              </a:lnSpc>
            </a:pP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Barreras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relacionadas </a:t>
            </a: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con el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desarrollo científico y tecnológico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investigació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Carencia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económicos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permitan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definir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</a:t>
            </a:r>
            <a:endParaRPr sz="900">
              <a:latin typeface="Arial"/>
              <a:cs typeface="Arial"/>
            </a:endParaRPr>
          </a:p>
          <a:p>
            <a:pPr marL="241300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medias.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0008" y="3660765"/>
            <a:ext cx="3960495" cy="3719195"/>
          </a:xfrm>
          <a:custGeom>
            <a:avLst/>
            <a:gdLst/>
            <a:ahLst/>
            <a:cxnLst/>
            <a:rect l="l" t="t" r="r" b="b"/>
            <a:pathLst>
              <a:path w="3960495" h="3719195">
                <a:moveTo>
                  <a:pt x="0" y="3719199"/>
                </a:moveTo>
                <a:lnTo>
                  <a:pt x="3959991" y="3719199"/>
                </a:lnTo>
                <a:lnTo>
                  <a:pt x="3959991" y="0"/>
                </a:lnTo>
                <a:lnTo>
                  <a:pt x="0" y="0"/>
                </a:lnTo>
                <a:lnTo>
                  <a:pt x="0" y="3719199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888722" y="7599629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539999" y="1079982"/>
          <a:ext cx="3957320" cy="11614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8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492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42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5731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conformacional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(3DC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T)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estándar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cuello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enfer-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medad, reduciendo la toxicidad a tejidos aledaños.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13664" indent="-71755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8941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ts val="80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intensida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modulada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T)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 </a:t>
                      </a:r>
                      <a:r>
                        <a:rPr sz="7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7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 </a:t>
                      </a:r>
                      <a:r>
                        <a:rPr sz="7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</a:t>
                      </a:r>
                      <a:r>
                        <a:rPr sz="7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 </a:t>
                      </a:r>
                      <a:r>
                        <a:rPr sz="7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 </a:t>
                      </a:r>
                      <a:r>
                        <a:rPr sz="7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7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aórticos.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5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prefiere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 </a:t>
                      </a:r>
                      <a:r>
                        <a:rPr sz="75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casos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donde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5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encuentre disponible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(centros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habilitados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instalaciones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certificadas)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exista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persona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capacitación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adecuad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142875" indent="-42545">
                        <a:lnSpc>
                          <a:spcPts val="800"/>
                        </a:lnSpc>
                      </a:pP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38476" y="1169031"/>
            <a:ext cx="3763645" cy="4457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indent="-228600">
              <a:lnSpc>
                <a:spcPts val="10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Decisiones médicas sin evidencia científica.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0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relacionada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1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talento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10" dirty="0">
                <a:solidFill>
                  <a:srgbClr val="231F20"/>
                </a:solidFill>
                <a:latin typeface="Arial"/>
                <a:cs typeface="Arial"/>
              </a:rPr>
              <a:t>humano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Deficiente formación del talento humano.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Oferta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insuficiente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talento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humano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concentración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</a:t>
            </a:r>
            <a:endParaRPr sz="900">
              <a:latin typeface="Arial"/>
              <a:cs typeface="Arial"/>
            </a:endParaRPr>
          </a:p>
          <a:p>
            <a:pPr marL="241300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grande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ciudades.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1040"/>
              </a:lnSpc>
            </a:pP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Barreras de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infraestructura, oferta y geográficas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Ausencia de un sistema de información efectivo.</a:t>
            </a:r>
            <a:endParaRPr sz="900">
              <a:latin typeface="Arial"/>
              <a:cs typeface="Arial"/>
            </a:endParaRPr>
          </a:p>
          <a:p>
            <a:pPr marL="241300" marR="5080" indent="-228600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7"/>
              </a:spcBef>
              <a:buClr>
                <a:srgbClr val="231F20"/>
              </a:buClr>
              <a:buFont typeface="Arial"/>
              <a:buChar char="•"/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1040"/>
              </a:lnSpc>
            </a:pP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b="1" spc="-5" dirty="0">
                <a:solidFill>
                  <a:srgbClr val="231F20"/>
                </a:solidFill>
                <a:latin typeface="Arial"/>
                <a:cs typeface="Arial"/>
              </a:rPr>
              <a:t>económicas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Alto costo de medicamentos.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Percepción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Aseguradoras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honorarios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excesivos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900">
              <a:latin typeface="Arial"/>
              <a:cs typeface="Arial"/>
            </a:endParaRPr>
          </a:p>
          <a:p>
            <a:pPr marL="241300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oncólogo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cirujanos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ginecología.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indirecto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invisibles.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Inequidad en los planes de beneficios.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0"/>
              </a:spcBef>
              <a:buClr>
                <a:srgbClr val="231F20"/>
              </a:buClr>
              <a:buFont typeface="Arial"/>
              <a:buChar char="•"/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1040"/>
              </a:lnSpc>
            </a:pP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Internas: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conocimiento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Carencia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impacto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económico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costo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beneficio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endParaRPr sz="900">
              <a:latin typeface="Arial"/>
              <a:cs typeface="Arial"/>
            </a:endParaRPr>
          </a:p>
          <a:p>
            <a:pPr marL="241300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relacionadas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241300" marR="5080" indent="-228600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Insuficiente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participación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mecanismos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consenso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distintos actores, incluidos los miembros de distintas sociedades científicas.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9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componente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psicosocia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Enfoque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usualment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vertical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divulg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ación</a:t>
            </a:r>
            <a:endParaRPr sz="900">
              <a:latin typeface="Arial"/>
              <a:cs typeface="Arial"/>
            </a:endParaRPr>
          </a:p>
          <a:p>
            <a:pPr marL="241300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insuficiente.</a:t>
            </a:r>
            <a:endParaRPr sz="900">
              <a:latin typeface="Arial"/>
              <a:cs typeface="Arial"/>
            </a:endParaRPr>
          </a:p>
          <a:p>
            <a:pPr marL="241300" marR="5080" indent="-22860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Representativida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disminuid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participació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moderada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interesados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actividades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definición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desarrollo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guías.</a:t>
            </a:r>
            <a:endParaRPr sz="900">
              <a:latin typeface="Arial"/>
              <a:cs typeface="Arial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asegura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ampli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particip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diversos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actores,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definición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alcance,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objetivos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241300" marR="508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informátic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telecomunicaciones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consulta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0008" y="1079978"/>
            <a:ext cx="3960495" cy="4677410"/>
          </a:xfrm>
          <a:custGeom>
            <a:avLst/>
            <a:gdLst/>
            <a:ahLst/>
            <a:cxnLst/>
            <a:rect l="l" t="t" r="r" b="b"/>
            <a:pathLst>
              <a:path w="3960495" h="4677410">
                <a:moveTo>
                  <a:pt x="0" y="4676820"/>
                </a:moveTo>
                <a:lnTo>
                  <a:pt x="3959991" y="4676820"/>
                </a:lnTo>
                <a:lnTo>
                  <a:pt x="3959991" y="0"/>
                </a:lnTo>
                <a:lnTo>
                  <a:pt x="0" y="0"/>
                </a:lnTo>
                <a:lnTo>
                  <a:pt x="0" y="4676820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8476" y="1167998"/>
            <a:ext cx="3763645" cy="59626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Barreras específicas: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040"/>
              </a:lnSpc>
            </a:pP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Externas:</a:t>
            </a:r>
            <a:endParaRPr sz="900">
              <a:latin typeface="Arial"/>
              <a:cs typeface="Arial"/>
            </a:endParaRPr>
          </a:p>
          <a:p>
            <a:pPr marL="241300" marR="5080" indent="-22860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nivel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EPS,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presentan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problemas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autorizaciones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integrale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residen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muchas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ocasione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traslados,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estancia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albergue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familiares,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máxime cuando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largas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estancias,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aproximadamente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meses.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anterio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 causante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adhere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desplazamientos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acompañamiento.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autorizaciones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quimioterapia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radioterapia;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prolong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dos,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retrase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enormement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ocasione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braquit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erapia,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centralización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materia.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solicitado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integral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afectand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 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 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humano 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infraestructura, 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atención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país.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nuestro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país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número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suficiente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subespecialistas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ginecología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oncológica,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subespecializado.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subespecialidad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remitir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hay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ostensiblement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oportunida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subespecialistas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refieren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remuneración,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dado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EPS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ofrecen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salarios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inferiores,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causante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contratados.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mismos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prefieren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hacer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dedicación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consulta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particula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accequibl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económicos.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autorizaciones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aproximadamente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10-15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días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hábiles,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sumados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afect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tratamiento.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Aproximadamente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llega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días.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0008" y="1079957"/>
            <a:ext cx="3960495" cy="6162040"/>
          </a:xfrm>
          <a:custGeom>
            <a:avLst/>
            <a:gdLst/>
            <a:ahLst/>
            <a:cxnLst/>
            <a:rect l="l" t="t" r="r" b="b"/>
            <a:pathLst>
              <a:path w="3960495" h="6162040">
                <a:moveTo>
                  <a:pt x="0" y="6161836"/>
                </a:moveTo>
                <a:lnTo>
                  <a:pt x="3959991" y="6161836"/>
                </a:lnTo>
                <a:lnTo>
                  <a:pt x="3959991" y="0"/>
                </a:lnTo>
                <a:lnTo>
                  <a:pt x="0" y="0"/>
                </a:lnTo>
                <a:lnTo>
                  <a:pt x="0" y="6161836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883334" y="759960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38476" y="1169031"/>
            <a:ext cx="3763645" cy="5981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ocasione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fragmentado,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practic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hacien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suministre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incomple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centralizado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concomitante,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afect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(los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suministrados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día).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oportunida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elevado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radioterapeutas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país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(actualmente hay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aproximadamente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65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Colombia).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Solamente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subespecialidad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cerrado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durant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laps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gradúa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anualmente.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nuevas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Colombia,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concentradas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ciudades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principale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(Ejemplo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Bogotá,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Medellín,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Bucaramanga,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Eje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Cafetero)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mayoría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Cobalto.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país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enfermeras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oncólogas,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actualmente en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aproximadamente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240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licenciadas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materia,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número muy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requerido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normativida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habilit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país.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Adicionalmente,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solamente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programa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formación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 materia,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ofert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afect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situación.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7"/>
              </a:spcBef>
              <a:buClr>
                <a:srgbClr val="231F20"/>
              </a:buClr>
              <a:buFont typeface="Arial"/>
              <a:buChar char="•"/>
            </a:pPr>
            <a:endParaRPr sz="750">
              <a:latin typeface="Times New Roman"/>
              <a:cs typeface="Times New Roman"/>
            </a:endParaRPr>
          </a:p>
          <a:p>
            <a:pPr marL="241300" indent="-228600">
              <a:lnSpc>
                <a:spcPts val="10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información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suficiente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acerca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endParaRPr sz="900">
              <a:latin typeface="Arial"/>
              <a:cs typeface="Arial"/>
            </a:endParaRPr>
          </a:p>
          <a:p>
            <a:pPr marL="241300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acío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contenidos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enfermerí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relacionados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claridad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pape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(SGSSS).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empod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eramiento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invasivo.</a:t>
            </a:r>
            <a:endParaRPr sz="900">
              <a:latin typeface="Arial"/>
              <a:cs typeface="Arial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prioriza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ón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costo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comparación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patologías.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0008" y="1079963"/>
            <a:ext cx="3960495" cy="6300470"/>
          </a:xfrm>
          <a:custGeom>
            <a:avLst/>
            <a:gdLst/>
            <a:ahLst/>
            <a:cxnLst/>
            <a:rect l="l" t="t" r="r" b="b"/>
            <a:pathLst>
              <a:path w="3960495" h="6300470">
                <a:moveTo>
                  <a:pt x="0" y="6300002"/>
                </a:moveTo>
                <a:lnTo>
                  <a:pt x="3959991" y="6300002"/>
                </a:lnTo>
                <a:lnTo>
                  <a:pt x="3959991" y="0"/>
                </a:lnTo>
                <a:lnTo>
                  <a:pt x="0" y="0"/>
                </a:lnTo>
                <a:lnTo>
                  <a:pt x="0" y="6300002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8476" y="1169031"/>
            <a:ext cx="3763645" cy="5981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indent="-228600">
              <a:lnSpc>
                <a:spcPct val="100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Existencia de un modelo de atención oncológica fraccionado.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Cobertur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alguno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ntos,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medicamentos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7"/>
              </a:spcBef>
              <a:buClr>
                <a:srgbClr val="231F20"/>
              </a:buClr>
              <a:buFont typeface="Arial"/>
              <a:buChar char="•"/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1040"/>
              </a:lnSpc>
            </a:pPr>
            <a:r>
              <a:rPr sz="900" b="1" dirty="0">
                <a:solidFill>
                  <a:srgbClr val="231F20"/>
                </a:solidFill>
                <a:latin typeface="Arial"/>
                <a:cs typeface="Arial"/>
              </a:rPr>
              <a:t>Internas:</a:t>
            </a:r>
            <a:endParaRPr sz="900">
              <a:latin typeface="Arial"/>
              <a:cs typeface="Arial"/>
            </a:endParaRPr>
          </a:p>
          <a:p>
            <a:pPr marL="241300" marR="5080" indent="-22860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úrgico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estándar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carcinoma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infiltrante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 estadio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IA1,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progresión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mortalidad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ocasione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problema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enfocar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desconocimient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ginecólogo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icaciones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motivo,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orientad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ginecólog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oncólogo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decidir en qué casos la conización es tratamiento suficiente o no.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linfad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pélvic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carcinoma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infiltrante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estadio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IA1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cuando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evidencia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espacio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linfovascula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prevenir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disminui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vía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(laparoscopia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vs.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abierta)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Sucede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EPS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abierto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pudiend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realizarse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vía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laparoscópica.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conserva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inerv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ación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pélvica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colposcó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pica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quirúrgica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planear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extensión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resección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aórtica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otros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ginecól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oncólogo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subespecialidad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subespecialistas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traquelectomía,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remitidas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centros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cuenten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entrenado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teniendo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número.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exenteración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pélvica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distancia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remisión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brinda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interdiscipli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ario,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participa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urologí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gica,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0008" y="1079990"/>
            <a:ext cx="3960495" cy="6153150"/>
          </a:xfrm>
          <a:custGeom>
            <a:avLst/>
            <a:gdLst/>
            <a:ahLst/>
            <a:cxnLst/>
            <a:rect l="l" t="t" r="r" b="b"/>
            <a:pathLst>
              <a:path w="3960495" h="6153150">
                <a:moveTo>
                  <a:pt x="0" y="6152814"/>
                </a:moveTo>
                <a:lnTo>
                  <a:pt x="3959991" y="6152814"/>
                </a:lnTo>
                <a:lnTo>
                  <a:pt x="3959991" y="0"/>
                </a:lnTo>
                <a:lnTo>
                  <a:pt x="0" y="0"/>
                </a:lnTo>
                <a:lnTo>
                  <a:pt x="0" y="6152814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877936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42775" y="7389216"/>
            <a:ext cx="3597275" cy="530860"/>
          </a:xfrm>
          <a:custGeom>
            <a:avLst/>
            <a:gdLst/>
            <a:ahLst/>
            <a:cxnLst/>
            <a:rect l="l" t="t" r="r" b="b"/>
            <a:pathLst>
              <a:path w="3597275" h="530859">
                <a:moveTo>
                  <a:pt x="0" y="530757"/>
                </a:moveTo>
                <a:lnTo>
                  <a:pt x="3597214" y="530757"/>
                </a:lnTo>
                <a:lnTo>
                  <a:pt x="3597214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7389216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57"/>
                </a:moveTo>
                <a:lnTo>
                  <a:pt x="223849" y="530757"/>
                </a:lnTo>
                <a:lnTo>
                  <a:pt x="223849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3849" y="7389216"/>
            <a:ext cx="1219200" cy="530860"/>
          </a:xfrm>
          <a:custGeom>
            <a:avLst/>
            <a:gdLst/>
            <a:ahLst/>
            <a:cxnLst/>
            <a:rect l="l" t="t" r="r" b="b"/>
            <a:pathLst>
              <a:path w="1219200" h="530859">
                <a:moveTo>
                  <a:pt x="0" y="530757"/>
                </a:moveTo>
                <a:lnTo>
                  <a:pt x="1218925" y="530757"/>
                </a:lnTo>
                <a:lnTo>
                  <a:pt x="1218925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31532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53076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27296" y="2607819"/>
            <a:ext cx="1907539" cy="1903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 marR="487680">
              <a:lnSpc>
                <a:spcPct val="100000"/>
              </a:lnSpc>
            </a:pP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ANÁLISIS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SITUACIONAL</a:t>
            </a:r>
            <a:r>
              <a:rPr sz="800" b="1" i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IMPLEMEN</a:t>
            </a:r>
            <a:r>
              <a:rPr sz="800" b="1" i="1" spc="-7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ACIÓN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0"/>
              </a:lnSpc>
              <a:spcBef>
                <a:spcPts val="565"/>
              </a:spcBef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WIESNER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CEBALLOS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5080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Esp. Epidemiología Clínica, Esp. Filosofía de las Ciencias, Esp. Gerencia de proyectos MSc. Salud Pública INC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LIDA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JANNET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H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SALAZAR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0" dirty="0">
                <a:solidFill>
                  <a:srgbClr val="5D9732"/>
                </a:solidFill>
                <a:latin typeface="Arial"/>
                <a:cs typeface="Arial"/>
              </a:rPr>
              <a:t>F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AJARDO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Bacterióloga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Salud Pública INC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DEV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NEREID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PUER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JIMÉNEZ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Esp. Gerencia de la Salud Pública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  <a:spcBef>
                <a:spcPts val="120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</a:t>
            </a:r>
            <a:r>
              <a:rPr sz="7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Administración INC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6" y="4652610"/>
            <a:ext cx="1556385" cy="6388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GRUPO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r>
              <a:rPr sz="800" b="1" i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ACIENTES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0"/>
              </a:lnSpc>
              <a:spcBef>
                <a:spcPts val="565"/>
              </a:spcBef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ÁVIL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PIN</a:t>
            </a:r>
            <a:r>
              <a:rPr sz="800" b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Enfermera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Salud Pública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7296" y="5410420"/>
            <a:ext cx="1729739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JOAN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BEDOLL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DELGADO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Enfermera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Salud Pública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INC - Universidad Nacional de Colombia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296" y="5974300"/>
            <a:ext cx="1492885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8255" algn="ctr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MANOSA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ROA</a:t>
            </a:r>
            <a:endParaRPr sz="800">
              <a:latin typeface="Arial"/>
              <a:cs typeface="Arial"/>
            </a:endParaRPr>
          </a:p>
          <a:p>
            <a:pPr marL="120650" marR="835025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Enfermera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MSc.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Historia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ts val="81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296" y="6538180"/>
            <a:ext cx="1822450" cy="338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DIAN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ARGA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FRANCO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Enfermera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57704" y="4550908"/>
            <a:ext cx="1897380" cy="6388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REPRESEN</a:t>
            </a:r>
            <a:r>
              <a:rPr sz="800" b="1" i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ANTE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ACIENTES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0"/>
              </a:lnSpc>
              <a:spcBef>
                <a:spcPts val="565"/>
              </a:spcBef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ÁNGEL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SALAZAR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endParaRPr sz="700">
              <a:latin typeface="Arial"/>
              <a:cs typeface="Arial"/>
            </a:endParaRPr>
          </a:p>
          <a:p>
            <a:pPr marL="120650" marR="508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Asoc. de Usuarios y Familiares de Pacientes del INC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557705" y="5308718"/>
            <a:ext cx="1551305" cy="353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SANDRA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BAUTIS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  <a:spcBef>
                <a:spcPts val="120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Saludcoop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EPS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557704" y="5803231"/>
            <a:ext cx="1897380" cy="654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 marR="118110">
              <a:lnSpc>
                <a:spcPct val="100000"/>
              </a:lnSpc>
            </a:pP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INSTITUCIONES</a:t>
            </a:r>
            <a:r>
              <a:rPr sz="800" b="1" i="1" spc="1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ACIENTE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i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i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CUIDADORE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-15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TICI</a:t>
            </a:r>
            <a:r>
              <a:rPr sz="800" b="1" i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ANTES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0"/>
              </a:lnSpc>
              <a:spcBef>
                <a:spcPts val="565"/>
              </a:spcBef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ASUFINC</a:t>
            </a:r>
            <a:endParaRPr sz="800">
              <a:latin typeface="Arial"/>
              <a:cs typeface="Arial"/>
            </a:endParaRPr>
          </a:p>
          <a:p>
            <a:pPr marL="120650" marR="5080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Asoc. de Usuarios y Familiares de Pacientes del INC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557705" y="6561036"/>
            <a:ext cx="1808480" cy="338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FUNDACIÓN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SIMMON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Sinergias Integradas para el Mejoramiento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Oncológico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38476" y="1169031"/>
            <a:ext cx="3763645" cy="4330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715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gastroe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nterología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plástica,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anestesiologí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UCI.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ocasione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nefrostomí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metastásico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falla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renal, debido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radiólogos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intervencionistas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equipos e insumos, por ejemplo, fluoroscopios o catéte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entre otros.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capacitaci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cuidado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nefrostomía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causa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ocasione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complicaciones,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desplazamiento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obstrucció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infecciones.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centros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conformaci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onal,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misma,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así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protocolos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estandarizados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oncólogo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radioterápicos,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aplicació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terapia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estándar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 uterino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progresión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muerte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7"/>
              </a:spcBef>
              <a:buClr>
                <a:srgbClr val="231F20"/>
              </a:buClr>
              <a:buFont typeface="Arial"/>
              <a:buChar char="•"/>
            </a:pPr>
            <a:endParaRPr sz="750">
              <a:latin typeface="Times New Roman"/>
              <a:cs typeface="Times New Roman"/>
            </a:endParaRPr>
          </a:p>
          <a:p>
            <a:pPr marL="241300" indent="-228600">
              <a:lnSpc>
                <a:spcPts val="10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número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suficiente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radioterapeutas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muchas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endParaRPr sz="900">
              <a:latin typeface="Arial"/>
              <a:cs typeface="Arial"/>
            </a:endParaRPr>
          </a:p>
          <a:p>
            <a:pPr marL="241300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infraestructur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equipos.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(EB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uterino,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usualmente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demorado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su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profesionales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aplicación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intensidad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modulada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T),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así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déficit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equipos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muchas regiones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Colombia.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Así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mismo,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 entrenamiento específico para los radioterapeutas.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  <a:buClr>
                <a:srgbClr val="231F20"/>
              </a:buClr>
              <a:buFont typeface="Arial"/>
              <a:buChar char="•"/>
            </a:pPr>
            <a:endParaRPr sz="8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autorización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bevacizumab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 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sistémica,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recomendado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protocol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izado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EPS,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razón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negado.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0008" y="1079975"/>
            <a:ext cx="3960495" cy="4578350"/>
          </a:xfrm>
          <a:custGeom>
            <a:avLst/>
            <a:gdLst/>
            <a:ahLst/>
            <a:cxnLst/>
            <a:rect l="l" t="t" r="r" b="b"/>
            <a:pathLst>
              <a:path w="3960495" h="4578350">
                <a:moveTo>
                  <a:pt x="0" y="4577821"/>
                </a:moveTo>
                <a:lnTo>
                  <a:pt x="3959991" y="4577821"/>
                </a:lnTo>
                <a:lnTo>
                  <a:pt x="3959991" y="0"/>
                </a:lnTo>
                <a:lnTo>
                  <a:pt x="0" y="0"/>
                </a:lnTo>
                <a:lnTo>
                  <a:pt x="0" y="4577821"/>
                </a:lnTo>
                <a:close/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6810"/>
            <a:ext cx="3985895" cy="6321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6.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3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Indicadores,</a:t>
            </a:r>
            <a:r>
              <a:rPr sz="10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5" dirty="0">
                <a:solidFill>
                  <a:srgbClr val="5D9732"/>
                </a:solidFill>
                <a:latin typeface="Arial"/>
                <a:cs typeface="Arial"/>
              </a:rPr>
              <a:t>monitore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b="1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5" dirty="0">
                <a:solidFill>
                  <a:srgbClr val="5D9732"/>
                </a:solidFill>
                <a:latin typeface="Arial"/>
                <a:cs typeface="Arial"/>
              </a:rPr>
              <a:t>seguimient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b="1" i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i="1" spc="-10" dirty="0">
                <a:solidFill>
                  <a:srgbClr val="5D9732"/>
                </a:solidFill>
                <a:latin typeface="Arial"/>
                <a:cs typeface="Arial"/>
              </a:rPr>
              <a:t>implementación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85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efectividad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determinar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impacto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diferentes contextos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clínicos.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evaluar 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impacto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guías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recolectar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visto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familiarizados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acerc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apropiad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recolectar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tradicional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cambios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Idealmente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planead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monitorizar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guías,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identificó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(evaluación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AMS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1/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1)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atención primaria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(6);   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autores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expresan   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dificultades prácticas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tales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eficiencia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captura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información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variación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habilidade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personal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entrenami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razón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conceptos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alguno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acerc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monitoria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cambio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sostenido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larg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tiempo.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mide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desempeñ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estándares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específicos 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 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organización 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identifican 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áreas 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mejoramiento. 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monitoreo,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tener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siguientes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componen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tes: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desenlaces y eficiencia (7-8).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Monitoreo,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seguimiento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evaluació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proceso</a:t>
            </a:r>
            <a:endParaRPr sz="1000">
              <a:latin typeface="Arial"/>
              <a:cs typeface="Arial"/>
            </a:endParaRPr>
          </a:p>
          <a:p>
            <a:pPr marL="47625" algn="just">
              <a:lnSpc>
                <a:spcPts val="1040"/>
              </a:lnSpc>
              <a:spcBef>
                <a:spcPts val="380"/>
              </a:spcBef>
            </a:pP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permita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adopció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i="1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endParaRPr sz="900">
              <a:latin typeface="Arial"/>
              <a:cs typeface="Arial"/>
            </a:endParaRPr>
          </a:p>
          <a:p>
            <a:pPr marL="12700" marR="286385" algn="just">
              <a:lnSpc>
                <a:spcPts val="1000"/>
              </a:lnSpc>
              <a:spcBef>
                <a:spcPts val="60"/>
              </a:spcBef>
            </a:pP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recomendaciones en la práctica clínica como es la adherencia a la GPC, y si existe necesidad alguna de realizar intervenciones para modificar su desempeño; indicadores como: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 indent="-228600" algn="just">
              <a:lnSpc>
                <a:spcPts val="10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Acceso a la información</a:t>
            </a:r>
            <a:endParaRPr sz="900">
              <a:latin typeface="Arial"/>
              <a:cs typeface="Arial"/>
            </a:endParaRPr>
          </a:p>
          <a:p>
            <a:pPr marL="24130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Profesionales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capacitados</a:t>
            </a:r>
            <a:endParaRPr sz="900">
              <a:latin typeface="Arial"/>
              <a:cs typeface="Arial"/>
            </a:endParaRPr>
          </a:p>
          <a:p>
            <a:pPr marL="24130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Adherencia a las recomendaciones</a:t>
            </a:r>
            <a:endParaRPr sz="900">
              <a:latin typeface="Arial"/>
              <a:cs typeface="Arial"/>
            </a:endParaRPr>
          </a:p>
          <a:p>
            <a:pPr marL="241300" indent="-228600" algn="just">
              <a:lnSpc>
                <a:spcPts val="10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educativa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aceptada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comunidad.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  <a:buClr>
                <a:srgbClr val="231F20"/>
              </a:buClr>
              <a:buFont typeface="Arial"/>
              <a:buChar char="•"/>
            </a:pPr>
            <a:endParaRPr sz="13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Monitoreo,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seguimiento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evaluació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desenlace</a:t>
            </a:r>
            <a:endParaRPr sz="1000">
              <a:latin typeface="Arial"/>
              <a:cs typeface="Arial"/>
            </a:endParaRPr>
          </a:p>
          <a:p>
            <a:pPr marL="12700" marR="286385">
              <a:lnSpc>
                <a:spcPct val="100000"/>
              </a:lnSpc>
              <a:spcBef>
                <a:spcPts val="260"/>
              </a:spcBef>
            </a:pPr>
            <a:r>
              <a:rPr sz="900" i="1" dirty="0">
                <a:solidFill>
                  <a:srgbClr val="231F20"/>
                </a:solidFill>
                <a:latin typeface="Arial"/>
                <a:cs typeface="Arial"/>
              </a:rPr>
              <a:t>Para la realización de la evaluación del impacto de la implementación se deben realizar las siguientes acciones: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1000"/>
              </a:lnSpc>
              <a:spcBef>
                <a:spcPts val="630"/>
              </a:spcBef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cinco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tendencias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vigilancia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epidemiológic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1416" y="7602294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1917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Cuidad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gestió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adversos,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intrahospitalaria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complicaciones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nefrostomía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obstrucción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desplazamient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catéte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9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Sobrevivencia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global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sobrevivencia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progresión.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respuesta,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relativos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muerte.</a:t>
            </a:r>
            <a:endParaRPr sz="900">
              <a:latin typeface="Arial"/>
              <a:cs typeface="Arial"/>
            </a:endParaRPr>
          </a:p>
          <a:p>
            <a:pPr marL="241300" indent="-228600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endParaRPr sz="900">
              <a:latin typeface="Arial"/>
              <a:cs typeface="Arial"/>
            </a:endParaRPr>
          </a:p>
          <a:p>
            <a:pPr marL="241300" marR="5080" indent="-22860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Oportunidad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superior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días.</a:t>
            </a:r>
            <a:endParaRPr sz="900">
              <a:latin typeface="Arial"/>
              <a:cs typeface="Arial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Adherencia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tenga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terminaron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ntando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abandono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muerte.</a:t>
            </a:r>
            <a:endParaRPr sz="900">
              <a:latin typeface="Arial"/>
              <a:cs typeface="Arial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Recurrenci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posterio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monitoreo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antígen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carcinoembrionario.</a:t>
            </a:r>
            <a:endParaRPr sz="900">
              <a:latin typeface="Arial"/>
              <a:cs typeface="Arial"/>
            </a:endParaRPr>
          </a:p>
          <a:p>
            <a:pPr marL="241300" marR="508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Cumplimient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adopció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quirúrgicas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10994" y="5387384"/>
            <a:ext cx="262255" cy="1990089"/>
          </a:xfrm>
          <a:custGeom>
            <a:avLst/>
            <a:gdLst/>
            <a:ahLst/>
            <a:cxnLst/>
            <a:rect l="l" t="t" r="r" b="b"/>
            <a:pathLst>
              <a:path w="262255" h="1990090">
                <a:moveTo>
                  <a:pt x="261842" y="0"/>
                </a:moveTo>
                <a:lnTo>
                  <a:pt x="0" y="0"/>
                </a:lnTo>
                <a:lnTo>
                  <a:pt x="0" y="1990079"/>
                </a:lnTo>
                <a:lnTo>
                  <a:pt x="261842" y="1990079"/>
                </a:lnTo>
                <a:lnTo>
                  <a:pt x="261842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10994" y="4586376"/>
            <a:ext cx="262255" cy="801370"/>
          </a:xfrm>
          <a:custGeom>
            <a:avLst/>
            <a:gdLst/>
            <a:ahLst/>
            <a:cxnLst/>
            <a:rect l="l" t="t" r="r" b="b"/>
            <a:pathLst>
              <a:path w="262255" h="801370">
                <a:moveTo>
                  <a:pt x="261842" y="0"/>
                </a:moveTo>
                <a:lnTo>
                  <a:pt x="0" y="0"/>
                </a:lnTo>
                <a:lnTo>
                  <a:pt x="0" y="801005"/>
                </a:lnTo>
                <a:lnTo>
                  <a:pt x="261842" y="801005"/>
                </a:lnTo>
                <a:lnTo>
                  <a:pt x="261842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10994" y="3154933"/>
            <a:ext cx="131445" cy="1431290"/>
          </a:xfrm>
          <a:custGeom>
            <a:avLst/>
            <a:gdLst/>
            <a:ahLst/>
            <a:cxnLst/>
            <a:rect l="l" t="t" r="r" b="b"/>
            <a:pathLst>
              <a:path w="131444" h="1431289">
                <a:moveTo>
                  <a:pt x="0" y="1431289"/>
                </a:moveTo>
                <a:lnTo>
                  <a:pt x="130909" y="1431289"/>
                </a:lnTo>
                <a:lnTo>
                  <a:pt x="130909" y="0"/>
                </a:lnTo>
                <a:lnTo>
                  <a:pt x="0" y="0"/>
                </a:lnTo>
                <a:lnTo>
                  <a:pt x="0" y="143128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10994" y="1903983"/>
            <a:ext cx="262255" cy="1250950"/>
          </a:xfrm>
          <a:custGeom>
            <a:avLst/>
            <a:gdLst/>
            <a:ahLst/>
            <a:cxnLst/>
            <a:rect l="l" t="t" r="r" b="b"/>
            <a:pathLst>
              <a:path w="262255" h="1250950">
                <a:moveTo>
                  <a:pt x="0" y="1250950"/>
                </a:moveTo>
                <a:lnTo>
                  <a:pt x="261842" y="1250950"/>
                </a:lnTo>
                <a:lnTo>
                  <a:pt x="261842" y="0"/>
                </a:lnTo>
                <a:lnTo>
                  <a:pt x="0" y="0"/>
                </a:lnTo>
                <a:lnTo>
                  <a:pt x="0" y="125095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1927" y="3155370"/>
            <a:ext cx="131445" cy="1431290"/>
          </a:xfrm>
          <a:custGeom>
            <a:avLst/>
            <a:gdLst/>
            <a:ahLst/>
            <a:cxnLst/>
            <a:rect l="l" t="t" r="r" b="b"/>
            <a:pathLst>
              <a:path w="131444" h="1431289">
                <a:moveTo>
                  <a:pt x="130909" y="0"/>
                </a:moveTo>
                <a:lnTo>
                  <a:pt x="0" y="0"/>
                </a:lnTo>
                <a:lnTo>
                  <a:pt x="0" y="1430999"/>
                </a:lnTo>
                <a:lnTo>
                  <a:pt x="130909" y="1430999"/>
                </a:lnTo>
                <a:lnTo>
                  <a:pt x="130909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1903" y="315537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23" y="0"/>
                </a:move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72836" y="31553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4"/>
                </a:moveTo>
                <a:lnTo>
                  <a:pt x="0" y="4"/>
                </a:lnTo>
              </a:path>
            </a:pathLst>
          </a:custGeom>
          <a:ln w="3175">
            <a:solidFill>
              <a:srgbClr val="5D973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10994" y="1382379"/>
            <a:ext cx="262255" cy="522605"/>
          </a:xfrm>
          <a:custGeom>
            <a:avLst/>
            <a:gdLst/>
            <a:ahLst/>
            <a:cxnLst/>
            <a:rect l="l" t="t" r="r" b="b"/>
            <a:pathLst>
              <a:path w="262255" h="522605">
                <a:moveTo>
                  <a:pt x="261842" y="0"/>
                </a:moveTo>
                <a:lnTo>
                  <a:pt x="0" y="0"/>
                </a:lnTo>
                <a:lnTo>
                  <a:pt x="0" y="521994"/>
                </a:lnTo>
                <a:lnTo>
                  <a:pt x="261842" y="521994"/>
                </a:lnTo>
                <a:lnTo>
                  <a:pt x="261842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10994" y="1076086"/>
            <a:ext cx="262255" cy="306705"/>
          </a:xfrm>
          <a:custGeom>
            <a:avLst/>
            <a:gdLst/>
            <a:ahLst/>
            <a:cxnLst/>
            <a:rect l="l" t="t" r="r" b="b"/>
            <a:pathLst>
              <a:path w="262255" h="306705">
                <a:moveTo>
                  <a:pt x="261842" y="0"/>
                </a:moveTo>
                <a:lnTo>
                  <a:pt x="0" y="0"/>
                </a:lnTo>
                <a:lnTo>
                  <a:pt x="0" y="306287"/>
                </a:lnTo>
                <a:lnTo>
                  <a:pt x="261842" y="306287"/>
                </a:lnTo>
                <a:lnTo>
                  <a:pt x="261842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72836" y="7377478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72836" y="7117170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735162" y="5384870"/>
            <a:ext cx="0" cy="1995170"/>
          </a:xfrm>
          <a:custGeom>
            <a:avLst/>
            <a:gdLst/>
            <a:ahLst/>
            <a:cxnLst/>
            <a:rect l="l" t="t" r="r" b="b"/>
            <a:pathLst>
              <a:path h="1995170">
                <a:moveTo>
                  <a:pt x="0" y="0"/>
                </a:moveTo>
                <a:lnTo>
                  <a:pt x="0" y="1995107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497506" y="1073586"/>
            <a:ext cx="0" cy="6306820"/>
          </a:xfrm>
          <a:custGeom>
            <a:avLst/>
            <a:gdLst/>
            <a:ahLst/>
            <a:cxnLst/>
            <a:rect l="l" t="t" r="r" b="b"/>
            <a:pathLst>
              <a:path h="6306820">
                <a:moveTo>
                  <a:pt x="0" y="0"/>
                </a:moveTo>
                <a:lnTo>
                  <a:pt x="0" y="6306391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11006" y="7117170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>
                <a:moveTo>
                  <a:pt x="0" y="0"/>
                </a:moveTo>
                <a:lnTo>
                  <a:pt x="26182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11006" y="2329180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>
                <a:moveTo>
                  <a:pt x="0" y="0"/>
                </a:moveTo>
                <a:lnTo>
                  <a:pt x="261829" y="0"/>
                </a:lnTo>
              </a:path>
            </a:pathLst>
          </a:custGeom>
          <a:ln w="634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45094" y="3839372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127741" y="0"/>
                </a:moveTo>
                <a:lnTo>
                  <a:pt x="0" y="0"/>
                </a:lnTo>
              </a:path>
            </a:pathLst>
          </a:custGeom>
          <a:ln w="634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72836" y="5387372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72836" y="4586376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72836" y="3839372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72836" y="3155370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72836" y="2329180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72836" y="1904380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72836" y="1382379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72836" y="1076086"/>
            <a:ext cx="3522345" cy="0"/>
          </a:xfrm>
          <a:custGeom>
            <a:avLst/>
            <a:gdLst/>
            <a:ahLst/>
            <a:cxnLst/>
            <a:rect l="l" t="t" r="r" b="b"/>
            <a:pathLst>
              <a:path w="3522345">
                <a:moveTo>
                  <a:pt x="0" y="0"/>
                </a:moveTo>
                <a:lnTo>
                  <a:pt x="3522140" y="0"/>
                </a:lnTo>
              </a:path>
            </a:pathLst>
          </a:custGeom>
          <a:ln w="50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16850" y="2545827"/>
            <a:ext cx="311150" cy="48469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spc="-9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abla</a:t>
            </a:r>
            <a:r>
              <a:rPr sz="1000" i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6.3 Cuadro de indicadores para seguimiento de recomendaciones quirúrgicas</a:t>
            </a:r>
            <a:endParaRPr sz="1000">
              <a:latin typeface="Arial"/>
              <a:cs typeface="Arial"/>
            </a:endParaRPr>
          </a:p>
          <a:p>
            <a:pPr marR="1165860" algn="r">
              <a:lnSpc>
                <a:spcPct val="100000"/>
              </a:lnSpc>
              <a:spcBef>
                <a:spcPts val="585"/>
              </a:spcBef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Medición</a:t>
            </a:r>
            <a:endParaRPr sz="5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98046" y="7178392"/>
            <a:ext cx="95250" cy="1384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No.</a:t>
            </a:r>
            <a:endParaRPr sz="5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98046" y="5802886"/>
            <a:ext cx="95250" cy="899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55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trazadora</a:t>
            </a:r>
            <a:endParaRPr sz="5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98046" y="4816888"/>
            <a:ext cx="95250" cy="3403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Indicador</a:t>
            </a:r>
            <a:endParaRPr sz="5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98046" y="2560771"/>
            <a:ext cx="95250" cy="3632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Definición</a:t>
            </a:r>
            <a:endParaRPr sz="5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98046" y="1989523"/>
            <a:ext cx="95250" cy="2546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Fuente</a:t>
            </a:r>
            <a:endParaRPr sz="5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98046" y="1421064"/>
            <a:ext cx="95250" cy="4451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Periodicidad</a:t>
            </a:r>
            <a:endParaRPr sz="5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98046" y="1136960"/>
            <a:ext cx="95250" cy="1847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Meta</a:t>
            </a:r>
            <a:endParaRPr sz="5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63507" y="4013969"/>
            <a:ext cx="95250" cy="3981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Numerador</a:t>
            </a:r>
            <a:endParaRPr sz="5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63507" y="3259718"/>
            <a:ext cx="95250" cy="4756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Denominador</a:t>
            </a:r>
            <a:endParaRPr sz="5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804454" y="7177275"/>
            <a:ext cx="107950" cy="1403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1.1</a:t>
            </a:r>
            <a:endParaRPr sz="6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06334" y="5414695"/>
            <a:ext cx="504190" cy="167576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trat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miento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estadio IA1; </a:t>
            </a:r>
            <a:r>
              <a:rPr sz="65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65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65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fin </a:t>
            </a:r>
            <a:r>
              <a:rPr sz="65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65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prevenir </a:t>
            </a:r>
            <a:r>
              <a:rPr sz="65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65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progresión </a:t>
            </a:r>
            <a:r>
              <a:rPr sz="65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6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893144" y="4650705"/>
            <a:ext cx="504190" cy="6724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Proporción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pro-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cedimiento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quirúrgica.</a:t>
            </a:r>
            <a:endParaRPr sz="6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180925" y="4673648"/>
            <a:ext cx="405130" cy="6267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Índice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proce-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dimiento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quirúrgica</a:t>
            </a:r>
            <a:endParaRPr sz="6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794084" y="3895090"/>
            <a:ext cx="504190" cy="6362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recomendación.</a:t>
            </a:r>
            <a:endParaRPr sz="6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883745" y="3876858"/>
            <a:ext cx="801370" cy="6724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procedimientos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infiltrante.</a:t>
            </a:r>
            <a:endParaRPr sz="6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95964" y="3182657"/>
            <a:ext cx="900430" cy="6299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</a:pPr>
            <a:r>
              <a:rPr sz="650" spc="-7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ota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infiltrante de cuello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recomen-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dació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procedimiento.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982805" y="3186413"/>
            <a:ext cx="900430" cy="6223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065" marR="5080" indent="-635" algn="ctr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procedimientos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quirúrgicos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recomen-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dació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endParaRPr sz="650">
              <a:latin typeface="Arial"/>
              <a:cs typeface="Arial"/>
            </a:endParaRPr>
          </a:p>
          <a:p>
            <a:pPr marL="23495" marR="16510" algn="ctr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infiltrante.</a:t>
            </a:r>
            <a:endParaRPr sz="6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348314" y="2357916"/>
            <a:ext cx="1494790" cy="7689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40005" marR="5080" indent="-2794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Proporción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muje-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diagnós-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tico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infiltrante de cuello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realizado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endParaRPr sz="650">
              <a:latin typeface="Arial"/>
              <a:cs typeface="Arial"/>
            </a:endParaRPr>
          </a:p>
          <a:p>
            <a:pPr marL="48895" marR="41275" indent="-635" algn="ctr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indicad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el fin de prevenir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230455" y="2383142"/>
            <a:ext cx="900430" cy="7188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Relació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procedimientos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quirurgico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reco-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mendados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estadi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endParaRPr sz="6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586565" y="1957426"/>
            <a:ext cx="306070" cy="3194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IPS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85625" y="1525148"/>
            <a:ext cx="107950" cy="2368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Anual</a:t>
            </a:r>
            <a:endParaRPr sz="6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672700" y="1111013"/>
            <a:ext cx="107950" cy="23685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100%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698555" y="1193578"/>
            <a:ext cx="107950" cy="717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566788" y="7154354"/>
            <a:ext cx="107950" cy="1860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10.1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170548" y="5414657"/>
            <a:ext cx="900430" cy="167576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65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65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65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65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clásica</a:t>
            </a:r>
            <a:r>
              <a:rPr sz="65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bis-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turí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cinoma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IA1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deseo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de conservación</a:t>
            </a:r>
            <a:r>
              <a:rPr sz="6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6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fertilidad</a:t>
            </a:r>
            <a:r>
              <a:rPr sz="6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previa</a:t>
            </a:r>
            <a:r>
              <a:rPr sz="6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explicación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riesgos,</a:t>
            </a:r>
            <a:r>
              <a:rPr sz="6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asegura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nd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6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6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pérdid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márgenes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sección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externos,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vértice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cono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65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el raspado</a:t>
            </a:r>
            <a:r>
              <a:rPr sz="65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65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endocervix</a:t>
            </a:r>
            <a:r>
              <a:rPr sz="65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residual</a:t>
            </a:r>
            <a:r>
              <a:rPr sz="65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sean</a:t>
            </a:r>
            <a:r>
              <a:rPr sz="65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negati-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vos</a:t>
            </a:r>
            <a:r>
              <a:rPr sz="6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6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6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intraepitelial</a:t>
            </a:r>
            <a:r>
              <a:rPr sz="6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infiltrante.</a:t>
            </a:r>
            <a:endParaRPr sz="6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886026" y="7605000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173274" y="4682495"/>
            <a:ext cx="107950" cy="645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pro-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75154" y="3993393"/>
            <a:ext cx="107950" cy="4756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578914" y="3200711"/>
            <a:ext cx="107950" cy="6299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procedi-</a:t>
            </a:r>
            <a:endParaRPr sz="6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61055" y="3200711"/>
            <a:ext cx="107950" cy="6299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cedimientos</a:t>
            </a:r>
            <a:r>
              <a:rPr sz="65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qui-</a:t>
            </a:r>
            <a:endParaRPr sz="650">
              <a:latin typeface="Arial"/>
              <a:cs typeface="Arial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539993" y="1091598"/>
          <a:ext cx="3963035" cy="63068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183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83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8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626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1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30">
                <a:tc gridSpan="3"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4769">
                <a:tc gridSpan="3">
                  <a:txBody>
                    <a:bodyPr/>
                    <a:lstStyle/>
                    <a:p>
                      <a:pPr marL="62865" marR="55244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6190">
                <a:tc gridSpan="3">
                  <a:txBody>
                    <a:bodyPr/>
                    <a:lstStyle/>
                    <a:p>
                      <a:pPr marL="66040" marR="31115" indent="-2794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tico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de cuello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realizado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74930" marR="67945" indent="-63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fin de prevenir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L="63500" marR="56515" indent="-63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quirurgico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mendados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4001">
                <a:tc gridSpan="3">
                  <a:txBody>
                    <a:bodyPr/>
                    <a:lstStyle/>
                    <a:p>
                      <a:pPr marL="37465" marR="26034" indent="-3810" algn="ctr">
                        <a:lnSpc>
                          <a:spcPct val="10000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filtrante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7465" indent="17780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miento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pro-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7465" marR="26034" indent="-3810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rúrgicos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37465" marR="2984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 infiltrante.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47003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5405" marR="57785" indent="-63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46990" marR="4000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01014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74295" marR="6667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cedimiento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97155" marR="895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Índice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29800"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 cuello 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 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 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IA1 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únicamente si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espacio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linfovascular;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gresió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modificada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(tipo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I)  </a:t>
                      </a:r>
                      <a:r>
                        <a:rPr sz="65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rúrgico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noma </a:t>
                      </a:r>
                      <a:r>
                        <a:rPr sz="6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</a:t>
                      </a:r>
                      <a:r>
                        <a:rPr sz="6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 </a:t>
                      </a:r>
                      <a:r>
                        <a:rPr sz="6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 </a:t>
                      </a:r>
                      <a:r>
                        <a:rPr sz="6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 IA2;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65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miento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 IB1;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6349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0293"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6349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083931" y="7177296"/>
            <a:ext cx="107950" cy="1403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6.2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87691" y="5414712"/>
            <a:ext cx="107950" cy="1675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debaj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salida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mesentérica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inf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e-</a:t>
            </a:r>
            <a:endParaRPr sz="6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82991" y="5414746"/>
            <a:ext cx="107950" cy="1675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65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65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65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centímetros,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65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65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6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340980" y="4664502"/>
            <a:ext cx="107950" cy="645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pro-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628761" y="4673658"/>
            <a:ext cx="107950" cy="6267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dimiento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26881" y="4793070"/>
            <a:ext cx="107950" cy="3879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quirúrgica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86026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9993" y="1073584"/>
          <a:ext cx="3963035" cy="63068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79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271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6293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8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4799">
                <a:tc>
                  <a:txBody>
                    <a:bodyPr/>
                    <a:lstStyle/>
                    <a:p>
                      <a:pPr marL="62865" marR="55244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 marR="55244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6190">
                <a:tc>
                  <a:txBody>
                    <a:bodyPr/>
                    <a:lstStyle/>
                    <a:p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 marR="31115" indent="-2794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tico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de cuello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realizado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74930" marR="67945" indent="-63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fin de prevenir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L="63500" marR="56515" indent="-63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quirurgico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mendados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muejres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4001">
                <a:tc>
                  <a:txBody>
                    <a:bodyPr/>
                    <a:lstStyle/>
                    <a:p>
                      <a:pPr marL="37465" marR="26034" indent="-3810" algn="ctr">
                        <a:lnSpc>
                          <a:spcPct val="10000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filtrante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miento.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6034" indent="-3810" algn="ctr">
                        <a:lnSpc>
                          <a:spcPct val="10000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filtrante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miento.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37465" marR="29845" algn="ctr">
                        <a:lnSpc>
                          <a:spcPct val="10000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 infiltrante.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47003">
                <a:tc>
                  <a:txBody>
                    <a:bodyPr/>
                    <a:lstStyle/>
                    <a:p>
                      <a:pPr marL="65405" marR="5778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 marR="5778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L="45085" marR="3746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00996">
                <a:tc>
                  <a:txBody>
                    <a:bodyPr/>
                    <a:lstStyle/>
                    <a:p>
                      <a:pPr marL="74295" marR="66675" indent="-6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cedimiento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74295" marR="6667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cedimiento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101600" marR="93980" algn="ctr">
                        <a:lnSpc>
                          <a:spcPct val="2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Índice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29797"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traquelectomía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linfadenectomí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filtrante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IA2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 IB1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conservación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fertilida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2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aórtic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rior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quirúrgico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cuello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IB1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IIA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candi-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cirugía,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tiene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tumor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espaci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linfovascula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linfátic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hallazg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traoperatorio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congelación.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030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10.2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5.2-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16850" y="2378298"/>
            <a:ext cx="152400" cy="50234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spc="-9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abla</a:t>
            </a:r>
            <a:r>
              <a:rPr sz="1000" i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i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6.4 Cuadro de indicadores para seguimiento de recomendaciones no quirúrgicas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900420" y="5061568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3" y="0"/>
                </a:move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137188" y="5107359"/>
            <a:ext cx="107950" cy="6356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terapia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concomi-</a:t>
            </a:r>
            <a:endParaRPr sz="6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18854" y="5816103"/>
            <a:ext cx="107950" cy="12846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tencia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sz="65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sz="65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r>
              <a:rPr sz="650" dirty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sz="65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sistémica.</a:t>
            </a:r>
            <a:endParaRPr sz="650">
              <a:latin typeface="Arial"/>
              <a:cs typeface="Arial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762497" y="1080777"/>
          <a:ext cx="3740150" cy="63061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3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5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553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54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6293">
                <a:tc rowSpan="3"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Fuente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     </a:t>
                      </a:r>
                      <a:r>
                        <a:rPr sz="550" b="1" spc="2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Periodicidad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     </a:t>
                      </a:r>
                      <a:r>
                        <a:rPr sz="550" b="1" spc="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Meta</a:t>
                      </a:r>
                      <a:endParaRPr sz="5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40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60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37465" marR="37465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 marR="37465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4255">
                <a:tc rowSpan="4">
                  <a:txBody>
                    <a:bodyPr/>
                    <a:lstStyle/>
                    <a:p>
                      <a:pPr marR="269240" algn="ctr">
                        <a:lnSpc>
                          <a:spcPts val="590"/>
                        </a:lnSpc>
                      </a:pP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Medición</a:t>
                      </a:r>
                      <a:endParaRPr sz="550">
                        <a:latin typeface="Arial"/>
                        <a:cs typeface="Arial"/>
                      </a:endParaRPr>
                    </a:p>
                    <a:p>
                      <a:pPr marL="203200">
                        <a:lnSpc>
                          <a:spcPts val="525"/>
                        </a:lnSpc>
                        <a:tabLst>
                          <a:tab pos="2824480" algn="l"/>
                        </a:tabLst>
                      </a:pP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Indicador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Definición</a:t>
                      </a:r>
                      <a:endParaRPr sz="550">
                        <a:latin typeface="Arial"/>
                        <a:cs typeface="Arial"/>
                      </a:endParaRPr>
                    </a:p>
                    <a:p>
                      <a:pPr marR="358140" algn="ctr">
                        <a:lnSpc>
                          <a:spcPts val="595"/>
                        </a:lnSpc>
                        <a:tabLst>
                          <a:tab pos="844550" algn="l"/>
                        </a:tabLst>
                      </a:pP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Numerador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Denominador</a:t>
                      </a:r>
                      <a:endParaRPr sz="5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37465" marR="29209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terapias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concomitantes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aplicad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 marR="29845" indent="-6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persistenci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recaída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sistémica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1172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6355" marR="39370" algn="ctr">
                        <a:lnSpc>
                          <a:spcPct val="10000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 infiltrante de cuello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localmente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avanzad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quimioterapi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3340" marR="45720" indent="-63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persistenci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recaída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sistémica)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*100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5600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9850" marR="62230" indent="-63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terapia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concomi-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tante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aplicada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0" marR="62230" indent="-63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bevacizumab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721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69240" marR="96520" indent="-165735">
                        <a:lnSpc>
                          <a:spcPct val="2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tante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075" marR="84455" indent="-6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zumab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39190">
                <a:tc rowSpan="2">
                  <a:txBody>
                    <a:bodyPr/>
                    <a:lstStyle/>
                    <a:p>
                      <a:pPr marL="40005">
                        <a:lnSpc>
                          <a:spcPct val="100000"/>
                        </a:lnSpc>
                        <a:tabLst>
                          <a:tab pos="488315" algn="l"/>
                        </a:tabLst>
                      </a:pP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No.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55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5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trazadora</a:t>
                      </a:r>
                      <a:endParaRPr sz="5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cisplatino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concurrente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metastásico,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carboplat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concurrente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filtrante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  </a:t>
                      </a:r>
                      <a:r>
                        <a:rPr sz="65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local-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avanzad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falla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renal;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causar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morbilidad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renal.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bevacizu-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mab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persis-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88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12.1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14.1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457375" y="3397456"/>
            <a:ext cx="107950" cy="7918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88718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9993" y="1074376"/>
          <a:ext cx="3963035" cy="63061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4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3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271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6293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8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1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403">
                <a:tc gridSpan="2"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609">
                <a:tc gridSpan="2">
                  <a:txBody>
                    <a:bodyPr/>
                    <a:lstStyle/>
                    <a:p>
                      <a:pPr marL="37465" marR="37465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 marR="37465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Reporte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IPS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4255">
                <a:tc gridSpan="2">
                  <a:txBody>
                    <a:bodyPr/>
                    <a:lstStyle/>
                    <a:p>
                      <a:pPr marL="37465" marR="29209" indent="-6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noma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realizado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terapeutico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ión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37465" marR="29209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terapeutico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muejres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noma infiltrante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 marR="29209" indent="-6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noma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realizado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terapeutico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ión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6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37465" marR="29209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terapeutico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ica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muejres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noma infiltrante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11753">
                <a:tc gridSpan="2">
                  <a:txBody>
                    <a:bodyPr/>
                    <a:lstStyle/>
                    <a:p>
                      <a:pPr marL="64769" marR="57150" algn="ctr">
                        <a:lnSpc>
                          <a:spcPct val="10000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 infiltrante de cuello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78740" marR="71120" indent="-635" algn="ctr">
                        <a:lnSpc>
                          <a:spcPct val="10000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 infiltrante.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4769" marR="57150" algn="ctr">
                        <a:lnSpc>
                          <a:spcPct val="10000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 infiltrante de cuello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78740" marR="71120" indent="-635" algn="ctr">
                        <a:lnSpc>
                          <a:spcPct val="100000"/>
                        </a:lnSpc>
                      </a:pPr>
                      <a:r>
                        <a:rPr sz="6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 infiltrante.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55992">
                <a:tc gridSpan="2">
                  <a:txBody>
                    <a:bodyPr/>
                    <a:lstStyle/>
                    <a:p>
                      <a:pPr marL="46990" marR="39370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terapeutico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6990" marR="39370" indent="-63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terapeutico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6990" marR="39370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terapeutico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2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6990" marR="39370" indent="-635" algn="ctr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terapeutico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7197">
                <a:tc gridSpan="2">
                  <a:txBody>
                    <a:bodyPr/>
                    <a:lstStyle/>
                    <a:p>
                      <a:pPr marL="78740" marR="71120" indent="-6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peutic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78740" marR="71120" indent="-6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Índice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peutic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8740" marR="71120" indent="-6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peutic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L="78740" marR="71120" indent="-635" algn="ctr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Índice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tramiento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peutic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quirúrgica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39193"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quimio-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terapia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neoadyuvant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forma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estadios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IB2,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IIA</a:t>
                      </a:r>
                      <a:r>
                        <a:rPr sz="65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IIB </a:t>
                      </a:r>
                      <a:r>
                        <a:rPr sz="6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el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 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terapia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conformacional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(3DC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T)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65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reduciendo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6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toxicidad </a:t>
                      </a:r>
                      <a:r>
                        <a:rPr sz="6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65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tejidos </a:t>
                      </a:r>
                      <a:r>
                        <a:rPr sz="65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aledaños.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6349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radioterapia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intensida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modulada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(IM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T)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65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</a:t>
                      </a:r>
                      <a:r>
                        <a:rPr sz="65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infiltrante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previ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compromiso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ganglio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pélvico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aórticos.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6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</a:t>
                      </a:r>
                      <a:r>
                        <a:rPr sz="6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65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prefiere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65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casos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encuentre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(centros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habilitado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instalaciones</a:t>
                      </a:r>
                      <a:r>
                        <a:rPr sz="65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certificadas)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65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exista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persona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ió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65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adecua-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900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13.1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15.1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6349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6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16.1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32249" y="1056810"/>
            <a:ext cx="3964940" cy="1456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Monitoreo, seguimiento y evaluación de eficiencia: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invasivo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específicamente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quimioterapi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concomitante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costo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efectiva,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pueden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tener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soportar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afirmación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indicadores,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también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como: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750">
              <a:latin typeface="Times New Roman"/>
              <a:cs typeface="Times New Roman"/>
            </a:endParaRPr>
          </a:p>
          <a:p>
            <a:pPr marL="241300" indent="-228600" algn="just">
              <a:lnSpc>
                <a:spcPts val="10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 de vida ganados (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VG).</a:t>
            </a:r>
            <a:endParaRPr sz="900">
              <a:latin typeface="Arial"/>
              <a:cs typeface="Arial"/>
            </a:endParaRPr>
          </a:p>
          <a:p>
            <a:pPr marL="24130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 de vida ajustados por calidad (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AC)</a:t>
            </a:r>
            <a:endParaRPr sz="900">
              <a:latin typeface="Arial"/>
              <a:cs typeface="Arial"/>
            </a:endParaRPr>
          </a:p>
          <a:p>
            <a:pPr marL="241300" indent="-228600" algn="just">
              <a:lnSpc>
                <a:spcPts val="100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descuento</a:t>
            </a:r>
            <a:endParaRPr sz="900">
              <a:latin typeface="Arial"/>
              <a:cs typeface="Arial"/>
            </a:endParaRPr>
          </a:p>
          <a:p>
            <a:pPr marL="241300" indent="-228600" algn="just">
              <a:lnSpc>
                <a:spcPts val="1040"/>
              </a:lnSpc>
              <a:buClr>
                <a:srgbClr val="231F20"/>
              </a:buClr>
              <a:buFont typeface="Arial"/>
              <a:buChar char="•"/>
              <a:tabLst>
                <a:tab pos="24130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incremental.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87306" y="1060715"/>
            <a:ext cx="8921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25" dirty="0">
                <a:solidFill>
                  <a:srgbClr val="5D9732"/>
                </a:solidFill>
                <a:latin typeface="Arial Black"/>
                <a:cs typeface="Arial Black"/>
              </a:rPr>
              <a:t>REFERE</a:t>
            </a:r>
            <a:r>
              <a:rPr sz="1000" b="1" spc="-13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000" b="1" spc="-80" dirty="0">
                <a:solidFill>
                  <a:srgbClr val="5D9732"/>
                </a:solidFill>
                <a:latin typeface="Arial Black"/>
                <a:cs typeface="Arial Black"/>
              </a:rPr>
              <a:t>CIAS</a:t>
            </a:r>
            <a:endParaRPr sz="1000">
              <a:latin typeface="Arial Black"/>
              <a:cs typeface="Arial Black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6" y="1539473"/>
            <a:ext cx="3984625" cy="4580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Universida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GETS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metodológic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adaptació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Capítul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diseminació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http://www.gets.unal.edu.co/manual_gpc.html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consulta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 febrer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2015.</a:t>
            </a:r>
            <a:endParaRPr sz="700">
              <a:latin typeface="Arial"/>
              <a:cs typeface="Arial"/>
            </a:endParaRPr>
          </a:p>
          <a:p>
            <a:pPr marL="241300" marR="7620" algn="just">
              <a:lnSpc>
                <a:spcPts val="800"/>
              </a:lnSpc>
              <a:spcBef>
                <a:spcPts val="565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Bibliotec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Sistem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¿Qu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es 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Clínica?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http://portal.guiasalud.es/web/guest/guias-practica-clinica</a:t>
            </a:r>
            <a:endParaRPr sz="700">
              <a:latin typeface="Arial"/>
              <a:cs typeface="Arial"/>
            </a:endParaRPr>
          </a:p>
          <a:p>
            <a:pPr marL="241300" marR="7620" algn="just">
              <a:lnSpc>
                <a:spcPts val="8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Bibliotec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Sistem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consulta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febrero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2015.</a:t>
            </a:r>
            <a:endParaRPr sz="700">
              <a:latin typeface="Arial"/>
              <a:cs typeface="Arial"/>
            </a:endParaRPr>
          </a:p>
          <a:p>
            <a:pPr marL="241300" marR="7620" algn="just">
              <a:lnSpc>
                <a:spcPts val="800"/>
              </a:lnSpc>
              <a:spcBef>
                <a:spcPts val="565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Ministeri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Protecció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Tecnológic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–IETS-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Manual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institucione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prestadora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marz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2014.</a:t>
            </a:r>
            <a:endParaRPr sz="700">
              <a:latin typeface="Arial"/>
              <a:cs typeface="Arial"/>
            </a:endParaRPr>
          </a:p>
          <a:p>
            <a:pPr marL="241300" marR="5080" algn="just">
              <a:lnSpc>
                <a:spcPts val="800"/>
              </a:lnSpc>
              <a:spcBef>
                <a:spcPts val="565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Repúblic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Ministeri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Protecció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Resolució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°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000144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define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condicione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cumpli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Prestadore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habilita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dicta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disposiciones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Citad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Ministeri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Protecció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Tecnológic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–IETS-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institucione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prestadora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marz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2014.</a:t>
            </a:r>
            <a:endParaRPr sz="700">
              <a:latin typeface="Arial"/>
              <a:cs typeface="Arial"/>
            </a:endParaRPr>
          </a:p>
          <a:p>
            <a:pPr marL="241300" marR="7620" algn="just">
              <a:lnSpc>
                <a:spcPts val="800"/>
              </a:lnSpc>
              <a:spcBef>
                <a:spcPts val="565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Universida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GETS.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metodológic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adaptació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Capítul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http://www.gets.unal.edu.co/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manual_gpc.html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consulta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febrer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2015.</a:t>
            </a:r>
            <a:endParaRPr sz="700">
              <a:latin typeface="Arial"/>
              <a:cs typeface="Arial"/>
            </a:endParaRPr>
          </a:p>
          <a:p>
            <a:pPr marL="241300" marR="7620" algn="just">
              <a:lnSpc>
                <a:spcPts val="800"/>
              </a:lnSpc>
              <a:spcBef>
                <a:spcPts val="565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Hutchinso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McIntos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Gilber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Toward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efficien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monito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guidelin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in primar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Techno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Asses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2003;7(18)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Citad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Universida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Grupo 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GETS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metodológic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elaboración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adaptació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Capítul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diseminació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  <a:hlinkClick r:id="rId6"/>
              </a:rPr>
              <a:t>http://www.gets.unal.edu.co/manual_gpc.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html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consulta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febrer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2015.</a:t>
            </a:r>
            <a:endParaRPr sz="700">
              <a:latin typeface="Arial"/>
              <a:cs typeface="Arial"/>
            </a:endParaRPr>
          </a:p>
          <a:p>
            <a:pPr marL="241300" marR="7620" algn="just">
              <a:lnSpc>
                <a:spcPts val="800"/>
              </a:lnSpc>
              <a:spcBef>
                <a:spcPts val="565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Medica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Researc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Council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development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implementatio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and evaluatio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practic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Australia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1998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Tomad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Universida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Colombia. Grup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GETS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metodológic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adaptació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Capítul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http://www.gets.unal.edu.co/manual_gpc.html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.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consulta: 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febrer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2015.</a:t>
            </a:r>
            <a:endParaRPr sz="700">
              <a:latin typeface="Arial"/>
              <a:cs typeface="Arial"/>
            </a:endParaRPr>
          </a:p>
          <a:p>
            <a:pPr marL="241300" marR="7620" algn="just">
              <a:lnSpc>
                <a:spcPts val="800"/>
              </a:lnSpc>
              <a:spcBef>
                <a:spcPts val="565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Mejorand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gestió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implantació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Grifel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Carbonell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Infiest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Barcelona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Consultori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Gesti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www.chccig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Tomad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Universidad 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GETS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Manual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metodológic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adaptació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evidencia.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Capítul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  <a:hlinkClick r:id="rId6"/>
              </a:rPr>
              <a:t>http://www.gets.unal.edu.co/manual_gpc.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html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Fech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consulta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febrer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2015.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7296" y="2119487"/>
            <a:ext cx="9271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2.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296" y="2597900"/>
            <a:ext cx="9271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3.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296" y="2974706"/>
            <a:ext cx="9271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4.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7296" y="3656319"/>
            <a:ext cx="9271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5.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7296" y="4134733"/>
            <a:ext cx="9271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6.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7296" y="4816347"/>
            <a:ext cx="9271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7.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7296" y="5497957"/>
            <a:ext cx="9271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8.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52425" y="1096170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79986"/>
                </a:moveTo>
                <a:lnTo>
                  <a:pt x="179998" y="179986"/>
                </a:lnTo>
                <a:lnTo>
                  <a:pt x="179998" y="0"/>
                </a:lnTo>
                <a:lnTo>
                  <a:pt x="0" y="0"/>
                </a:lnTo>
                <a:lnTo>
                  <a:pt x="0" y="179986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6001" y="1175355"/>
            <a:ext cx="223520" cy="68580"/>
          </a:xfrm>
          <a:custGeom>
            <a:avLst/>
            <a:gdLst/>
            <a:ahLst/>
            <a:cxnLst/>
            <a:rect l="l" t="t" r="r" b="b"/>
            <a:pathLst>
              <a:path w="223520" h="68580">
                <a:moveTo>
                  <a:pt x="0" y="68401"/>
                </a:moveTo>
                <a:lnTo>
                  <a:pt x="223194" y="68401"/>
                </a:lnTo>
                <a:lnTo>
                  <a:pt x="223194" y="0"/>
                </a:lnTo>
                <a:lnTo>
                  <a:pt x="0" y="0"/>
                </a:lnTo>
                <a:lnTo>
                  <a:pt x="0" y="68401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40008" y="10799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985"/>
                </a:moveTo>
                <a:lnTo>
                  <a:pt x="71997" y="71985"/>
                </a:lnTo>
                <a:lnTo>
                  <a:pt x="71997" y="0"/>
                </a:lnTo>
                <a:lnTo>
                  <a:pt x="0" y="0"/>
                </a:lnTo>
                <a:lnTo>
                  <a:pt x="0" y="7198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2891411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810268" y="7389990"/>
            <a:ext cx="229870" cy="530225"/>
          </a:xfrm>
          <a:custGeom>
            <a:avLst/>
            <a:gdLst/>
            <a:ahLst/>
            <a:cxnLst/>
            <a:rect l="l" t="t" r="r" b="b"/>
            <a:pathLst>
              <a:path w="229870" h="530225">
                <a:moveTo>
                  <a:pt x="0" y="529983"/>
                </a:moveTo>
                <a:lnTo>
                  <a:pt x="229721" y="529983"/>
                </a:lnTo>
                <a:lnTo>
                  <a:pt x="229721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7389990"/>
            <a:ext cx="3592829" cy="530225"/>
          </a:xfrm>
          <a:custGeom>
            <a:avLst/>
            <a:gdLst/>
            <a:ahLst/>
            <a:cxnLst/>
            <a:rect l="l" t="t" r="r" b="b"/>
            <a:pathLst>
              <a:path w="3592829" h="530225">
                <a:moveTo>
                  <a:pt x="0" y="529983"/>
                </a:moveTo>
                <a:lnTo>
                  <a:pt x="3592829" y="529983"/>
                </a:lnTo>
                <a:lnTo>
                  <a:pt x="3592829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92829" y="7389990"/>
            <a:ext cx="1217930" cy="530225"/>
          </a:xfrm>
          <a:custGeom>
            <a:avLst/>
            <a:gdLst/>
            <a:ahLst/>
            <a:cxnLst/>
            <a:rect l="l" t="t" r="r" b="b"/>
            <a:pathLst>
              <a:path w="1217929" h="530225">
                <a:moveTo>
                  <a:pt x="0" y="529983"/>
                </a:moveTo>
                <a:lnTo>
                  <a:pt x="1217438" y="529983"/>
                </a:lnTo>
                <a:lnTo>
                  <a:pt x="1217438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3196" y="7389990"/>
            <a:ext cx="0" cy="530225"/>
          </a:xfrm>
          <a:custGeom>
            <a:avLst/>
            <a:gdLst/>
            <a:ahLst/>
            <a:cxnLst/>
            <a:rect l="l" t="t" r="r" b="b"/>
            <a:pathLst>
              <a:path h="530225">
                <a:moveTo>
                  <a:pt x="0" y="0"/>
                </a:moveTo>
                <a:lnTo>
                  <a:pt x="0" y="529983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27296" y="4893821"/>
            <a:ext cx="1743075" cy="6388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ALUADORE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EXTERNOS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0"/>
              </a:lnSpc>
              <a:spcBef>
                <a:spcPts val="565"/>
              </a:spcBef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PEDRO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95" dirty="0">
                <a:solidFill>
                  <a:srgbClr val="5D9732"/>
                </a:solidFill>
                <a:latin typeface="Arial"/>
                <a:cs typeface="Arial"/>
              </a:rPr>
              <a:t>F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ESCOBAR,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Ginecólogo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Oncólogo</a:t>
            </a:r>
            <a:endParaRPr sz="700">
              <a:latin typeface="Arial"/>
              <a:cs typeface="Arial"/>
            </a:endParaRPr>
          </a:p>
          <a:p>
            <a:pPr marL="120650" marR="508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Profesor</a:t>
            </a:r>
            <a:r>
              <a:rPr sz="7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Adjunto The University of </a:t>
            </a:r>
            <a:r>
              <a:rPr sz="700" i="1" spc="-6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exas MD</a:t>
            </a:r>
            <a:r>
              <a:rPr sz="7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Anderson Cancer Center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296" y="5651618"/>
            <a:ext cx="1835785" cy="673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MARCOS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FIDEL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CASTILLO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ZAMORA,</a:t>
            </a:r>
            <a:r>
              <a:rPr sz="800" b="1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1257300">
              <a:lnSpc>
                <a:spcPts val="840"/>
              </a:lnSpc>
              <a:spcBef>
                <a:spcPts val="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Médico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Ginecólogo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ts val="81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Educación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Médica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Universidad de la Sabana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296" y="6444099"/>
            <a:ext cx="1901189" cy="460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JUA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ONIO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BLASC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AMARO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MSc. Salud Pública y Economía de la Salud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MSc.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7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ecnologí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Sanitaria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  <a:spcBef>
                <a:spcPts val="120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IHCP</a:t>
            </a:r>
            <a:r>
              <a:rPr sz="7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- JRC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507310" y="3686914"/>
            <a:ext cx="1673860" cy="1202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PERSONAL</a:t>
            </a:r>
            <a:r>
              <a:rPr sz="800" b="1" i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i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5" dirty="0">
                <a:solidFill>
                  <a:srgbClr val="5D9732"/>
                </a:solidFill>
                <a:latin typeface="Arial"/>
                <a:cs typeface="Arial"/>
              </a:rPr>
              <a:t>APOYO</a:t>
            </a:r>
            <a:endParaRPr sz="800">
              <a:latin typeface="Arial"/>
              <a:cs typeface="Arial"/>
            </a:endParaRPr>
          </a:p>
          <a:p>
            <a:pPr marR="340360" algn="ctr">
              <a:lnSpc>
                <a:spcPts val="950"/>
              </a:lnSpc>
              <a:spcBef>
                <a:spcPts val="565"/>
              </a:spcBef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LILIANA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DÍA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RODRÍGUEZ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Administradora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Empresas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Gerencia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Integral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Proyectos</a:t>
            </a:r>
            <a:endParaRPr sz="700">
              <a:latin typeface="Arial"/>
              <a:cs typeface="Arial"/>
            </a:endParaRPr>
          </a:p>
          <a:p>
            <a:pPr marL="12700" indent="1079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DIAN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DAZ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FRANCO</a:t>
            </a:r>
            <a:endParaRPr sz="800">
              <a:latin typeface="Arial"/>
              <a:cs typeface="Arial"/>
            </a:endParaRPr>
          </a:p>
          <a:p>
            <a:pPr marL="120650" marR="226060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Comunicadora Social - Periodista </a:t>
            </a: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Gerencia</a:t>
            </a:r>
            <a:r>
              <a:rPr sz="7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Mercadeo</a:t>
            </a:r>
            <a:r>
              <a:rPr sz="7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Asesora Comunicaciones INC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507312" y="5008591"/>
            <a:ext cx="1637664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JHO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HAMI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VELASCO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spc="-6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ecnólogo en Contabilidad y Finanzas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spc="-5" dirty="0">
                <a:solidFill>
                  <a:srgbClr val="231F20"/>
                </a:solidFill>
                <a:latin typeface="Arial"/>
                <a:cs typeface="Arial"/>
              </a:rPr>
              <a:t>Téc.</a:t>
            </a:r>
            <a:r>
              <a:rPr sz="700" i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Administrativo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507312" y="5572472"/>
            <a:ext cx="1771014" cy="4451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NEL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ROCÍO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TIGUAQUE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endParaRPr sz="800">
              <a:latin typeface="Arial"/>
              <a:cs typeface="Arial"/>
            </a:endParaRPr>
          </a:p>
          <a:p>
            <a:pPr marL="120650" marR="5080">
              <a:lnSpc>
                <a:spcPts val="840"/>
              </a:lnSpc>
              <a:spcBef>
                <a:spcPts val="15"/>
              </a:spcBef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Téc. profesional</a:t>
            </a:r>
            <a:r>
              <a:rPr sz="7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Auxiliar en Salud Pública Téc. Salud Pública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ts val="81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507312" y="6136352"/>
            <a:ext cx="1492885" cy="338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16865" algn="ctr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ESTHER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CORRE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RUIZ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Auxiliar</a:t>
            </a:r>
            <a:r>
              <a:rPr sz="7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Administrativo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507312" y="6578313"/>
            <a:ext cx="1931670" cy="338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GERMÁN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GIO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I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BAUTIS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MUÑOZ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3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Aux.</a:t>
            </a:r>
            <a:r>
              <a:rPr sz="7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Administrativo</a:t>
            </a:r>
            <a:endParaRPr sz="70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0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90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86031" y="1686210"/>
            <a:ext cx="326771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Algoritmo 1.</a:t>
            </a:r>
            <a:r>
              <a:rPr sz="1000" i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Abordaje inicial y manejo quirúrgico estándar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91819" y="2231535"/>
            <a:ext cx="187388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Mujer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invasivo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142638" y="2758625"/>
            <a:ext cx="79629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2880" marR="5080" indent="-170815">
              <a:lnSpc>
                <a:spcPts val="7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¿Conservación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fertilidad?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80926" y="2810532"/>
            <a:ext cx="7493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26641" y="3151111"/>
            <a:ext cx="628650" cy="359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Estadificación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96018" y="6084813"/>
            <a:ext cx="1441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87106" y="6615010"/>
            <a:ext cx="10985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35694" y="2772394"/>
            <a:ext cx="10985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81013" y="3865424"/>
            <a:ext cx="7493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09147" y="4583027"/>
            <a:ext cx="16383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IA1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839395" y="4583027"/>
            <a:ext cx="16383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IA2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29757" y="4579824"/>
            <a:ext cx="16383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IB1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011488" y="4583027"/>
            <a:ext cx="18859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IIA1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53847" y="3782307"/>
            <a:ext cx="57404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6515" marR="5080" indent="-44450">
              <a:lnSpc>
                <a:spcPts val="7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¿Localmente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avanzado?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32062" y="6048451"/>
            <a:ext cx="62865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3345">
              <a:lnSpc>
                <a:spcPts val="7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¿Invasión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linfovascular?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35686" y="5771174"/>
            <a:ext cx="603885" cy="292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4765" algn="ctr">
              <a:lnSpc>
                <a:spcPts val="7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¿Criterio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aóritca?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298484" y="4932053"/>
            <a:ext cx="1111250" cy="323850"/>
          </a:xfrm>
          <a:prstGeom prst="rect">
            <a:avLst/>
          </a:prstGeom>
          <a:ln w="12700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41910" marR="15240" indent="-635" algn="ctr">
              <a:lnSpc>
                <a:spcPts val="7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modificada(tip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+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Linfadenectomía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pélvica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11583" y="6971189"/>
            <a:ext cx="841375" cy="323850"/>
          </a:xfrm>
          <a:prstGeom prst="rect">
            <a:avLst/>
          </a:prstGeom>
          <a:ln w="12700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endParaRPr sz="7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960464" y="6971189"/>
            <a:ext cx="941069" cy="323850"/>
          </a:xfrm>
          <a:prstGeom prst="rect">
            <a:avLst/>
          </a:prstGeom>
          <a:ln w="12700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07950" marR="28575" indent="-71755">
              <a:lnSpc>
                <a:spcPts val="700"/>
              </a:lnSpc>
            </a:pP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para-aórtica</a:t>
            </a:r>
            <a:r>
              <a:rPr sz="7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inframesentérica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433197" y="6204196"/>
            <a:ext cx="1107440" cy="381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770"/>
              </a:lnSpc>
            </a:pP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Siguientes:</a:t>
            </a:r>
            <a:endParaRPr sz="700">
              <a:latin typeface="Arial"/>
              <a:cs typeface="Arial"/>
            </a:endParaRPr>
          </a:p>
          <a:p>
            <a:pPr marL="66675" indent="-53975">
              <a:lnSpc>
                <a:spcPts val="700"/>
              </a:lnSpc>
              <a:buClr>
                <a:srgbClr val="231F20"/>
              </a:buClr>
              <a:buFont typeface="Arial"/>
              <a:buChar char="-"/>
              <a:tabLst>
                <a:tab pos="67310" algn="l"/>
              </a:tabLst>
            </a:pPr>
            <a:r>
              <a:rPr sz="700" b="1" spc="-6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umor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&gt;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2cm</a:t>
            </a:r>
            <a:endParaRPr sz="700">
              <a:latin typeface="Arial"/>
              <a:cs typeface="Arial"/>
            </a:endParaRPr>
          </a:p>
          <a:p>
            <a:pPr marL="66675" indent="-53975">
              <a:lnSpc>
                <a:spcPts val="700"/>
              </a:lnSpc>
              <a:buClr>
                <a:srgbClr val="231F20"/>
              </a:buClr>
              <a:buFont typeface="Arial"/>
              <a:buChar char="-"/>
              <a:tabLst>
                <a:tab pos="67310" algn="l"/>
              </a:tabLst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Invasión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linfovascular</a:t>
            </a:r>
            <a:endParaRPr sz="700">
              <a:latin typeface="Arial"/>
              <a:cs typeface="Arial"/>
            </a:endParaRPr>
          </a:p>
          <a:p>
            <a:pPr marL="66675" indent="-53975">
              <a:lnSpc>
                <a:spcPts val="770"/>
              </a:lnSpc>
              <a:buClr>
                <a:srgbClr val="231F20"/>
              </a:buClr>
              <a:buFont typeface="Arial"/>
              <a:buChar char="-"/>
              <a:tabLst>
                <a:tab pos="67310" algn="l"/>
              </a:tabLst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Ganglio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pélvico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positivo</a:t>
            </a:r>
            <a:endParaRPr sz="7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73846" y="6971189"/>
            <a:ext cx="1111250" cy="323850"/>
          </a:xfrm>
          <a:prstGeom prst="rect">
            <a:avLst/>
          </a:prstGeom>
          <a:ln w="12700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33020" marR="24765" indent="77470">
              <a:lnSpc>
                <a:spcPts val="7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+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Linfadenectomía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pélvica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477651" y="4948091"/>
            <a:ext cx="1058545" cy="381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" marR="5080" indent="-635" algn="ctr">
              <a:lnSpc>
                <a:spcPts val="7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conpreservació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inervación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pélvica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+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Linfadenectomía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pélvica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749588" y="4934077"/>
            <a:ext cx="679450" cy="396240"/>
          </a:xfrm>
          <a:prstGeom prst="rect">
            <a:avLst/>
          </a:prstGeom>
          <a:ln w="12700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80645" marR="44450" algn="ctr">
              <a:lnSpc>
                <a:spcPts val="700"/>
              </a:lnSpc>
            </a:pP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Colposcopia</a:t>
            </a:r>
            <a:r>
              <a:rPr sz="7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7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planear</a:t>
            </a:r>
            <a:r>
              <a:rPr sz="7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resección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423653" y="2175317"/>
            <a:ext cx="2234565" cy="220979"/>
          </a:xfrm>
          <a:custGeom>
            <a:avLst/>
            <a:gdLst/>
            <a:ahLst/>
            <a:cxnLst/>
            <a:rect l="l" t="t" r="r" b="b"/>
            <a:pathLst>
              <a:path w="2234565" h="220980">
                <a:moveTo>
                  <a:pt x="2234098" y="110489"/>
                </a:moveTo>
                <a:lnTo>
                  <a:pt x="2201634" y="137041"/>
                </a:lnTo>
                <a:lnTo>
                  <a:pt x="2146316" y="153497"/>
                </a:lnTo>
                <a:lnTo>
                  <a:pt x="2066740" y="168690"/>
                </a:lnTo>
                <a:lnTo>
                  <a:pt x="2018574" y="175743"/>
                </a:lnTo>
                <a:lnTo>
                  <a:pt x="1965206" y="182395"/>
                </a:lnTo>
                <a:lnTo>
                  <a:pt x="1906924" y="188617"/>
                </a:lnTo>
                <a:lnTo>
                  <a:pt x="1844015" y="194382"/>
                </a:lnTo>
                <a:lnTo>
                  <a:pt x="1776767" y="199661"/>
                </a:lnTo>
                <a:lnTo>
                  <a:pt x="1705466" y="204425"/>
                </a:lnTo>
                <a:lnTo>
                  <a:pt x="1630401" y="208647"/>
                </a:lnTo>
                <a:lnTo>
                  <a:pt x="1551859" y="212297"/>
                </a:lnTo>
                <a:lnTo>
                  <a:pt x="1470128" y="215347"/>
                </a:lnTo>
                <a:lnTo>
                  <a:pt x="1385494" y="217768"/>
                </a:lnTo>
                <a:lnTo>
                  <a:pt x="1298245" y="219533"/>
                </a:lnTo>
                <a:lnTo>
                  <a:pt x="1208670" y="220613"/>
                </a:lnTo>
                <a:lnTo>
                  <a:pt x="1117055" y="220979"/>
                </a:lnTo>
                <a:lnTo>
                  <a:pt x="1025439" y="220613"/>
                </a:lnTo>
                <a:lnTo>
                  <a:pt x="935863" y="219533"/>
                </a:lnTo>
                <a:lnTo>
                  <a:pt x="848613" y="217768"/>
                </a:lnTo>
                <a:lnTo>
                  <a:pt x="763979" y="215347"/>
                </a:lnTo>
                <a:lnTo>
                  <a:pt x="682246" y="212297"/>
                </a:lnTo>
                <a:lnTo>
                  <a:pt x="603703" y="208647"/>
                </a:lnTo>
                <a:lnTo>
                  <a:pt x="528637" y="204425"/>
                </a:lnTo>
                <a:lnTo>
                  <a:pt x="457336" y="199661"/>
                </a:lnTo>
                <a:lnTo>
                  <a:pt x="390087" y="194382"/>
                </a:lnTo>
                <a:lnTo>
                  <a:pt x="327177" y="188617"/>
                </a:lnTo>
                <a:lnTo>
                  <a:pt x="268894" y="182395"/>
                </a:lnTo>
                <a:lnTo>
                  <a:pt x="215526" y="175743"/>
                </a:lnTo>
                <a:lnTo>
                  <a:pt x="167360" y="168690"/>
                </a:lnTo>
                <a:lnTo>
                  <a:pt x="124683" y="161266"/>
                </a:lnTo>
                <a:lnTo>
                  <a:pt x="56948" y="145413"/>
                </a:lnTo>
                <a:lnTo>
                  <a:pt x="14620" y="128411"/>
                </a:lnTo>
                <a:lnTo>
                  <a:pt x="0" y="110489"/>
                </a:lnTo>
                <a:lnTo>
                  <a:pt x="3703" y="101424"/>
                </a:lnTo>
                <a:lnTo>
                  <a:pt x="56948" y="75555"/>
                </a:lnTo>
                <a:lnTo>
                  <a:pt x="124683" y="59700"/>
                </a:lnTo>
                <a:lnTo>
                  <a:pt x="167360" y="52275"/>
                </a:lnTo>
                <a:lnTo>
                  <a:pt x="215526" y="45223"/>
                </a:lnTo>
                <a:lnTo>
                  <a:pt x="268894" y="38572"/>
                </a:lnTo>
                <a:lnTo>
                  <a:pt x="327177" y="32350"/>
                </a:lnTo>
                <a:lnTo>
                  <a:pt x="390087" y="26587"/>
                </a:lnTo>
                <a:lnTo>
                  <a:pt x="457336" y="21309"/>
                </a:lnTo>
                <a:lnTo>
                  <a:pt x="528637" y="16546"/>
                </a:lnTo>
                <a:lnTo>
                  <a:pt x="603703" y="12327"/>
                </a:lnTo>
                <a:lnTo>
                  <a:pt x="682246" y="8678"/>
                </a:lnTo>
                <a:lnTo>
                  <a:pt x="763979" y="5630"/>
                </a:lnTo>
                <a:lnTo>
                  <a:pt x="848613" y="3209"/>
                </a:lnTo>
                <a:lnTo>
                  <a:pt x="935863" y="1445"/>
                </a:lnTo>
                <a:lnTo>
                  <a:pt x="1025439" y="366"/>
                </a:lnTo>
                <a:lnTo>
                  <a:pt x="1117055" y="0"/>
                </a:lnTo>
                <a:lnTo>
                  <a:pt x="1208670" y="366"/>
                </a:lnTo>
                <a:lnTo>
                  <a:pt x="1298245" y="1445"/>
                </a:lnTo>
                <a:lnTo>
                  <a:pt x="1385494" y="3209"/>
                </a:lnTo>
                <a:lnTo>
                  <a:pt x="1470128" y="5630"/>
                </a:lnTo>
                <a:lnTo>
                  <a:pt x="1551859" y="8678"/>
                </a:lnTo>
                <a:lnTo>
                  <a:pt x="1630401" y="12327"/>
                </a:lnTo>
                <a:lnTo>
                  <a:pt x="1705466" y="16546"/>
                </a:lnTo>
                <a:lnTo>
                  <a:pt x="1776767" y="21309"/>
                </a:lnTo>
                <a:lnTo>
                  <a:pt x="1844015" y="26587"/>
                </a:lnTo>
                <a:lnTo>
                  <a:pt x="1906924" y="32350"/>
                </a:lnTo>
                <a:lnTo>
                  <a:pt x="1965206" y="38572"/>
                </a:lnTo>
                <a:lnTo>
                  <a:pt x="2018574" y="45223"/>
                </a:lnTo>
                <a:lnTo>
                  <a:pt x="2066740" y="52275"/>
                </a:lnTo>
                <a:lnTo>
                  <a:pt x="2109416" y="59700"/>
                </a:lnTo>
                <a:lnTo>
                  <a:pt x="2177151" y="75555"/>
                </a:lnTo>
                <a:lnTo>
                  <a:pt x="2219478" y="92560"/>
                </a:lnTo>
                <a:lnTo>
                  <a:pt x="2234098" y="11048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946327" y="2579177"/>
            <a:ext cx="1189355" cy="521970"/>
          </a:xfrm>
          <a:custGeom>
            <a:avLst/>
            <a:gdLst/>
            <a:ahLst/>
            <a:cxnLst/>
            <a:rect l="l" t="t" r="r" b="b"/>
            <a:pathLst>
              <a:path w="1189355" h="521969">
                <a:moveTo>
                  <a:pt x="588321" y="0"/>
                </a:moveTo>
                <a:lnTo>
                  <a:pt x="0" y="255269"/>
                </a:lnTo>
                <a:lnTo>
                  <a:pt x="600431" y="521969"/>
                </a:lnTo>
                <a:lnTo>
                  <a:pt x="1188753" y="251459"/>
                </a:lnTo>
                <a:lnTo>
                  <a:pt x="588321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77407" y="5946406"/>
            <a:ext cx="937260" cy="426084"/>
          </a:xfrm>
          <a:custGeom>
            <a:avLst/>
            <a:gdLst/>
            <a:ahLst/>
            <a:cxnLst/>
            <a:rect l="l" t="t" r="r" b="b"/>
            <a:pathLst>
              <a:path w="937260" h="426085">
                <a:moveTo>
                  <a:pt x="463865" y="0"/>
                </a:moveTo>
                <a:lnTo>
                  <a:pt x="0" y="205928"/>
                </a:lnTo>
                <a:lnTo>
                  <a:pt x="464033" y="425708"/>
                </a:lnTo>
                <a:lnTo>
                  <a:pt x="937269" y="202859"/>
                </a:lnTo>
                <a:lnTo>
                  <a:pt x="463865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951756" y="3687368"/>
            <a:ext cx="1177925" cy="368300"/>
          </a:xfrm>
          <a:custGeom>
            <a:avLst/>
            <a:gdLst/>
            <a:ahLst/>
            <a:cxnLst/>
            <a:rect l="l" t="t" r="r" b="b"/>
            <a:pathLst>
              <a:path w="1177925" h="368300">
                <a:moveTo>
                  <a:pt x="582942" y="0"/>
                </a:moveTo>
                <a:lnTo>
                  <a:pt x="0" y="179953"/>
                </a:lnTo>
                <a:lnTo>
                  <a:pt x="594942" y="367924"/>
                </a:lnTo>
                <a:lnTo>
                  <a:pt x="1177899" y="177241"/>
                </a:lnTo>
                <a:lnTo>
                  <a:pt x="582942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651903" y="5626841"/>
            <a:ext cx="785495" cy="535305"/>
          </a:xfrm>
          <a:custGeom>
            <a:avLst/>
            <a:gdLst/>
            <a:ahLst/>
            <a:cxnLst/>
            <a:rect l="l" t="t" r="r" b="b"/>
            <a:pathLst>
              <a:path w="785495" h="535304">
                <a:moveTo>
                  <a:pt x="388726" y="0"/>
                </a:moveTo>
                <a:lnTo>
                  <a:pt x="0" y="261664"/>
                </a:lnTo>
                <a:lnTo>
                  <a:pt x="396736" y="535030"/>
                </a:lnTo>
                <a:lnTo>
                  <a:pt x="785478" y="257748"/>
                </a:lnTo>
                <a:lnTo>
                  <a:pt x="388726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123504" y="3339896"/>
            <a:ext cx="834390" cy="224790"/>
          </a:xfrm>
          <a:custGeom>
            <a:avLst/>
            <a:gdLst/>
            <a:ahLst/>
            <a:cxnLst/>
            <a:rect l="l" t="t" r="r" b="b"/>
            <a:pathLst>
              <a:path w="834389" h="224789">
                <a:moveTo>
                  <a:pt x="0" y="224789"/>
                </a:moveTo>
                <a:lnTo>
                  <a:pt x="834402" y="224789"/>
                </a:lnTo>
                <a:lnTo>
                  <a:pt x="834402" y="0"/>
                </a:lnTo>
                <a:lnTo>
                  <a:pt x="0" y="0"/>
                </a:lnTo>
                <a:lnTo>
                  <a:pt x="0" y="22478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33199" y="4527367"/>
            <a:ext cx="535940" cy="228600"/>
          </a:xfrm>
          <a:custGeom>
            <a:avLst/>
            <a:gdLst/>
            <a:ahLst/>
            <a:cxnLst/>
            <a:rect l="l" t="t" r="r" b="b"/>
            <a:pathLst>
              <a:path w="535940" h="228600">
                <a:moveTo>
                  <a:pt x="472439" y="228599"/>
                </a:moveTo>
                <a:lnTo>
                  <a:pt x="0" y="228599"/>
                </a:lnTo>
                <a:lnTo>
                  <a:pt x="63495" y="0"/>
                </a:lnTo>
                <a:lnTo>
                  <a:pt x="535935" y="0"/>
                </a:lnTo>
                <a:lnTo>
                  <a:pt x="472439" y="22859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56398" y="4527367"/>
            <a:ext cx="535940" cy="228600"/>
          </a:xfrm>
          <a:custGeom>
            <a:avLst/>
            <a:gdLst/>
            <a:ahLst/>
            <a:cxnLst/>
            <a:rect l="l" t="t" r="r" b="b"/>
            <a:pathLst>
              <a:path w="535939" h="228600">
                <a:moveTo>
                  <a:pt x="472439" y="228599"/>
                </a:moveTo>
                <a:lnTo>
                  <a:pt x="0" y="228599"/>
                </a:lnTo>
                <a:lnTo>
                  <a:pt x="63495" y="0"/>
                </a:lnTo>
                <a:lnTo>
                  <a:pt x="535935" y="0"/>
                </a:lnTo>
                <a:lnTo>
                  <a:pt x="472439" y="22859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723256" y="4527367"/>
            <a:ext cx="535940" cy="228600"/>
          </a:xfrm>
          <a:custGeom>
            <a:avLst/>
            <a:gdLst/>
            <a:ahLst/>
            <a:cxnLst/>
            <a:rect l="l" t="t" r="r" b="b"/>
            <a:pathLst>
              <a:path w="535939" h="228600">
                <a:moveTo>
                  <a:pt x="472449" y="228599"/>
                </a:moveTo>
                <a:lnTo>
                  <a:pt x="0" y="228599"/>
                </a:lnTo>
                <a:lnTo>
                  <a:pt x="63508" y="0"/>
                </a:lnTo>
                <a:lnTo>
                  <a:pt x="535938" y="0"/>
                </a:lnTo>
                <a:lnTo>
                  <a:pt x="472449" y="22859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828226" y="4527367"/>
            <a:ext cx="536575" cy="228600"/>
          </a:xfrm>
          <a:custGeom>
            <a:avLst/>
            <a:gdLst/>
            <a:ahLst/>
            <a:cxnLst/>
            <a:rect l="l" t="t" r="r" b="b"/>
            <a:pathLst>
              <a:path w="536575" h="228600">
                <a:moveTo>
                  <a:pt x="472439" y="228599"/>
                </a:moveTo>
                <a:lnTo>
                  <a:pt x="0" y="228599"/>
                </a:lnTo>
                <a:lnTo>
                  <a:pt x="63520" y="0"/>
                </a:lnTo>
                <a:lnTo>
                  <a:pt x="535960" y="0"/>
                </a:lnTo>
                <a:lnTo>
                  <a:pt x="472439" y="22859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420526" y="6192376"/>
            <a:ext cx="99060" cy="411480"/>
          </a:xfrm>
          <a:custGeom>
            <a:avLst/>
            <a:gdLst/>
            <a:ahLst/>
            <a:cxnLst/>
            <a:rect l="l" t="t" r="r" b="b"/>
            <a:pathLst>
              <a:path w="99060" h="411479">
                <a:moveTo>
                  <a:pt x="99059" y="0"/>
                </a:moveTo>
                <a:lnTo>
                  <a:pt x="0" y="0"/>
                </a:lnTo>
                <a:lnTo>
                  <a:pt x="0" y="411479"/>
                </a:lnTo>
                <a:lnTo>
                  <a:pt x="99059" y="411479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02206" y="2762056"/>
            <a:ext cx="232410" cy="224790"/>
          </a:xfrm>
          <a:custGeom>
            <a:avLst/>
            <a:gdLst/>
            <a:ahLst/>
            <a:cxnLst/>
            <a:rect l="l" t="t" r="r" b="b"/>
            <a:pathLst>
              <a:path w="232410" h="224789">
                <a:moveTo>
                  <a:pt x="116220" y="224789"/>
                </a:moveTo>
                <a:lnTo>
                  <a:pt x="0" y="106679"/>
                </a:lnTo>
                <a:lnTo>
                  <a:pt x="0" y="0"/>
                </a:lnTo>
                <a:lnTo>
                  <a:pt x="232409" y="0"/>
                </a:lnTo>
                <a:lnTo>
                  <a:pt x="232409" y="106679"/>
                </a:lnTo>
                <a:lnTo>
                  <a:pt x="116220" y="22478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02206" y="3805997"/>
            <a:ext cx="232410" cy="224790"/>
          </a:xfrm>
          <a:custGeom>
            <a:avLst/>
            <a:gdLst/>
            <a:ahLst/>
            <a:cxnLst/>
            <a:rect l="l" t="t" r="r" b="b"/>
            <a:pathLst>
              <a:path w="232410" h="224789">
                <a:moveTo>
                  <a:pt x="116220" y="224789"/>
                </a:moveTo>
                <a:lnTo>
                  <a:pt x="0" y="106679"/>
                </a:lnTo>
                <a:lnTo>
                  <a:pt x="0" y="0"/>
                </a:lnTo>
                <a:lnTo>
                  <a:pt x="232409" y="0"/>
                </a:lnTo>
                <a:lnTo>
                  <a:pt x="232409" y="106679"/>
                </a:lnTo>
                <a:lnTo>
                  <a:pt x="116220" y="22478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13219" y="2512273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77" y="60533"/>
                </a:lnTo>
                <a:lnTo>
                  <a:pt x="47533" y="16062"/>
                </a:lnTo>
                <a:lnTo>
                  <a:pt x="26587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62"/>
                </a:lnTo>
                <a:lnTo>
                  <a:pt x="47533" y="16062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13219" y="3274304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77" y="60533"/>
                </a:lnTo>
                <a:lnTo>
                  <a:pt x="47519" y="16093"/>
                </a:lnTo>
                <a:lnTo>
                  <a:pt x="26587" y="16093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93"/>
                </a:lnTo>
                <a:lnTo>
                  <a:pt x="47519" y="16093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914942" y="2803448"/>
            <a:ext cx="60960" cy="55244"/>
          </a:xfrm>
          <a:custGeom>
            <a:avLst/>
            <a:gdLst/>
            <a:ahLst/>
            <a:cxnLst/>
            <a:rect l="l" t="t" r="r" b="b"/>
            <a:pathLst>
              <a:path w="60960" h="55244">
                <a:moveTo>
                  <a:pt x="0" y="0"/>
                </a:moveTo>
                <a:lnTo>
                  <a:pt x="16062" y="28376"/>
                </a:lnTo>
                <a:lnTo>
                  <a:pt x="0" y="54985"/>
                </a:lnTo>
                <a:lnTo>
                  <a:pt x="60533" y="27980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13219" y="3617234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77" y="60533"/>
                </a:lnTo>
                <a:lnTo>
                  <a:pt x="47533" y="16062"/>
                </a:lnTo>
                <a:lnTo>
                  <a:pt x="26587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62"/>
                </a:lnTo>
                <a:lnTo>
                  <a:pt x="47533" y="16062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925323" y="440468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33"/>
                </a:lnTo>
                <a:lnTo>
                  <a:pt x="47545" y="16062"/>
                </a:lnTo>
                <a:lnTo>
                  <a:pt x="26599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62"/>
                </a:lnTo>
                <a:lnTo>
                  <a:pt x="47545" y="16062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49123" y="486191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30"/>
                </a:lnTo>
                <a:lnTo>
                  <a:pt x="47532" y="16072"/>
                </a:lnTo>
                <a:lnTo>
                  <a:pt x="26587" y="16072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72"/>
                </a:lnTo>
                <a:lnTo>
                  <a:pt x="47532" y="16072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992194" y="486191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30"/>
                </a:lnTo>
                <a:lnTo>
                  <a:pt x="47535" y="16072"/>
                </a:lnTo>
                <a:lnTo>
                  <a:pt x="26587" y="16072"/>
                </a:lnTo>
                <a:lnTo>
                  <a:pt x="0" y="0"/>
                </a:lnTo>
                <a:close/>
              </a:path>
              <a:path w="55244" h="60960">
                <a:moveTo>
                  <a:pt x="54961" y="0"/>
                </a:moveTo>
                <a:lnTo>
                  <a:pt x="26587" y="16072"/>
                </a:lnTo>
                <a:lnTo>
                  <a:pt x="47535" y="16072"/>
                </a:lnTo>
                <a:lnTo>
                  <a:pt x="54961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015889" y="5560453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77" y="60530"/>
                </a:lnTo>
                <a:lnTo>
                  <a:pt x="47532" y="16084"/>
                </a:lnTo>
                <a:lnTo>
                  <a:pt x="26587" y="16084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87" y="16084"/>
                </a:lnTo>
                <a:lnTo>
                  <a:pt x="47532" y="16084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014328" y="5877981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80" y="60518"/>
                </a:lnTo>
                <a:lnTo>
                  <a:pt x="47528" y="16072"/>
                </a:lnTo>
                <a:lnTo>
                  <a:pt x="26587" y="16072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72"/>
                </a:lnTo>
                <a:lnTo>
                  <a:pt x="47528" y="16072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014328" y="689403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59">
                <a:moveTo>
                  <a:pt x="0" y="0"/>
                </a:moveTo>
                <a:lnTo>
                  <a:pt x="26980" y="60533"/>
                </a:lnTo>
                <a:lnTo>
                  <a:pt x="47523" y="16087"/>
                </a:lnTo>
                <a:lnTo>
                  <a:pt x="26587" y="16087"/>
                </a:lnTo>
                <a:lnTo>
                  <a:pt x="0" y="0"/>
                </a:lnTo>
                <a:close/>
              </a:path>
              <a:path w="55244" h="60959">
                <a:moveTo>
                  <a:pt x="54958" y="0"/>
                </a:moveTo>
                <a:lnTo>
                  <a:pt x="26587" y="16087"/>
                </a:lnTo>
                <a:lnTo>
                  <a:pt x="47523" y="16087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304681" y="6906739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59">
                <a:moveTo>
                  <a:pt x="0" y="0"/>
                </a:moveTo>
                <a:lnTo>
                  <a:pt x="26990" y="60533"/>
                </a:lnTo>
                <a:lnTo>
                  <a:pt x="47540" y="16075"/>
                </a:lnTo>
                <a:lnTo>
                  <a:pt x="26596" y="16075"/>
                </a:lnTo>
                <a:lnTo>
                  <a:pt x="0" y="0"/>
                </a:lnTo>
                <a:close/>
              </a:path>
              <a:path w="55244" h="60959">
                <a:moveTo>
                  <a:pt x="54970" y="0"/>
                </a:moveTo>
                <a:lnTo>
                  <a:pt x="26596" y="16075"/>
                </a:lnTo>
                <a:lnTo>
                  <a:pt x="47540" y="16075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97151" y="486191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5" h="60960">
                <a:moveTo>
                  <a:pt x="0" y="0"/>
                </a:moveTo>
                <a:lnTo>
                  <a:pt x="27005" y="60530"/>
                </a:lnTo>
                <a:lnTo>
                  <a:pt x="47556" y="16072"/>
                </a:lnTo>
                <a:lnTo>
                  <a:pt x="26609" y="16072"/>
                </a:lnTo>
                <a:lnTo>
                  <a:pt x="0" y="0"/>
                </a:lnTo>
                <a:close/>
              </a:path>
              <a:path w="55245" h="60960">
                <a:moveTo>
                  <a:pt x="54985" y="0"/>
                </a:moveTo>
                <a:lnTo>
                  <a:pt x="26609" y="16072"/>
                </a:lnTo>
                <a:lnTo>
                  <a:pt x="47556" y="16072"/>
                </a:lnTo>
                <a:lnTo>
                  <a:pt x="5498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992194" y="440468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33"/>
                </a:lnTo>
                <a:lnTo>
                  <a:pt x="47539" y="16062"/>
                </a:lnTo>
                <a:lnTo>
                  <a:pt x="26587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61" y="0"/>
                </a:moveTo>
                <a:lnTo>
                  <a:pt x="26587" y="16062"/>
                </a:lnTo>
                <a:lnTo>
                  <a:pt x="47539" y="16062"/>
                </a:lnTo>
                <a:lnTo>
                  <a:pt x="54961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22572" y="440468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5" h="60960">
                <a:moveTo>
                  <a:pt x="0" y="0"/>
                </a:moveTo>
                <a:lnTo>
                  <a:pt x="26974" y="60533"/>
                </a:lnTo>
                <a:lnTo>
                  <a:pt x="47530" y="16062"/>
                </a:lnTo>
                <a:lnTo>
                  <a:pt x="26578" y="16062"/>
                </a:lnTo>
                <a:lnTo>
                  <a:pt x="0" y="0"/>
                </a:lnTo>
                <a:close/>
              </a:path>
              <a:path w="55245" h="60960">
                <a:moveTo>
                  <a:pt x="54955" y="0"/>
                </a:moveTo>
                <a:lnTo>
                  <a:pt x="26578" y="16062"/>
                </a:lnTo>
                <a:lnTo>
                  <a:pt x="47530" y="16062"/>
                </a:lnTo>
                <a:lnTo>
                  <a:pt x="5495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72763" y="440468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33"/>
                </a:lnTo>
                <a:lnTo>
                  <a:pt x="47548" y="16062"/>
                </a:lnTo>
                <a:lnTo>
                  <a:pt x="26599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73" y="0"/>
                </a:moveTo>
                <a:lnTo>
                  <a:pt x="26599" y="16062"/>
                </a:lnTo>
                <a:lnTo>
                  <a:pt x="47548" y="16062"/>
                </a:lnTo>
                <a:lnTo>
                  <a:pt x="54973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40699" y="2396327"/>
            <a:ext cx="0" cy="163195"/>
          </a:xfrm>
          <a:custGeom>
            <a:avLst/>
            <a:gdLst/>
            <a:ahLst/>
            <a:cxnLst/>
            <a:rect l="l" t="t" r="r" b="b"/>
            <a:pathLst>
              <a:path h="163194">
                <a:moveTo>
                  <a:pt x="0" y="163067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40699" y="309937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324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540699" y="3244463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48798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2468767" y="4128980"/>
            <a:ext cx="1441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endParaRPr sz="70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2513219" y="4277674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77" y="60533"/>
                </a:lnTo>
                <a:lnTo>
                  <a:pt x="47519" y="16093"/>
                </a:lnTo>
                <a:lnTo>
                  <a:pt x="26587" y="16093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93"/>
                </a:lnTo>
                <a:lnTo>
                  <a:pt x="47519" y="16093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540699" y="405194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29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540699" y="4247834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48798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540699" y="3567429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7260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952817" y="4338208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866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017209" y="4338208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866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019674" y="4758344"/>
            <a:ext cx="0" cy="123189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122572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876604" y="4755967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133426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124645" y="4757155"/>
            <a:ext cx="0" cy="129539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402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043366" y="5371833"/>
            <a:ext cx="0" cy="219075"/>
          </a:xfrm>
          <a:custGeom>
            <a:avLst/>
            <a:gdLst/>
            <a:ahLst/>
            <a:cxnLst/>
            <a:rect l="l" t="t" r="r" b="b"/>
            <a:pathLst>
              <a:path h="219075">
                <a:moveTo>
                  <a:pt x="0" y="218886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41428" y="4753285"/>
            <a:ext cx="0" cy="1148080"/>
          </a:xfrm>
          <a:custGeom>
            <a:avLst/>
            <a:gdLst/>
            <a:ahLst/>
            <a:cxnLst/>
            <a:rect l="l" t="t" r="r" b="b"/>
            <a:pathLst>
              <a:path h="1148079">
                <a:moveTo>
                  <a:pt x="0" y="114747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041809" y="6725599"/>
            <a:ext cx="0" cy="201295"/>
          </a:xfrm>
          <a:custGeom>
            <a:avLst/>
            <a:gdLst/>
            <a:ahLst/>
            <a:cxnLst/>
            <a:rect l="l" t="t" r="r" b="b"/>
            <a:pathLst>
              <a:path h="201295">
                <a:moveTo>
                  <a:pt x="0" y="20075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041809" y="6367493"/>
            <a:ext cx="0" cy="248285"/>
          </a:xfrm>
          <a:custGeom>
            <a:avLst/>
            <a:gdLst/>
            <a:ahLst/>
            <a:cxnLst/>
            <a:rect l="l" t="t" r="r" b="b"/>
            <a:pathLst>
              <a:path h="248284">
                <a:moveTo>
                  <a:pt x="0" y="0"/>
                </a:moveTo>
                <a:lnTo>
                  <a:pt x="0" y="248043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959577" y="6151978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4">
                <a:moveTo>
                  <a:pt x="372593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12557" y="6151978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5">
                <a:moveTo>
                  <a:pt x="0" y="0"/>
                </a:moveTo>
                <a:lnTo>
                  <a:pt x="248043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2993849" y="6614988"/>
            <a:ext cx="10985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3021055" y="689403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59">
                <a:moveTo>
                  <a:pt x="0" y="0"/>
                </a:moveTo>
                <a:lnTo>
                  <a:pt x="26974" y="60533"/>
                </a:lnTo>
                <a:lnTo>
                  <a:pt x="47519" y="16087"/>
                </a:lnTo>
                <a:lnTo>
                  <a:pt x="26587" y="16087"/>
                </a:lnTo>
                <a:lnTo>
                  <a:pt x="0" y="0"/>
                </a:lnTo>
                <a:close/>
              </a:path>
              <a:path w="55244" h="60959">
                <a:moveTo>
                  <a:pt x="54955" y="0"/>
                </a:moveTo>
                <a:lnTo>
                  <a:pt x="26587" y="16087"/>
                </a:lnTo>
                <a:lnTo>
                  <a:pt x="47519" y="16087"/>
                </a:lnTo>
                <a:lnTo>
                  <a:pt x="5495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048548" y="6725599"/>
            <a:ext cx="0" cy="201295"/>
          </a:xfrm>
          <a:custGeom>
            <a:avLst/>
            <a:gdLst/>
            <a:ahLst/>
            <a:cxnLst/>
            <a:rect l="l" t="t" r="r" b="b"/>
            <a:pathLst>
              <a:path h="201295">
                <a:moveTo>
                  <a:pt x="0" y="20075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048548" y="6164289"/>
            <a:ext cx="0" cy="451484"/>
          </a:xfrm>
          <a:custGeom>
            <a:avLst/>
            <a:gdLst/>
            <a:ahLst/>
            <a:cxnLst/>
            <a:rect l="l" t="t" r="r" b="b"/>
            <a:pathLst>
              <a:path h="451484">
                <a:moveTo>
                  <a:pt x="0" y="0"/>
                </a:moveTo>
                <a:lnTo>
                  <a:pt x="0" y="451247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512850" y="5896089"/>
            <a:ext cx="0" cy="278130"/>
          </a:xfrm>
          <a:custGeom>
            <a:avLst/>
            <a:gdLst/>
            <a:ahLst/>
            <a:cxnLst/>
            <a:rect l="l" t="t" r="r" b="b"/>
            <a:pathLst>
              <a:path h="278129">
                <a:moveTo>
                  <a:pt x="0" y="0"/>
                </a:moveTo>
                <a:lnTo>
                  <a:pt x="0" y="277528"/>
                </a:lnTo>
              </a:path>
            </a:pathLst>
          </a:custGeom>
          <a:ln w="9524">
            <a:solidFill>
              <a:srgbClr val="58595B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506480" y="5883172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370" y="6345"/>
                </a:moveTo>
                <a:lnTo>
                  <a:pt x="6370" y="0"/>
                </a:ln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455060" y="588317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39989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442990" y="588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339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332171" y="6147751"/>
            <a:ext cx="0" cy="789305"/>
          </a:xfrm>
          <a:custGeom>
            <a:avLst/>
            <a:gdLst/>
            <a:ahLst/>
            <a:cxnLst/>
            <a:rect l="l" t="t" r="r" b="b"/>
            <a:pathLst>
              <a:path h="789304">
                <a:moveTo>
                  <a:pt x="0" y="789255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01173" y="4339061"/>
            <a:ext cx="3148965" cy="95250"/>
          </a:xfrm>
          <a:custGeom>
            <a:avLst/>
            <a:gdLst/>
            <a:ahLst/>
            <a:cxnLst/>
            <a:rect l="l" t="t" r="r" b="b"/>
            <a:pathLst>
              <a:path w="3148965" h="95250">
                <a:moveTo>
                  <a:pt x="0" y="95249"/>
                </a:moveTo>
                <a:lnTo>
                  <a:pt x="0" y="0"/>
                </a:lnTo>
                <a:lnTo>
                  <a:pt x="3148465" y="0"/>
                </a:lnTo>
                <a:lnTo>
                  <a:pt x="3148465" y="92537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607551" y="2830941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536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130844" y="283094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222503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/>
          <p:nvPr/>
        </p:nvSpPr>
        <p:spPr>
          <a:xfrm>
            <a:off x="3435695" y="3805307"/>
            <a:ext cx="10985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3914942" y="3836385"/>
            <a:ext cx="60960" cy="55244"/>
          </a:xfrm>
          <a:custGeom>
            <a:avLst/>
            <a:gdLst/>
            <a:ahLst/>
            <a:cxnLst/>
            <a:rect l="l" t="t" r="r" b="b"/>
            <a:pathLst>
              <a:path w="60960" h="55245">
                <a:moveTo>
                  <a:pt x="0" y="0"/>
                </a:moveTo>
                <a:lnTo>
                  <a:pt x="16062" y="28376"/>
                </a:lnTo>
                <a:lnTo>
                  <a:pt x="0" y="54955"/>
                </a:lnTo>
                <a:lnTo>
                  <a:pt x="60533" y="27980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607551" y="3863878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536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130844" y="3863878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222503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476880" y="4928767"/>
            <a:ext cx="1133475" cy="432434"/>
          </a:xfrm>
          <a:custGeom>
            <a:avLst/>
            <a:gdLst/>
            <a:ahLst/>
            <a:cxnLst/>
            <a:rect l="l" t="t" r="r" b="b"/>
            <a:pathLst>
              <a:path w="1133475" h="432435">
                <a:moveTo>
                  <a:pt x="0" y="432005"/>
                </a:moveTo>
                <a:lnTo>
                  <a:pt x="1132999" y="432005"/>
                </a:lnTo>
                <a:lnTo>
                  <a:pt x="1132999" y="0"/>
                </a:lnTo>
                <a:lnTo>
                  <a:pt x="0" y="0"/>
                </a:lnTo>
                <a:lnTo>
                  <a:pt x="0" y="432005"/>
                </a:lnTo>
                <a:close/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527296" y="1070200"/>
            <a:ext cx="343471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30" dirty="0">
                <a:solidFill>
                  <a:srgbClr val="5D9732"/>
                </a:solidFill>
                <a:latin typeface="Arial Black"/>
                <a:cs typeface="Arial Black"/>
              </a:rPr>
              <a:t>G</a:t>
            </a:r>
            <a:r>
              <a:rPr sz="1200" b="1" spc="3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8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M</a:t>
            </a:r>
            <a:r>
              <a:rPr sz="1200" b="1" spc="-4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35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85" dirty="0">
                <a:solidFill>
                  <a:srgbClr val="5D9732"/>
                </a:solidFill>
                <a:latin typeface="Arial Black"/>
                <a:cs typeface="Arial Black"/>
              </a:rPr>
              <a:t>Y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HER</a:t>
            </a:r>
            <a:r>
              <a:rPr sz="1200" b="1" spc="-10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1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25" dirty="0">
                <a:solidFill>
                  <a:srgbClr val="5D9732"/>
                </a:solidFill>
                <a:latin typeface="Arial Black"/>
                <a:cs typeface="Arial Black"/>
              </a:rPr>
              <a:t>M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135" dirty="0">
                <a:solidFill>
                  <a:srgbClr val="5D9732"/>
                </a:solidFill>
                <a:latin typeface="Arial Black"/>
                <a:cs typeface="Arial Black"/>
              </a:rPr>
              <a:t>EN</a:t>
            </a:r>
            <a:r>
              <a:rPr sz="1200" b="1" spc="-18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AS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1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40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55" dirty="0">
                <a:solidFill>
                  <a:srgbClr val="5D9732"/>
                </a:solidFill>
                <a:latin typeface="Arial Black"/>
                <a:cs typeface="Arial Black"/>
              </a:rPr>
              <a:t>P</a:t>
            </a:r>
            <a:r>
              <a:rPr sz="1200" b="1" spc="-1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165" dirty="0">
                <a:solidFill>
                  <a:srgbClr val="5D9732"/>
                </a:solidFill>
                <a:latin typeface="Arial Black"/>
                <a:cs typeface="Arial Black"/>
              </a:rPr>
              <a:t>Y</a:t>
            </a:r>
            <a:r>
              <a:rPr sz="1200" b="1" spc="60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endParaRPr sz="12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91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49604" y="1056810"/>
            <a:ext cx="234061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Algoritmo 2. Conservación de la fertilidad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59802" y="1750408"/>
            <a:ext cx="1127125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35890">
              <a:lnSpc>
                <a:spcPct val="1072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Mujer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deseo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conservació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fertilidad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88163" y="2410848"/>
            <a:ext cx="87058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criterios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41432" y="2963811"/>
            <a:ext cx="5645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¿Candidata?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41432" y="6011838"/>
            <a:ext cx="5645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¿Candidata?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79187" y="2963366"/>
            <a:ext cx="72707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estándar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4028" y="4716463"/>
            <a:ext cx="979169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17195" marR="5080" indent="-405130">
              <a:lnSpc>
                <a:spcPct val="107200"/>
              </a:lnSpc>
            </a:pP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Conizació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bisturí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frío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590603" y="4659301"/>
            <a:ext cx="989330" cy="343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700" b="1" spc="-4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raquelectomí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endParaRPr sz="700">
              <a:latin typeface="Arial"/>
              <a:cs typeface="Arial"/>
            </a:endParaRPr>
          </a:p>
          <a:p>
            <a:pPr marL="102870" marR="94615" algn="ctr">
              <a:lnSpc>
                <a:spcPct val="1072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+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Linfadenectomía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pélvica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48691" y="5283642"/>
            <a:ext cx="949960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2725" marR="5080" indent="-200660">
              <a:lnSpc>
                <a:spcPct val="1072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Evalución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criterio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630427" y="2240692"/>
            <a:ext cx="1873885" cy="457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6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umor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&lt;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2cm</a:t>
            </a:r>
            <a:endParaRPr sz="700">
              <a:latin typeface="Arial"/>
              <a:cs typeface="Arial"/>
            </a:endParaRPr>
          </a:p>
          <a:p>
            <a:pPr marL="12700" marR="5080">
              <a:lnSpc>
                <a:spcPct val="107100"/>
              </a:lnSpc>
            </a:pP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Compromis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endocerviua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limitado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invasión</a:t>
            </a:r>
            <a:r>
              <a:rPr sz="7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linfovascular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Metástasis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ganglios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pélvicos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822010" y="5275925"/>
            <a:ext cx="1685289" cy="572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6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odos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siguientes:</a:t>
            </a:r>
            <a:endParaRPr sz="700">
              <a:latin typeface="Arial"/>
              <a:cs typeface="Arial"/>
            </a:endParaRPr>
          </a:p>
          <a:p>
            <a:pPr marL="66675" indent="-53975">
              <a:lnSpc>
                <a:spcPct val="100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-"/>
              <a:tabLst>
                <a:tab pos="67310" algn="l"/>
              </a:tabLst>
            </a:pP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riesg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pérdida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endParaRPr sz="700">
              <a:latin typeface="Arial"/>
              <a:cs typeface="Arial"/>
            </a:endParaRPr>
          </a:p>
          <a:p>
            <a:pPr marL="66675" indent="-53975">
              <a:lnSpc>
                <a:spcPct val="100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-"/>
              <a:tabLst>
                <a:tab pos="67310" algn="l"/>
              </a:tabLst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Vértice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negativo</a:t>
            </a:r>
            <a:endParaRPr sz="700">
              <a:latin typeface="Arial"/>
              <a:cs typeface="Arial"/>
            </a:endParaRPr>
          </a:p>
          <a:p>
            <a:pPr marL="66675" indent="-53975">
              <a:lnSpc>
                <a:spcPct val="100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-"/>
              <a:tabLst>
                <a:tab pos="67310" algn="l"/>
              </a:tabLst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Borde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negativos</a:t>
            </a:r>
            <a:endParaRPr sz="700">
              <a:latin typeface="Arial"/>
              <a:cs typeface="Arial"/>
            </a:endParaRPr>
          </a:p>
          <a:p>
            <a:pPr marL="66675" indent="-53975">
              <a:lnSpc>
                <a:spcPct val="100000"/>
              </a:lnSpc>
              <a:spcBef>
                <a:spcPts val="60"/>
              </a:spcBef>
              <a:buClr>
                <a:srgbClr val="231F20"/>
              </a:buClr>
              <a:buFont typeface="Arial"/>
              <a:buChar char="-"/>
              <a:tabLst>
                <a:tab pos="67310" algn="l"/>
              </a:tabLst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Raspad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endocervica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negativo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59706" y="4210019"/>
            <a:ext cx="40640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IA2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IB1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98051" y="1699188"/>
            <a:ext cx="1450975" cy="354965"/>
          </a:xfrm>
          <a:custGeom>
            <a:avLst/>
            <a:gdLst/>
            <a:ahLst/>
            <a:cxnLst/>
            <a:rect l="l" t="t" r="r" b="b"/>
            <a:pathLst>
              <a:path w="1450975" h="354964">
                <a:moveTo>
                  <a:pt x="1450680" y="177363"/>
                </a:moveTo>
                <a:lnTo>
                  <a:pt x="1429599" y="219976"/>
                </a:lnTo>
                <a:lnTo>
                  <a:pt x="1393678" y="246386"/>
                </a:lnTo>
                <a:lnTo>
                  <a:pt x="1342005" y="270771"/>
                </a:lnTo>
                <a:lnTo>
                  <a:pt x="1276074" y="292766"/>
                </a:lnTo>
                <a:lnTo>
                  <a:pt x="1238229" y="302754"/>
                </a:lnTo>
                <a:lnTo>
                  <a:pt x="1197380" y="312006"/>
                </a:lnTo>
                <a:lnTo>
                  <a:pt x="1153712" y="320479"/>
                </a:lnTo>
                <a:lnTo>
                  <a:pt x="1107414" y="328125"/>
                </a:lnTo>
                <a:lnTo>
                  <a:pt x="1058672" y="334901"/>
                </a:lnTo>
                <a:lnTo>
                  <a:pt x="1007671" y="340759"/>
                </a:lnTo>
                <a:lnTo>
                  <a:pt x="954600" y="345654"/>
                </a:lnTo>
                <a:lnTo>
                  <a:pt x="899645" y="349541"/>
                </a:lnTo>
                <a:lnTo>
                  <a:pt x="842992" y="352374"/>
                </a:lnTo>
                <a:lnTo>
                  <a:pt x="784829" y="354107"/>
                </a:lnTo>
                <a:lnTo>
                  <a:pt x="725341" y="354695"/>
                </a:lnTo>
                <a:lnTo>
                  <a:pt x="665851" y="354107"/>
                </a:lnTo>
                <a:lnTo>
                  <a:pt x="607686" y="352374"/>
                </a:lnTo>
                <a:lnTo>
                  <a:pt x="551032" y="349541"/>
                </a:lnTo>
                <a:lnTo>
                  <a:pt x="496076" y="345654"/>
                </a:lnTo>
                <a:lnTo>
                  <a:pt x="443004" y="340759"/>
                </a:lnTo>
                <a:lnTo>
                  <a:pt x="392003" y="334901"/>
                </a:lnTo>
                <a:lnTo>
                  <a:pt x="343261" y="328125"/>
                </a:lnTo>
                <a:lnTo>
                  <a:pt x="296962" y="320479"/>
                </a:lnTo>
                <a:lnTo>
                  <a:pt x="253295" y="312006"/>
                </a:lnTo>
                <a:lnTo>
                  <a:pt x="212446" y="302754"/>
                </a:lnTo>
                <a:lnTo>
                  <a:pt x="174601" y="292766"/>
                </a:lnTo>
                <a:lnTo>
                  <a:pt x="108672" y="270771"/>
                </a:lnTo>
                <a:lnTo>
                  <a:pt x="57000" y="246386"/>
                </a:lnTo>
                <a:lnTo>
                  <a:pt x="21080" y="219976"/>
                </a:lnTo>
                <a:lnTo>
                  <a:pt x="0" y="177363"/>
                </a:lnTo>
                <a:lnTo>
                  <a:pt x="2404" y="162815"/>
                </a:lnTo>
                <a:lnTo>
                  <a:pt x="36978" y="121299"/>
                </a:lnTo>
                <a:lnTo>
                  <a:pt x="80960" y="95851"/>
                </a:lnTo>
                <a:lnTo>
                  <a:pt x="139947" y="72611"/>
                </a:lnTo>
                <a:lnTo>
                  <a:pt x="212446" y="51945"/>
                </a:lnTo>
                <a:lnTo>
                  <a:pt x="253295" y="42691"/>
                </a:lnTo>
                <a:lnTo>
                  <a:pt x="296962" y="34218"/>
                </a:lnTo>
                <a:lnTo>
                  <a:pt x="343261" y="26571"/>
                </a:lnTo>
                <a:lnTo>
                  <a:pt x="392003" y="19795"/>
                </a:lnTo>
                <a:lnTo>
                  <a:pt x="443004" y="13936"/>
                </a:lnTo>
                <a:lnTo>
                  <a:pt x="496076" y="9041"/>
                </a:lnTo>
                <a:lnTo>
                  <a:pt x="551032" y="5154"/>
                </a:lnTo>
                <a:lnTo>
                  <a:pt x="607686" y="2321"/>
                </a:lnTo>
                <a:lnTo>
                  <a:pt x="665851" y="587"/>
                </a:lnTo>
                <a:lnTo>
                  <a:pt x="725341" y="0"/>
                </a:lnTo>
                <a:lnTo>
                  <a:pt x="784829" y="587"/>
                </a:lnTo>
                <a:lnTo>
                  <a:pt x="842992" y="2321"/>
                </a:lnTo>
                <a:lnTo>
                  <a:pt x="899645" y="5154"/>
                </a:lnTo>
                <a:lnTo>
                  <a:pt x="954600" y="9041"/>
                </a:lnTo>
                <a:lnTo>
                  <a:pt x="1007671" y="13936"/>
                </a:lnTo>
                <a:lnTo>
                  <a:pt x="1058672" y="19795"/>
                </a:lnTo>
                <a:lnTo>
                  <a:pt x="1107414" y="26571"/>
                </a:lnTo>
                <a:lnTo>
                  <a:pt x="1153712" y="34218"/>
                </a:lnTo>
                <a:lnTo>
                  <a:pt x="1197380" y="42691"/>
                </a:lnTo>
                <a:lnTo>
                  <a:pt x="1238229" y="51945"/>
                </a:lnTo>
                <a:lnTo>
                  <a:pt x="1276074" y="61933"/>
                </a:lnTo>
                <a:lnTo>
                  <a:pt x="1342005" y="83932"/>
                </a:lnTo>
                <a:lnTo>
                  <a:pt x="1393678" y="108322"/>
                </a:lnTo>
                <a:lnTo>
                  <a:pt x="1429599" y="134738"/>
                </a:lnTo>
                <a:lnTo>
                  <a:pt x="1450680" y="177363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30651" y="5814138"/>
            <a:ext cx="785495" cy="535305"/>
          </a:xfrm>
          <a:custGeom>
            <a:avLst/>
            <a:gdLst/>
            <a:ahLst/>
            <a:cxnLst/>
            <a:rect l="l" t="t" r="r" b="b"/>
            <a:pathLst>
              <a:path w="785494" h="535304">
                <a:moveTo>
                  <a:pt x="388738" y="0"/>
                </a:moveTo>
                <a:lnTo>
                  <a:pt x="0" y="261652"/>
                </a:lnTo>
                <a:lnTo>
                  <a:pt x="396739" y="535021"/>
                </a:lnTo>
                <a:lnTo>
                  <a:pt x="785466" y="257748"/>
                </a:lnTo>
                <a:lnTo>
                  <a:pt x="388738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30651" y="2763855"/>
            <a:ext cx="785495" cy="535305"/>
          </a:xfrm>
          <a:custGeom>
            <a:avLst/>
            <a:gdLst/>
            <a:ahLst/>
            <a:cxnLst/>
            <a:rect l="l" t="t" r="r" b="b"/>
            <a:pathLst>
              <a:path w="785494" h="535304">
                <a:moveTo>
                  <a:pt x="388738" y="0"/>
                </a:moveTo>
                <a:lnTo>
                  <a:pt x="0" y="261640"/>
                </a:lnTo>
                <a:lnTo>
                  <a:pt x="396739" y="535015"/>
                </a:lnTo>
                <a:lnTo>
                  <a:pt x="785466" y="257738"/>
                </a:lnTo>
                <a:lnTo>
                  <a:pt x="388738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49916" y="2346157"/>
            <a:ext cx="947419" cy="224790"/>
          </a:xfrm>
          <a:custGeom>
            <a:avLst/>
            <a:gdLst/>
            <a:ahLst/>
            <a:cxnLst/>
            <a:rect l="l" t="t" r="r" b="b"/>
            <a:pathLst>
              <a:path w="947419" h="224789">
                <a:moveTo>
                  <a:pt x="0" y="224789"/>
                </a:moveTo>
                <a:lnTo>
                  <a:pt x="946952" y="224789"/>
                </a:lnTo>
                <a:lnTo>
                  <a:pt x="946952" y="0"/>
                </a:lnTo>
                <a:lnTo>
                  <a:pt x="0" y="0"/>
                </a:lnTo>
                <a:lnTo>
                  <a:pt x="0" y="22478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889683" y="2914243"/>
            <a:ext cx="861060" cy="224790"/>
          </a:xfrm>
          <a:custGeom>
            <a:avLst/>
            <a:gdLst/>
            <a:ahLst/>
            <a:cxnLst/>
            <a:rect l="l" t="t" r="r" b="b"/>
            <a:pathLst>
              <a:path w="861060" h="224789">
                <a:moveTo>
                  <a:pt x="0" y="224789"/>
                </a:moveTo>
                <a:lnTo>
                  <a:pt x="860630" y="224789"/>
                </a:lnTo>
                <a:lnTo>
                  <a:pt x="860630" y="0"/>
                </a:lnTo>
                <a:lnTo>
                  <a:pt x="0" y="0"/>
                </a:lnTo>
                <a:lnTo>
                  <a:pt x="0" y="22478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49916" y="3632687"/>
            <a:ext cx="947419" cy="224790"/>
          </a:xfrm>
          <a:custGeom>
            <a:avLst/>
            <a:gdLst/>
            <a:ahLst/>
            <a:cxnLst/>
            <a:rect l="l" t="t" r="r" b="b"/>
            <a:pathLst>
              <a:path w="947419" h="224789">
                <a:moveTo>
                  <a:pt x="0" y="224789"/>
                </a:moveTo>
                <a:lnTo>
                  <a:pt x="946952" y="224789"/>
                </a:lnTo>
                <a:lnTo>
                  <a:pt x="946952" y="0"/>
                </a:lnTo>
                <a:lnTo>
                  <a:pt x="0" y="0"/>
                </a:lnTo>
                <a:lnTo>
                  <a:pt x="0" y="22478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48320" y="4688750"/>
            <a:ext cx="1150620" cy="271145"/>
          </a:xfrm>
          <a:custGeom>
            <a:avLst/>
            <a:gdLst/>
            <a:ahLst/>
            <a:cxnLst/>
            <a:rect l="l" t="t" r="r" b="b"/>
            <a:pathLst>
              <a:path w="1150620" h="271145">
                <a:moveTo>
                  <a:pt x="0" y="270914"/>
                </a:moveTo>
                <a:lnTo>
                  <a:pt x="1150144" y="270914"/>
                </a:lnTo>
                <a:lnTo>
                  <a:pt x="1150144" y="0"/>
                </a:lnTo>
                <a:lnTo>
                  <a:pt x="0" y="0"/>
                </a:lnTo>
                <a:lnTo>
                  <a:pt x="0" y="270914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496455" y="4619203"/>
            <a:ext cx="1150620" cy="429895"/>
          </a:xfrm>
          <a:custGeom>
            <a:avLst/>
            <a:gdLst/>
            <a:ahLst/>
            <a:cxnLst/>
            <a:rect l="l" t="t" r="r" b="b"/>
            <a:pathLst>
              <a:path w="1150620" h="429895">
                <a:moveTo>
                  <a:pt x="0" y="429362"/>
                </a:moveTo>
                <a:lnTo>
                  <a:pt x="1150156" y="429362"/>
                </a:lnTo>
                <a:lnTo>
                  <a:pt x="1150156" y="0"/>
                </a:lnTo>
                <a:lnTo>
                  <a:pt x="0" y="0"/>
                </a:lnTo>
                <a:lnTo>
                  <a:pt x="0" y="429362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48320" y="5255056"/>
            <a:ext cx="1150620" cy="271145"/>
          </a:xfrm>
          <a:custGeom>
            <a:avLst/>
            <a:gdLst/>
            <a:ahLst/>
            <a:cxnLst/>
            <a:rect l="l" t="t" r="r" b="b"/>
            <a:pathLst>
              <a:path w="1150620" h="271145">
                <a:moveTo>
                  <a:pt x="0" y="270914"/>
                </a:moveTo>
                <a:lnTo>
                  <a:pt x="1150144" y="270914"/>
                </a:lnTo>
                <a:lnTo>
                  <a:pt x="1150144" y="0"/>
                </a:lnTo>
                <a:lnTo>
                  <a:pt x="0" y="0"/>
                </a:lnTo>
                <a:lnTo>
                  <a:pt x="0" y="270914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055418" y="4147860"/>
            <a:ext cx="535940" cy="228600"/>
          </a:xfrm>
          <a:custGeom>
            <a:avLst/>
            <a:gdLst/>
            <a:ahLst/>
            <a:cxnLst/>
            <a:rect l="l" t="t" r="r" b="b"/>
            <a:pathLst>
              <a:path w="535940" h="228600">
                <a:moveTo>
                  <a:pt x="472439" y="228599"/>
                </a:moveTo>
                <a:lnTo>
                  <a:pt x="0" y="228599"/>
                </a:lnTo>
                <a:lnTo>
                  <a:pt x="63495" y="0"/>
                </a:lnTo>
                <a:lnTo>
                  <a:pt x="535935" y="0"/>
                </a:lnTo>
                <a:lnTo>
                  <a:pt x="472439" y="22859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718410" y="4147860"/>
            <a:ext cx="688975" cy="228600"/>
          </a:xfrm>
          <a:custGeom>
            <a:avLst/>
            <a:gdLst/>
            <a:ahLst/>
            <a:cxnLst/>
            <a:rect l="l" t="t" r="r" b="b"/>
            <a:pathLst>
              <a:path w="688975" h="228600">
                <a:moveTo>
                  <a:pt x="606804" y="228599"/>
                </a:moveTo>
                <a:lnTo>
                  <a:pt x="0" y="228599"/>
                </a:lnTo>
                <a:lnTo>
                  <a:pt x="81570" y="0"/>
                </a:lnTo>
                <a:lnTo>
                  <a:pt x="688369" y="0"/>
                </a:lnTo>
                <a:lnTo>
                  <a:pt x="606804" y="22859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617911" y="2187021"/>
            <a:ext cx="99060" cy="556260"/>
          </a:xfrm>
          <a:custGeom>
            <a:avLst/>
            <a:gdLst/>
            <a:ahLst/>
            <a:cxnLst/>
            <a:rect l="l" t="t" r="r" b="b"/>
            <a:pathLst>
              <a:path w="99060" h="556260">
                <a:moveTo>
                  <a:pt x="99069" y="0"/>
                </a:moveTo>
                <a:lnTo>
                  <a:pt x="0" y="0"/>
                </a:lnTo>
                <a:lnTo>
                  <a:pt x="0" y="555741"/>
                </a:lnTo>
                <a:lnTo>
                  <a:pt x="99069" y="555741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91538" y="5239651"/>
            <a:ext cx="107950" cy="654050"/>
          </a:xfrm>
          <a:custGeom>
            <a:avLst/>
            <a:gdLst/>
            <a:ahLst/>
            <a:cxnLst/>
            <a:rect l="l" t="t" r="r" b="b"/>
            <a:pathLst>
              <a:path w="107950" h="654050">
                <a:moveTo>
                  <a:pt x="107420" y="0"/>
                </a:moveTo>
                <a:lnTo>
                  <a:pt x="0" y="0"/>
                </a:lnTo>
                <a:lnTo>
                  <a:pt x="0" y="653472"/>
                </a:lnTo>
                <a:lnTo>
                  <a:pt x="107420" y="653472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295899" y="2284496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33"/>
                </a:lnTo>
                <a:lnTo>
                  <a:pt x="47532" y="16093"/>
                </a:lnTo>
                <a:lnTo>
                  <a:pt x="26599" y="16093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93"/>
                </a:lnTo>
                <a:lnTo>
                  <a:pt x="47532" y="16093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23392" y="2054250"/>
            <a:ext cx="0" cy="260985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26060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295899" y="4088028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33"/>
                </a:lnTo>
                <a:lnTo>
                  <a:pt x="47546" y="16062"/>
                </a:lnTo>
                <a:lnTo>
                  <a:pt x="26599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62"/>
                </a:lnTo>
                <a:lnTo>
                  <a:pt x="47546" y="16062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323392" y="3857782"/>
            <a:ext cx="0" cy="260985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26057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295899" y="4608748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33"/>
                </a:lnTo>
                <a:lnTo>
                  <a:pt x="47532" y="16093"/>
                </a:lnTo>
                <a:lnTo>
                  <a:pt x="26599" y="16093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93"/>
                </a:lnTo>
                <a:lnTo>
                  <a:pt x="47532" y="16093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323392" y="4378502"/>
            <a:ext cx="0" cy="260985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26060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062508" y="4557969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7005" y="60502"/>
                </a:lnTo>
                <a:lnTo>
                  <a:pt x="47557" y="16062"/>
                </a:lnTo>
                <a:lnTo>
                  <a:pt x="26609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85" y="0"/>
                </a:moveTo>
                <a:lnTo>
                  <a:pt x="26609" y="16062"/>
                </a:lnTo>
                <a:lnTo>
                  <a:pt x="47557" y="16062"/>
                </a:lnTo>
                <a:lnTo>
                  <a:pt x="5498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90001" y="4376460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211835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95899" y="5180297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21"/>
                </a:lnTo>
                <a:lnTo>
                  <a:pt x="47539" y="16075"/>
                </a:lnTo>
                <a:lnTo>
                  <a:pt x="26599" y="16075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75"/>
                </a:lnTo>
                <a:lnTo>
                  <a:pt x="47539" y="16075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323392" y="4950042"/>
            <a:ext cx="0" cy="260985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26059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95899" y="5751834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18"/>
                </a:lnTo>
                <a:lnTo>
                  <a:pt x="47540" y="16072"/>
                </a:lnTo>
                <a:lnTo>
                  <a:pt x="26599" y="16072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72"/>
                </a:lnTo>
                <a:lnTo>
                  <a:pt x="47540" y="16072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323392" y="5521578"/>
            <a:ext cx="0" cy="260985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26059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95899" y="2690947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02"/>
                </a:lnTo>
                <a:lnTo>
                  <a:pt x="47542" y="16062"/>
                </a:lnTo>
                <a:lnTo>
                  <a:pt x="26599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62"/>
                </a:lnTo>
                <a:lnTo>
                  <a:pt x="47542" y="16062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323392" y="2566924"/>
            <a:ext cx="0" cy="154940"/>
          </a:xfrm>
          <a:custGeom>
            <a:avLst/>
            <a:gdLst/>
            <a:ahLst/>
            <a:cxnLst/>
            <a:rect l="l" t="t" r="r" b="b"/>
            <a:pathLst>
              <a:path h="154939">
                <a:moveTo>
                  <a:pt x="0" y="15435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2575866" y="5996923"/>
            <a:ext cx="10985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067232" y="6558981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59">
                <a:moveTo>
                  <a:pt x="0" y="0"/>
                </a:moveTo>
                <a:lnTo>
                  <a:pt x="26974" y="60533"/>
                </a:lnTo>
                <a:lnTo>
                  <a:pt x="47524" y="16075"/>
                </a:lnTo>
                <a:lnTo>
                  <a:pt x="26609" y="16075"/>
                </a:lnTo>
                <a:lnTo>
                  <a:pt x="0" y="0"/>
                </a:lnTo>
                <a:close/>
              </a:path>
              <a:path w="55244" h="60959">
                <a:moveTo>
                  <a:pt x="54955" y="0"/>
                </a:moveTo>
                <a:lnTo>
                  <a:pt x="26609" y="16075"/>
                </a:lnTo>
                <a:lnTo>
                  <a:pt x="47524" y="16075"/>
                </a:lnTo>
                <a:lnTo>
                  <a:pt x="5495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722138" y="6070825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4">
                <a:moveTo>
                  <a:pt x="372587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707535" y="6070813"/>
            <a:ext cx="815975" cy="0"/>
          </a:xfrm>
          <a:custGeom>
            <a:avLst/>
            <a:gdLst/>
            <a:ahLst/>
            <a:cxnLst/>
            <a:rect l="l" t="t" r="r" b="b"/>
            <a:pathLst>
              <a:path w="815975">
                <a:moveTo>
                  <a:pt x="0" y="0"/>
                </a:moveTo>
                <a:lnTo>
                  <a:pt x="815626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94725" y="6068003"/>
            <a:ext cx="0" cy="527685"/>
          </a:xfrm>
          <a:custGeom>
            <a:avLst/>
            <a:gdLst/>
            <a:ahLst/>
            <a:cxnLst/>
            <a:rect l="l" t="t" r="r" b="b"/>
            <a:pathLst>
              <a:path h="527684">
                <a:moveTo>
                  <a:pt x="0" y="52716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62508" y="405163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7005" y="60502"/>
                </a:lnTo>
                <a:lnTo>
                  <a:pt x="47557" y="16062"/>
                </a:lnTo>
                <a:lnTo>
                  <a:pt x="26609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85" y="0"/>
                </a:moveTo>
                <a:lnTo>
                  <a:pt x="26609" y="16062"/>
                </a:lnTo>
                <a:lnTo>
                  <a:pt x="47557" y="16062"/>
                </a:lnTo>
                <a:lnTo>
                  <a:pt x="5498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25392" y="3985981"/>
            <a:ext cx="1764664" cy="92710"/>
          </a:xfrm>
          <a:custGeom>
            <a:avLst/>
            <a:gdLst/>
            <a:ahLst/>
            <a:cxnLst/>
            <a:rect l="l" t="t" r="r" b="b"/>
            <a:pathLst>
              <a:path w="1764664" h="92710">
                <a:moveTo>
                  <a:pt x="0" y="0"/>
                </a:moveTo>
                <a:lnTo>
                  <a:pt x="1764609" y="0"/>
                </a:lnTo>
                <a:lnTo>
                  <a:pt x="1764609" y="92537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18269" y="2999130"/>
            <a:ext cx="60960" cy="55244"/>
          </a:xfrm>
          <a:custGeom>
            <a:avLst/>
            <a:gdLst/>
            <a:ahLst/>
            <a:cxnLst/>
            <a:rect l="l" t="t" r="r" b="b"/>
            <a:pathLst>
              <a:path w="60960" h="55244">
                <a:moveTo>
                  <a:pt x="0" y="0"/>
                </a:moveTo>
                <a:lnTo>
                  <a:pt x="16084" y="28376"/>
                </a:lnTo>
                <a:lnTo>
                  <a:pt x="0" y="54985"/>
                </a:lnTo>
                <a:lnTo>
                  <a:pt x="60530" y="27980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10884" y="3026623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518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710083" y="3021959"/>
            <a:ext cx="607695" cy="0"/>
          </a:xfrm>
          <a:custGeom>
            <a:avLst/>
            <a:gdLst/>
            <a:ahLst/>
            <a:cxnLst/>
            <a:rect l="l" t="t" r="r" b="b"/>
            <a:pathLst>
              <a:path w="607694">
                <a:moveTo>
                  <a:pt x="607134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903988" y="5390515"/>
            <a:ext cx="887730" cy="0"/>
          </a:xfrm>
          <a:custGeom>
            <a:avLst/>
            <a:gdLst/>
            <a:ahLst/>
            <a:cxnLst/>
            <a:rect l="l" t="t" r="r" b="b"/>
            <a:pathLst>
              <a:path w="887730">
                <a:moveTo>
                  <a:pt x="887537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40220" y="2910250"/>
            <a:ext cx="232410" cy="224790"/>
          </a:xfrm>
          <a:custGeom>
            <a:avLst/>
            <a:gdLst/>
            <a:ahLst/>
            <a:cxnLst/>
            <a:rect l="l" t="t" r="r" b="b"/>
            <a:pathLst>
              <a:path w="232410" h="224789">
                <a:moveTo>
                  <a:pt x="116189" y="224789"/>
                </a:moveTo>
                <a:lnTo>
                  <a:pt x="0" y="106679"/>
                </a:lnTo>
                <a:lnTo>
                  <a:pt x="0" y="0"/>
                </a:lnTo>
                <a:lnTo>
                  <a:pt x="232409" y="0"/>
                </a:lnTo>
                <a:lnTo>
                  <a:pt x="232409" y="106679"/>
                </a:lnTo>
                <a:lnTo>
                  <a:pt x="116189" y="22478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052956" y="3002452"/>
            <a:ext cx="60960" cy="55244"/>
          </a:xfrm>
          <a:custGeom>
            <a:avLst/>
            <a:gdLst/>
            <a:ahLst/>
            <a:cxnLst/>
            <a:rect l="l" t="t" r="r" b="b"/>
            <a:pathLst>
              <a:path w="60960" h="55244">
                <a:moveTo>
                  <a:pt x="0" y="0"/>
                </a:moveTo>
                <a:lnTo>
                  <a:pt x="16062" y="28376"/>
                </a:lnTo>
                <a:lnTo>
                  <a:pt x="0" y="54955"/>
                </a:lnTo>
                <a:lnTo>
                  <a:pt x="60533" y="27980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745565" y="3029915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506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797213" y="2455672"/>
            <a:ext cx="821055" cy="0"/>
          </a:xfrm>
          <a:custGeom>
            <a:avLst/>
            <a:gdLst/>
            <a:ahLst/>
            <a:cxnLst/>
            <a:rect l="l" t="t" r="r" b="b"/>
            <a:pathLst>
              <a:path w="821055">
                <a:moveTo>
                  <a:pt x="820698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1009340" y="3400113"/>
            <a:ext cx="628650" cy="4070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5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Estadificación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849916" y="6627179"/>
            <a:ext cx="947419" cy="224790"/>
          </a:xfrm>
          <a:prstGeom prst="rect">
            <a:avLst/>
          </a:prstGeom>
          <a:ln w="9524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6858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endParaRPr sz="7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617911" y="6627179"/>
            <a:ext cx="947419" cy="224790"/>
          </a:xfrm>
          <a:prstGeom prst="rect">
            <a:avLst/>
          </a:prstGeom>
          <a:ln w="9524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24154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endParaRPr sz="7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241517" y="4203440"/>
            <a:ext cx="16383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IA1</a:t>
            </a:r>
            <a:endParaRPr sz="7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347152" y="2968059"/>
            <a:ext cx="1441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endParaRPr sz="7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218994" y="2958674"/>
            <a:ext cx="7493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295899" y="3561517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33"/>
                </a:lnTo>
                <a:lnTo>
                  <a:pt x="47546" y="16062"/>
                </a:lnTo>
                <a:lnTo>
                  <a:pt x="26599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62"/>
                </a:lnTo>
                <a:lnTo>
                  <a:pt x="47546" y="16062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323392" y="3295365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9403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323392" y="3509121"/>
            <a:ext cx="0" cy="7175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7132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1251423" y="6422919"/>
            <a:ext cx="1441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endParaRPr sz="700">
              <a:latin typeface="Arial"/>
              <a:cs typeface="Aria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295899" y="6558898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59">
                <a:moveTo>
                  <a:pt x="0" y="0"/>
                </a:moveTo>
                <a:lnTo>
                  <a:pt x="26993" y="60530"/>
                </a:lnTo>
                <a:lnTo>
                  <a:pt x="47540" y="16075"/>
                </a:lnTo>
                <a:lnTo>
                  <a:pt x="26599" y="16075"/>
                </a:lnTo>
                <a:lnTo>
                  <a:pt x="0" y="0"/>
                </a:lnTo>
                <a:close/>
              </a:path>
              <a:path w="55244" h="60959">
                <a:moveTo>
                  <a:pt x="54970" y="0"/>
                </a:moveTo>
                <a:lnTo>
                  <a:pt x="26599" y="16075"/>
                </a:lnTo>
                <a:lnTo>
                  <a:pt x="47540" y="16075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323392" y="635856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315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323392" y="6529049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48804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2899513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92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557846" y="1056810"/>
            <a:ext cx="192468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Algoritmo 3. Manejo no quirúrgico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960263" y="3542040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5">
                <a:moveTo>
                  <a:pt x="0" y="0"/>
                </a:moveTo>
                <a:lnTo>
                  <a:pt x="248152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123351" y="4259523"/>
            <a:ext cx="10985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450213" y="4290628"/>
            <a:ext cx="60960" cy="55244"/>
          </a:xfrm>
          <a:custGeom>
            <a:avLst/>
            <a:gdLst/>
            <a:ahLst/>
            <a:cxnLst/>
            <a:rect l="l" t="t" r="r" b="b"/>
            <a:pathLst>
              <a:path w="60960" h="55245">
                <a:moveTo>
                  <a:pt x="0" y="0"/>
                </a:moveTo>
                <a:lnTo>
                  <a:pt x="16062" y="28346"/>
                </a:lnTo>
                <a:lnTo>
                  <a:pt x="0" y="54955"/>
                </a:lnTo>
                <a:lnTo>
                  <a:pt x="60533" y="27950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311682" y="4318091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647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20139" y="4318091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130878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296592" y="5961426"/>
            <a:ext cx="1441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20139" y="6019997"/>
            <a:ext cx="283845" cy="0"/>
          </a:xfrm>
          <a:custGeom>
            <a:avLst/>
            <a:gdLst/>
            <a:ahLst/>
            <a:cxnLst/>
            <a:rect l="l" t="t" r="r" b="b"/>
            <a:pathLst>
              <a:path w="283844">
                <a:moveTo>
                  <a:pt x="283278" y="0"/>
                </a:moveTo>
                <a:lnTo>
                  <a:pt x="0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318184" y="1758917"/>
            <a:ext cx="1102360" cy="343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72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localmente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avanzad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avanzada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24954" y="3035339"/>
            <a:ext cx="62357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Quimioterapia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131620" y="3543320"/>
            <a:ext cx="796290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8925" marR="5080" indent="-276860">
              <a:lnSpc>
                <a:spcPct val="1072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Evaluar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requisitos</a:t>
            </a:r>
            <a:r>
              <a:rPr sz="7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IMRT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465680" y="2438467"/>
            <a:ext cx="756920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8900" marR="5080" indent="-76835">
              <a:lnSpc>
                <a:spcPct val="1072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Quimio-radiación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concomitante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47814" y="3035434"/>
            <a:ext cx="56388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8149" y="3746635"/>
            <a:ext cx="57404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¿Falla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renal?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77501" y="4197453"/>
            <a:ext cx="504825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8895">
              <a:lnSpc>
                <a:spcPct val="1072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¿Cumple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requisitos?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354129" y="5054717"/>
            <a:ext cx="351790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925" marR="5080" indent="-22225">
              <a:lnSpc>
                <a:spcPct val="1072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clínico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267726" y="5892953"/>
            <a:ext cx="524510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¿3DCRT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disponible?</a:t>
            </a:r>
            <a:endParaRPr sz="7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099441" y="6597581"/>
            <a:ext cx="861060" cy="326390"/>
          </a:xfrm>
          <a:prstGeom prst="rect">
            <a:avLst/>
          </a:prstGeom>
          <a:ln w="9524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 marR="22225" indent="-635" algn="ctr">
              <a:lnSpc>
                <a:spcPts val="8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conformaciona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3D</a:t>
            </a:r>
            <a:endParaRPr sz="7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674475" y="6653227"/>
            <a:ext cx="59372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4604">
              <a:lnSpc>
                <a:spcPts val="8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Radioterapia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508126" y="4110163"/>
            <a:ext cx="824230" cy="370840"/>
          </a:xfrm>
          <a:prstGeom prst="rect">
            <a:avLst/>
          </a:prstGeom>
          <a:ln w="9524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72085" marR="78105" indent="-111760">
              <a:lnSpc>
                <a:spcPts val="8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Radioterapi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intensidad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modulada</a:t>
            </a:r>
            <a:endParaRPr sz="7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247316" y="2805450"/>
            <a:ext cx="1259840" cy="311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2600"/>
              </a:lnSpc>
            </a:pPr>
            <a:r>
              <a:rPr sz="650" b="1" spc="-10" dirty="0">
                <a:solidFill>
                  <a:srgbClr val="231F20"/>
                </a:solidFill>
                <a:latin typeface="Arial"/>
                <a:cs typeface="Arial"/>
              </a:rPr>
              <a:t>Cínicos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65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ganglios</a:t>
            </a:r>
            <a:r>
              <a:rPr sz="65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dirty="0">
                <a:solidFill>
                  <a:srgbClr val="231F20"/>
                </a:solidFill>
                <a:latin typeface="Arial"/>
                <a:cs typeface="Arial"/>
              </a:rPr>
              <a:t>para-aórticos</a:t>
            </a:r>
            <a:r>
              <a:rPr sz="65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positivos</a:t>
            </a:r>
            <a:r>
              <a:rPr sz="65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65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quirúrgico</a:t>
            </a:r>
            <a:r>
              <a:rPr sz="65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previo</a:t>
            </a:r>
            <a:endParaRPr sz="6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247316" y="3186510"/>
            <a:ext cx="1236980" cy="4133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2600"/>
              </a:lnSpc>
            </a:pP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Técnicos:</a:t>
            </a:r>
            <a:r>
              <a:rPr sz="65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IMRT</a:t>
            </a:r>
            <a:r>
              <a:rPr sz="65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disponible,</a:t>
            </a:r>
            <a:r>
              <a:rPr sz="65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centr</a:t>
            </a:r>
            <a:r>
              <a:rPr sz="650" b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65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habilitado,instalaciones</a:t>
            </a:r>
            <a:r>
              <a:rPr sz="65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certificada</a:t>
            </a:r>
            <a:r>
              <a:rPr sz="650" b="1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5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65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spc="-5" dirty="0">
                <a:solidFill>
                  <a:srgbClr val="231F20"/>
                </a:solidFill>
                <a:latin typeface="Arial"/>
                <a:cs typeface="Arial"/>
              </a:rPr>
              <a:t>protocolos</a:t>
            </a:r>
            <a:r>
              <a:rPr sz="65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50" b="1" dirty="0">
                <a:solidFill>
                  <a:srgbClr val="231F20"/>
                </a:solidFill>
                <a:latin typeface="Arial"/>
                <a:cs typeface="Arial"/>
              </a:rPr>
              <a:t>establecidos</a:t>
            </a:r>
            <a:endParaRPr sz="6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245577" y="5537195"/>
            <a:ext cx="56896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IIA2,IIB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IIIA</a:t>
            </a:r>
            <a:endParaRPr sz="7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209615" y="5105402"/>
            <a:ext cx="40957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IIIB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b="1" spc="-6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endParaRPr sz="7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8264" y="4876837"/>
            <a:ext cx="57404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Carboplatino</a:t>
            </a:r>
            <a:endParaRPr sz="7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94573" y="5564357"/>
            <a:ext cx="581025" cy="326390"/>
          </a:xfrm>
          <a:prstGeom prst="rect">
            <a:avLst/>
          </a:prstGeom>
          <a:ln w="9524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31115" marR="23495" indent="19685">
              <a:lnSpc>
                <a:spcPct val="1072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Considerar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nefrostomía</a:t>
            </a:r>
            <a:endParaRPr sz="7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504866" y="4876839"/>
            <a:ext cx="45529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Cisplatino</a:t>
            </a:r>
            <a:endParaRPr sz="70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125022" y="1638289"/>
            <a:ext cx="1450975" cy="510540"/>
          </a:xfrm>
          <a:custGeom>
            <a:avLst/>
            <a:gdLst/>
            <a:ahLst/>
            <a:cxnLst/>
            <a:rect l="l" t="t" r="r" b="b"/>
            <a:pathLst>
              <a:path w="1450975" h="510539">
                <a:moveTo>
                  <a:pt x="1450680" y="255239"/>
                </a:moveTo>
                <a:lnTo>
                  <a:pt x="1441186" y="296641"/>
                </a:lnTo>
                <a:lnTo>
                  <a:pt x="1413702" y="335916"/>
                </a:lnTo>
                <a:lnTo>
                  <a:pt x="1369719" y="372539"/>
                </a:lnTo>
                <a:lnTo>
                  <a:pt x="1310733" y="405982"/>
                </a:lnTo>
                <a:lnTo>
                  <a:pt x="1238235" y="435723"/>
                </a:lnTo>
                <a:lnTo>
                  <a:pt x="1197386" y="449040"/>
                </a:lnTo>
                <a:lnTo>
                  <a:pt x="1153720" y="461234"/>
                </a:lnTo>
                <a:lnTo>
                  <a:pt x="1107422" y="472239"/>
                </a:lnTo>
                <a:lnTo>
                  <a:pt x="1058680" y="481990"/>
                </a:lnTo>
                <a:lnTo>
                  <a:pt x="1007680" y="490421"/>
                </a:lnTo>
                <a:lnTo>
                  <a:pt x="954610" y="497467"/>
                </a:lnTo>
                <a:lnTo>
                  <a:pt x="899655" y="503061"/>
                </a:lnTo>
                <a:lnTo>
                  <a:pt x="843002" y="507138"/>
                </a:lnTo>
                <a:lnTo>
                  <a:pt x="784838" y="509632"/>
                </a:lnTo>
                <a:lnTo>
                  <a:pt x="725350" y="510479"/>
                </a:lnTo>
                <a:lnTo>
                  <a:pt x="665860" y="509632"/>
                </a:lnTo>
                <a:lnTo>
                  <a:pt x="607695" y="507138"/>
                </a:lnTo>
                <a:lnTo>
                  <a:pt x="551041" y="503061"/>
                </a:lnTo>
                <a:lnTo>
                  <a:pt x="496084" y="497467"/>
                </a:lnTo>
                <a:lnTo>
                  <a:pt x="443012" y="490421"/>
                </a:lnTo>
                <a:lnTo>
                  <a:pt x="392011" y="481990"/>
                </a:lnTo>
                <a:lnTo>
                  <a:pt x="343267" y="472239"/>
                </a:lnTo>
                <a:lnTo>
                  <a:pt x="296968" y="461234"/>
                </a:lnTo>
                <a:lnTo>
                  <a:pt x="253300" y="449040"/>
                </a:lnTo>
                <a:lnTo>
                  <a:pt x="212450" y="435723"/>
                </a:lnTo>
                <a:lnTo>
                  <a:pt x="174605" y="421348"/>
                </a:lnTo>
                <a:lnTo>
                  <a:pt x="108674" y="389691"/>
                </a:lnTo>
                <a:lnTo>
                  <a:pt x="57001" y="354592"/>
                </a:lnTo>
                <a:lnTo>
                  <a:pt x="21080" y="316578"/>
                </a:lnTo>
                <a:lnTo>
                  <a:pt x="2404" y="276173"/>
                </a:lnTo>
                <a:lnTo>
                  <a:pt x="0" y="255239"/>
                </a:lnTo>
                <a:lnTo>
                  <a:pt x="2404" y="234305"/>
                </a:lnTo>
                <a:lnTo>
                  <a:pt x="21080" y="193900"/>
                </a:lnTo>
                <a:lnTo>
                  <a:pt x="57001" y="155886"/>
                </a:lnTo>
                <a:lnTo>
                  <a:pt x="108674" y="120787"/>
                </a:lnTo>
                <a:lnTo>
                  <a:pt x="174605" y="89130"/>
                </a:lnTo>
                <a:lnTo>
                  <a:pt x="212450" y="74756"/>
                </a:lnTo>
                <a:lnTo>
                  <a:pt x="253300" y="61439"/>
                </a:lnTo>
                <a:lnTo>
                  <a:pt x="296968" y="49244"/>
                </a:lnTo>
                <a:lnTo>
                  <a:pt x="343267" y="38239"/>
                </a:lnTo>
                <a:lnTo>
                  <a:pt x="392011" y="28488"/>
                </a:lnTo>
                <a:lnTo>
                  <a:pt x="443012" y="20057"/>
                </a:lnTo>
                <a:lnTo>
                  <a:pt x="496084" y="13011"/>
                </a:lnTo>
                <a:lnTo>
                  <a:pt x="551041" y="7417"/>
                </a:lnTo>
                <a:lnTo>
                  <a:pt x="607695" y="3340"/>
                </a:lnTo>
                <a:lnTo>
                  <a:pt x="665860" y="846"/>
                </a:lnTo>
                <a:lnTo>
                  <a:pt x="725350" y="0"/>
                </a:lnTo>
                <a:lnTo>
                  <a:pt x="784838" y="846"/>
                </a:lnTo>
                <a:lnTo>
                  <a:pt x="843002" y="3340"/>
                </a:lnTo>
                <a:lnTo>
                  <a:pt x="899655" y="7417"/>
                </a:lnTo>
                <a:lnTo>
                  <a:pt x="954610" y="13011"/>
                </a:lnTo>
                <a:lnTo>
                  <a:pt x="1007680" y="20057"/>
                </a:lnTo>
                <a:lnTo>
                  <a:pt x="1058680" y="28488"/>
                </a:lnTo>
                <a:lnTo>
                  <a:pt x="1107422" y="38239"/>
                </a:lnTo>
                <a:lnTo>
                  <a:pt x="1153720" y="49244"/>
                </a:lnTo>
                <a:lnTo>
                  <a:pt x="1197386" y="61439"/>
                </a:lnTo>
                <a:lnTo>
                  <a:pt x="1238235" y="74756"/>
                </a:lnTo>
                <a:lnTo>
                  <a:pt x="1276079" y="89130"/>
                </a:lnTo>
                <a:lnTo>
                  <a:pt x="1342008" y="120787"/>
                </a:lnTo>
                <a:lnTo>
                  <a:pt x="1393680" y="155886"/>
                </a:lnTo>
                <a:lnTo>
                  <a:pt x="1429600" y="193900"/>
                </a:lnTo>
                <a:lnTo>
                  <a:pt x="1448275" y="234305"/>
                </a:lnTo>
                <a:lnTo>
                  <a:pt x="1450680" y="25523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68653" y="3540698"/>
            <a:ext cx="785495" cy="535305"/>
          </a:xfrm>
          <a:custGeom>
            <a:avLst/>
            <a:gdLst/>
            <a:ahLst/>
            <a:cxnLst/>
            <a:rect l="l" t="t" r="r" b="b"/>
            <a:pathLst>
              <a:path w="785494" h="535304">
                <a:moveTo>
                  <a:pt x="388738" y="0"/>
                </a:moveTo>
                <a:lnTo>
                  <a:pt x="0" y="261670"/>
                </a:lnTo>
                <a:lnTo>
                  <a:pt x="396739" y="535045"/>
                </a:lnTo>
                <a:lnTo>
                  <a:pt x="785469" y="257769"/>
                </a:lnTo>
                <a:lnTo>
                  <a:pt x="388738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137041" y="4061388"/>
            <a:ext cx="785495" cy="535305"/>
          </a:xfrm>
          <a:custGeom>
            <a:avLst/>
            <a:gdLst/>
            <a:ahLst/>
            <a:cxnLst/>
            <a:rect l="l" t="t" r="r" b="b"/>
            <a:pathLst>
              <a:path w="785494" h="535304">
                <a:moveTo>
                  <a:pt x="388726" y="0"/>
                </a:moveTo>
                <a:lnTo>
                  <a:pt x="0" y="261670"/>
                </a:lnTo>
                <a:lnTo>
                  <a:pt x="396727" y="535015"/>
                </a:lnTo>
                <a:lnTo>
                  <a:pt x="785466" y="257738"/>
                </a:lnTo>
                <a:lnTo>
                  <a:pt x="388726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137041" y="4899607"/>
            <a:ext cx="785495" cy="535305"/>
          </a:xfrm>
          <a:custGeom>
            <a:avLst/>
            <a:gdLst/>
            <a:ahLst/>
            <a:cxnLst/>
            <a:rect l="l" t="t" r="r" b="b"/>
            <a:pathLst>
              <a:path w="785494" h="535304">
                <a:moveTo>
                  <a:pt x="388726" y="0"/>
                </a:moveTo>
                <a:lnTo>
                  <a:pt x="0" y="261652"/>
                </a:lnTo>
                <a:lnTo>
                  <a:pt x="396727" y="535021"/>
                </a:lnTo>
                <a:lnTo>
                  <a:pt x="785466" y="257748"/>
                </a:lnTo>
                <a:lnTo>
                  <a:pt x="388726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137041" y="5756857"/>
            <a:ext cx="785495" cy="535305"/>
          </a:xfrm>
          <a:custGeom>
            <a:avLst/>
            <a:gdLst/>
            <a:ahLst/>
            <a:cxnLst/>
            <a:rect l="l" t="t" r="r" b="b"/>
            <a:pathLst>
              <a:path w="785494" h="535304">
                <a:moveTo>
                  <a:pt x="388726" y="0"/>
                </a:moveTo>
                <a:lnTo>
                  <a:pt x="0" y="261652"/>
                </a:lnTo>
                <a:lnTo>
                  <a:pt x="396727" y="535021"/>
                </a:lnTo>
                <a:lnTo>
                  <a:pt x="785466" y="257748"/>
                </a:lnTo>
                <a:lnTo>
                  <a:pt x="388726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413604" y="2402039"/>
            <a:ext cx="861060" cy="326390"/>
          </a:xfrm>
          <a:custGeom>
            <a:avLst/>
            <a:gdLst/>
            <a:ahLst/>
            <a:cxnLst/>
            <a:rect l="l" t="t" r="r" b="b"/>
            <a:pathLst>
              <a:path w="861060" h="326389">
                <a:moveTo>
                  <a:pt x="0" y="326398"/>
                </a:moveTo>
                <a:lnTo>
                  <a:pt x="860642" y="326398"/>
                </a:lnTo>
                <a:lnTo>
                  <a:pt x="860642" y="0"/>
                </a:lnTo>
                <a:lnTo>
                  <a:pt x="0" y="0"/>
                </a:lnTo>
                <a:lnTo>
                  <a:pt x="0" y="326398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099441" y="3494241"/>
            <a:ext cx="861060" cy="326390"/>
          </a:xfrm>
          <a:custGeom>
            <a:avLst/>
            <a:gdLst/>
            <a:ahLst/>
            <a:cxnLst/>
            <a:rect l="l" t="t" r="r" b="b"/>
            <a:pathLst>
              <a:path w="861060" h="326389">
                <a:moveTo>
                  <a:pt x="0" y="326385"/>
                </a:moveTo>
                <a:lnTo>
                  <a:pt x="860642" y="326385"/>
                </a:lnTo>
                <a:lnTo>
                  <a:pt x="860642" y="0"/>
                </a:lnTo>
                <a:lnTo>
                  <a:pt x="0" y="0"/>
                </a:lnTo>
                <a:lnTo>
                  <a:pt x="0" y="326385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78071" y="4776961"/>
            <a:ext cx="614045" cy="326390"/>
          </a:xfrm>
          <a:custGeom>
            <a:avLst/>
            <a:gdLst/>
            <a:ahLst/>
            <a:cxnLst/>
            <a:rect l="l" t="t" r="r" b="b"/>
            <a:pathLst>
              <a:path w="614044" h="326389">
                <a:moveTo>
                  <a:pt x="0" y="326385"/>
                </a:moveTo>
                <a:lnTo>
                  <a:pt x="613934" y="326385"/>
                </a:lnTo>
                <a:lnTo>
                  <a:pt x="613934" y="0"/>
                </a:lnTo>
                <a:lnTo>
                  <a:pt x="0" y="0"/>
                </a:lnTo>
                <a:lnTo>
                  <a:pt x="0" y="326385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44383" y="4776961"/>
            <a:ext cx="576580" cy="326390"/>
          </a:xfrm>
          <a:custGeom>
            <a:avLst/>
            <a:gdLst/>
            <a:ahLst/>
            <a:cxnLst/>
            <a:rect l="l" t="t" r="r" b="b"/>
            <a:pathLst>
              <a:path w="576580" h="326389">
                <a:moveTo>
                  <a:pt x="0" y="326385"/>
                </a:moveTo>
                <a:lnTo>
                  <a:pt x="575989" y="326385"/>
                </a:lnTo>
                <a:lnTo>
                  <a:pt x="575989" y="0"/>
                </a:lnTo>
                <a:lnTo>
                  <a:pt x="0" y="0"/>
                </a:lnTo>
                <a:lnTo>
                  <a:pt x="0" y="326385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11905" y="6597581"/>
            <a:ext cx="861060" cy="326390"/>
          </a:xfrm>
          <a:custGeom>
            <a:avLst/>
            <a:gdLst/>
            <a:ahLst/>
            <a:cxnLst/>
            <a:rect l="l" t="t" r="r" b="b"/>
            <a:pathLst>
              <a:path w="861060" h="326390">
                <a:moveTo>
                  <a:pt x="0" y="326398"/>
                </a:moveTo>
                <a:lnTo>
                  <a:pt x="860642" y="326398"/>
                </a:lnTo>
                <a:lnTo>
                  <a:pt x="860642" y="0"/>
                </a:lnTo>
                <a:lnTo>
                  <a:pt x="0" y="0"/>
                </a:lnTo>
                <a:lnTo>
                  <a:pt x="0" y="326398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65404" y="2962066"/>
            <a:ext cx="942975" cy="273685"/>
          </a:xfrm>
          <a:custGeom>
            <a:avLst/>
            <a:gdLst/>
            <a:ahLst/>
            <a:cxnLst/>
            <a:rect l="l" t="t" r="r" b="b"/>
            <a:pathLst>
              <a:path w="942975" h="273685">
                <a:moveTo>
                  <a:pt x="845749" y="273070"/>
                </a:moveTo>
                <a:lnTo>
                  <a:pt x="0" y="273070"/>
                </a:lnTo>
                <a:lnTo>
                  <a:pt x="96606" y="0"/>
                </a:lnTo>
                <a:lnTo>
                  <a:pt x="942356" y="0"/>
                </a:lnTo>
                <a:lnTo>
                  <a:pt x="845749" y="27307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122099" y="2962066"/>
            <a:ext cx="815340" cy="273685"/>
          </a:xfrm>
          <a:custGeom>
            <a:avLst/>
            <a:gdLst/>
            <a:ahLst/>
            <a:cxnLst/>
            <a:rect l="l" t="t" r="r" b="b"/>
            <a:pathLst>
              <a:path w="815339" h="273685">
                <a:moveTo>
                  <a:pt x="718742" y="273070"/>
                </a:moveTo>
                <a:lnTo>
                  <a:pt x="0" y="273070"/>
                </a:lnTo>
                <a:lnTo>
                  <a:pt x="96606" y="0"/>
                </a:lnTo>
                <a:lnTo>
                  <a:pt x="815349" y="0"/>
                </a:lnTo>
                <a:lnTo>
                  <a:pt x="718742" y="27307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214756" y="2747944"/>
            <a:ext cx="99060" cy="918210"/>
          </a:xfrm>
          <a:custGeom>
            <a:avLst/>
            <a:gdLst/>
            <a:ahLst/>
            <a:cxnLst/>
            <a:rect l="l" t="t" r="r" b="b"/>
            <a:pathLst>
              <a:path w="99060" h="918210">
                <a:moveTo>
                  <a:pt x="99059" y="0"/>
                </a:moveTo>
                <a:lnTo>
                  <a:pt x="0" y="0"/>
                </a:lnTo>
                <a:lnTo>
                  <a:pt x="0" y="917661"/>
                </a:lnTo>
                <a:lnTo>
                  <a:pt x="99059" y="917661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02289" y="3423381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33"/>
                </a:lnTo>
                <a:lnTo>
                  <a:pt x="47522" y="16093"/>
                </a:lnTo>
                <a:lnTo>
                  <a:pt x="26587" y="16093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93"/>
                </a:lnTo>
                <a:lnTo>
                  <a:pt x="47522" y="16093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29769" y="3241903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211835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16440" y="2331130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33"/>
                </a:lnTo>
                <a:lnTo>
                  <a:pt x="47546" y="16062"/>
                </a:lnTo>
                <a:lnTo>
                  <a:pt x="26599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62"/>
                </a:lnTo>
                <a:lnTo>
                  <a:pt x="47546" y="16062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43933" y="2149622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211835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502289" y="4007622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33"/>
                </a:lnTo>
                <a:lnTo>
                  <a:pt x="47522" y="16093"/>
                </a:lnTo>
                <a:lnTo>
                  <a:pt x="26587" y="16093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93"/>
                </a:lnTo>
                <a:lnTo>
                  <a:pt x="47522" y="16093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529769" y="3826113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211866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848587" y="654208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5" h="60959">
                <a:moveTo>
                  <a:pt x="0" y="0"/>
                </a:moveTo>
                <a:lnTo>
                  <a:pt x="26974" y="60533"/>
                </a:lnTo>
                <a:lnTo>
                  <a:pt x="47519" y="16087"/>
                </a:lnTo>
                <a:lnTo>
                  <a:pt x="26578" y="16087"/>
                </a:lnTo>
                <a:lnTo>
                  <a:pt x="0" y="0"/>
                </a:lnTo>
                <a:close/>
              </a:path>
              <a:path w="55245" h="60959">
                <a:moveTo>
                  <a:pt x="54955" y="0"/>
                </a:moveTo>
                <a:lnTo>
                  <a:pt x="26578" y="16087"/>
                </a:lnTo>
                <a:lnTo>
                  <a:pt x="47519" y="16087"/>
                </a:lnTo>
                <a:lnTo>
                  <a:pt x="5495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503462" y="6015830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5">
                <a:moveTo>
                  <a:pt x="372617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674546" y="515835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200802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918746" y="5158354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4">
                <a:moveTo>
                  <a:pt x="232519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876080" y="5153365"/>
            <a:ext cx="0" cy="1424940"/>
          </a:xfrm>
          <a:custGeom>
            <a:avLst/>
            <a:gdLst/>
            <a:ahLst/>
            <a:cxnLst/>
            <a:rect l="l" t="t" r="r" b="b"/>
            <a:pathLst>
              <a:path h="1424940">
                <a:moveTo>
                  <a:pt x="0" y="1424906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1434809" y="3744690"/>
            <a:ext cx="1441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endParaRPr sz="70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676744" y="4713173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3" y="60533"/>
                </a:lnTo>
                <a:lnTo>
                  <a:pt x="47532" y="16093"/>
                </a:lnTo>
                <a:lnTo>
                  <a:pt x="26599" y="16093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9" y="16093"/>
                </a:lnTo>
                <a:lnTo>
                  <a:pt x="47532" y="16093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96676" y="3794353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>
                <a:moveTo>
                  <a:pt x="107560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347490" y="3797401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>
                <a:moveTo>
                  <a:pt x="68948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704237" y="3789141"/>
            <a:ext cx="0" cy="973455"/>
          </a:xfrm>
          <a:custGeom>
            <a:avLst/>
            <a:gdLst/>
            <a:ahLst/>
            <a:cxnLst/>
            <a:rect l="l" t="t" r="r" b="b"/>
            <a:pathLst>
              <a:path h="973454">
                <a:moveTo>
                  <a:pt x="0" y="97292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109121" y="3061766"/>
            <a:ext cx="60960" cy="55244"/>
          </a:xfrm>
          <a:custGeom>
            <a:avLst/>
            <a:gdLst/>
            <a:ahLst/>
            <a:cxnLst/>
            <a:rect l="l" t="t" r="r" b="b"/>
            <a:pathLst>
              <a:path w="60960" h="55244">
                <a:moveTo>
                  <a:pt x="0" y="0"/>
                </a:moveTo>
                <a:lnTo>
                  <a:pt x="16072" y="28376"/>
                </a:lnTo>
                <a:lnTo>
                  <a:pt x="0" y="54955"/>
                </a:lnTo>
                <a:lnTo>
                  <a:pt x="60530" y="27980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61384" y="3061736"/>
            <a:ext cx="60960" cy="55244"/>
          </a:xfrm>
          <a:custGeom>
            <a:avLst/>
            <a:gdLst/>
            <a:ahLst/>
            <a:cxnLst/>
            <a:rect l="l" t="t" r="r" b="b"/>
            <a:pathLst>
              <a:path w="60959" h="55244">
                <a:moveTo>
                  <a:pt x="60530" y="0"/>
                </a:moveTo>
                <a:lnTo>
                  <a:pt x="0" y="27005"/>
                </a:lnTo>
                <a:lnTo>
                  <a:pt x="60530" y="54985"/>
                </a:lnTo>
                <a:lnTo>
                  <a:pt x="44445" y="26609"/>
                </a:lnTo>
                <a:lnTo>
                  <a:pt x="6053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487555" y="3089229"/>
            <a:ext cx="647065" cy="0"/>
          </a:xfrm>
          <a:custGeom>
            <a:avLst/>
            <a:gdLst/>
            <a:ahLst/>
            <a:cxnLst/>
            <a:rect l="l" t="t" r="r" b="b"/>
            <a:pathLst>
              <a:path w="647064">
                <a:moveTo>
                  <a:pt x="0" y="0"/>
                </a:moveTo>
                <a:lnTo>
                  <a:pt x="64670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906963" y="4170674"/>
            <a:ext cx="10985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934175" y="4713081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80" y="60533"/>
                </a:lnTo>
                <a:lnTo>
                  <a:pt x="47522" y="16093"/>
                </a:lnTo>
                <a:lnTo>
                  <a:pt x="26587" y="16093"/>
                </a:lnTo>
                <a:lnTo>
                  <a:pt x="0" y="0"/>
                </a:lnTo>
                <a:close/>
              </a:path>
              <a:path w="55244" h="60960">
                <a:moveTo>
                  <a:pt x="54961" y="0"/>
                </a:moveTo>
                <a:lnTo>
                  <a:pt x="26587" y="16093"/>
                </a:lnTo>
                <a:lnTo>
                  <a:pt x="47522" y="16093"/>
                </a:lnTo>
                <a:lnTo>
                  <a:pt x="54961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61656" y="4065930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9400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61656" y="4279656"/>
            <a:ext cx="0" cy="459740"/>
          </a:xfrm>
          <a:custGeom>
            <a:avLst/>
            <a:gdLst/>
            <a:ahLst/>
            <a:cxnLst/>
            <a:rect l="l" t="t" r="r" b="b"/>
            <a:pathLst>
              <a:path h="459739">
                <a:moveTo>
                  <a:pt x="0" y="45918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57560" y="5500541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30"/>
                </a:lnTo>
                <a:lnTo>
                  <a:pt x="47532" y="16072"/>
                </a:lnTo>
                <a:lnTo>
                  <a:pt x="26596" y="16072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96" y="16072"/>
                </a:lnTo>
                <a:lnTo>
                  <a:pt x="47532" y="16072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85050" y="5102442"/>
            <a:ext cx="0" cy="424180"/>
          </a:xfrm>
          <a:custGeom>
            <a:avLst/>
            <a:gdLst/>
            <a:ahLst/>
            <a:cxnLst/>
            <a:rect l="l" t="t" r="r" b="b"/>
            <a:pathLst>
              <a:path h="424179">
                <a:moveTo>
                  <a:pt x="0" y="42385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934175" y="3481110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80" y="60533"/>
                </a:lnTo>
                <a:lnTo>
                  <a:pt x="47522" y="16093"/>
                </a:lnTo>
                <a:lnTo>
                  <a:pt x="26587" y="16093"/>
                </a:lnTo>
                <a:lnTo>
                  <a:pt x="0" y="0"/>
                </a:lnTo>
                <a:close/>
              </a:path>
              <a:path w="55244" h="60960">
                <a:moveTo>
                  <a:pt x="54961" y="0"/>
                </a:moveTo>
                <a:lnTo>
                  <a:pt x="26587" y="16093"/>
                </a:lnTo>
                <a:lnTo>
                  <a:pt x="47522" y="16093"/>
                </a:lnTo>
                <a:lnTo>
                  <a:pt x="54961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61656" y="3238063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5">
                <a:moveTo>
                  <a:pt x="0" y="27325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844314" y="2723713"/>
            <a:ext cx="0" cy="358775"/>
          </a:xfrm>
          <a:custGeom>
            <a:avLst/>
            <a:gdLst/>
            <a:ahLst/>
            <a:cxnLst/>
            <a:rect l="l" t="t" r="r" b="b"/>
            <a:pathLst>
              <a:path h="358775">
                <a:moveTo>
                  <a:pt x="0" y="358505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2475079" y="6367915"/>
            <a:ext cx="10985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502289" y="6529311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59">
                <a:moveTo>
                  <a:pt x="0" y="0"/>
                </a:moveTo>
                <a:lnTo>
                  <a:pt x="26990" y="60521"/>
                </a:lnTo>
                <a:lnTo>
                  <a:pt x="47529" y="16075"/>
                </a:lnTo>
                <a:lnTo>
                  <a:pt x="26587" y="16075"/>
                </a:lnTo>
                <a:lnTo>
                  <a:pt x="0" y="0"/>
                </a:lnTo>
                <a:close/>
              </a:path>
              <a:path w="55244" h="60959">
                <a:moveTo>
                  <a:pt x="54958" y="0"/>
                </a:moveTo>
                <a:lnTo>
                  <a:pt x="26587" y="16075"/>
                </a:lnTo>
                <a:lnTo>
                  <a:pt x="47529" y="16075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29769" y="6289007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08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29769" y="6476901"/>
            <a:ext cx="0" cy="7175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7135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02289" y="5691053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30"/>
                </a:lnTo>
                <a:lnTo>
                  <a:pt x="47532" y="16072"/>
                </a:lnTo>
                <a:lnTo>
                  <a:pt x="26587" y="16072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72"/>
                </a:lnTo>
                <a:lnTo>
                  <a:pt x="47532" y="16072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29769" y="5424911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94012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29769" y="5638652"/>
            <a:ext cx="0" cy="7175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7135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2457807" y="4678776"/>
            <a:ext cx="1441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endParaRPr sz="700">
              <a:latin typeface="Arial"/>
              <a:cs typeface="Arial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502289" y="4840183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21"/>
                </a:lnTo>
                <a:lnTo>
                  <a:pt x="47535" y="16062"/>
                </a:lnTo>
                <a:lnTo>
                  <a:pt x="26587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58" y="0"/>
                </a:moveTo>
                <a:lnTo>
                  <a:pt x="26587" y="16062"/>
                </a:lnTo>
                <a:lnTo>
                  <a:pt x="47535" y="16062"/>
                </a:lnTo>
                <a:lnTo>
                  <a:pt x="54958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529769" y="4586742"/>
            <a:ext cx="0" cy="9461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9403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529769" y="4787788"/>
            <a:ext cx="0" cy="7175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7135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48334" y="387960"/>
            <a:ext cx="3091815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819"/>
              </a:lnSpc>
            </a:pP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Clínic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pa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manejo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D9732"/>
                </a:solidFill>
                <a:latin typeface="Arial Unicode MS"/>
                <a:cs typeface="Arial Unicode MS"/>
              </a:rPr>
              <a:t>d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l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cáncer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de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cuello</a:t>
            </a:r>
            <a:r>
              <a:rPr sz="700" spc="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ut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e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r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ino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5D9732"/>
                </a:solidFill>
                <a:latin typeface="Arial Unicode MS"/>
                <a:cs typeface="Arial Unicode MS"/>
              </a:rPr>
              <a:t>i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-10" dirty="0">
                <a:solidFill>
                  <a:srgbClr val="5D9732"/>
                </a:solidFill>
                <a:latin typeface="Arial Unicode MS"/>
                <a:cs typeface="Arial Unicode MS"/>
              </a:rPr>
              <a:t>asi</a:t>
            </a:r>
            <a:r>
              <a:rPr sz="700" spc="-25" dirty="0">
                <a:solidFill>
                  <a:srgbClr val="5D9732"/>
                </a:solidFill>
                <a:latin typeface="Arial Unicode MS"/>
                <a:cs typeface="Arial Unicode MS"/>
              </a:rPr>
              <a:t>v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endParaRPr sz="700">
              <a:latin typeface="Arial Unicode MS"/>
              <a:cs typeface="Arial Unicode MS"/>
            </a:endParaRPr>
          </a:p>
          <a:p>
            <a:pPr marL="1080770">
              <a:lnSpc>
                <a:spcPts val="819"/>
              </a:lnSpc>
            </a:pPr>
            <a:r>
              <a:rPr sz="700" spc="-13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7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7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700" spc="3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7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7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700" spc="-35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700" spc="40" dirty="0">
                <a:solidFill>
                  <a:srgbClr val="58595B"/>
                </a:solidFill>
                <a:latin typeface="Arial Unicode MS"/>
                <a:cs typeface="Arial Unicode MS"/>
              </a:rPr>
              <a:t>5</a:t>
            </a:r>
            <a:r>
              <a:rPr sz="7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5D9732"/>
                </a:solidFill>
                <a:latin typeface="Arial Unicode MS"/>
                <a:cs typeface="Arial Unicode MS"/>
              </a:rPr>
              <a:t>Guí</a:t>
            </a:r>
            <a:r>
              <a:rPr sz="700" spc="10" dirty="0">
                <a:solidFill>
                  <a:srgbClr val="5D9732"/>
                </a:solidFill>
                <a:latin typeface="Arial Unicode MS"/>
                <a:cs typeface="Arial Unicode MS"/>
              </a:rPr>
              <a:t>a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80" dirty="0">
                <a:solidFill>
                  <a:srgbClr val="5D9732"/>
                </a:solidFill>
                <a:latin typeface="Arial Unicode MS"/>
                <a:cs typeface="Arial Unicode MS"/>
              </a:rPr>
              <a:t>N</a:t>
            </a:r>
            <a:r>
              <a:rPr sz="700" spc="30" dirty="0">
                <a:solidFill>
                  <a:srgbClr val="5D9732"/>
                </a:solidFill>
                <a:latin typeface="Arial Unicode MS"/>
                <a:cs typeface="Arial Unicode MS"/>
              </a:rPr>
              <a:t>o</a:t>
            </a:r>
            <a:r>
              <a:rPr sz="700" spc="15" dirty="0">
                <a:solidFill>
                  <a:srgbClr val="5D9732"/>
                </a:solidFill>
                <a:latin typeface="Arial Unicode MS"/>
                <a:cs typeface="Arial Unicode MS"/>
              </a:rPr>
              <a:t>.</a:t>
            </a:r>
            <a:r>
              <a:rPr sz="700" spc="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5D9732"/>
                </a:solidFill>
                <a:latin typeface="Arial Unicode MS"/>
                <a:cs typeface="Arial Unicode MS"/>
              </a:rPr>
              <a:t>45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93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22591" y="1056810"/>
            <a:ext cx="19951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Algoritmo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spc="-15" dirty="0">
                <a:solidFill>
                  <a:srgbClr val="5D9732"/>
                </a:solidFill>
                <a:latin typeface="Arial"/>
                <a:cs typeface="Arial"/>
              </a:rPr>
              <a:t>4</a:t>
            </a:r>
            <a:r>
              <a:rPr sz="1000" i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Persistencia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1000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5D9732"/>
                </a:solidFill>
                <a:latin typeface="Arial"/>
                <a:cs typeface="Arial"/>
              </a:rPr>
              <a:t>recaída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41321" y="1799102"/>
            <a:ext cx="1450975" cy="510540"/>
          </a:xfrm>
          <a:custGeom>
            <a:avLst/>
            <a:gdLst/>
            <a:ahLst/>
            <a:cxnLst/>
            <a:rect l="l" t="t" r="r" b="b"/>
            <a:pathLst>
              <a:path w="1450975" h="510539">
                <a:moveTo>
                  <a:pt x="1450692" y="255239"/>
                </a:moveTo>
                <a:lnTo>
                  <a:pt x="1441198" y="296641"/>
                </a:lnTo>
                <a:lnTo>
                  <a:pt x="1413713" y="335916"/>
                </a:lnTo>
                <a:lnTo>
                  <a:pt x="1369729" y="372539"/>
                </a:lnTo>
                <a:lnTo>
                  <a:pt x="1310741" y="405982"/>
                </a:lnTo>
                <a:lnTo>
                  <a:pt x="1238241" y="435723"/>
                </a:lnTo>
                <a:lnTo>
                  <a:pt x="1197391" y="449040"/>
                </a:lnTo>
                <a:lnTo>
                  <a:pt x="1153724" y="461234"/>
                </a:lnTo>
                <a:lnTo>
                  <a:pt x="1107426" y="472239"/>
                </a:lnTo>
                <a:lnTo>
                  <a:pt x="1058683" y="481990"/>
                </a:lnTo>
                <a:lnTo>
                  <a:pt x="1007682" y="490421"/>
                </a:lnTo>
                <a:lnTo>
                  <a:pt x="954611" y="497467"/>
                </a:lnTo>
                <a:lnTo>
                  <a:pt x="899656" y="503061"/>
                </a:lnTo>
                <a:lnTo>
                  <a:pt x="843002" y="507138"/>
                </a:lnTo>
                <a:lnTo>
                  <a:pt x="784838" y="509632"/>
                </a:lnTo>
                <a:lnTo>
                  <a:pt x="725350" y="510479"/>
                </a:lnTo>
                <a:lnTo>
                  <a:pt x="665861" y="509632"/>
                </a:lnTo>
                <a:lnTo>
                  <a:pt x="607696" y="507138"/>
                </a:lnTo>
                <a:lnTo>
                  <a:pt x="551042" y="503061"/>
                </a:lnTo>
                <a:lnTo>
                  <a:pt x="496085" y="497467"/>
                </a:lnTo>
                <a:lnTo>
                  <a:pt x="443013" y="490421"/>
                </a:lnTo>
                <a:lnTo>
                  <a:pt x="392012" y="481990"/>
                </a:lnTo>
                <a:lnTo>
                  <a:pt x="343269" y="472239"/>
                </a:lnTo>
                <a:lnTo>
                  <a:pt x="296970" y="461234"/>
                </a:lnTo>
                <a:lnTo>
                  <a:pt x="253302" y="449040"/>
                </a:lnTo>
                <a:lnTo>
                  <a:pt x="212452" y="435723"/>
                </a:lnTo>
                <a:lnTo>
                  <a:pt x="174606" y="421348"/>
                </a:lnTo>
                <a:lnTo>
                  <a:pt x="108675" y="389691"/>
                </a:lnTo>
                <a:lnTo>
                  <a:pt x="57002" y="354592"/>
                </a:lnTo>
                <a:lnTo>
                  <a:pt x="21080" y="316578"/>
                </a:lnTo>
                <a:lnTo>
                  <a:pt x="2404" y="276173"/>
                </a:lnTo>
                <a:lnTo>
                  <a:pt x="0" y="255239"/>
                </a:lnTo>
                <a:lnTo>
                  <a:pt x="2404" y="234305"/>
                </a:lnTo>
                <a:lnTo>
                  <a:pt x="21080" y="193900"/>
                </a:lnTo>
                <a:lnTo>
                  <a:pt x="57002" y="155886"/>
                </a:lnTo>
                <a:lnTo>
                  <a:pt x="108675" y="120787"/>
                </a:lnTo>
                <a:lnTo>
                  <a:pt x="174606" y="89130"/>
                </a:lnTo>
                <a:lnTo>
                  <a:pt x="212452" y="74756"/>
                </a:lnTo>
                <a:lnTo>
                  <a:pt x="253302" y="61439"/>
                </a:lnTo>
                <a:lnTo>
                  <a:pt x="296970" y="49244"/>
                </a:lnTo>
                <a:lnTo>
                  <a:pt x="343269" y="38239"/>
                </a:lnTo>
                <a:lnTo>
                  <a:pt x="392012" y="28488"/>
                </a:lnTo>
                <a:lnTo>
                  <a:pt x="443013" y="20057"/>
                </a:lnTo>
                <a:lnTo>
                  <a:pt x="496085" y="13011"/>
                </a:lnTo>
                <a:lnTo>
                  <a:pt x="551042" y="7417"/>
                </a:lnTo>
                <a:lnTo>
                  <a:pt x="607696" y="3340"/>
                </a:lnTo>
                <a:lnTo>
                  <a:pt x="665861" y="846"/>
                </a:lnTo>
                <a:lnTo>
                  <a:pt x="725350" y="0"/>
                </a:lnTo>
                <a:lnTo>
                  <a:pt x="784838" y="846"/>
                </a:lnTo>
                <a:lnTo>
                  <a:pt x="843002" y="3340"/>
                </a:lnTo>
                <a:lnTo>
                  <a:pt x="899656" y="7417"/>
                </a:lnTo>
                <a:lnTo>
                  <a:pt x="954611" y="13011"/>
                </a:lnTo>
                <a:lnTo>
                  <a:pt x="1007682" y="20057"/>
                </a:lnTo>
                <a:lnTo>
                  <a:pt x="1058683" y="28488"/>
                </a:lnTo>
                <a:lnTo>
                  <a:pt x="1107426" y="38239"/>
                </a:lnTo>
                <a:lnTo>
                  <a:pt x="1153724" y="49244"/>
                </a:lnTo>
                <a:lnTo>
                  <a:pt x="1197391" y="61439"/>
                </a:lnTo>
                <a:lnTo>
                  <a:pt x="1238241" y="74756"/>
                </a:lnTo>
                <a:lnTo>
                  <a:pt x="1276086" y="89130"/>
                </a:lnTo>
                <a:lnTo>
                  <a:pt x="1342017" y="120787"/>
                </a:lnTo>
                <a:lnTo>
                  <a:pt x="1393690" y="155886"/>
                </a:lnTo>
                <a:lnTo>
                  <a:pt x="1429611" y="193900"/>
                </a:lnTo>
                <a:lnTo>
                  <a:pt x="1448287" y="234305"/>
                </a:lnTo>
                <a:lnTo>
                  <a:pt x="1450692" y="25523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47416" y="3441279"/>
            <a:ext cx="1238885" cy="370840"/>
          </a:xfrm>
          <a:custGeom>
            <a:avLst/>
            <a:gdLst/>
            <a:ahLst/>
            <a:cxnLst/>
            <a:rect l="l" t="t" r="r" b="b"/>
            <a:pathLst>
              <a:path w="1238885" h="370839">
                <a:moveTo>
                  <a:pt x="0" y="370844"/>
                </a:moveTo>
                <a:lnTo>
                  <a:pt x="1238512" y="370844"/>
                </a:lnTo>
                <a:lnTo>
                  <a:pt x="1238512" y="0"/>
                </a:lnTo>
                <a:lnTo>
                  <a:pt x="0" y="0"/>
                </a:lnTo>
                <a:lnTo>
                  <a:pt x="0" y="370844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93552" y="3441279"/>
            <a:ext cx="1238885" cy="370840"/>
          </a:xfrm>
          <a:custGeom>
            <a:avLst/>
            <a:gdLst/>
            <a:ahLst/>
            <a:cxnLst/>
            <a:rect l="l" t="t" r="r" b="b"/>
            <a:pathLst>
              <a:path w="1238885" h="370839">
                <a:moveTo>
                  <a:pt x="0" y="370844"/>
                </a:moveTo>
                <a:lnTo>
                  <a:pt x="1238512" y="370844"/>
                </a:lnTo>
                <a:lnTo>
                  <a:pt x="1238512" y="0"/>
                </a:lnTo>
                <a:lnTo>
                  <a:pt x="0" y="0"/>
                </a:lnTo>
                <a:lnTo>
                  <a:pt x="0" y="370844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306199" y="2613558"/>
            <a:ext cx="921385" cy="535305"/>
          </a:xfrm>
          <a:custGeom>
            <a:avLst/>
            <a:gdLst/>
            <a:ahLst/>
            <a:cxnLst/>
            <a:rect l="l" t="t" r="r" b="b"/>
            <a:pathLst>
              <a:path w="921385" h="535305">
                <a:moveTo>
                  <a:pt x="455782" y="0"/>
                </a:moveTo>
                <a:lnTo>
                  <a:pt x="0" y="261670"/>
                </a:lnTo>
                <a:lnTo>
                  <a:pt x="465164" y="535045"/>
                </a:lnTo>
                <a:lnTo>
                  <a:pt x="920925" y="257738"/>
                </a:lnTo>
                <a:lnTo>
                  <a:pt x="455782" y="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02695" y="337540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5" h="60960">
                <a:moveTo>
                  <a:pt x="0" y="0"/>
                </a:moveTo>
                <a:lnTo>
                  <a:pt x="27005" y="60533"/>
                </a:lnTo>
                <a:lnTo>
                  <a:pt x="47561" y="16062"/>
                </a:lnTo>
                <a:lnTo>
                  <a:pt x="26609" y="16062"/>
                </a:lnTo>
                <a:lnTo>
                  <a:pt x="0" y="0"/>
                </a:lnTo>
                <a:close/>
              </a:path>
              <a:path w="55245" h="60960">
                <a:moveTo>
                  <a:pt x="54985" y="0"/>
                </a:moveTo>
                <a:lnTo>
                  <a:pt x="26609" y="16062"/>
                </a:lnTo>
                <a:lnTo>
                  <a:pt x="47561" y="16062"/>
                </a:lnTo>
                <a:lnTo>
                  <a:pt x="5498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764785" y="2864805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661166" y="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425921" y="2862000"/>
            <a:ext cx="0" cy="520065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519927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739182" y="404846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33"/>
                </a:lnTo>
                <a:lnTo>
                  <a:pt x="47545" y="16062"/>
                </a:lnTo>
                <a:lnTo>
                  <a:pt x="26596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6" y="16062"/>
                </a:lnTo>
                <a:lnTo>
                  <a:pt x="47545" y="16062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66672" y="3810995"/>
            <a:ext cx="0" cy="263525"/>
          </a:xfrm>
          <a:custGeom>
            <a:avLst/>
            <a:gdLst/>
            <a:ahLst/>
            <a:cxnLst/>
            <a:rect l="l" t="t" r="r" b="b"/>
            <a:pathLst>
              <a:path h="263525">
                <a:moveTo>
                  <a:pt x="0" y="263225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85322" y="4048465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5" h="60960">
                <a:moveTo>
                  <a:pt x="0" y="0"/>
                </a:moveTo>
                <a:lnTo>
                  <a:pt x="26974" y="60533"/>
                </a:lnTo>
                <a:lnTo>
                  <a:pt x="47530" y="16062"/>
                </a:lnTo>
                <a:lnTo>
                  <a:pt x="26578" y="16062"/>
                </a:lnTo>
                <a:lnTo>
                  <a:pt x="0" y="0"/>
                </a:lnTo>
                <a:close/>
              </a:path>
              <a:path w="55245" h="60960">
                <a:moveTo>
                  <a:pt x="54955" y="0"/>
                </a:moveTo>
                <a:lnTo>
                  <a:pt x="26578" y="16062"/>
                </a:lnTo>
                <a:lnTo>
                  <a:pt x="47530" y="16062"/>
                </a:lnTo>
                <a:lnTo>
                  <a:pt x="5495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12814" y="3811026"/>
            <a:ext cx="0" cy="263525"/>
          </a:xfrm>
          <a:custGeom>
            <a:avLst/>
            <a:gdLst/>
            <a:ahLst/>
            <a:cxnLst/>
            <a:rect l="l" t="t" r="r" b="b"/>
            <a:pathLst>
              <a:path h="263525">
                <a:moveTo>
                  <a:pt x="0" y="263194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39182" y="2549763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33"/>
                </a:lnTo>
                <a:lnTo>
                  <a:pt x="47545" y="16062"/>
                </a:lnTo>
                <a:lnTo>
                  <a:pt x="26596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6" y="16062"/>
                </a:lnTo>
                <a:lnTo>
                  <a:pt x="47545" y="16062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66672" y="2305253"/>
            <a:ext cx="0" cy="270510"/>
          </a:xfrm>
          <a:custGeom>
            <a:avLst/>
            <a:gdLst/>
            <a:ahLst/>
            <a:cxnLst/>
            <a:rect l="l" t="t" r="r" b="b"/>
            <a:pathLst>
              <a:path h="270510">
                <a:moveTo>
                  <a:pt x="0" y="270266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739182" y="3375436"/>
            <a:ext cx="55244" cy="60960"/>
          </a:xfrm>
          <a:custGeom>
            <a:avLst/>
            <a:gdLst/>
            <a:ahLst/>
            <a:cxnLst/>
            <a:rect l="l" t="t" r="r" b="b"/>
            <a:pathLst>
              <a:path w="55244" h="60960">
                <a:moveTo>
                  <a:pt x="0" y="0"/>
                </a:moveTo>
                <a:lnTo>
                  <a:pt x="26990" y="60502"/>
                </a:lnTo>
                <a:lnTo>
                  <a:pt x="47542" y="16062"/>
                </a:lnTo>
                <a:lnTo>
                  <a:pt x="26596" y="16062"/>
                </a:lnTo>
                <a:lnTo>
                  <a:pt x="0" y="0"/>
                </a:lnTo>
                <a:close/>
              </a:path>
              <a:path w="55244" h="60960">
                <a:moveTo>
                  <a:pt x="54970" y="0"/>
                </a:moveTo>
                <a:lnTo>
                  <a:pt x="26596" y="16062"/>
                </a:lnTo>
                <a:lnTo>
                  <a:pt x="47542" y="16062"/>
                </a:lnTo>
                <a:lnTo>
                  <a:pt x="5497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66672" y="3146165"/>
            <a:ext cx="0" cy="68580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03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66672" y="3323041"/>
            <a:ext cx="0" cy="7175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71323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222532" y="2779929"/>
            <a:ext cx="4984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04800" algn="l"/>
              </a:tabLst>
            </a:pPr>
            <a:r>
              <a:rPr sz="1050" b="1" u="sng" spc="-7" baseline="23809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b="1" u="sng" spc="-7" baseline="23809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1050" b="1" spc="-7" baseline="23809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711973" y="3214020"/>
            <a:ext cx="10985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Sí</a:t>
            </a:r>
            <a:endParaRPr sz="7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168472" y="1940882"/>
            <a:ext cx="1196975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6700" marR="5080" indent="-254635">
              <a:lnSpc>
                <a:spcPct val="1072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persistencia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recaíd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tumoral</a:t>
            </a:r>
            <a:endParaRPr sz="7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469938" y="2779929"/>
            <a:ext cx="593725" cy="229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6675" marR="5080" indent="-54610">
              <a:lnSpc>
                <a:spcPct val="1072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¿Enfermedad</a:t>
            </a:r>
            <a:r>
              <a:rPr sz="7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sistémica?</a:t>
            </a:r>
            <a:endParaRPr sz="7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147416" y="4114369"/>
            <a:ext cx="1238885" cy="370840"/>
          </a:xfrm>
          <a:prstGeom prst="rect">
            <a:avLst/>
          </a:prstGeom>
          <a:ln w="9524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330200">
              <a:lnSpc>
                <a:spcPct val="1000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Bevacizumab</a:t>
            </a:r>
            <a:endParaRPr sz="7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793552" y="4114369"/>
            <a:ext cx="1238885" cy="370840"/>
          </a:xfrm>
          <a:prstGeom prst="rect">
            <a:avLst/>
          </a:prstGeom>
          <a:ln w="9524">
            <a:solidFill>
              <a:srgbClr val="58595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72085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Exenteración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pélvica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180835" y="3465612"/>
            <a:ext cx="1172210" cy="318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ts val="8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Individualizar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terapia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recaíd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terapia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previa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recibida</a:t>
            </a:r>
            <a:endParaRPr sz="7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963008" y="3512559"/>
            <a:ext cx="900430" cy="215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3820" marR="5080" indent="-71755">
              <a:lnSpc>
                <a:spcPts val="800"/>
              </a:lnSpc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junta</a:t>
            </a:r>
            <a:r>
              <a:rPr sz="7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Arial"/>
                <a:cs typeface="Arial"/>
              </a:rPr>
              <a:t>multidisciplinaria</a:t>
            </a:r>
            <a:endParaRPr sz="7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902206" y="7602297"/>
            <a:ext cx="147955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76200"/>
          </a:xfrm>
          <a:custGeom>
            <a:avLst/>
            <a:gdLst/>
            <a:ahLst/>
            <a:cxnLst/>
            <a:rect l="l" t="t" r="r" b="b"/>
            <a:pathLst>
              <a:path w="576580" h="76200">
                <a:moveTo>
                  <a:pt x="0" y="75809"/>
                </a:moveTo>
                <a:lnTo>
                  <a:pt x="576001" y="75809"/>
                </a:lnTo>
                <a:lnTo>
                  <a:pt x="576001" y="0"/>
                </a:lnTo>
                <a:lnTo>
                  <a:pt x="0" y="0"/>
                </a:lnTo>
                <a:lnTo>
                  <a:pt x="0" y="7580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357" y="7591731"/>
            <a:ext cx="5038725" cy="328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72465">
              <a:lnSpc>
                <a:spcPts val="65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  <a:p>
            <a:pPr marL="228600">
              <a:lnSpc>
                <a:spcPts val="89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96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041016" y="7591731"/>
            <a:ext cx="999490" cy="328295"/>
          </a:xfrm>
          <a:custGeom>
            <a:avLst/>
            <a:gdLst/>
            <a:ahLst/>
            <a:cxnLst/>
            <a:rect l="l" t="t" r="r" b="b"/>
            <a:pathLst>
              <a:path w="999489" h="328295">
                <a:moveTo>
                  <a:pt x="0" y="328242"/>
                </a:moveTo>
                <a:lnTo>
                  <a:pt x="998978" y="328242"/>
                </a:lnTo>
                <a:lnTo>
                  <a:pt x="998978" y="0"/>
                </a:lnTo>
                <a:lnTo>
                  <a:pt x="0" y="0"/>
                </a:lnTo>
                <a:lnTo>
                  <a:pt x="0" y="328242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57" y="7591731"/>
            <a:ext cx="974725" cy="328295"/>
          </a:xfrm>
          <a:custGeom>
            <a:avLst/>
            <a:gdLst/>
            <a:ahLst/>
            <a:cxnLst/>
            <a:rect l="l" t="t" r="r" b="b"/>
            <a:pathLst>
              <a:path w="974725" h="328295">
                <a:moveTo>
                  <a:pt x="0" y="328242"/>
                </a:moveTo>
                <a:lnTo>
                  <a:pt x="974347" y="328242"/>
                </a:lnTo>
                <a:lnTo>
                  <a:pt x="974347" y="0"/>
                </a:lnTo>
                <a:lnTo>
                  <a:pt x="0" y="0"/>
                </a:lnTo>
                <a:lnTo>
                  <a:pt x="0" y="328242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75704" y="7377097"/>
            <a:ext cx="3065780" cy="542925"/>
          </a:xfrm>
          <a:custGeom>
            <a:avLst/>
            <a:gdLst/>
            <a:ahLst/>
            <a:cxnLst/>
            <a:rect l="l" t="t" r="r" b="b"/>
            <a:pathLst>
              <a:path w="3065779" h="542925">
                <a:moveTo>
                  <a:pt x="0" y="542876"/>
                </a:moveTo>
                <a:lnTo>
                  <a:pt x="3065312" y="542876"/>
                </a:lnTo>
                <a:lnTo>
                  <a:pt x="3065312" y="0"/>
                </a:lnTo>
                <a:lnTo>
                  <a:pt x="0" y="0"/>
                </a:lnTo>
                <a:lnTo>
                  <a:pt x="0" y="542876"/>
                </a:lnTo>
                <a:close/>
              </a:path>
            </a:pathLst>
          </a:custGeom>
          <a:solidFill>
            <a:srgbClr val="5E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482954" y="7451342"/>
            <a:ext cx="1981835" cy="254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spc="13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3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800" spc="15" dirty="0">
                <a:solidFill>
                  <a:srgbClr val="FFFFFF"/>
                </a:solidFill>
                <a:latin typeface="Calibri"/>
                <a:cs typeface="Calibri"/>
              </a:rPr>
              <a:t>.minsalu</a:t>
            </a:r>
            <a:r>
              <a:rPr sz="1800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30" dirty="0">
                <a:solidFill>
                  <a:srgbClr val="FFFFFF"/>
                </a:solidFill>
                <a:latin typeface="Calibri"/>
                <a:cs typeface="Calibri"/>
              </a:rPr>
              <a:t>.go</a:t>
            </a:r>
            <a:r>
              <a:rPr sz="1800" spc="-30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800" spc="-1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r>
              <a:rPr sz="1800" spc="-4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800" spc="3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391853" y="0"/>
            <a:ext cx="3648710" cy="4572000"/>
          </a:xfrm>
          <a:custGeom>
            <a:avLst/>
            <a:gdLst/>
            <a:ahLst/>
            <a:cxnLst/>
            <a:rect l="l" t="t" r="r" b="b"/>
            <a:pathLst>
              <a:path w="3648710" h="4572000">
                <a:moveTo>
                  <a:pt x="0" y="4571959"/>
                </a:moveTo>
                <a:lnTo>
                  <a:pt x="3648136" y="4571959"/>
                </a:lnTo>
                <a:lnTo>
                  <a:pt x="3648136" y="0"/>
                </a:lnTo>
                <a:lnTo>
                  <a:pt x="0" y="0"/>
                </a:lnTo>
                <a:lnTo>
                  <a:pt x="0" y="457195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0"/>
            <a:ext cx="132080" cy="4572000"/>
          </a:xfrm>
          <a:custGeom>
            <a:avLst/>
            <a:gdLst/>
            <a:ahLst/>
            <a:cxnLst/>
            <a:rect l="l" t="t" r="r" b="b"/>
            <a:pathLst>
              <a:path w="132080" h="4572000">
                <a:moveTo>
                  <a:pt x="0" y="4571959"/>
                </a:moveTo>
                <a:lnTo>
                  <a:pt x="131849" y="4571959"/>
                </a:lnTo>
                <a:lnTo>
                  <a:pt x="131849" y="0"/>
                </a:lnTo>
                <a:lnTo>
                  <a:pt x="0" y="0"/>
                </a:lnTo>
                <a:lnTo>
                  <a:pt x="0" y="457195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1849" y="0"/>
            <a:ext cx="1260475" cy="4572000"/>
          </a:xfrm>
          <a:custGeom>
            <a:avLst/>
            <a:gdLst/>
            <a:ahLst/>
            <a:cxnLst/>
            <a:rect l="l" t="t" r="r" b="b"/>
            <a:pathLst>
              <a:path w="1260475" h="4572000">
                <a:moveTo>
                  <a:pt x="0" y="4571999"/>
                </a:moveTo>
                <a:lnTo>
                  <a:pt x="1260003" y="4571999"/>
                </a:lnTo>
                <a:lnTo>
                  <a:pt x="1260003" y="40"/>
                </a:lnTo>
                <a:lnTo>
                  <a:pt x="0" y="40"/>
                </a:lnTo>
                <a:lnTo>
                  <a:pt x="0" y="4571999"/>
                </a:lnTo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6368" y="0"/>
            <a:ext cx="0" cy="4572000"/>
          </a:xfrm>
          <a:custGeom>
            <a:avLst/>
            <a:gdLst/>
            <a:ahLst/>
            <a:cxnLst/>
            <a:rect l="l" t="t" r="r" b="b"/>
            <a:pathLst>
              <a:path h="4572000">
                <a:moveTo>
                  <a:pt x="0" y="457195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62954" y="4885165"/>
            <a:ext cx="0" cy="2233930"/>
          </a:xfrm>
          <a:custGeom>
            <a:avLst/>
            <a:gdLst/>
            <a:ahLst/>
            <a:cxnLst/>
            <a:rect l="l" t="t" r="r" b="b"/>
            <a:pathLst>
              <a:path h="2233929">
                <a:moveTo>
                  <a:pt x="0" y="2233802"/>
                </a:moveTo>
                <a:lnTo>
                  <a:pt x="0" y="0"/>
                </a:lnTo>
              </a:path>
            </a:pathLst>
          </a:custGeom>
          <a:ln w="12700">
            <a:solidFill>
              <a:srgbClr val="5D9732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399250" y="6296795"/>
            <a:ext cx="1489662" cy="6752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85801" y="6538165"/>
            <a:ext cx="202236" cy="20258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282744" y="6617252"/>
            <a:ext cx="4428" cy="72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81364" y="6615859"/>
            <a:ext cx="4474" cy="80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80053" y="6614500"/>
            <a:ext cx="4465" cy="804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79660" y="6613025"/>
            <a:ext cx="4011" cy="702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79541" y="6611037"/>
            <a:ext cx="3998" cy="701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84244" y="6613001"/>
            <a:ext cx="3474" cy="82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82778" y="6611702"/>
            <a:ext cx="3465" cy="82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281302" y="6610406"/>
            <a:ext cx="3465" cy="826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280611" y="6608977"/>
            <a:ext cx="3145" cy="719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280220" y="6606965"/>
            <a:ext cx="3154" cy="719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285149" y="6609215"/>
            <a:ext cx="3130" cy="839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283540" y="6607989"/>
            <a:ext cx="3121" cy="84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81933" y="6606749"/>
            <a:ext cx="3118" cy="841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82552" y="66107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630" y="0"/>
                </a:moveTo>
                <a:lnTo>
                  <a:pt x="2334" y="1380"/>
                </a:lnTo>
                <a:lnTo>
                  <a:pt x="0" y="3572"/>
                </a:lnTo>
                <a:lnTo>
                  <a:pt x="3240" y="4178"/>
                </a:lnTo>
                <a:lnTo>
                  <a:pt x="4084" y="213"/>
                </a:lnTo>
                <a:lnTo>
                  <a:pt x="263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281540" y="66102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642" y="0"/>
                </a:moveTo>
                <a:lnTo>
                  <a:pt x="2359" y="1380"/>
                </a:lnTo>
                <a:lnTo>
                  <a:pt x="0" y="3572"/>
                </a:lnTo>
                <a:lnTo>
                  <a:pt x="3240" y="4178"/>
                </a:lnTo>
                <a:lnTo>
                  <a:pt x="4108" y="213"/>
                </a:lnTo>
                <a:lnTo>
                  <a:pt x="264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80016" y="66100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3416" y="0"/>
                </a:moveTo>
                <a:lnTo>
                  <a:pt x="2834" y="1298"/>
                </a:lnTo>
                <a:lnTo>
                  <a:pt x="0" y="3179"/>
                </a:lnTo>
                <a:lnTo>
                  <a:pt x="3154" y="4108"/>
                </a:lnTo>
                <a:lnTo>
                  <a:pt x="4821" y="356"/>
                </a:lnTo>
                <a:lnTo>
                  <a:pt x="341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283970" y="6610166"/>
            <a:ext cx="3358" cy="414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282839" y="6609846"/>
            <a:ext cx="3346" cy="412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281159" y="6609846"/>
            <a:ext cx="3752" cy="42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279992" y="6609559"/>
            <a:ext cx="3764" cy="41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286149" y="6607691"/>
            <a:ext cx="2773" cy="56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285064" y="660754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965" y="0"/>
                </a:moveTo>
                <a:lnTo>
                  <a:pt x="393" y="82"/>
                </a:lnTo>
                <a:lnTo>
                  <a:pt x="0" y="3108"/>
                </a:lnTo>
                <a:lnTo>
                  <a:pt x="347" y="3477"/>
                </a:lnTo>
                <a:lnTo>
                  <a:pt x="716" y="3858"/>
                </a:lnTo>
                <a:lnTo>
                  <a:pt x="667" y="4666"/>
                </a:lnTo>
                <a:lnTo>
                  <a:pt x="2715" y="2929"/>
                </a:lnTo>
                <a:lnTo>
                  <a:pt x="196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283588" y="6607478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5">
                <a:moveTo>
                  <a:pt x="2084" y="0"/>
                </a:moveTo>
                <a:lnTo>
                  <a:pt x="655" y="12"/>
                </a:lnTo>
                <a:lnTo>
                  <a:pt x="0" y="2642"/>
                </a:lnTo>
                <a:lnTo>
                  <a:pt x="594" y="3355"/>
                </a:lnTo>
                <a:lnTo>
                  <a:pt x="451" y="4047"/>
                </a:lnTo>
                <a:lnTo>
                  <a:pt x="1475" y="3331"/>
                </a:lnTo>
                <a:lnTo>
                  <a:pt x="2478" y="2618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282351" y="660761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880" y="0"/>
                </a:moveTo>
                <a:lnTo>
                  <a:pt x="606" y="12"/>
                </a:lnTo>
                <a:lnTo>
                  <a:pt x="0" y="2276"/>
                </a:lnTo>
                <a:lnTo>
                  <a:pt x="487" y="2859"/>
                </a:lnTo>
                <a:lnTo>
                  <a:pt x="368" y="3477"/>
                </a:lnTo>
                <a:lnTo>
                  <a:pt x="1274" y="2846"/>
                </a:lnTo>
                <a:lnTo>
                  <a:pt x="2179" y="2228"/>
                </a:lnTo>
                <a:lnTo>
                  <a:pt x="188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281254" y="660765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810" y="0"/>
                </a:moveTo>
                <a:lnTo>
                  <a:pt x="667" y="36"/>
                </a:lnTo>
                <a:lnTo>
                  <a:pt x="0" y="1810"/>
                </a:lnTo>
                <a:lnTo>
                  <a:pt x="405" y="2273"/>
                </a:lnTo>
                <a:lnTo>
                  <a:pt x="249" y="2752"/>
                </a:lnTo>
                <a:lnTo>
                  <a:pt x="1109" y="2249"/>
                </a:lnTo>
                <a:lnTo>
                  <a:pt x="1941" y="1740"/>
                </a:lnTo>
                <a:lnTo>
                  <a:pt x="181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285363" y="6607249"/>
            <a:ext cx="2679" cy="47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283863" y="6607237"/>
            <a:ext cx="2441" cy="413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82613" y="6607429"/>
            <a:ext cx="2167" cy="354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281482" y="6607499"/>
            <a:ext cx="1938" cy="282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73826" y="6616228"/>
            <a:ext cx="4367" cy="829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76029" y="6615741"/>
            <a:ext cx="4011" cy="897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277886" y="6615228"/>
            <a:ext cx="3998" cy="89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279754" y="6614369"/>
            <a:ext cx="3428" cy="789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280897" y="6612738"/>
            <a:ext cx="3441" cy="788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75267" y="6612226"/>
            <a:ext cx="4642" cy="872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77218" y="6611857"/>
            <a:ext cx="4632" cy="873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279160" y="6611513"/>
            <a:ext cx="4629" cy="871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281232" y="6610787"/>
            <a:ext cx="3986" cy="766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82589" y="6609264"/>
            <a:ext cx="3998" cy="766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276694" y="6608916"/>
            <a:ext cx="5227" cy="844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278706" y="6608691"/>
            <a:ext cx="5227" cy="844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280720" y="6608465"/>
            <a:ext cx="5215" cy="843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279111" y="661090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310" y="0"/>
                </a:moveTo>
                <a:lnTo>
                  <a:pt x="0" y="3831"/>
                </a:lnTo>
                <a:lnTo>
                  <a:pt x="3096" y="4986"/>
                </a:lnTo>
                <a:lnTo>
                  <a:pt x="2203" y="1904"/>
                </a:lnTo>
                <a:lnTo>
                  <a:pt x="2666" y="557"/>
                </a:lnTo>
                <a:lnTo>
                  <a:pt x="131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280220" y="661097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307" y="0"/>
                </a:moveTo>
                <a:lnTo>
                  <a:pt x="0" y="3846"/>
                </a:lnTo>
                <a:lnTo>
                  <a:pt x="3105" y="4989"/>
                </a:lnTo>
                <a:lnTo>
                  <a:pt x="2212" y="1892"/>
                </a:lnTo>
                <a:lnTo>
                  <a:pt x="2666" y="560"/>
                </a:lnTo>
                <a:lnTo>
                  <a:pt x="130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281754" y="661135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478" y="0"/>
                </a:moveTo>
                <a:lnTo>
                  <a:pt x="0" y="4084"/>
                </a:lnTo>
                <a:lnTo>
                  <a:pt x="3169" y="4904"/>
                </a:lnTo>
                <a:lnTo>
                  <a:pt x="1716" y="1834"/>
                </a:lnTo>
                <a:lnTo>
                  <a:pt x="1883" y="417"/>
                </a:lnTo>
                <a:lnTo>
                  <a:pt x="47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278124" y="6610120"/>
            <a:ext cx="3797" cy="498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279254" y="6610415"/>
            <a:ext cx="3797" cy="499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280672" y="6610906"/>
            <a:ext cx="3084" cy="511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281815" y="6611263"/>
            <a:ext cx="3096" cy="510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278303" y="6607499"/>
            <a:ext cx="4190" cy="518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279708" y="6607761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142" y="0"/>
                </a:moveTo>
                <a:lnTo>
                  <a:pt x="0" y="2133"/>
                </a:lnTo>
                <a:lnTo>
                  <a:pt x="426" y="3395"/>
                </a:lnTo>
                <a:lnTo>
                  <a:pt x="844" y="4669"/>
                </a:lnTo>
                <a:lnTo>
                  <a:pt x="1213" y="3941"/>
                </a:lnTo>
                <a:lnTo>
                  <a:pt x="1725" y="3809"/>
                </a:lnTo>
                <a:lnTo>
                  <a:pt x="2237" y="3666"/>
                </a:lnTo>
                <a:lnTo>
                  <a:pt x="3319" y="917"/>
                </a:lnTo>
                <a:lnTo>
                  <a:pt x="214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281373" y="660839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679" y="0"/>
                </a:moveTo>
                <a:lnTo>
                  <a:pt x="0" y="2048"/>
                </a:lnTo>
                <a:lnTo>
                  <a:pt x="490" y="3179"/>
                </a:lnTo>
                <a:lnTo>
                  <a:pt x="978" y="4322"/>
                </a:lnTo>
                <a:lnTo>
                  <a:pt x="1228" y="3645"/>
                </a:lnTo>
                <a:lnTo>
                  <a:pt x="1667" y="3502"/>
                </a:lnTo>
                <a:lnTo>
                  <a:pt x="2109" y="3346"/>
                </a:lnTo>
                <a:lnTo>
                  <a:pt x="2798" y="798"/>
                </a:lnTo>
                <a:lnTo>
                  <a:pt x="1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282814" y="6609264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405" y="0"/>
                </a:moveTo>
                <a:lnTo>
                  <a:pt x="0" y="1761"/>
                </a:lnTo>
                <a:lnTo>
                  <a:pt x="454" y="2749"/>
                </a:lnTo>
                <a:lnTo>
                  <a:pt x="893" y="3749"/>
                </a:lnTo>
                <a:lnTo>
                  <a:pt x="1094" y="3179"/>
                </a:lnTo>
                <a:lnTo>
                  <a:pt x="1475" y="3035"/>
                </a:lnTo>
                <a:lnTo>
                  <a:pt x="1847" y="2916"/>
                </a:lnTo>
                <a:lnTo>
                  <a:pt x="2392" y="713"/>
                </a:lnTo>
                <a:lnTo>
                  <a:pt x="140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284183" y="660988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11" y="0"/>
                </a:moveTo>
                <a:lnTo>
                  <a:pt x="0" y="1426"/>
                </a:lnTo>
                <a:lnTo>
                  <a:pt x="454" y="2298"/>
                </a:lnTo>
                <a:lnTo>
                  <a:pt x="929" y="3166"/>
                </a:lnTo>
                <a:lnTo>
                  <a:pt x="1036" y="2679"/>
                </a:lnTo>
                <a:lnTo>
                  <a:pt x="1347" y="2593"/>
                </a:lnTo>
                <a:lnTo>
                  <a:pt x="1630" y="2499"/>
                </a:lnTo>
                <a:lnTo>
                  <a:pt x="1904" y="655"/>
                </a:lnTo>
                <a:lnTo>
                  <a:pt x="101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279635" y="6607478"/>
            <a:ext cx="3584" cy="453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281278" y="6608154"/>
            <a:ext cx="3047" cy="421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282695" y="6609059"/>
            <a:ext cx="2608" cy="3666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284076" y="6609715"/>
            <a:ext cx="2048" cy="3096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282744" y="6617252"/>
            <a:ext cx="4428" cy="72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281364" y="6615859"/>
            <a:ext cx="4474" cy="80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280053" y="6614500"/>
            <a:ext cx="4465" cy="804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279660" y="6613025"/>
            <a:ext cx="4011" cy="702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279541" y="6611037"/>
            <a:ext cx="3998" cy="701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284244" y="6613001"/>
            <a:ext cx="3474" cy="827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282778" y="6611702"/>
            <a:ext cx="3465" cy="82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281302" y="6610406"/>
            <a:ext cx="3465" cy="826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80611" y="6608977"/>
            <a:ext cx="3145" cy="719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280220" y="6606965"/>
            <a:ext cx="3154" cy="719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285149" y="6609215"/>
            <a:ext cx="3130" cy="839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83540" y="6607989"/>
            <a:ext cx="3121" cy="84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281933" y="6606749"/>
            <a:ext cx="3118" cy="841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282552" y="66107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630" y="0"/>
                </a:moveTo>
                <a:lnTo>
                  <a:pt x="2334" y="1380"/>
                </a:lnTo>
                <a:lnTo>
                  <a:pt x="0" y="3572"/>
                </a:lnTo>
                <a:lnTo>
                  <a:pt x="3240" y="4178"/>
                </a:lnTo>
                <a:lnTo>
                  <a:pt x="4084" y="213"/>
                </a:lnTo>
                <a:lnTo>
                  <a:pt x="263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281540" y="66102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642" y="0"/>
                </a:moveTo>
                <a:lnTo>
                  <a:pt x="2359" y="1380"/>
                </a:lnTo>
                <a:lnTo>
                  <a:pt x="0" y="3572"/>
                </a:lnTo>
                <a:lnTo>
                  <a:pt x="3240" y="4178"/>
                </a:lnTo>
                <a:lnTo>
                  <a:pt x="4108" y="213"/>
                </a:lnTo>
                <a:lnTo>
                  <a:pt x="264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280016" y="66100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3416" y="0"/>
                </a:moveTo>
                <a:lnTo>
                  <a:pt x="2834" y="1298"/>
                </a:lnTo>
                <a:lnTo>
                  <a:pt x="0" y="3179"/>
                </a:lnTo>
                <a:lnTo>
                  <a:pt x="3154" y="4108"/>
                </a:lnTo>
                <a:lnTo>
                  <a:pt x="4821" y="356"/>
                </a:lnTo>
                <a:lnTo>
                  <a:pt x="341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283970" y="6610166"/>
            <a:ext cx="3358" cy="414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282839" y="6609846"/>
            <a:ext cx="3346" cy="412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81159" y="6609846"/>
            <a:ext cx="3752" cy="42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279992" y="6609559"/>
            <a:ext cx="3764" cy="41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86149" y="6607691"/>
            <a:ext cx="2773" cy="56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285064" y="660754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965" y="0"/>
                </a:moveTo>
                <a:lnTo>
                  <a:pt x="393" y="82"/>
                </a:lnTo>
                <a:lnTo>
                  <a:pt x="0" y="3108"/>
                </a:lnTo>
                <a:lnTo>
                  <a:pt x="347" y="3477"/>
                </a:lnTo>
                <a:lnTo>
                  <a:pt x="716" y="3858"/>
                </a:lnTo>
                <a:lnTo>
                  <a:pt x="667" y="4666"/>
                </a:lnTo>
                <a:lnTo>
                  <a:pt x="2715" y="2929"/>
                </a:lnTo>
                <a:lnTo>
                  <a:pt x="196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83588" y="6607478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5">
                <a:moveTo>
                  <a:pt x="2084" y="0"/>
                </a:moveTo>
                <a:lnTo>
                  <a:pt x="655" y="12"/>
                </a:lnTo>
                <a:lnTo>
                  <a:pt x="0" y="2642"/>
                </a:lnTo>
                <a:lnTo>
                  <a:pt x="594" y="3355"/>
                </a:lnTo>
                <a:lnTo>
                  <a:pt x="451" y="4047"/>
                </a:lnTo>
                <a:lnTo>
                  <a:pt x="1475" y="3331"/>
                </a:lnTo>
                <a:lnTo>
                  <a:pt x="2478" y="2618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282351" y="660761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880" y="0"/>
                </a:moveTo>
                <a:lnTo>
                  <a:pt x="606" y="12"/>
                </a:lnTo>
                <a:lnTo>
                  <a:pt x="0" y="2276"/>
                </a:lnTo>
                <a:lnTo>
                  <a:pt x="487" y="2859"/>
                </a:lnTo>
                <a:lnTo>
                  <a:pt x="368" y="3477"/>
                </a:lnTo>
                <a:lnTo>
                  <a:pt x="1274" y="2846"/>
                </a:lnTo>
                <a:lnTo>
                  <a:pt x="2179" y="2228"/>
                </a:lnTo>
                <a:lnTo>
                  <a:pt x="188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281254" y="660765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810" y="0"/>
                </a:moveTo>
                <a:lnTo>
                  <a:pt x="667" y="36"/>
                </a:lnTo>
                <a:lnTo>
                  <a:pt x="0" y="1810"/>
                </a:lnTo>
                <a:lnTo>
                  <a:pt x="405" y="2273"/>
                </a:lnTo>
                <a:lnTo>
                  <a:pt x="249" y="2752"/>
                </a:lnTo>
                <a:lnTo>
                  <a:pt x="1109" y="2249"/>
                </a:lnTo>
                <a:lnTo>
                  <a:pt x="1941" y="1740"/>
                </a:lnTo>
                <a:lnTo>
                  <a:pt x="181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285363" y="6607249"/>
            <a:ext cx="2679" cy="47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283863" y="6607237"/>
            <a:ext cx="2441" cy="413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282613" y="6607429"/>
            <a:ext cx="2167" cy="354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281482" y="6607499"/>
            <a:ext cx="1938" cy="282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73826" y="6616228"/>
            <a:ext cx="4367" cy="829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76029" y="6615741"/>
            <a:ext cx="4011" cy="897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77886" y="6615228"/>
            <a:ext cx="3998" cy="898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79754" y="6614369"/>
            <a:ext cx="3428" cy="789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80897" y="6612738"/>
            <a:ext cx="3441" cy="788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75267" y="6612226"/>
            <a:ext cx="4642" cy="872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77218" y="6611857"/>
            <a:ext cx="4632" cy="873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79160" y="6611513"/>
            <a:ext cx="4629" cy="871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281232" y="6610787"/>
            <a:ext cx="3986" cy="766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282589" y="6609264"/>
            <a:ext cx="3998" cy="766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76694" y="6608916"/>
            <a:ext cx="5227" cy="844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78706" y="6608691"/>
            <a:ext cx="5227" cy="844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80720" y="6608465"/>
            <a:ext cx="5215" cy="843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279111" y="661090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310" y="0"/>
                </a:moveTo>
                <a:lnTo>
                  <a:pt x="0" y="3831"/>
                </a:lnTo>
                <a:lnTo>
                  <a:pt x="3096" y="4986"/>
                </a:lnTo>
                <a:lnTo>
                  <a:pt x="2203" y="1904"/>
                </a:lnTo>
                <a:lnTo>
                  <a:pt x="2666" y="557"/>
                </a:lnTo>
                <a:lnTo>
                  <a:pt x="131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280220" y="661097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307" y="0"/>
                </a:moveTo>
                <a:lnTo>
                  <a:pt x="0" y="3846"/>
                </a:lnTo>
                <a:lnTo>
                  <a:pt x="3105" y="4989"/>
                </a:lnTo>
                <a:lnTo>
                  <a:pt x="2212" y="1892"/>
                </a:lnTo>
                <a:lnTo>
                  <a:pt x="2666" y="560"/>
                </a:lnTo>
                <a:lnTo>
                  <a:pt x="130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281754" y="661135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478" y="0"/>
                </a:moveTo>
                <a:lnTo>
                  <a:pt x="0" y="4084"/>
                </a:lnTo>
                <a:lnTo>
                  <a:pt x="3169" y="4904"/>
                </a:lnTo>
                <a:lnTo>
                  <a:pt x="1716" y="1834"/>
                </a:lnTo>
                <a:lnTo>
                  <a:pt x="1883" y="417"/>
                </a:lnTo>
                <a:lnTo>
                  <a:pt x="47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278124" y="6610120"/>
            <a:ext cx="3797" cy="498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279254" y="6610415"/>
            <a:ext cx="3797" cy="499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280672" y="6610906"/>
            <a:ext cx="3084" cy="511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281815" y="6611263"/>
            <a:ext cx="3096" cy="510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278303" y="6607499"/>
            <a:ext cx="4190" cy="518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279708" y="6607761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142" y="0"/>
                </a:moveTo>
                <a:lnTo>
                  <a:pt x="0" y="2133"/>
                </a:lnTo>
                <a:lnTo>
                  <a:pt x="426" y="3395"/>
                </a:lnTo>
                <a:lnTo>
                  <a:pt x="844" y="4669"/>
                </a:lnTo>
                <a:lnTo>
                  <a:pt x="1213" y="3941"/>
                </a:lnTo>
                <a:lnTo>
                  <a:pt x="1725" y="3809"/>
                </a:lnTo>
                <a:lnTo>
                  <a:pt x="2237" y="3666"/>
                </a:lnTo>
                <a:lnTo>
                  <a:pt x="3319" y="917"/>
                </a:lnTo>
                <a:lnTo>
                  <a:pt x="214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281373" y="660839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679" y="0"/>
                </a:moveTo>
                <a:lnTo>
                  <a:pt x="0" y="2048"/>
                </a:lnTo>
                <a:lnTo>
                  <a:pt x="490" y="3179"/>
                </a:lnTo>
                <a:lnTo>
                  <a:pt x="978" y="4322"/>
                </a:lnTo>
                <a:lnTo>
                  <a:pt x="1228" y="3645"/>
                </a:lnTo>
                <a:lnTo>
                  <a:pt x="1667" y="3502"/>
                </a:lnTo>
                <a:lnTo>
                  <a:pt x="2109" y="3346"/>
                </a:lnTo>
                <a:lnTo>
                  <a:pt x="2798" y="798"/>
                </a:lnTo>
                <a:lnTo>
                  <a:pt x="1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282814" y="6609264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405" y="0"/>
                </a:moveTo>
                <a:lnTo>
                  <a:pt x="0" y="1761"/>
                </a:lnTo>
                <a:lnTo>
                  <a:pt x="454" y="2749"/>
                </a:lnTo>
                <a:lnTo>
                  <a:pt x="893" y="3749"/>
                </a:lnTo>
                <a:lnTo>
                  <a:pt x="1094" y="3179"/>
                </a:lnTo>
                <a:lnTo>
                  <a:pt x="1475" y="3035"/>
                </a:lnTo>
                <a:lnTo>
                  <a:pt x="1847" y="2916"/>
                </a:lnTo>
                <a:lnTo>
                  <a:pt x="2392" y="713"/>
                </a:lnTo>
                <a:lnTo>
                  <a:pt x="140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284183" y="660988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11" y="0"/>
                </a:moveTo>
                <a:lnTo>
                  <a:pt x="0" y="1426"/>
                </a:lnTo>
                <a:lnTo>
                  <a:pt x="454" y="2298"/>
                </a:lnTo>
                <a:lnTo>
                  <a:pt x="929" y="3166"/>
                </a:lnTo>
                <a:lnTo>
                  <a:pt x="1036" y="2679"/>
                </a:lnTo>
                <a:lnTo>
                  <a:pt x="1347" y="2593"/>
                </a:lnTo>
                <a:lnTo>
                  <a:pt x="1630" y="2499"/>
                </a:lnTo>
                <a:lnTo>
                  <a:pt x="1904" y="655"/>
                </a:lnTo>
                <a:lnTo>
                  <a:pt x="101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279635" y="6607478"/>
            <a:ext cx="3584" cy="453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81278" y="6608154"/>
            <a:ext cx="3047" cy="4215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282695" y="6609059"/>
            <a:ext cx="2608" cy="3666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84076" y="6609715"/>
            <a:ext cx="2048" cy="3096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331427" y="6610132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10085" y="0"/>
                </a:moveTo>
                <a:lnTo>
                  <a:pt x="9918" y="94"/>
                </a:lnTo>
                <a:lnTo>
                  <a:pt x="9372" y="475"/>
                </a:lnTo>
                <a:lnTo>
                  <a:pt x="0" y="6665"/>
                </a:lnTo>
                <a:lnTo>
                  <a:pt x="1203" y="6559"/>
                </a:lnTo>
                <a:lnTo>
                  <a:pt x="9991" y="94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32000" y="6610166"/>
            <a:ext cx="9500" cy="701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331808" y="6610156"/>
            <a:ext cx="9680" cy="644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293531" y="6624394"/>
            <a:ext cx="24960" cy="4263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299910" y="6625930"/>
            <a:ext cx="17145" cy="36830"/>
          </a:xfrm>
          <a:custGeom>
            <a:avLst/>
            <a:gdLst/>
            <a:ahLst/>
            <a:cxnLst/>
            <a:rect l="l" t="t" r="r" b="b"/>
            <a:pathLst>
              <a:path w="17144" h="36829">
                <a:moveTo>
                  <a:pt x="16087" y="0"/>
                </a:moveTo>
                <a:lnTo>
                  <a:pt x="11896" y="3477"/>
                </a:lnTo>
                <a:lnTo>
                  <a:pt x="0" y="25133"/>
                </a:lnTo>
                <a:lnTo>
                  <a:pt x="5205" y="34969"/>
                </a:lnTo>
                <a:lnTo>
                  <a:pt x="7324" y="36743"/>
                </a:lnTo>
                <a:lnTo>
                  <a:pt x="9787" y="29934"/>
                </a:lnTo>
                <a:lnTo>
                  <a:pt x="11122" y="26968"/>
                </a:lnTo>
                <a:lnTo>
                  <a:pt x="11170" y="23490"/>
                </a:lnTo>
                <a:lnTo>
                  <a:pt x="13371" y="20205"/>
                </a:lnTo>
                <a:lnTo>
                  <a:pt x="14514" y="18275"/>
                </a:lnTo>
                <a:lnTo>
                  <a:pt x="15133" y="16776"/>
                </a:lnTo>
                <a:lnTo>
                  <a:pt x="14871" y="13334"/>
                </a:lnTo>
                <a:lnTo>
                  <a:pt x="14718" y="7443"/>
                </a:lnTo>
                <a:lnTo>
                  <a:pt x="16805" y="7443"/>
                </a:lnTo>
                <a:lnTo>
                  <a:pt x="16087" y="0"/>
                </a:lnTo>
                <a:close/>
              </a:path>
              <a:path w="17144" h="36829">
                <a:moveTo>
                  <a:pt x="16805" y="7443"/>
                </a:moveTo>
                <a:lnTo>
                  <a:pt x="14718" y="7443"/>
                </a:lnTo>
                <a:lnTo>
                  <a:pt x="16849" y="7894"/>
                </a:lnTo>
                <a:lnTo>
                  <a:pt x="16805" y="7443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309317" y="6624394"/>
            <a:ext cx="9168" cy="747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300840" y="6621300"/>
            <a:ext cx="22291" cy="47137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305711" y="6615405"/>
            <a:ext cx="27114" cy="55187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323069" y="6615405"/>
            <a:ext cx="9430" cy="798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317187" y="6621300"/>
            <a:ext cx="6406" cy="594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286054" y="6652493"/>
            <a:ext cx="36728" cy="18757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285362" y="6650445"/>
            <a:ext cx="17145" cy="18415"/>
          </a:xfrm>
          <a:custGeom>
            <a:avLst/>
            <a:gdLst/>
            <a:ahLst/>
            <a:cxnLst/>
            <a:rect l="l" t="t" r="r" b="b"/>
            <a:pathLst>
              <a:path w="17144" h="18415">
                <a:moveTo>
                  <a:pt x="11024" y="0"/>
                </a:moveTo>
                <a:lnTo>
                  <a:pt x="0" y="3965"/>
                </a:lnTo>
                <a:lnTo>
                  <a:pt x="2859" y="10024"/>
                </a:lnTo>
                <a:lnTo>
                  <a:pt x="5657" y="13408"/>
                </a:lnTo>
                <a:lnTo>
                  <a:pt x="8430" y="15870"/>
                </a:lnTo>
                <a:lnTo>
                  <a:pt x="11143" y="17599"/>
                </a:lnTo>
                <a:lnTo>
                  <a:pt x="11524" y="17849"/>
                </a:lnTo>
                <a:lnTo>
                  <a:pt x="15096" y="15944"/>
                </a:lnTo>
                <a:lnTo>
                  <a:pt x="16596" y="10335"/>
                </a:lnTo>
                <a:lnTo>
                  <a:pt x="15944" y="9656"/>
                </a:lnTo>
                <a:lnTo>
                  <a:pt x="13502" y="6239"/>
                </a:lnTo>
                <a:lnTo>
                  <a:pt x="12286" y="3154"/>
                </a:lnTo>
                <a:lnTo>
                  <a:pt x="11024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297649" y="6653600"/>
            <a:ext cx="25400" cy="13970"/>
          </a:xfrm>
          <a:custGeom>
            <a:avLst/>
            <a:gdLst/>
            <a:ahLst/>
            <a:cxnLst/>
            <a:rect l="l" t="t" r="r" b="b"/>
            <a:pathLst>
              <a:path w="25400" h="13970">
                <a:moveTo>
                  <a:pt x="0" y="0"/>
                </a:moveTo>
                <a:lnTo>
                  <a:pt x="478" y="1240"/>
                </a:lnTo>
                <a:lnTo>
                  <a:pt x="1036" y="2429"/>
                </a:lnTo>
                <a:lnTo>
                  <a:pt x="1703" y="3572"/>
                </a:lnTo>
                <a:lnTo>
                  <a:pt x="2359" y="4727"/>
                </a:lnTo>
                <a:lnTo>
                  <a:pt x="3121" y="5824"/>
                </a:lnTo>
                <a:lnTo>
                  <a:pt x="3965" y="6836"/>
                </a:lnTo>
                <a:lnTo>
                  <a:pt x="5657" y="8894"/>
                </a:lnTo>
                <a:lnTo>
                  <a:pt x="16431" y="13563"/>
                </a:lnTo>
                <a:lnTo>
                  <a:pt x="17319" y="13490"/>
                </a:lnTo>
                <a:lnTo>
                  <a:pt x="16443" y="13490"/>
                </a:lnTo>
                <a:lnTo>
                  <a:pt x="15108" y="13408"/>
                </a:lnTo>
                <a:lnTo>
                  <a:pt x="13813" y="13121"/>
                </a:lnTo>
                <a:lnTo>
                  <a:pt x="12527" y="12859"/>
                </a:lnTo>
                <a:lnTo>
                  <a:pt x="11277" y="12408"/>
                </a:lnTo>
                <a:lnTo>
                  <a:pt x="10098" y="11789"/>
                </a:lnTo>
                <a:lnTo>
                  <a:pt x="7751" y="10597"/>
                </a:lnTo>
                <a:lnTo>
                  <a:pt x="5702" y="8836"/>
                </a:lnTo>
                <a:lnTo>
                  <a:pt x="3179" y="5788"/>
                </a:lnTo>
                <a:lnTo>
                  <a:pt x="2429" y="4690"/>
                </a:lnTo>
                <a:lnTo>
                  <a:pt x="1085" y="2417"/>
                </a:lnTo>
                <a:lnTo>
                  <a:pt x="499" y="1216"/>
                </a:lnTo>
                <a:lnTo>
                  <a:pt x="0" y="0"/>
                </a:lnTo>
                <a:close/>
              </a:path>
              <a:path w="25400" h="13970">
                <a:moveTo>
                  <a:pt x="19461" y="13246"/>
                </a:moveTo>
                <a:lnTo>
                  <a:pt x="16443" y="13490"/>
                </a:lnTo>
                <a:lnTo>
                  <a:pt x="17319" y="13490"/>
                </a:lnTo>
                <a:lnTo>
                  <a:pt x="19086" y="13334"/>
                </a:lnTo>
                <a:lnTo>
                  <a:pt x="19461" y="13246"/>
                </a:lnTo>
                <a:close/>
              </a:path>
              <a:path w="25400" h="13970">
                <a:moveTo>
                  <a:pt x="23817" y="11562"/>
                </a:moveTo>
                <a:lnTo>
                  <a:pt x="22872" y="12073"/>
                </a:lnTo>
                <a:lnTo>
                  <a:pt x="20385" y="13027"/>
                </a:lnTo>
                <a:lnTo>
                  <a:pt x="19461" y="13246"/>
                </a:lnTo>
                <a:lnTo>
                  <a:pt x="20397" y="13170"/>
                </a:lnTo>
                <a:lnTo>
                  <a:pt x="22920" y="12146"/>
                </a:lnTo>
                <a:lnTo>
                  <a:pt x="23817" y="11562"/>
                </a:lnTo>
                <a:close/>
              </a:path>
              <a:path w="25400" h="13970">
                <a:moveTo>
                  <a:pt x="25133" y="10704"/>
                </a:moveTo>
                <a:lnTo>
                  <a:pt x="23817" y="11562"/>
                </a:lnTo>
                <a:lnTo>
                  <a:pt x="24039" y="11442"/>
                </a:lnTo>
                <a:lnTo>
                  <a:pt x="25133" y="107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334322" y="6619514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11131" y="0"/>
                </a:moveTo>
                <a:lnTo>
                  <a:pt x="10344" y="536"/>
                </a:lnTo>
                <a:lnTo>
                  <a:pt x="0" y="7357"/>
                </a:lnTo>
                <a:lnTo>
                  <a:pt x="1344" y="7238"/>
                </a:lnTo>
                <a:lnTo>
                  <a:pt x="11024" y="118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334941" y="6619560"/>
            <a:ext cx="10500" cy="772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334761" y="6619550"/>
            <a:ext cx="10667" cy="709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292544" y="6635242"/>
            <a:ext cx="27566" cy="4701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292543" y="6637683"/>
            <a:ext cx="24130" cy="43815"/>
          </a:xfrm>
          <a:custGeom>
            <a:avLst/>
            <a:gdLst/>
            <a:ahLst/>
            <a:cxnLst/>
            <a:rect l="l" t="t" r="r" b="b"/>
            <a:pathLst>
              <a:path w="24130" h="43815">
                <a:moveTo>
                  <a:pt x="23573" y="0"/>
                </a:moveTo>
                <a:lnTo>
                  <a:pt x="17727" y="3809"/>
                </a:lnTo>
                <a:lnTo>
                  <a:pt x="0" y="28812"/>
                </a:lnTo>
                <a:lnTo>
                  <a:pt x="5821" y="41111"/>
                </a:lnTo>
                <a:lnTo>
                  <a:pt x="8427" y="43458"/>
                </a:lnTo>
                <a:lnTo>
                  <a:pt x="12344" y="35478"/>
                </a:lnTo>
                <a:lnTo>
                  <a:pt x="14380" y="32028"/>
                </a:lnTo>
                <a:lnTo>
                  <a:pt x="14798" y="27846"/>
                </a:lnTo>
                <a:lnTo>
                  <a:pt x="18001" y="24097"/>
                </a:lnTo>
                <a:lnTo>
                  <a:pt x="19690" y="21860"/>
                </a:lnTo>
                <a:lnTo>
                  <a:pt x="20656" y="20132"/>
                </a:lnTo>
                <a:lnTo>
                  <a:pt x="20656" y="15965"/>
                </a:lnTo>
                <a:lnTo>
                  <a:pt x="21025" y="8845"/>
                </a:lnTo>
                <a:lnTo>
                  <a:pt x="23759" y="8845"/>
                </a:lnTo>
                <a:lnTo>
                  <a:pt x="23573" y="0"/>
                </a:lnTo>
                <a:close/>
              </a:path>
              <a:path w="24130" h="43815">
                <a:moveTo>
                  <a:pt x="23759" y="8845"/>
                </a:moveTo>
                <a:lnTo>
                  <a:pt x="21025" y="8845"/>
                </a:lnTo>
                <a:lnTo>
                  <a:pt x="23774" y="9570"/>
                </a:lnTo>
                <a:lnTo>
                  <a:pt x="23759" y="8845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309948" y="6635242"/>
            <a:ext cx="10097" cy="823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300590" y="6631825"/>
            <a:ext cx="24539" cy="5198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305949" y="6625323"/>
            <a:ext cx="29948" cy="6084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325118" y="6625323"/>
            <a:ext cx="10393" cy="8811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318628" y="6631825"/>
            <a:ext cx="7062" cy="6547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284314" y="6666221"/>
            <a:ext cx="40471" cy="20923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286185" y="6666222"/>
            <a:ext cx="15875" cy="17780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10408" y="0"/>
                </a:moveTo>
                <a:lnTo>
                  <a:pt x="3215" y="0"/>
                </a:lnTo>
                <a:lnTo>
                  <a:pt x="0" y="1155"/>
                </a:lnTo>
                <a:lnTo>
                  <a:pt x="0" y="7697"/>
                </a:lnTo>
                <a:lnTo>
                  <a:pt x="521" y="8799"/>
                </a:lnTo>
                <a:lnTo>
                  <a:pt x="3593" y="12535"/>
                </a:lnTo>
                <a:lnTo>
                  <a:pt x="6653" y="15239"/>
                </a:lnTo>
                <a:lnTo>
                  <a:pt x="9643" y="17144"/>
                </a:lnTo>
                <a:lnTo>
                  <a:pt x="10529" y="17168"/>
                </a:lnTo>
                <a:lnTo>
                  <a:pt x="14011" y="15321"/>
                </a:lnTo>
                <a:lnTo>
                  <a:pt x="15642" y="9143"/>
                </a:lnTo>
                <a:lnTo>
                  <a:pt x="14941" y="8381"/>
                </a:lnTo>
                <a:lnTo>
                  <a:pt x="12262" y="4620"/>
                </a:lnTo>
                <a:lnTo>
                  <a:pt x="10865" y="1155"/>
                </a:lnTo>
                <a:lnTo>
                  <a:pt x="10408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297079" y="6667447"/>
            <a:ext cx="27940" cy="15240"/>
          </a:xfrm>
          <a:custGeom>
            <a:avLst/>
            <a:gdLst/>
            <a:ahLst/>
            <a:cxnLst/>
            <a:rect l="l" t="t" r="r" b="b"/>
            <a:pathLst>
              <a:path w="27940" h="15240">
                <a:moveTo>
                  <a:pt x="0" y="0"/>
                </a:moveTo>
                <a:lnTo>
                  <a:pt x="11106" y="13097"/>
                </a:lnTo>
                <a:lnTo>
                  <a:pt x="12405" y="13776"/>
                </a:lnTo>
                <a:lnTo>
                  <a:pt x="13798" y="14289"/>
                </a:lnTo>
                <a:lnTo>
                  <a:pt x="16657" y="14871"/>
                </a:lnTo>
                <a:lnTo>
                  <a:pt x="18144" y="14956"/>
                </a:lnTo>
                <a:lnTo>
                  <a:pt x="19090" y="14871"/>
                </a:lnTo>
                <a:lnTo>
                  <a:pt x="18144" y="14871"/>
                </a:lnTo>
                <a:lnTo>
                  <a:pt x="16669" y="14776"/>
                </a:lnTo>
                <a:lnTo>
                  <a:pt x="545" y="1359"/>
                </a:lnTo>
                <a:lnTo>
                  <a:pt x="0" y="0"/>
                </a:lnTo>
                <a:close/>
              </a:path>
              <a:path w="27940" h="15240">
                <a:moveTo>
                  <a:pt x="21448" y="14600"/>
                </a:moveTo>
                <a:lnTo>
                  <a:pt x="18144" y="14871"/>
                </a:lnTo>
                <a:lnTo>
                  <a:pt x="19090" y="14871"/>
                </a:lnTo>
                <a:lnTo>
                  <a:pt x="21049" y="14694"/>
                </a:lnTo>
                <a:lnTo>
                  <a:pt x="21448" y="14600"/>
                </a:lnTo>
                <a:close/>
              </a:path>
              <a:path w="27940" h="15240">
                <a:moveTo>
                  <a:pt x="26272" y="12740"/>
                </a:moveTo>
                <a:lnTo>
                  <a:pt x="25216" y="13313"/>
                </a:lnTo>
                <a:lnTo>
                  <a:pt x="22478" y="14359"/>
                </a:lnTo>
                <a:lnTo>
                  <a:pt x="21448" y="14600"/>
                </a:lnTo>
                <a:lnTo>
                  <a:pt x="22503" y="14514"/>
                </a:lnTo>
                <a:lnTo>
                  <a:pt x="25289" y="13395"/>
                </a:lnTo>
                <a:lnTo>
                  <a:pt x="26272" y="12740"/>
                </a:lnTo>
                <a:close/>
              </a:path>
              <a:path w="27940" h="15240">
                <a:moveTo>
                  <a:pt x="27718" y="11777"/>
                </a:moveTo>
                <a:lnTo>
                  <a:pt x="26272" y="12740"/>
                </a:lnTo>
                <a:lnTo>
                  <a:pt x="26514" y="12609"/>
                </a:lnTo>
                <a:lnTo>
                  <a:pt x="27718" y="1177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233653" y="6610132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12" y="0"/>
                </a:moveTo>
                <a:lnTo>
                  <a:pt x="8894" y="6559"/>
                </a:lnTo>
                <a:lnTo>
                  <a:pt x="10049" y="6772"/>
                </a:lnTo>
                <a:lnTo>
                  <a:pt x="725" y="475"/>
                </a:lnTo>
                <a:lnTo>
                  <a:pt x="167" y="94"/>
                </a:lnTo>
                <a:lnTo>
                  <a:pt x="12" y="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233690" y="6610166"/>
            <a:ext cx="9512" cy="701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233690" y="6610156"/>
            <a:ext cx="9680" cy="6440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255262" y="6624394"/>
            <a:ext cx="26397" cy="42638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258455" y="6626408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6611" y="5952"/>
                </a:moveTo>
                <a:lnTo>
                  <a:pt x="2048" y="5952"/>
                </a:lnTo>
                <a:lnTo>
                  <a:pt x="1712" y="10607"/>
                </a:lnTo>
                <a:lnTo>
                  <a:pt x="1356" y="13298"/>
                </a:lnTo>
                <a:lnTo>
                  <a:pt x="1917" y="14499"/>
                </a:lnTo>
                <a:lnTo>
                  <a:pt x="2953" y="16120"/>
                </a:lnTo>
                <a:lnTo>
                  <a:pt x="4952" y="18857"/>
                </a:lnTo>
                <a:lnTo>
                  <a:pt x="4904" y="21573"/>
                </a:lnTo>
                <a:lnTo>
                  <a:pt x="6083" y="24012"/>
                </a:lnTo>
                <a:lnTo>
                  <a:pt x="8238" y="29538"/>
                </a:lnTo>
                <a:lnTo>
                  <a:pt x="10311" y="28264"/>
                </a:lnTo>
                <a:lnTo>
                  <a:pt x="15538" y="20833"/>
                </a:lnTo>
                <a:lnTo>
                  <a:pt x="6611" y="5952"/>
                </a:lnTo>
                <a:close/>
              </a:path>
              <a:path w="15875" h="29845">
                <a:moveTo>
                  <a:pt x="950" y="0"/>
                </a:moveTo>
                <a:lnTo>
                  <a:pt x="0" y="6166"/>
                </a:lnTo>
                <a:lnTo>
                  <a:pt x="2048" y="5952"/>
                </a:lnTo>
                <a:lnTo>
                  <a:pt x="6611" y="5952"/>
                </a:lnTo>
                <a:lnTo>
                  <a:pt x="4846" y="3011"/>
                </a:lnTo>
                <a:lnTo>
                  <a:pt x="1868" y="701"/>
                </a:lnTo>
                <a:lnTo>
                  <a:pt x="950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256705" y="6624394"/>
            <a:ext cx="9168" cy="7467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251026" y="6621300"/>
            <a:ext cx="23312" cy="47137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242518" y="6615405"/>
            <a:ext cx="26961" cy="55186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242691" y="6615405"/>
            <a:ext cx="9418" cy="7988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251585" y="6621300"/>
            <a:ext cx="6406" cy="5916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252395" y="6652493"/>
            <a:ext cx="36728" cy="18986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273231" y="6650445"/>
            <a:ext cx="17145" cy="18415"/>
          </a:xfrm>
          <a:custGeom>
            <a:avLst/>
            <a:gdLst/>
            <a:ahLst/>
            <a:cxnLst/>
            <a:rect l="l" t="t" r="r" b="b"/>
            <a:pathLst>
              <a:path w="17144" h="18415">
                <a:moveTo>
                  <a:pt x="5571" y="0"/>
                </a:moveTo>
                <a:lnTo>
                  <a:pt x="3081" y="6239"/>
                </a:lnTo>
                <a:lnTo>
                  <a:pt x="643" y="9656"/>
                </a:lnTo>
                <a:lnTo>
                  <a:pt x="0" y="10335"/>
                </a:lnTo>
                <a:lnTo>
                  <a:pt x="1487" y="15944"/>
                </a:lnTo>
                <a:lnTo>
                  <a:pt x="5059" y="17849"/>
                </a:lnTo>
                <a:lnTo>
                  <a:pt x="5440" y="17599"/>
                </a:lnTo>
                <a:lnTo>
                  <a:pt x="8165" y="15870"/>
                </a:lnTo>
                <a:lnTo>
                  <a:pt x="10930" y="13408"/>
                </a:lnTo>
                <a:lnTo>
                  <a:pt x="13715" y="10024"/>
                </a:lnTo>
                <a:lnTo>
                  <a:pt x="16584" y="3965"/>
                </a:lnTo>
                <a:lnTo>
                  <a:pt x="5571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252395" y="6653600"/>
            <a:ext cx="25400" cy="13970"/>
          </a:xfrm>
          <a:custGeom>
            <a:avLst/>
            <a:gdLst/>
            <a:ahLst/>
            <a:cxnLst/>
            <a:rect l="l" t="t" r="r" b="b"/>
            <a:pathLst>
              <a:path w="25400" h="13970">
                <a:moveTo>
                  <a:pt x="5671" y="13245"/>
                </a:moveTo>
                <a:lnTo>
                  <a:pt x="6047" y="13334"/>
                </a:lnTo>
                <a:lnTo>
                  <a:pt x="8702" y="13563"/>
                </a:lnTo>
                <a:lnTo>
                  <a:pt x="9846" y="13490"/>
                </a:lnTo>
                <a:lnTo>
                  <a:pt x="8702" y="13490"/>
                </a:lnTo>
                <a:lnTo>
                  <a:pt x="5671" y="13245"/>
                </a:lnTo>
                <a:close/>
              </a:path>
              <a:path w="25400" h="13970">
                <a:moveTo>
                  <a:pt x="25145" y="0"/>
                </a:moveTo>
                <a:lnTo>
                  <a:pt x="24634" y="1240"/>
                </a:lnTo>
                <a:lnTo>
                  <a:pt x="24053" y="2429"/>
                </a:lnTo>
                <a:lnTo>
                  <a:pt x="23370" y="3572"/>
                </a:lnTo>
                <a:lnTo>
                  <a:pt x="22691" y="4727"/>
                </a:lnTo>
                <a:lnTo>
                  <a:pt x="21966" y="5788"/>
                </a:lnTo>
                <a:lnTo>
                  <a:pt x="21089" y="6836"/>
                </a:lnTo>
                <a:lnTo>
                  <a:pt x="19430" y="8836"/>
                </a:lnTo>
                <a:lnTo>
                  <a:pt x="17394" y="10597"/>
                </a:lnTo>
                <a:lnTo>
                  <a:pt x="15035" y="11789"/>
                </a:lnTo>
                <a:lnTo>
                  <a:pt x="13859" y="12408"/>
                </a:lnTo>
                <a:lnTo>
                  <a:pt x="12618" y="12859"/>
                </a:lnTo>
                <a:lnTo>
                  <a:pt x="11320" y="13121"/>
                </a:lnTo>
                <a:lnTo>
                  <a:pt x="10024" y="13408"/>
                </a:lnTo>
                <a:lnTo>
                  <a:pt x="8702" y="13490"/>
                </a:lnTo>
                <a:lnTo>
                  <a:pt x="9846" y="13490"/>
                </a:lnTo>
                <a:lnTo>
                  <a:pt x="21180" y="6836"/>
                </a:lnTo>
                <a:lnTo>
                  <a:pt x="22024" y="5824"/>
                </a:lnTo>
                <a:lnTo>
                  <a:pt x="22783" y="4690"/>
                </a:lnTo>
                <a:lnTo>
                  <a:pt x="24103" y="2417"/>
                </a:lnTo>
                <a:lnTo>
                  <a:pt x="24664" y="1216"/>
                </a:lnTo>
                <a:lnTo>
                  <a:pt x="25145" y="0"/>
                </a:lnTo>
                <a:close/>
              </a:path>
              <a:path w="25400" h="13970">
                <a:moveTo>
                  <a:pt x="1257" y="11523"/>
                </a:moveTo>
                <a:lnTo>
                  <a:pt x="2212" y="12146"/>
                </a:lnTo>
                <a:lnTo>
                  <a:pt x="4736" y="13170"/>
                </a:lnTo>
                <a:lnTo>
                  <a:pt x="5671" y="13245"/>
                </a:lnTo>
                <a:lnTo>
                  <a:pt x="4748" y="13027"/>
                </a:lnTo>
                <a:lnTo>
                  <a:pt x="2273" y="12073"/>
                </a:lnTo>
                <a:lnTo>
                  <a:pt x="1257" y="11523"/>
                </a:lnTo>
                <a:close/>
              </a:path>
              <a:path w="25400" h="13970">
                <a:moveTo>
                  <a:pt x="0" y="10704"/>
                </a:moveTo>
                <a:lnTo>
                  <a:pt x="1106" y="11442"/>
                </a:lnTo>
                <a:lnTo>
                  <a:pt x="1257" y="11523"/>
                </a:lnTo>
                <a:lnTo>
                  <a:pt x="0" y="107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229712" y="6619514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24" y="0"/>
                </a:moveTo>
                <a:lnTo>
                  <a:pt x="9811" y="7238"/>
                </a:lnTo>
                <a:lnTo>
                  <a:pt x="11097" y="7476"/>
                </a:lnTo>
                <a:lnTo>
                  <a:pt x="810" y="536"/>
                </a:lnTo>
                <a:lnTo>
                  <a:pt x="24" y="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229737" y="6619560"/>
            <a:ext cx="10487" cy="772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229749" y="6619550"/>
            <a:ext cx="10667" cy="7095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253589" y="6635242"/>
            <a:ext cx="29048" cy="47018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258872" y="6637683"/>
            <a:ext cx="24130" cy="43815"/>
          </a:xfrm>
          <a:custGeom>
            <a:avLst/>
            <a:gdLst/>
            <a:ahLst/>
            <a:cxnLst/>
            <a:rect l="l" t="t" r="r" b="b"/>
            <a:pathLst>
              <a:path w="24130" h="43815">
                <a:moveTo>
                  <a:pt x="9617" y="8845"/>
                </a:moveTo>
                <a:lnTo>
                  <a:pt x="2737" y="8845"/>
                </a:lnTo>
                <a:lnTo>
                  <a:pt x="3105" y="15965"/>
                </a:lnTo>
                <a:lnTo>
                  <a:pt x="3105" y="20132"/>
                </a:lnTo>
                <a:lnTo>
                  <a:pt x="4072" y="21860"/>
                </a:lnTo>
                <a:lnTo>
                  <a:pt x="5772" y="24097"/>
                </a:lnTo>
                <a:lnTo>
                  <a:pt x="8976" y="27846"/>
                </a:lnTo>
                <a:lnTo>
                  <a:pt x="9381" y="32028"/>
                </a:lnTo>
                <a:lnTo>
                  <a:pt x="11429" y="35478"/>
                </a:lnTo>
                <a:lnTo>
                  <a:pt x="15334" y="43458"/>
                </a:lnTo>
                <a:lnTo>
                  <a:pt x="17940" y="41111"/>
                </a:lnTo>
                <a:lnTo>
                  <a:pt x="23774" y="28812"/>
                </a:lnTo>
                <a:lnTo>
                  <a:pt x="9617" y="8845"/>
                </a:lnTo>
                <a:close/>
              </a:path>
              <a:path w="24130" h="43815">
                <a:moveTo>
                  <a:pt x="201" y="0"/>
                </a:moveTo>
                <a:lnTo>
                  <a:pt x="0" y="9570"/>
                </a:lnTo>
                <a:lnTo>
                  <a:pt x="2737" y="8845"/>
                </a:lnTo>
                <a:lnTo>
                  <a:pt x="9617" y="8845"/>
                </a:lnTo>
                <a:lnTo>
                  <a:pt x="6047" y="3809"/>
                </a:lnTo>
                <a:lnTo>
                  <a:pt x="1569" y="905"/>
                </a:lnTo>
                <a:lnTo>
                  <a:pt x="201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255132" y="6635242"/>
            <a:ext cx="10107" cy="8250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248892" y="6631825"/>
            <a:ext cx="25683" cy="51983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239346" y="6625323"/>
            <a:ext cx="29883" cy="6084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239667" y="6625323"/>
            <a:ext cx="10393" cy="8811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249478" y="6631825"/>
            <a:ext cx="7071" cy="6534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250393" y="6666221"/>
            <a:ext cx="40470" cy="20717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273338" y="6666222"/>
            <a:ext cx="15875" cy="17780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12438" y="0"/>
                </a:moveTo>
                <a:lnTo>
                  <a:pt x="5245" y="0"/>
                </a:lnTo>
                <a:lnTo>
                  <a:pt x="3404" y="4620"/>
                </a:lnTo>
                <a:lnTo>
                  <a:pt x="725" y="8381"/>
                </a:lnTo>
                <a:lnTo>
                  <a:pt x="0" y="9143"/>
                </a:lnTo>
                <a:lnTo>
                  <a:pt x="1667" y="15321"/>
                </a:lnTo>
                <a:lnTo>
                  <a:pt x="5138" y="17168"/>
                </a:lnTo>
                <a:lnTo>
                  <a:pt x="6022" y="17144"/>
                </a:lnTo>
                <a:lnTo>
                  <a:pt x="9025" y="15239"/>
                </a:lnTo>
                <a:lnTo>
                  <a:pt x="12073" y="12535"/>
                </a:lnTo>
                <a:lnTo>
                  <a:pt x="15142" y="8799"/>
                </a:lnTo>
                <a:lnTo>
                  <a:pt x="15656" y="7708"/>
                </a:lnTo>
                <a:lnTo>
                  <a:pt x="15656" y="1156"/>
                </a:lnTo>
                <a:lnTo>
                  <a:pt x="12438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250381" y="6667447"/>
            <a:ext cx="27940" cy="15240"/>
          </a:xfrm>
          <a:custGeom>
            <a:avLst/>
            <a:gdLst/>
            <a:ahLst/>
            <a:cxnLst/>
            <a:rect l="l" t="t" r="r" b="b"/>
            <a:pathLst>
              <a:path w="27940" h="15240">
                <a:moveTo>
                  <a:pt x="6272" y="14600"/>
                </a:moveTo>
                <a:lnTo>
                  <a:pt x="6681" y="14694"/>
                </a:lnTo>
                <a:lnTo>
                  <a:pt x="9585" y="14956"/>
                </a:lnTo>
                <a:lnTo>
                  <a:pt x="11073" y="14871"/>
                </a:lnTo>
                <a:lnTo>
                  <a:pt x="9585" y="14871"/>
                </a:lnTo>
                <a:lnTo>
                  <a:pt x="6272" y="14600"/>
                </a:lnTo>
                <a:close/>
              </a:path>
              <a:path w="27940" h="15240">
                <a:moveTo>
                  <a:pt x="27718" y="0"/>
                </a:moveTo>
                <a:lnTo>
                  <a:pt x="23277" y="7501"/>
                </a:lnTo>
                <a:lnTo>
                  <a:pt x="21433" y="9753"/>
                </a:lnTo>
                <a:lnTo>
                  <a:pt x="9585" y="14871"/>
                </a:lnTo>
                <a:lnTo>
                  <a:pt x="11073" y="14871"/>
                </a:lnTo>
                <a:lnTo>
                  <a:pt x="13932" y="14289"/>
                </a:lnTo>
                <a:lnTo>
                  <a:pt x="15325" y="13776"/>
                </a:lnTo>
                <a:lnTo>
                  <a:pt x="16623" y="13097"/>
                </a:lnTo>
                <a:lnTo>
                  <a:pt x="19242" y="11765"/>
                </a:lnTo>
                <a:lnTo>
                  <a:pt x="27182" y="1359"/>
                </a:lnTo>
                <a:lnTo>
                  <a:pt x="27718" y="0"/>
                </a:lnTo>
                <a:close/>
              </a:path>
              <a:path w="27940" h="15240">
                <a:moveTo>
                  <a:pt x="1445" y="12740"/>
                </a:moveTo>
                <a:lnTo>
                  <a:pt x="2429" y="13395"/>
                </a:lnTo>
                <a:lnTo>
                  <a:pt x="5227" y="14514"/>
                </a:lnTo>
                <a:lnTo>
                  <a:pt x="6272" y="14600"/>
                </a:lnTo>
                <a:lnTo>
                  <a:pt x="5227" y="14359"/>
                </a:lnTo>
                <a:lnTo>
                  <a:pt x="2502" y="13313"/>
                </a:lnTo>
                <a:lnTo>
                  <a:pt x="1445" y="12740"/>
                </a:lnTo>
                <a:close/>
              </a:path>
              <a:path w="27940" h="15240">
                <a:moveTo>
                  <a:pt x="0" y="11777"/>
                </a:moveTo>
                <a:lnTo>
                  <a:pt x="1203" y="12609"/>
                </a:lnTo>
                <a:lnTo>
                  <a:pt x="1445" y="12740"/>
                </a:lnTo>
                <a:lnTo>
                  <a:pt x="0" y="1177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283145" y="6681272"/>
            <a:ext cx="8968" cy="22500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289828" y="6699048"/>
            <a:ext cx="1786" cy="3224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288709" y="6678355"/>
            <a:ext cx="7415" cy="22036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291769" y="6692916"/>
            <a:ext cx="3809" cy="5928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288874" y="6676557"/>
            <a:ext cx="10609" cy="1964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283269" y="6699048"/>
            <a:ext cx="1807" cy="3224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278767" y="6678355"/>
            <a:ext cx="7418" cy="22036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279422" y="6692916"/>
            <a:ext cx="3713" cy="5927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275408" y="6676557"/>
            <a:ext cx="10622" cy="19644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280790" y="6679200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11679" y="0"/>
                </a:moveTo>
                <a:lnTo>
                  <a:pt x="1094" y="1082"/>
                </a:lnTo>
                <a:lnTo>
                  <a:pt x="0" y="4608"/>
                </a:lnTo>
                <a:lnTo>
                  <a:pt x="3023" y="5370"/>
                </a:lnTo>
                <a:lnTo>
                  <a:pt x="3477" y="7537"/>
                </a:lnTo>
                <a:lnTo>
                  <a:pt x="3310" y="8833"/>
                </a:lnTo>
                <a:lnTo>
                  <a:pt x="3941" y="9083"/>
                </a:lnTo>
                <a:lnTo>
                  <a:pt x="4751" y="9345"/>
                </a:lnTo>
                <a:lnTo>
                  <a:pt x="5657" y="11512"/>
                </a:lnTo>
                <a:lnTo>
                  <a:pt x="8168" y="10369"/>
                </a:lnTo>
                <a:lnTo>
                  <a:pt x="8513" y="9381"/>
                </a:lnTo>
                <a:lnTo>
                  <a:pt x="9204" y="9143"/>
                </a:lnTo>
                <a:lnTo>
                  <a:pt x="9848" y="9143"/>
                </a:lnTo>
                <a:lnTo>
                  <a:pt x="10274" y="8000"/>
                </a:lnTo>
                <a:lnTo>
                  <a:pt x="10262" y="6132"/>
                </a:lnTo>
                <a:lnTo>
                  <a:pt x="11704" y="5227"/>
                </a:lnTo>
                <a:lnTo>
                  <a:pt x="13216" y="4608"/>
                </a:lnTo>
                <a:lnTo>
                  <a:pt x="12774" y="2606"/>
                </a:lnTo>
                <a:lnTo>
                  <a:pt x="11679" y="0"/>
                </a:lnTo>
                <a:close/>
              </a:path>
            </a:pathLst>
          </a:custGeom>
          <a:solidFill>
            <a:srgbClr val="6051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267193" y="6661719"/>
            <a:ext cx="40791" cy="22908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267648" y="6661804"/>
            <a:ext cx="35253" cy="16501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267648" y="6661581"/>
            <a:ext cx="35232" cy="16664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281589" y="6667983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5" h="2540">
                <a:moveTo>
                  <a:pt x="3166" y="0"/>
                </a:moveTo>
                <a:lnTo>
                  <a:pt x="0" y="0"/>
                </a:lnTo>
                <a:lnTo>
                  <a:pt x="307" y="966"/>
                </a:lnTo>
                <a:lnTo>
                  <a:pt x="1106" y="966"/>
                </a:lnTo>
                <a:lnTo>
                  <a:pt x="1950" y="1929"/>
                </a:lnTo>
                <a:lnTo>
                  <a:pt x="10442" y="1929"/>
                </a:lnTo>
                <a:lnTo>
                  <a:pt x="11292" y="999"/>
                </a:lnTo>
                <a:lnTo>
                  <a:pt x="4416" y="999"/>
                </a:lnTo>
                <a:lnTo>
                  <a:pt x="3953" y="917"/>
                </a:lnTo>
                <a:lnTo>
                  <a:pt x="3474" y="847"/>
                </a:lnTo>
                <a:lnTo>
                  <a:pt x="3166" y="0"/>
                </a:lnTo>
                <a:close/>
              </a:path>
              <a:path w="12065" h="2540">
                <a:moveTo>
                  <a:pt x="11487" y="786"/>
                </a:moveTo>
                <a:lnTo>
                  <a:pt x="4416" y="999"/>
                </a:lnTo>
                <a:lnTo>
                  <a:pt x="11292" y="999"/>
                </a:lnTo>
                <a:lnTo>
                  <a:pt x="11487" y="78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289623" y="666598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55" y="0"/>
                </a:moveTo>
                <a:lnTo>
                  <a:pt x="12" y="48"/>
                </a:lnTo>
                <a:lnTo>
                  <a:pt x="2715" y="2965"/>
                </a:lnTo>
                <a:lnTo>
                  <a:pt x="2846" y="2904"/>
                </a:lnTo>
                <a:lnTo>
                  <a:pt x="155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285576" y="6666453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5084" y="0"/>
                </a:lnTo>
              </a:path>
            </a:pathLst>
          </a:custGeom>
          <a:ln w="7091">
            <a:solidFill>
              <a:srgbClr val="1015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281897" y="6664484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4264" y="0"/>
                </a:moveTo>
                <a:lnTo>
                  <a:pt x="12" y="3593"/>
                </a:lnTo>
                <a:lnTo>
                  <a:pt x="0" y="3724"/>
                </a:lnTo>
                <a:lnTo>
                  <a:pt x="4346" y="164"/>
                </a:lnTo>
                <a:lnTo>
                  <a:pt x="4358" y="33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286957" y="666654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1452"/>
                </a:moveTo>
                <a:lnTo>
                  <a:pt x="2464" y="1452"/>
                </a:lnTo>
                <a:lnTo>
                  <a:pt x="2464" y="0"/>
                </a:lnTo>
                <a:lnTo>
                  <a:pt x="0" y="0"/>
                </a:lnTo>
                <a:lnTo>
                  <a:pt x="0" y="145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284421" y="666654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1452"/>
                </a:moveTo>
                <a:lnTo>
                  <a:pt x="2238" y="1452"/>
                </a:lnTo>
                <a:lnTo>
                  <a:pt x="2238" y="0"/>
                </a:lnTo>
                <a:lnTo>
                  <a:pt x="0" y="0"/>
                </a:lnTo>
                <a:lnTo>
                  <a:pt x="0" y="145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289864" y="666654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1452"/>
                </a:moveTo>
                <a:lnTo>
                  <a:pt x="2238" y="1452"/>
                </a:lnTo>
                <a:lnTo>
                  <a:pt x="2238" y="0"/>
                </a:lnTo>
                <a:lnTo>
                  <a:pt x="0" y="0"/>
                </a:lnTo>
                <a:lnTo>
                  <a:pt x="0" y="145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289636" y="666374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0" y="487"/>
                </a:lnTo>
                <a:lnTo>
                  <a:pt x="859" y="487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287219" y="666374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0" y="487"/>
                </a:lnTo>
                <a:lnTo>
                  <a:pt x="871" y="487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288529" y="6664507"/>
            <a:ext cx="2226" cy="1452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85850" y="6664507"/>
            <a:ext cx="2226" cy="1452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282851" y="6677188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59" h="1904">
                <a:moveTo>
                  <a:pt x="1487" y="143"/>
                </a:moveTo>
                <a:lnTo>
                  <a:pt x="0" y="143"/>
                </a:lnTo>
                <a:lnTo>
                  <a:pt x="655" y="1142"/>
                </a:lnTo>
                <a:lnTo>
                  <a:pt x="1691" y="1786"/>
                </a:lnTo>
                <a:lnTo>
                  <a:pt x="8189" y="1786"/>
                </a:lnTo>
                <a:lnTo>
                  <a:pt x="9512" y="938"/>
                </a:lnTo>
                <a:lnTo>
                  <a:pt x="8549" y="938"/>
                </a:lnTo>
                <a:lnTo>
                  <a:pt x="2011" y="807"/>
                </a:lnTo>
                <a:lnTo>
                  <a:pt x="1487" y="143"/>
                </a:lnTo>
                <a:close/>
              </a:path>
              <a:path w="10159" h="1904">
                <a:moveTo>
                  <a:pt x="9857" y="0"/>
                </a:moveTo>
                <a:lnTo>
                  <a:pt x="8549" y="143"/>
                </a:lnTo>
                <a:lnTo>
                  <a:pt x="8549" y="938"/>
                </a:lnTo>
                <a:lnTo>
                  <a:pt x="9512" y="938"/>
                </a:lnTo>
                <a:lnTo>
                  <a:pt x="9857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285268" y="6676455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678" y="0"/>
                </a:lnTo>
              </a:path>
            </a:pathLst>
          </a:custGeom>
          <a:ln w="597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284994" y="6675080"/>
            <a:ext cx="1809" cy="1476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287197" y="6675080"/>
            <a:ext cx="1809" cy="1476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289422" y="6675080"/>
            <a:ext cx="1809" cy="1476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262445" y="6642837"/>
            <a:ext cx="50599" cy="18611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282613" y="6652517"/>
            <a:ext cx="13487" cy="5321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285256" y="6648232"/>
            <a:ext cx="4608" cy="13487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285923" y="6648232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90">
                <a:moveTo>
                  <a:pt x="3230" y="7309"/>
                </a:moveTo>
                <a:lnTo>
                  <a:pt x="2011" y="7309"/>
                </a:lnTo>
                <a:lnTo>
                  <a:pt x="1517" y="7370"/>
                </a:lnTo>
                <a:lnTo>
                  <a:pt x="3499" y="8476"/>
                </a:lnTo>
                <a:lnTo>
                  <a:pt x="3230" y="7309"/>
                </a:lnTo>
                <a:close/>
              </a:path>
              <a:path w="3809" h="8890">
                <a:moveTo>
                  <a:pt x="1676" y="0"/>
                </a:moveTo>
                <a:lnTo>
                  <a:pt x="0" y="7559"/>
                </a:lnTo>
                <a:lnTo>
                  <a:pt x="1517" y="7370"/>
                </a:lnTo>
                <a:lnTo>
                  <a:pt x="2011" y="7309"/>
                </a:lnTo>
                <a:lnTo>
                  <a:pt x="3230" y="7309"/>
                </a:lnTo>
                <a:lnTo>
                  <a:pt x="3179" y="7083"/>
                </a:lnTo>
                <a:lnTo>
                  <a:pt x="1676" y="0"/>
                </a:lnTo>
                <a:close/>
              </a:path>
              <a:path w="3809" h="8890">
                <a:moveTo>
                  <a:pt x="2011" y="7309"/>
                </a:moveTo>
                <a:lnTo>
                  <a:pt x="1450" y="7333"/>
                </a:lnTo>
                <a:lnTo>
                  <a:pt x="2011" y="7309"/>
                </a:lnTo>
                <a:close/>
              </a:path>
            </a:pathLst>
          </a:custGeom>
          <a:solidFill>
            <a:srgbClr val="6469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282613" y="6646242"/>
            <a:ext cx="12274" cy="12953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260355" y="6618181"/>
            <a:ext cx="54598" cy="61491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261366" y="6619358"/>
            <a:ext cx="52903" cy="23859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297161" y="661333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643" y="0"/>
                </a:moveTo>
                <a:lnTo>
                  <a:pt x="0" y="192"/>
                </a:lnTo>
                <a:lnTo>
                  <a:pt x="192" y="1273"/>
                </a:lnTo>
                <a:lnTo>
                  <a:pt x="548" y="1216"/>
                </a:lnTo>
                <a:lnTo>
                  <a:pt x="463" y="752"/>
                </a:lnTo>
                <a:lnTo>
                  <a:pt x="499" y="536"/>
                </a:lnTo>
                <a:lnTo>
                  <a:pt x="511" y="155"/>
                </a:lnTo>
                <a:lnTo>
                  <a:pt x="64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297411" y="661333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393" y="0"/>
                </a:moveTo>
                <a:lnTo>
                  <a:pt x="0" y="298"/>
                </a:lnTo>
                <a:lnTo>
                  <a:pt x="60" y="1286"/>
                </a:lnTo>
                <a:lnTo>
                  <a:pt x="298" y="1216"/>
                </a:lnTo>
                <a:lnTo>
                  <a:pt x="213" y="752"/>
                </a:lnTo>
                <a:lnTo>
                  <a:pt x="249" y="536"/>
                </a:lnTo>
                <a:lnTo>
                  <a:pt x="262" y="155"/>
                </a:lnTo>
                <a:lnTo>
                  <a:pt x="39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296960" y="6614274"/>
            <a:ext cx="1273" cy="2298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295244" y="661403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618" y="0"/>
                </a:moveTo>
                <a:lnTo>
                  <a:pt x="0" y="201"/>
                </a:lnTo>
                <a:lnTo>
                  <a:pt x="192" y="1261"/>
                </a:lnTo>
                <a:lnTo>
                  <a:pt x="548" y="1225"/>
                </a:lnTo>
                <a:lnTo>
                  <a:pt x="466" y="749"/>
                </a:lnTo>
                <a:lnTo>
                  <a:pt x="499" y="524"/>
                </a:lnTo>
                <a:lnTo>
                  <a:pt x="511" y="143"/>
                </a:lnTo>
                <a:lnTo>
                  <a:pt x="61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295470" y="661403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93" y="0"/>
                </a:moveTo>
                <a:lnTo>
                  <a:pt x="0" y="286"/>
                </a:lnTo>
                <a:lnTo>
                  <a:pt x="85" y="1273"/>
                </a:lnTo>
                <a:lnTo>
                  <a:pt x="323" y="1225"/>
                </a:lnTo>
                <a:lnTo>
                  <a:pt x="240" y="749"/>
                </a:lnTo>
                <a:lnTo>
                  <a:pt x="274" y="524"/>
                </a:lnTo>
                <a:lnTo>
                  <a:pt x="286" y="143"/>
                </a:lnTo>
                <a:lnTo>
                  <a:pt x="39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295043" y="6614979"/>
            <a:ext cx="1261" cy="2307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298603" y="6619740"/>
            <a:ext cx="737" cy="1155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298697" y="6619740"/>
            <a:ext cx="642" cy="1155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297853" y="6617929"/>
            <a:ext cx="1676" cy="2133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299889" y="661309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533" y="0"/>
                </a:moveTo>
                <a:lnTo>
                  <a:pt x="0" y="48"/>
                </a:lnTo>
                <a:lnTo>
                  <a:pt x="33" y="929"/>
                </a:lnTo>
                <a:lnTo>
                  <a:pt x="332" y="953"/>
                </a:lnTo>
                <a:lnTo>
                  <a:pt x="319" y="560"/>
                </a:lnTo>
                <a:lnTo>
                  <a:pt x="356" y="380"/>
                </a:lnTo>
                <a:lnTo>
                  <a:pt x="402" y="216"/>
                </a:lnTo>
                <a:lnTo>
                  <a:pt x="53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300008" y="661309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414" y="0"/>
                </a:moveTo>
                <a:lnTo>
                  <a:pt x="45" y="155"/>
                </a:lnTo>
                <a:lnTo>
                  <a:pt x="0" y="953"/>
                </a:lnTo>
                <a:lnTo>
                  <a:pt x="213" y="953"/>
                </a:lnTo>
                <a:lnTo>
                  <a:pt x="201" y="560"/>
                </a:lnTo>
                <a:lnTo>
                  <a:pt x="237" y="380"/>
                </a:lnTo>
                <a:lnTo>
                  <a:pt x="283" y="216"/>
                </a:lnTo>
                <a:lnTo>
                  <a:pt x="41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299530" y="66137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892" y="0"/>
                </a:moveTo>
                <a:lnTo>
                  <a:pt x="454" y="0"/>
                </a:lnTo>
                <a:lnTo>
                  <a:pt x="60" y="36"/>
                </a:lnTo>
                <a:lnTo>
                  <a:pt x="298" y="655"/>
                </a:lnTo>
                <a:lnTo>
                  <a:pt x="109" y="999"/>
                </a:lnTo>
                <a:lnTo>
                  <a:pt x="0" y="1749"/>
                </a:lnTo>
                <a:lnTo>
                  <a:pt x="438" y="1749"/>
                </a:lnTo>
                <a:lnTo>
                  <a:pt x="679" y="1417"/>
                </a:lnTo>
                <a:lnTo>
                  <a:pt x="953" y="1082"/>
                </a:lnTo>
                <a:lnTo>
                  <a:pt x="679" y="1024"/>
                </a:lnTo>
                <a:lnTo>
                  <a:pt x="929" y="569"/>
                </a:lnTo>
                <a:lnTo>
                  <a:pt x="1167" y="176"/>
                </a:lnTo>
                <a:lnTo>
                  <a:pt x="89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276981" y="66213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79" y="0"/>
                </a:moveTo>
                <a:lnTo>
                  <a:pt x="0" y="0"/>
                </a:lnTo>
                <a:lnTo>
                  <a:pt x="155" y="94"/>
                </a:lnTo>
                <a:lnTo>
                  <a:pt x="332" y="439"/>
                </a:lnTo>
                <a:lnTo>
                  <a:pt x="429" y="643"/>
                </a:lnTo>
                <a:lnTo>
                  <a:pt x="524" y="1118"/>
                </a:lnTo>
                <a:lnTo>
                  <a:pt x="868" y="1011"/>
                </a:lnTo>
                <a:lnTo>
                  <a:pt x="67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276981" y="66213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155" y="94"/>
                </a:lnTo>
                <a:lnTo>
                  <a:pt x="327" y="430"/>
                </a:lnTo>
                <a:lnTo>
                  <a:pt x="429" y="643"/>
                </a:lnTo>
                <a:lnTo>
                  <a:pt x="523" y="1118"/>
                </a:lnTo>
                <a:lnTo>
                  <a:pt x="761" y="1057"/>
                </a:lnTo>
                <a:lnTo>
                  <a:pt x="475" y="130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276923" y="6622074"/>
            <a:ext cx="1856" cy="2130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279029" y="6621227"/>
            <a:ext cx="868" cy="1121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279029" y="6621227"/>
            <a:ext cx="761" cy="1121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278968" y="6622013"/>
            <a:ext cx="1846" cy="2118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274445" y="6622050"/>
            <a:ext cx="822" cy="832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74445" y="6622074"/>
            <a:ext cx="749" cy="807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274506" y="6622562"/>
            <a:ext cx="1700" cy="1630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261396" y="6619120"/>
            <a:ext cx="52705" cy="8890"/>
          </a:xfrm>
          <a:custGeom>
            <a:avLst/>
            <a:gdLst/>
            <a:ahLst/>
            <a:cxnLst/>
            <a:rect l="l" t="t" r="r" b="b"/>
            <a:pathLst>
              <a:path w="52705" h="8890">
                <a:moveTo>
                  <a:pt x="51803" y="0"/>
                </a:moveTo>
                <a:lnTo>
                  <a:pt x="50398" y="0"/>
                </a:lnTo>
                <a:lnTo>
                  <a:pt x="52529" y="225"/>
                </a:lnTo>
                <a:lnTo>
                  <a:pt x="51111" y="225"/>
                </a:lnTo>
                <a:lnTo>
                  <a:pt x="38853" y="5466"/>
                </a:lnTo>
                <a:lnTo>
                  <a:pt x="28089" y="2756"/>
                </a:lnTo>
                <a:lnTo>
                  <a:pt x="13403" y="8487"/>
                </a:lnTo>
                <a:lnTo>
                  <a:pt x="6024" y="5896"/>
                </a:lnTo>
                <a:lnTo>
                  <a:pt x="0" y="225"/>
                </a:lnTo>
              </a:path>
            </a:pathLst>
          </a:custGeom>
          <a:ln w="3175">
            <a:solidFill>
              <a:srgbClr val="B68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261513" y="6618883"/>
            <a:ext cx="52705" cy="66040"/>
          </a:xfrm>
          <a:custGeom>
            <a:avLst/>
            <a:gdLst/>
            <a:ahLst/>
            <a:cxnLst/>
            <a:rect l="l" t="t" r="r" b="b"/>
            <a:pathLst>
              <a:path w="52705" h="66040">
                <a:moveTo>
                  <a:pt x="26598" y="65352"/>
                </a:moveTo>
                <a:lnTo>
                  <a:pt x="50316" y="32298"/>
                </a:lnTo>
                <a:lnTo>
                  <a:pt x="52291" y="7842"/>
                </a:lnTo>
                <a:lnTo>
                  <a:pt x="50781" y="0"/>
                </a:lnTo>
                <a:lnTo>
                  <a:pt x="39419" y="5255"/>
                </a:lnTo>
                <a:lnTo>
                  <a:pt x="28839" y="2941"/>
                </a:lnTo>
                <a:lnTo>
                  <a:pt x="26945" y="2118"/>
                </a:lnTo>
                <a:lnTo>
                  <a:pt x="26385" y="1819"/>
                </a:lnTo>
                <a:lnTo>
                  <a:pt x="26135" y="1700"/>
                </a:lnTo>
                <a:lnTo>
                  <a:pt x="25979" y="1798"/>
                </a:lnTo>
                <a:lnTo>
                  <a:pt x="25455" y="2060"/>
                </a:lnTo>
                <a:lnTo>
                  <a:pt x="16637" y="4919"/>
                </a:lnTo>
                <a:lnTo>
                  <a:pt x="4538" y="2903"/>
                </a:lnTo>
                <a:lnTo>
                  <a:pt x="120" y="0"/>
                </a:lnTo>
                <a:lnTo>
                  <a:pt x="0" y="12398"/>
                </a:lnTo>
                <a:lnTo>
                  <a:pt x="17558" y="58954"/>
                </a:lnTo>
                <a:lnTo>
                  <a:pt x="26135" y="65650"/>
                </a:lnTo>
                <a:lnTo>
                  <a:pt x="26397" y="65495"/>
                </a:lnTo>
                <a:lnTo>
                  <a:pt x="26598" y="65352"/>
                </a:lnTo>
                <a:close/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261740" y="6642737"/>
            <a:ext cx="52069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27" y="0"/>
                </a:lnTo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267135" y="6660972"/>
            <a:ext cx="41910" cy="1905"/>
          </a:xfrm>
          <a:custGeom>
            <a:avLst/>
            <a:gdLst/>
            <a:ahLst/>
            <a:cxnLst/>
            <a:rect l="l" t="t" r="r" b="b"/>
            <a:pathLst>
              <a:path w="41909" h="1904">
                <a:moveTo>
                  <a:pt x="0" y="750"/>
                </a:moveTo>
                <a:lnTo>
                  <a:pt x="41421" y="750"/>
                </a:lnTo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260396" y="6617396"/>
            <a:ext cx="27305" cy="68580"/>
          </a:xfrm>
          <a:custGeom>
            <a:avLst/>
            <a:gdLst/>
            <a:ahLst/>
            <a:cxnLst/>
            <a:rect l="l" t="t" r="r" b="b"/>
            <a:pathLst>
              <a:path w="27305" h="68579">
                <a:moveTo>
                  <a:pt x="344" y="0"/>
                </a:moveTo>
                <a:lnTo>
                  <a:pt x="164" y="6486"/>
                </a:lnTo>
                <a:lnTo>
                  <a:pt x="0" y="12963"/>
                </a:lnTo>
                <a:lnTo>
                  <a:pt x="249" y="19440"/>
                </a:lnTo>
                <a:lnTo>
                  <a:pt x="487" y="25907"/>
                </a:lnTo>
                <a:lnTo>
                  <a:pt x="1331" y="32406"/>
                </a:lnTo>
                <a:lnTo>
                  <a:pt x="3355" y="38587"/>
                </a:lnTo>
                <a:lnTo>
                  <a:pt x="4355" y="41669"/>
                </a:lnTo>
                <a:lnTo>
                  <a:pt x="5641" y="44671"/>
                </a:lnTo>
                <a:lnTo>
                  <a:pt x="7214" y="47503"/>
                </a:lnTo>
                <a:lnTo>
                  <a:pt x="8784" y="50349"/>
                </a:lnTo>
                <a:lnTo>
                  <a:pt x="10631" y="53029"/>
                </a:lnTo>
                <a:lnTo>
                  <a:pt x="12704" y="55516"/>
                </a:lnTo>
                <a:lnTo>
                  <a:pt x="14761" y="58018"/>
                </a:lnTo>
                <a:lnTo>
                  <a:pt x="17059" y="60316"/>
                </a:lnTo>
                <a:lnTo>
                  <a:pt x="21954" y="64565"/>
                </a:lnTo>
                <a:lnTo>
                  <a:pt x="24560" y="66507"/>
                </a:lnTo>
                <a:lnTo>
                  <a:pt x="27264" y="68293"/>
                </a:lnTo>
                <a:lnTo>
                  <a:pt x="24572" y="66482"/>
                </a:lnTo>
                <a:lnTo>
                  <a:pt x="21988" y="64529"/>
                </a:lnTo>
                <a:lnTo>
                  <a:pt x="7296" y="47445"/>
                </a:lnTo>
                <a:lnTo>
                  <a:pt x="5736" y="44622"/>
                </a:lnTo>
                <a:lnTo>
                  <a:pt x="4462" y="41635"/>
                </a:lnTo>
                <a:lnTo>
                  <a:pt x="3462" y="38551"/>
                </a:lnTo>
                <a:lnTo>
                  <a:pt x="1438" y="32384"/>
                </a:lnTo>
                <a:lnTo>
                  <a:pt x="569" y="25907"/>
                </a:lnTo>
                <a:lnTo>
                  <a:pt x="332" y="19440"/>
                </a:lnTo>
                <a:lnTo>
                  <a:pt x="188" y="16203"/>
                </a:lnTo>
                <a:lnTo>
                  <a:pt x="188" y="9726"/>
                </a:lnTo>
                <a:lnTo>
                  <a:pt x="225" y="6476"/>
                </a:lnTo>
                <a:lnTo>
                  <a:pt x="283" y="3249"/>
                </a:lnTo>
                <a:lnTo>
                  <a:pt x="346" y="438"/>
                </a:lnTo>
                <a:lnTo>
                  <a:pt x="344" y="0"/>
                </a:lnTo>
                <a:close/>
              </a:path>
              <a:path w="27305" h="68579">
                <a:moveTo>
                  <a:pt x="673" y="30"/>
                </a:moveTo>
                <a:lnTo>
                  <a:pt x="975" y="70"/>
                </a:lnTo>
                <a:lnTo>
                  <a:pt x="673" y="3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263170" y="6617776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5" h="5715">
                <a:moveTo>
                  <a:pt x="3754" y="3502"/>
                </a:moveTo>
                <a:lnTo>
                  <a:pt x="4117" y="3724"/>
                </a:lnTo>
                <a:lnTo>
                  <a:pt x="5129" y="4212"/>
                </a:lnTo>
                <a:lnTo>
                  <a:pt x="7178" y="5154"/>
                </a:lnTo>
                <a:lnTo>
                  <a:pt x="9451" y="5522"/>
                </a:lnTo>
                <a:lnTo>
                  <a:pt x="11692" y="5498"/>
                </a:lnTo>
                <a:lnTo>
                  <a:pt x="13929" y="5440"/>
                </a:lnTo>
                <a:lnTo>
                  <a:pt x="14058" y="5416"/>
                </a:lnTo>
                <a:lnTo>
                  <a:pt x="9464" y="5416"/>
                </a:lnTo>
                <a:lnTo>
                  <a:pt x="7214" y="5047"/>
                </a:lnTo>
                <a:lnTo>
                  <a:pt x="5166" y="4142"/>
                </a:lnTo>
                <a:lnTo>
                  <a:pt x="3754" y="3502"/>
                </a:lnTo>
                <a:close/>
              </a:path>
              <a:path w="24765" h="5715">
                <a:moveTo>
                  <a:pt x="24454" y="1761"/>
                </a:moveTo>
                <a:lnTo>
                  <a:pt x="23478" y="2295"/>
                </a:lnTo>
                <a:lnTo>
                  <a:pt x="22454" y="2749"/>
                </a:lnTo>
                <a:lnTo>
                  <a:pt x="21418" y="3166"/>
                </a:lnTo>
                <a:lnTo>
                  <a:pt x="20381" y="3605"/>
                </a:lnTo>
                <a:lnTo>
                  <a:pt x="19336" y="3986"/>
                </a:lnTo>
                <a:lnTo>
                  <a:pt x="18263" y="4285"/>
                </a:lnTo>
                <a:lnTo>
                  <a:pt x="16133" y="4940"/>
                </a:lnTo>
                <a:lnTo>
                  <a:pt x="13904" y="5343"/>
                </a:lnTo>
                <a:lnTo>
                  <a:pt x="11692" y="5367"/>
                </a:lnTo>
                <a:lnTo>
                  <a:pt x="9464" y="5416"/>
                </a:lnTo>
                <a:lnTo>
                  <a:pt x="14058" y="5416"/>
                </a:lnTo>
                <a:lnTo>
                  <a:pt x="16145" y="5023"/>
                </a:lnTo>
                <a:lnTo>
                  <a:pt x="20430" y="3712"/>
                </a:lnTo>
                <a:lnTo>
                  <a:pt x="22503" y="2843"/>
                </a:lnTo>
                <a:lnTo>
                  <a:pt x="24454" y="1761"/>
                </a:lnTo>
                <a:close/>
              </a:path>
              <a:path w="24765" h="5715">
                <a:moveTo>
                  <a:pt x="726" y="935"/>
                </a:moveTo>
                <a:lnTo>
                  <a:pt x="1368" y="1761"/>
                </a:lnTo>
                <a:lnTo>
                  <a:pt x="3142" y="3224"/>
                </a:lnTo>
                <a:lnTo>
                  <a:pt x="3754" y="3502"/>
                </a:lnTo>
                <a:lnTo>
                  <a:pt x="3166" y="3142"/>
                </a:lnTo>
                <a:lnTo>
                  <a:pt x="2310" y="2426"/>
                </a:lnTo>
                <a:lnTo>
                  <a:pt x="1438" y="1712"/>
                </a:lnTo>
                <a:lnTo>
                  <a:pt x="726" y="935"/>
                </a:lnTo>
                <a:close/>
              </a:path>
              <a:path w="24765" h="5715">
                <a:moveTo>
                  <a:pt x="0" y="0"/>
                </a:moveTo>
                <a:lnTo>
                  <a:pt x="676" y="88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287661" y="6617765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5">
                <a:moveTo>
                  <a:pt x="0" y="1786"/>
                </a:moveTo>
                <a:lnTo>
                  <a:pt x="15179" y="5559"/>
                </a:lnTo>
                <a:lnTo>
                  <a:pt x="15681" y="5465"/>
                </a:lnTo>
                <a:lnTo>
                  <a:pt x="15169" y="5465"/>
                </a:lnTo>
                <a:lnTo>
                  <a:pt x="12917" y="5428"/>
                </a:lnTo>
                <a:lnTo>
                  <a:pt x="999" y="2298"/>
                </a:lnTo>
                <a:lnTo>
                  <a:pt x="0" y="1786"/>
                </a:lnTo>
                <a:close/>
              </a:path>
              <a:path w="25400" h="5715">
                <a:moveTo>
                  <a:pt x="21002" y="3389"/>
                </a:moveTo>
                <a:lnTo>
                  <a:pt x="17443" y="5047"/>
                </a:lnTo>
                <a:lnTo>
                  <a:pt x="15169" y="5465"/>
                </a:lnTo>
                <a:lnTo>
                  <a:pt x="15681" y="5465"/>
                </a:lnTo>
                <a:lnTo>
                  <a:pt x="17465" y="5129"/>
                </a:lnTo>
                <a:lnTo>
                  <a:pt x="20549" y="3678"/>
                </a:lnTo>
                <a:lnTo>
                  <a:pt x="21002" y="3389"/>
                </a:lnTo>
                <a:close/>
              </a:path>
              <a:path w="25400" h="5715">
                <a:moveTo>
                  <a:pt x="23803" y="1153"/>
                </a:moveTo>
                <a:lnTo>
                  <a:pt x="23277" y="1664"/>
                </a:lnTo>
                <a:lnTo>
                  <a:pt x="22396" y="2368"/>
                </a:lnTo>
                <a:lnTo>
                  <a:pt x="21503" y="3069"/>
                </a:lnTo>
                <a:lnTo>
                  <a:pt x="21002" y="3389"/>
                </a:lnTo>
                <a:lnTo>
                  <a:pt x="21537" y="3142"/>
                </a:lnTo>
                <a:lnTo>
                  <a:pt x="23335" y="1688"/>
                </a:lnTo>
                <a:lnTo>
                  <a:pt x="23803" y="1153"/>
                </a:lnTo>
                <a:close/>
              </a:path>
              <a:path w="25400" h="5715">
                <a:moveTo>
                  <a:pt x="24813" y="0"/>
                </a:moveTo>
                <a:lnTo>
                  <a:pt x="23803" y="1153"/>
                </a:lnTo>
                <a:lnTo>
                  <a:pt x="24097" y="868"/>
                </a:lnTo>
                <a:lnTo>
                  <a:pt x="2481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290245" y="6617847"/>
            <a:ext cx="24765" cy="66040"/>
          </a:xfrm>
          <a:custGeom>
            <a:avLst/>
            <a:gdLst/>
            <a:ahLst/>
            <a:cxnLst/>
            <a:rect l="l" t="t" r="r" b="b"/>
            <a:pathLst>
              <a:path w="24765" h="66040">
                <a:moveTo>
                  <a:pt x="22323" y="34501"/>
                </a:moveTo>
                <a:lnTo>
                  <a:pt x="0" y="66019"/>
                </a:lnTo>
                <a:lnTo>
                  <a:pt x="2606" y="64175"/>
                </a:lnTo>
                <a:lnTo>
                  <a:pt x="22073" y="35621"/>
                </a:lnTo>
                <a:lnTo>
                  <a:pt x="22323" y="34501"/>
                </a:lnTo>
                <a:close/>
              </a:path>
              <a:path w="24765" h="66040">
                <a:moveTo>
                  <a:pt x="23824" y="25506"/>
                </a:moveTo>
                <a:lnTo>
                  <a:pt x="23762" y="26170"/>
                </a:lnTo>
                <a:lnTo>
                  <a:pt x="23286" y="29324"/>
                </a:lnTo>
                <a:lnTo>
                  <a:pt x="22774" y="32479"/>
                </a:lnTo>
                <a:lnTo>
                  <a:pt x="22323" y="34501"/>
                </a:lnTo>
                <a:lnTo>
                  <a:pt x="22966" y="32552"/>
                </a:lnTo>
                <a:lnTo>
                  <a:pt x="23786" y="26157"/>
                </a:lnTo>
                <a:lnTo>
                  <a:pt x="23824" y="25506"/>
                </a:lnTo>
                <a:close/>
              </a:path>
              <a:path w="24765" h="66040">
                <a:moveTo>
                  <a:pt x="23478" y="0"/>
                </a:moveTo>
                <a:lnTo>
                  <a:pt x="23643" y="286"/>
                </a:lnTo>
                <a:lnTo>
                  <a:pt x="23905" y="524"/>
                </a:lnTo>
                <a:lnTo>
                  <a:pt x="24240" y="630"/>
                </a:lnTo>
                <a:lnTo>
                  <a:pt x="24335" y="3822"/>
                </a:lnTo>
                <a:lnTo>
                  <a:pt x="24396" y="7001"/>
                </a:lnTo>
                <a:lnTo>
                  <a:pt x="24395" y="13405"/>
                </a:lnTo>
                <a:lnTo>
                  <a:pt x="24335" y="16596"/>
                </a:lnTo>
                <a:lnTo>
                  <a:pt x="24155" y="19787"/>
                </a:lnTo>
                <a:lnTo>
                  <a:pt x="23824" y="25506"/>
                </a:lnTo>
                <a:lnTo>
                  <a:pt x="24060" y="22978"/>
                </a:lnTo>
                <a:lnTo>
                  <a:pt x="24240" y="19787"/>
                </a:lnTo>
                <a:lnTo>
                  <a:pt x="24572" y="13392"/>
                </a:lnTo>
                <a:lnTo>
                  <a:pt x="24478" y="7001"/>
                </a:lnTo>
                <a:lnTo>
                  <a:pt x="24253" y="630"/>
                </a:lnTo>
                <a:lnTo>
                  <a:pt x="23917" y="512"/>
                </a:lnTo>
                <a:lnTo>
                  <a:pt x="23667" y="274"/>
                </a:lnTo>
                <a:lnTo>
                  <a:pt x="2347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260573" y="6619191"/>
            <a:ext cx="7083" cy="4559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307662" y="6619191"/>
            <a:ext cx="7036" cy="4559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284613" y="6620584"/>
            <a:ext cx="2416" cy="3297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278279" y="6593058"/>
            <a:ext cx="16203" cy="24097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290233" y="660769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643" y="0"/>
                </a:moveTo>
                <a:lnTo>
                  <a:pt x="332" y="12"/>
                </a:lnTo>
                <a:lnTo>
                  <a:pt x="57" y="131"/>
                </a:lnTo>
                <a:lnTo>
                  <a:pt x="0" y="905"/>
                </a:lnTo>
                <a:lnTo>
                  <a:pt x="356" y="2605"/>
                </a:lnTo>
                <a:lnTo>
                  <a:pt x="727" y="3214"/>
                </a:lnTo>
                <a:lnTo>
                  <a:pt x="975" y="3105"/>
                </a:lnTo>
                <a:lnTo>
                  <a:pt x="1237" y="2999"/>
                </a:lnTo>
                <a:lnTo>
                  <a:pt x="1307" y="2225"/>
                </a:lnTo>
                <a:lnTo>
                  <a:pt x="963" y="582"/>
                </a:lnTo>
                <a:lnTo>
                  <a:pt x="64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289365" y="6608428"/>
            <a:ext cx="1225" cy="3239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288435" y="660919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94" y="0"/>
                </a:moveTo>
                <a:lnTo>
                  <a:pt x="298" y="0"/>
                </a:lnTo>
                <a:lnTo>
                  <a:pt x="0" y="73"/>
                </a:lnTo>
                <a:lnTo>
                  <a:pt x="0" y="1703"/>
                </a:lnTo>
                <a:lnTo>
                  <a:pt x="131" y="2572"/>
                </a:lnTo>
                <a:lnTo>
                  <a:pt x="440" y="3239"/>
                </a:lnTo>
                <a:lnTo>
                  <a:pt x="700" y="3166"/>
                </a:lnTo>
                <a:lnTo>
                  <a:pt x="975" y="3108"/>
                </a:lnTo>
                <a:lnTo>
                  <a:pt x="868" y="630"/>
                </a:lnTo>
                <a:lnTo>
                  <a:pt x="59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287383" y="6609571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51" y="0"/>
                </a:moveTo>
                <a:lnTo>
                  <a:pt x="261" y="12"/>
                </a:lnTo>
                <a:lnTo>
                  <a:pt x="39" y="704"/>
                </a:lnTo>
                <a:lnTo>
                  <a:pt x="0" y="2535"/>
                </a:lnTo>
                <a:lnTo>
                  <a:pt x="170" y="3191"/>
                </a:lnTo>
                <a:lnTo>
                  <a:pt x="728" y="3227"/>
                </a:lnTo>
                <a:lnTo>
                  <a:pt x="957" y="2531"/>
                </a:lnTo>
                <a:lnTo>
                  <a:pt x="1018" y="704"/>
                </a:lnTo>
                <a:lnTo>
                  <a:pt x="836" y="12"/>
                </a:lnTo>
                <a:lnTo>
                  <a:pt x="55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286463" y="6609346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52" y="0"/>
                </a:moveTo>
                <a:lnTo>
                  <a:pt x="275" y="12"/>
                </a:lnTo>
                <a:lnTo>
                  <a:pt x="30" y="688"/>
                </a:lnTo>
                <a:lnTo>
                  <a:pt x="0" y="2523"/>
                </a:lnTo>
                <a:lnTo>
                  <a:pt x="173" y="3203"/>
                </a:lnTo>
                <a:lnTo>
                  <a:pt x="734" y="3224"/>
                </a:lnTo>
                <a:lnTo>
                  <a:pt x="959" y="2520"/>
                </a:lnTo>
                <a:lnTo>
                  <a:pt x="1001" y="688"/>
                </a:lnTo>
                <a:lnTo>
                  <a:pt x="851" y="12"/>
                </a:lnTo>
                <a:lnTo>
                  <a:pt x="55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285274" y="6609415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51" y="0"/>
                </a:moveTo>
                <a:lnTo>
                  <a:pt x="268" y="0"/>
                </a:lnTo>
                <a:lnTo>
                  <a:pt x="30" y="704"/>
                </a:lnTo>
                <a:lnTo>
                  <a:pt x="0" y="2535"/>
                </a:lnTo>
                <a:lnTo>
                  <a:pt x="171" y="3203"/>
                </a:lnTo>
                <a:lnTo>
                  <a:pt x="719" y="3239"/>
                </a:lnTo>
                <a:lnTo>
                  <a:pt x="969" y="2526"/>
                </a:lnTo>
                <a:lnTo>
                  <a:pt x="1005" y="704"/>
                </a:lnTo>
                <a:lnTo>
                  <a:pt x="826" y="36"/>
                </a:lnTo>
                <a:lnTo>
                  <a:pt x="55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284345" y="6608727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53" y="0"/>
                </a:moveTo>
                <a:lnTo>
                  <a:pt x="263" y="12"/>
                </a:lnTo>
                <a:lnTo>
                  <a:pt x="29" y="688"/>
                </a:lnTo>
                <a:lnTo>
                  <a:pt x="0" y="2523"/>
                </a:lnTo>
                <a:lnTo>
                  <a:pt x="173" y="3191"/>
                </a:lnTo>
                <a:lnTo>
                  <a:pt x="730" y="3236"/>
                </a:lnTo>
                <a:lnTo>
                  <a:pt x="968" y="2516"/>
                </a:lnTo>
                <a:lnTo>
                  <a:pt x="1001" y="688"/>
                </a:lnTo>
                <a:lnTo>
                  <a:pt x="826" y="12"/>
                </a:lnTo>
                <a:lnTo>
                  <a:pt x="55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283314" y="6607880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739" y="0"/>
                </a:moveTo>
                <a:lnTo>
                  <a:pt x="415" y="555"/>
                </a:lnTo>
                <a:lnTo>
                  <a:pt x="225" y="1310"/>
                </a:lnTo>
                <a:lnTo>
                  <a:pt x="0" y="2154"/>
                </a:lnTo>
                <a:lnTo>
                  <a:pt x="36" y="2929"/>
                </a:lnTo>
                <a:lnTo>
                  <a:pt x="548" y="3178"/>
                </a:lnTo>
                <a:lnTo>
                  <a:pt x="929" y="2609"/>
                </a:lnTo>
                <a:lnTo>
                  <a:pt x="1271" y="1303"/>
                </a:lnTo>
                <a:lnTo>
                  <a:pt x="1334" y="155"/>
                </a:lnTo>
                <a:lnTo>
                  <a:pt x="1072" y="36"/>
                </a:lnTo>
                <a:lnTo>
                  <a:pt x="73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282708" y="660665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918" y="0"/>
                </a:moveTo>
                <a:lnTo>
                  <a:pt x="560" y="475"/>
                </a:lnTo>
                <a:lnTo>
                  <a:pt x="36" y="1965"/>
                </a:lnTo>
                <a:lnTo>
                  <a:pt x="0" y="2749"/>
                </a:lnTo>
                <a:lnTo>
                  <a:pt x="262" y="2916"/>
                </a:lnTo>
                <a:lnTo>
                  <a:pt x="499" y="3084"/>
                </a:lnTo>
                <a:lnTo>
                  <a:pt x="929" y="2572"/>
                </a:lnTo>
                <a:lnTo>
                  <a:pt x="1430" y="1176"/>
                </a:lnTo>
                <a:lnTo>
                  <a:pt x="1511" y="192"/>
                </a:lnTo>
                <a:lnTo>
                  <a:pt x="1273" y="36"/>
                </a:lnTo>
                <a:lnTo>
                  <a:pt x="91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290233" y="660583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643" y="0"/>
                </a:moveTo>
                <a:lnTo>
                  <a:pt x="332" y="9"/>
                </a:lnTo>
                <a:lnTo>
                  <a:pt x="57" y="106"/>
                </a:lnTo>
                <a:lnTo>
                  <a:pt x="0" y="880"/>
                </a:lnTo>
                <a:lnTo>
                  <a:pt x="356" y="2593"/>
                </a:lnTo>
                <a:lnTo>
                  <a:pt x="725" y="3188"/>
                </a:lnTo>
                <a:lnTo>
                  <a:pt x="1237" y="2974"/>
                </a:lnTo>
                <a:lnTo>
                  <a:pt x="1307" y="2200"/>
                </a:lnTo>
                <a:lnTo>
                  <a:pt x="963" y="569"/>
                </a:lnTo>
                <a:lnTo>
                  <a:pt x="64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289365" y="6606547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700" y="0"/>
                </a:moveTo>
                <a:lnTo>
                  <a:pt x="402" y="12"/>
                </a:lnTo>
                <a:lnTo>
                  <a:pt x="131" y="94"/>
                </a:lnTo>
                <a:lnTo>
                  <a:pt x="0" y="856"/>
                </a:lnTo>
                <a:lnTo>
                  <a:pt x="130" y="1725"/>
                </a:lnTo>
                <a:lnTo>
                  <a:pt x="249" y="2593"/>
                </a:lnTo>
                <a:lnTo>
                  <a:pt x="557" y="3249"/>
                </a:lnTo>
                <a:lnTo>
                  <a:pt x="1094" y="3105"/>
                </a:lnTo>
                <a:lnTo>
                  <a:pt x="1225" y="2343"/>
                </a:lnTo>
                <a:lnTo>
                  <a:pt x="1106" y="1463"/>
                </a:lnTo>
                <a:lnTo>
                  <a:pt x="1011" y="630"/>
                </a:lnTo>
                <a:lnTo>
                  <a:pt x="70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288435" y="66072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94" y="0"/>
                </a:moveTo>
                <a:lnTo>
                  <a:pt x="298" y="12"/>
                </a:lnTo>
                <a:lnTo>
                  <a:pt x="0" y="94"/>
                </a:lnTo>
                <a:lnTo>
                  <a:pt x="0" y="1715"/>
                </a:lnTo>
                <a:lnTo>
                  <a:pt x="131" y="2596"/>
                </a:lnTo>
                <a:lnTo>
                  <a:pt x="438" y="3249"/>
                </a:lnTo>
                <a:lnTo>
                  <a:pt x="975" y="3108"/>
                </a:lnTo>
                <a:lnTo>
                  <a:pt x="868" y="655"/>
                </a:lnTo>
                <a:lnTo>
                  <a:pt x="59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287381" y="6607691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64" y="0"/>
                </a:moveTo>
                <a:lnTo>
                  <a:pt x="264" y="12"/>
                </a:lnTo>
                <a:lnTo>
                  <a:pt x="42" y="701"/>
                </a:lnTo>
                <a:lnTo>
                  <a:pt x="0" y="2535"/>
                </a:lnTo>
                <a:lnTo>
                  <a:pt x="173" y="3191"/>
                </a:lnTo>
                <a:lnTo>
                  <a:pt x="459" y="3203"/>
                </a:lnTo>
                <a:lnTo>
                  <a:pt x="731" y="3236"/>
                </a:lnTo>
                <a:lnTo>
                  <a:pt x="959" y="2532"/>
                </a:lnTo>
                <a:lnTo>
                  <a:pt x="1020" y="700"/>
                </a:lnTo>
                <a:lnTo>
                  <a:pt x="839" y="12"/>
                </a:lnTo>
                <a:lnTo>
                  <a:pt x="56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286463" y="6607478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52" y="0"/>
                </a:moveTo>
                <a:lnTo>
                  <a:pt x="275" y="12"/>
                </a:lnTo>
                <a:lnTo>
                  <a:pt x="30" y="688"/>
                </a:lnTo>
                <a:lnTo>
                  <a:pt x="0" y="2511"/>
                </a:lnTo>
                <a:lnTo>
                  <a:pt x="173" y="3188"/>
                </a:lnTo>
                <a:lnTo>
                  <a:pt x="734" y="3224"/>
                </a:lnTo>
                <a:lnTo>
                  <a:pt x="959" y="2507"/>
                </a:lnTo>
                <a:lnTo>
                  <a:pt x="1006" y="688"/>
                </a:lnTo>
                <a:lnTo>
                  <a:pt x="851" y="12"/>
                </a:lnTo>
                <a:lnTo>
                  <a:pt x="55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85271" y="6607547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42" y="0"/>
                </a:moveTo>
                <a:lnTo>
                  <a:pt x="271" y="0"/>
                </a:lnTo>
                <a:lnTo>
                  <a:pt x="33" y="692"/>
                </a:lnTo>
                <a:lnTo>
                  <a:pt x="0" y="2523"/>
                </a:lnTo>
                <a:lnTo>
                  <a:pt x="173" y="3191"/>
                </a:lnTo>
                <a:lnTo>
                  <a:pt x="435" y="3203"/>
                </a:lnTo>
                <a:lnTo>
                  <a:pt x="722" y="3239"/>
                </a:lnTo>
                <a:lnTo>
                  <a:pt x="972" y="2523"/>
                </a:lnTo>
                <a:lnTo>
                  <a:pt x="1002" y="691"/>
                </a:lnTo>
                <a:lnTo>
                  <a:pt x="829" y="24"/>
                </a:lnTo>
                <a:lnTo>
                  <a:pt x="54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284339" y="6606847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69" y="0"/>
                </a:moveTo>
                <a:lnTo>
                  <a:pt x="270" y="9"/>
                </a:lnTo>
                <a:lnTo>
                  <a:pt x="35" y="701"/>
                </a:lnTo>
                <a:lnTo>
                  <a:pt x="0" y="2511"/>
                </a:lnTo>
                <a:lnTo>
                  <a:pt x="179" y="3188"/>
                </a:lnTo>
                <a:lnTo>
                  <a:pt x="736" y="3224"/>
                </a:lnTo>
                <a:lnTo>
                  <a:pt x="974" y="2503"/>
                </a:lnTo>
                <a:lnTo>
                  <a:pt x="1010" y="700"/>
                </a:lnTo>
                <a:lnTo>
                  <a:pt x="832" y="9"/>
                </a:lnTo>
                <a:lnTo>
                  <a:pt x="56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283314" y="660602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737" y="0"/>
                </a:moveTo>
                <a:lnTo>
                  <a:pt x="415" y="545"/>
                </a:lnTo>
                <a:lnTo>
                  <a:pt x="225" y="1286"/>
                </a:lnTo>
                <a:lnTo>
                  <a:pt x="0" y="2130"/>
                </a:lnTo>
                <a:lnTo>
                  <a:pt x="36" y="2904"/>
                </a:lnTo>
                <a:lnTo>
                  <a:pt x="286" y="3047"/>
                </a:lnTo>
                <a:lnTo>
                  <a:pt x="548" y="3166"/>
                </a:lnTo>
                <a:lnTo>
                  <a:pt x="929" y="2596"/>
                </a:lnTo>
                <a:lnTo>
                  <a:pt x="1142" y="1749"/>
                </a:lnTo>
                <a:lnTo>
                  <a:pt x="1273" y="1269"/>
                </a:lnTo>
                <a:lnTo>
                  <a:pt x="1334" y="131"/>
                </a:lnTo>
                <a:lnTo>
                  <a:pt x="1053" y="12"/>
                </a:lnTo>
                <a:lnTo>
                  <a:pt x="73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282710" y="6604774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916" y="0"/>
                </a:moveTo>
                <a:lnTo>
                  <a:pt x="558" y="487"/>
                </a:lnTo>
                <a:lnTo>
                  <a:pt x="34" y="1962"/>
                </a:lnTo>
                <a:lnTo>
                  <a:pt x="0" y="2762"/>
                </a:lnTo>
                <a:lnTo>
                  <a:pt x="259" y="2916"/>
                </a:lnTo>
                <a:lnTo>
                  <a:pt x="497" y="3084"/>
                </a:lnTo>
                <a:lnTo>
                  <a:pt x="927" y="2584"/>
                </a:lnTo>
                <a:lnTo>
                  <a:pt x="1210" y="1773"/>
                </a:lnTo>
                <a:lnTo>
                  <a:pt x="1433" y="1162"/>
                </a:lnTo>
                <a:lnTo>
                  <a:pt x="1509" y="201"/>
                </a:lnTo>
                <a:lnTo>
                  <a:pt x="1271" y="36"/>
                </a:lnTo>
                <a:lnTo>
                  <a:pt x="91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280720" y="6611595"/>
            <a:ext cx="1407" cy="3477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282278" y="6610644"/>
            <a:ext cx="1740" cy="4047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281123" y="660909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5">
                <a:moveTo>
                  <a:pt x="1359" y="0"/>
                </a:moveTo>
                <a:lnTo>
                  <a:pt x="393" y="0"/>
                </a:lnTo>
                <a:lnTo>
                  <a:pt x="0" y="892"/>
                </a:lnTo>
                <a:lnTo>
                  <a:pt x="0" y="3130"/>
                </a:lnTo>
                <a:lnTo>
                  <a:pt x="393" y="4035"/>
                </a:lnTo>
                <a:lnTo>
                  <a:pt x="1359" y="4035"/>
                </a:lnTo>
                <a:lnTo>
                  <a:pt x="1728" y="3130"/>
                </a:lnTo>
                <a:lnTo>
                  <a:pt x="1728" y="892"/>
                </a:lnTo>
                <a:lnTo>
                  <a:pt x="135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283540" y="660910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5">
                <a:moveTo>
                  <a:pt x="1347" y="0"/>
                </a:moveTo>
                <a:lnTo>
                  <a:pt x="380" y="0"/>
                </a:lnTo>
                <a:lnTo>
                  <a:pt x="0" y="905"/>
                </a:lnTo>
                <a:lnTo>
                  <a:pt x="0" y="3118"/>
                </a:lnTo>
                <a:lnTo>
                  <a:pt x="381" y="4035"/>
                </a:lnTo>
                <a:lnTo>
                  <a:pt x="1347" y="4035"/>
                </a:lnTo>
                <a:lnTo>
                  <a:pt x="1728" y="3118"/>
                </a:lnTo>
                <a:lnTo>
                  <a:pt x="1728" y="905"/>
                </a:lnTo>
                <a:lnTo>
                  <a:pt x="134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282375" y="6607773"/>
            <a:ext cx="1725" cy="4035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280220" y="660787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118" y="0"/>
                </a:moveTo>
                <a:lnTo>
                  <a:pt x="771" y="0"/>
                </a:lnTo>
                <a:lnTo>
                  <a:pt x="355" y="694"/>
                </a:lnTo>
                <a:lnTo>
                  <a:pt x="188" y="1606"/>
                </a:lnTo>
                <a:lnTo>
                  <a:pt x="0" y="2545"/>
                </a:lnTo>
                <a:lnTo>
                  <a:pt x="142" y="3368"/>
                </a:lnTo>
                <a:lnTo>
                  <a:pt x="499" y="3428"/>
                </a:lnTo>
                <a:lnTo>
                  <a:pt x="844" y="3511"/>
                </a:lnTo>
                <a:lnTo>
                  <a:pt x="1283" y="2795"/>
                </a:lnTo>
                <a:lnTo>
                  <a:pt x="1654" y="902"/>
                </a:lnTo>
                <a:lnTo>
                  <a:pt x="1511" y="82"/>
                </a:lnTo>
                <a:lnTo>
                  <a:pt x="111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281266" y="660642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16" y="0"/>
                </a:moveTo>
                <a:lnTo>
                  <a:pt x="334" y="636"/>
                </a:lnTo>
                <a:lnTo>
                  <a:pt x="179" y="1463"/>
                </a:lnTo>
                <a:lnTo>
                  <a:pt x="0" y="2331"/>
                </a:lnTo>
                <a:lnTo>
                  <a:pt x="143" y="3084"/>
                </a:lnTo>
                <a:lnTo>
                  <a:pt x="786" y="3215"/>
                </a:lnTo>
                <a:lnTo>
                  <a:pt x="1191" y="2560"/>
                </a:lnTo>
                <a:lnTo>
                  <a:pt x="1359" y="1691"/>
                </a:lnTo>
                <a:lnTo>
                  <a:pt x="1536" y="819"/>
                </a:lnTo>
                <a:lnTo>
                  <a:pt x="1391" y="69"/>
                </a:lnTo>
                <a:lnTo>
                  <a:pt x="71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281340" y="660445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74" y="0"/>
                </a:moveTo>
                <a:lnTo>
                  <a:pt x="675" y="0"/>
                </a:lnTo>
                <a:lnTo>
                  <a:pt x="282" y="643"/>
                </a:lnTo>
                <a:lnTo>
                  <a:pt x="83" y="1708"/>
                </a:lnTo>
                <a:lnTo>
                  <a:pt x="0" y="2560"/>
                </a:lnTo>
                <a:lnTo>
                  <a:pt x="93" y="3084"/>
                </a:lnTo>
                <a:lnTo>
                  <a:pt x="748" y="3215"/>
                </a:lnTo>
                <a:lnTo>
                  <a:pt x="1153" y="2560"/>
                </a:lnTo>
                <a:lnTo>
                  <a:pt x="1306" y="1691"/>
                </a:lnTo>
                <a:lnTo>
                  <a:pt x="1498" y="835"/>
                </a:lnTo>
                <a:lnTo>
                  <a:pt x="1352" y="84"/>
                </a:lnTo>
                <a:lnTo>
                  <a:pt x="97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281534" y="66030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662" y="0"/>
                </a:moveTo>
                <a:lnTo>
                  <a:pt x="280" y="643"/>
                </a:lnTo>
                <a:lnTo>
                  <a:pt x="125" y="1450"/>
                </a:lnTo>
                <a:lnTo>
                  <a:pt x="0" y="2560"/>
                </a:lnTo>
                <a:lnTo>
                  <a:pt x="88" y="3072"/>
                </a:lnTo>
                <a:lnTo>
                  <a:pt x="743" y="3215"/>
                </a:lnTo>
                <a:lnTo>
                  <a:pt x="1149" y="2560"/>
                </a:lnTo>
                <a:lnTo>
                  <a:pt x="1362" y="1450"/>
                </a:lnTo>
                <a:lnTo>
                  <a:pt x="1352" y="69"/>
                </a:lnTo>
                <a:lnTo>
                  <a:pt x="66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282446" y="6604332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5">
                <a:moveTo>
                  <a:pt x="1381" y="0"/>
                </a:moveTo>
                <a:lnTo>
                  <a:pt x="929" y="0"/>
                </a:lnTo>
                <a:lnTo>
                  <a:pt x="405" y="786"/>
                </a:lnTo>
                <a:lnTo>
                  <a:pt x="0" y="2916"/>
                </a:lnTo>
                <a:lnTo>
                  <a:pt x="201" y="3883"/>
                </a:lnTo>
                <a:lnTo>
                  <a:pt x="1142" y="4059"/>
                </a:lnTo>
                <a:lnTo>
                  <a:pt x="1691" y="3252"/>
                </a:lnTo>
                <a:lnTo>
                  <a:pt x="1904" y="2154"/>
                </a:lnTo>
                <a:lnTo>
                  <a:pt x="2130" y="1060"/>
                </a:lnTo>
                <a:lnTo>
                  <a:pt x="1914" y="109"/>
                </a:lnTo>
                <a:lnTo>
                  <a:pt x="138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283846" y="6606298"/>
            <a:ext cx="1812" cy="4072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291948" y="6611439"/>
            <a:ext cx="1988" cy="3489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289961" y="6610964"/>
            <a:ext cx="2247" cy="4035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290684" y="6609153"/>
            <a:ext cx="2249" cy="4059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288376" y="6609784"/>
            <a:ext cx="2250" cy="4037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289148" y="6608202"/>
            <a:ext cx="2261" cy="4035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291172" y="6607846"/>
            <a:ext cx="2252" cy="3236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289685" y="6606727"/>
            <a:ext cx="1953" cy="3142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289803" y="6603667"/>
            <a:ext cx="2618" cy="390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287828" y="6605011"/>
            <a:ext cx="2618" cy="3891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287255" y="6607178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5">
                <a:moveTo>
                  <a:pt x="1085" y="0"/>
                </a:moveTo>
                <a:lnTo>
                  <a:pt x="524" y="24"/>
                </a:lnTo>
                <a:lnTo>
                  <a:pt x="73" y="188"/>
                </a:lnTo>
                <a:lnTo>
                  <a:pt x="0" y="1167"/>
                </a:lnTo>
                <a:lnTo>
                  <a:pt x="737" y="3285"/>
                </a:lnTo>
                <a:lnTo>
                  <a:pt x="1405" y="3998"/>
                </a:lnTo>
                <a:lnTo>
                  <a:pt x="2298" y="3691"/>
                </a:lnTo>
                <a:lnTo>
                  <a:pt x="2368" y="2715"/>
                </a:lnTo>
                <a:lnTo>
                  <a:pt x="1667" y="691"/>
                </a:lnTo>
                <a:lnTo>
                  <a:pt x="10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289853" y="660469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43" y="0"/>
                </a:moveTo>
                <a:lnTo>
                  <a:pt x="486" y="0"/>
                </a:lnTo>
                <a:lnTo>
                  <a:pt x="151" y="70"/>
                </a:lnTo>
                <a:lnTo>
                  <a:pt x="0" y="839"/>
                </a:lnTo>
                <a:lnTo>
                  <a:pt x="151" y="1712"/>
                </a:lnTo>
                <a:lnTo>
                  <a:pt x="282" y="2581"/>
                </a:lnTo>
                <a:lnTo>
                  <a:pt x="663" y="3236"/>
                </a:lnTo>
                <a:lnTo>
                  <a:pt x="1342" y="3081"/>
                </a:lnTo>
                <a:lnTo>
                  <a:pt x="1486" y="2319"/>
                </a:lnTo>
                <a:lnTo>
                  <a:pt x="1199" y="630"/>
                </a:lnTo>
                <a:lnTo>
                  <a:pt x="84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288566" y="660545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56" y="0"/>
                </a:moveTo>
                <a:lnTo>
                  <a:pt x="475" y="0"/>
                </a:lnTo>
                <a:lnTo>
                  <a:pt x="143" y="57"/>
                </a:lnTo>
                <a:lnTo>
                  <a:pt x="0" y="819"/>
                </a:lnTo>
                <a:lnTo>
                  <a:pt x="286" y="2557"/>
                </a:lnTo>
                <a:lnTo>
                  <a:pt x="667" y="3200"/>
                </a:lnTo>
                <a:lnTo>
                  <a:pt x="1319" y="3081"/>
                </a:lnTo>
                <a:lnTo>
                  <a:pt x="1487" y="2319"/>
                </a:lnTo>
                <a:lnTo>
                  <a:pt x="1331" y="1438"/>
                </a:lnTo>
                <a:lnTo>
                  <a:pt x="1200" y="618"/>
                </a:lnTo>
                <a:lnTo>
                  <a:pt x="85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287399" y="6605822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689" y="0"/>
                </a:moveTo>
                <a:lnTo>
                  <a:pt x="338" y="12"/>
                </a:lnTo>
                <a:lnTo>
                  <a:pt x="48" y="689"/>
                </a:lnTo>
                <a:lnTo>
                  <a:pt x="0" y="2523"/>
                </a:lnTo>
                <a:lnTo>
                  <a:pt x="224" y="3178"/>
                </a:lnTo>
                <a:lnTo>
                  <a:pt x="560" y="3200"/>
                </a:lnTo>
                <a:lnTo>
                  <a:pt x="892" y="3236"/>
                </a:lnTo>
                <a:lnTo>
                  <a:pt x="1203" y="2523"/>
                </a:lnTo>
                <a:lnTo>
                  <a:pt x="1256" y="688"/>
                </a:lnTo>
                <a:lnTo>
                  <a:pt x="1021" y="12"/>
                </a:lnTo>
                <a:lnTo>
                  <a:pt x="68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286276" y="6605585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348" y="0"/>
                </a:moveTo>
                <a:lnTo>
                  <a:pt x="40" y="701"/>
                </a:lnTo>
                <a:lnTo>
                  <a:pt x="0" y="2535"/>
                </a:lnTo>
                <a:lnTo>
                  <a:pt x="217" y="3200"/>
                </a:lnTo>
                <a:lnTo>
                  <a:pt x="897" y="3236"/>
                </a:lnTo>
                <a:lnTo>
                  <a:pt x="1184" y="2533"/>
                </a:lnTo>
                <a:lnTo>
                  <a:pt x="1247" y="700"/>
                </a:lnTo>
                <a:lnTo>
                  <a:pt x="1040" y="21"/>
                </a:lnTo>
                <a:lnTo>
                  <a:pt x="34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284816" y="66056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665" y="0"/>
                </a:moveTo>
                <a:lnTo>
                  <a:pt x="333" y="0"/>
                </a:lnTo>
                <a:lnTo>
                  <a:pt x="46" y="689"/>
                </a:lnTo>
                <a:lnTo>
                  <a:pt x="0" y="2523"/>
                </a:lnTo>
                <a:lnTo>
                  <a:pt x="214" y="3203"/>
                </a:lnTo>
                <a:lnTo>
                  <a:pt x="879" y="3224"/>
                </a:lnTo>
                <a:lnTo>
                  <a:pt x="1202" y="2523"/>
                </a:lnTo>
                <a:lnTo>
                  <a:pt x="1230" y="688"/>
                </a:lnTo>
                <a:lnTo>
                  <a:pt x="1010" y="24"/>
                </a:lnTo>
                <a:lnTo>
                  <a:pt x="66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283669" y="6604975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669" y="0"/>
                </a:moveTo>
                <a:lnTo>
                  <a:pt x="331" y="12"/>
                </a:lnTo>
                <a:lnTo>
                  <a:pt x="50" y="704"/>
                </a:lnTo>
                <a:lnTo>
                  <a:pt x="0" y="2514"/>
                </a:lnTo>
                <a:lnTo>
                  <a:pt x="218" y="3191"/>
                </a:lnTo>
                <a:lnTo>
                  <a:pt x="882" y="3227"/>
                </a:lnTo>
                <a:lnTo>
                  <a:pt x="1193" y="2511"/>
                </a:lnTo>
                <a:lnTo>
                  <a:pt x="1252" y="704"/>
                </a:lnTo>
                <a:lnTo>
                  <a:pt x="1023" y="12"/>
                </a:lnTo>
                <a:lnTo>
                  <a:pt x="66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290898" y="660253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98" y="0"/>
                </a:moveTo>
                <a:lnTo>
                  <a:pt x="417" y="9"/>
                </a:lnTo>
                <a:lnTo>
                  <a:pt x="73" y="127"/>
                </a:lnTo>
                <a:lnTo>
                  <a:pt x="0" y="902"/>
                </a:lnTo>
                <a:lnTo>
                  <a:pt x="228" y="1761"/>
                </a:lnTo>
                <a:lnTo>
                  <a:pt x="441" y="2605"/>
                </a:lnTo>
                <a:lnTo>
                  <a:pt x="871" y="3200"/>
                </a:lnTo>
                <a:lnTo>
                  <a:pt x="1523" y="2999"/>
                </a:lnTo>
                <a:lnTo>
                  <a:pt x="1609" y="2225"/>
                </a:lnTo>
                <a:lnTo>
                  <a:pt x="1203" y="582"/>
                </a:lnTo>
                <a:lnTo>
                  <a:pt x="79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289853" y="660328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43" y="0"/>
                </a:moveTo>
                <a:lnTo>
                  <a:pt x="486" y="0"/>
                </a:lnTo>
                <a:lnTo>
                  <a:pt x="151" y="70"/>
                </a:lnTo>
                <a:lnTo>
                  <a:pt x="0" y="839"/>
                </a:lnTo>
                <a:lnTo>
                  <a:pt x="151" y="1712"/>
                </a:lnTo>
                <a:lnTo>
                  <a:pt x="282" y="2581"/>
                </a:lnTo>
                <a:lnTo>
                  <a:pt x="663" y="3224"/>
                </a:lnTo>
                <a:lnTo>
                  <a:pt x="1342" y="3081"/>
                </a:lnTo>
                <a:lnTo>
                  <a:pt x="1486" y="2307"/>
                </a:lnTo>
                <a:lnTo>
                  <a:pt x="1199" y="630"/>
                </a:lnTo>
                <a:lnTo>
                  <a:pt x="84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288566" y="660403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56" y="0"/>
                </a:moveTo>
                <a:lnTo>
                  <a:pt x="475" y="0"/>
                </a:lnTo>
                <a:lnTo>
                  <a:pt x="143" y="70"/>
                </a:lnTo>
                <a:lnTo>
                  <a:pt x="0" y="844"/>
                </a:lnTo>
                <a:lnTo>
                  <a:pt x="286" y="2569"/>
                </a:lnTo>
                <a:lnTo>
                  <a:pt x="670" y="3236"/>
                </a:lnTo>
                <a:lnTo>
                  <a:pt x="987" y="3154"/>
                </a:lnTo>
                <a:lnTo>
                  <a:pt x="1319" y="3081"/>
                </a:lnTo>
                <a:lnTo>
                  <a:pt x="1487" y="2331"/>
                </a:lnTo>
                <a:lnTo>
                  <a:pt x="1331" y="1450"/>
                </a:lnTo>
                <a:lnTo>
                  <a:pt x="1200" y="618"/>
                </a:lnTo>
                <a:lnTo>
                  <a:pt x="85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287399" y="6604417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679" y="0"/>
                </a:moveTo>
                <a:lnTo>
                  <a:pt x="356" y="0"/>
                </a:lnTo>
                <a:lnTo>
                  <a:pt x="48" y="701"/>
                </a:lnTo>
                <a:lnTo>
                  <a:pt x="0" y="2523"/>
                </a:lnTo>
                <a:lnTo>
                  <a:pt x="225" y="3191"/>
                </a:lnTo>
                <a:lnTo>
                  <a:pt x="892" y="3224"/>
                </a:lnTo>
                <a:lnTo>
                  <a:pt x="1203" y="2523"/>
                </a:lnTo>
                <a:lnTo>
                  <a:pt x="1260" y="700"/>
                </a:lnTo>
                <a:lnTo>
                  <a:pt x="1023" y="24"/>
                </a:lnTo>
                <a:lnTo>
                  <a:pt x="67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286275" y="660420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1040" y="0"/>
                </a:moveTo>
                <a:lnTo>
                  <a:pt x="349" y="0"/>
                </a:lnTo>
                <a:lnTo>
                  <a:pt x="41" y="704"/>
                </a:lnTo>
                <a:lnTo>
                  <a:pt x="0" y="2514"/>
                </a:lnTo>
                <a:lnTo>
                  <a:pt x="218" y="3191"/>
                </a:lnTo>
                <a:lnTo>
                  <a:pt x="897" y="3215"/>
                </a:lnTo>
                <a:lnTo>
                  <a:pt x="1184" y="2512"/>
                </a:lnTo>
                <a:lnTo>
                  <a:pt x="1255" y="704"/>
                </a:lnTo>
                <a:lnTo>
                  <a:pt x="104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284819" y="6604261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662" y="0"/>
                </a:moveTo>
                <a:lnTo>
                  <a:pt x="325" y="12"/>
                </a:lnTo>
                <a:lnTo>
                  <a:pt x="44" y="701"/>
                </a:lnTo>
                <a:lnTo>
                  <a:pt x="0" y="2535"/>
                </a:lnTo>
                <a:lnTo>
                  <a:pt x="211" y="3203"/>
                </a:lnTo>
                <a:lnTo>
                  <a:pt x="876" y="3227"/>
                </a:lnTo>
                <a:lnTo>
                  <a:pt x="1199" y="2528"/>
                </a:lnTo>
                <a:lnTo>
                  <a:pt x="1231" y="700"/>
                </a:lnTo>
                <a:lnTo>
                  <a:pt x="1005" y="12"/>
                </a:lnTo>
                <a:lnTo>
                  <a:pt x="66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283666" y="660357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682" y="0"/>
                </a:moveTo>
                <a:lnTo>
                  <a:pt x="335" y="12"/>
                </a:lnTo>
                <a:lnTo>
                  <a:pt x="53" y="692"/>
                </a:lnTo>
                <a:lnTo>
                  <a:pt x="0" y="2514"/>
                </a:lnTo>
                <a:lnTo>
                  <a:pt x="221" y="3178"/>
                </a:lnTo>
                <a:lnTo>
                  <a:pt x="885" y="3227"/>
                </a:lnTo>
                <a:lnTo>
                  <a:pt x="1196" y="2512"/>
                </a:lnTo>
                <a:lnTo>
                  <a:pt x="1248" y="691"/>
                </a:lnTo>
                <a:lnTo>
                  <a:pt x="1027" y="12"/>
                </a:lnTo>
                <a:lnTo>
                  <a:pt x="68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282708" y="660304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880" y="0"/>
                </a:moveTo>
                <a:lnTo>
                  <a:pt x="475" y="548"/>
                </a:lnTo>
                <a:lnTo>
                  <a:pt x="88" y="1752"/>
                </a:lnTo>
                <a:lnTo>
                  <a:pt x="0" y="2907"/>
                </a:lnTo>
                <a:lnTo>
                  <a:pt x="319" y="3038"/>
                </a:lnTo>
                <a:lnTo>
                  <a:pt x="630" y="3178"/>
                </a:lnTo>
                <a:lnTo>
                  <a:pt x="1095" y="2593"/>
                </a:lnTo>
                <a:lnTo>
                  <a:pt x="1518" y="1298"/>
                </a:lnTo>
                <a:lnTo>
                  <a:pt x="1606" y="143"/>
                </a:lnTo>
                <a:lnTo>
                  <a:pt x="1286" y="12"/>
                </a:lnTo>
                <a:lnTo>
                  <a:pt x="88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282052" y="660150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749" y="0"/>
                </a:moveTo>
                <a:lnTo>
                  <a:pt x="323" y="475"/>
                </a:lnTo>
                <a:lnTo>
                  <a:pt x="0" y="1176"/>
                </a:lnTo>
                <a:lnTo>
                  <a:pt x="1106" y="1786"/>
                </a:lnTo>
                <a:lnTo>
                  <a:pt x="1371" y="1176"/>
                </a:lnTo>
                <a:lnTo>
                  <a:pt x="1487" y="201"/>
                </a:lnTo>
                <a:lnTo>
                  <a:pt x="1167" y="21"/>
                </a:lnTo>
                <a:lnTo>
                  <a:pt x="74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290267" y="660140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53" y="0"/>
                </a:moveTo>
                <a:lnTo>
                  <a:pt x="560" y="0"/>
                </a:lnTo>
                <a:lnTo>
                  <a:pt x="179" y="73"/>
                </a:lnTo>
                <a:lnTo>
                  <a:pt x="0" y="847"/>
                </a:lnTo>
                <a:lnTo>
                  <a:pt x="167" y="1716"/>
                </a:lnTo>
                <a:lnTo>
                  <a:pt x="323" y="2584"/>
                </a:lnTo>
                <a:lnTo>
                  <a:pt x="762" y="3227"/>
                </a:lnTo>
                <a:lnTo>
                  <a:pt x="1502" y="3108"/>
                </a:lnTo>
                <a:lnTo>
                  <a:pt x="1679" y="2334"/>
                </a:lnTo>
                <a:lnTo>
                  <a:pt x="1359" y="630"/>
                </a:lnTo>
                <a:lnTo>
                  <a:pt x="95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291007" y="660061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63" y="0"/>
                </a:moveTo>
                <a:lnTo>
                  <a:pt x="545" y="0"/>
                </a:lnTo>
                <a:lnTo>
                  <a:pt x="176" y="82"/>
                </a:lnTo>
                <a:lnTo>
                  <a:pt x="0" y="844"/>
                </a:lnTo>
                <a:lnTo>
                  <a:pt x="332" y="2593"/>
                </a:lnTo>
                <a:lnTo>
                  <a:pt x="762" y="3236"/>
                </a:lnTo>
                <a:lnTo>
                  <a:pt x="1142" y="3166"/>
                </a:lnTo>
                <a:lnTo>
                  <a:pt x="1511" y="3105"/>
                </a:lnTo>
                <a:lnTo>
                  <a:pt x="1688" y="2343"/>
                </a:lnTo>
                <a:lnTo>
                  <a:pt x="1356" y="630"/>
                </a:lnTo>
                <a:lnTo>
                  <a:pt x="96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288805" y="660215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61" y="0"/>
                </a:moveTo>
                <a:lnTo>
                  <a:pt x="547" y="0"/>
                </a:lnTo>
                <a:lnTo>
                  <a:pt x="178" y="82"/>
                </a:lnTo>
                <a:lnTo>
                  <a:pt x="0" y="851"/>
                </a:lnTo>
                <a:lnTo>
                  <a:pt x="166" y="1700"/>
                </a:lnTo>
                <a:lnTo>
                  <a:pt x="318" y="2581"/>
                </a:lnTo>
                <a:lnTo>
                  <a:pt x="748" y="3236"/>
                </a:lnTo>
                <a:lnTo>
                  <a:pt x="1129" y="3166"/>
                </a:lnTo>
                <a:lnTo>
                  <a:pt x="1498" y="3105"/>
                </a:lnTo>
                <a:lnTo>
                  <a:pt x="1678" y="2343"/>
                </a:lnTo>
                <a:lnTo>
                  <a:pt x="1367" y="640"/>
                </a:lnTo>
                <a:lnTo>
                  <a:pt x="96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287483" y="660253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59" y="0"/>
                </a:moveTo>
                <a:lnTo>
                  <a:pt x="398" y="9"/>
                </a:lnTo>
                <a:lnTo>
                  <a:pt x="58" y="701"/>
                </a:lnTo>
                <a:lnTo>
                  <a:pt x="0" y="2523"/>
                </a:lnTo>
                <a:lnTo>
                  <a:pt x="259" y="3188"/>
                </a:lnTo>
                <a:lnTo>
                  <a:pt x="1021" y="3224"/>
                </a:lnTo>
                <a:lnTo>
                  <a:pt x="1369" y="2516"/>
                </a:lnTo>
                <a:lnTo>
                  <a:pt x="1421" y="700"/>
                </a:lnTo>
                <a:lnTo>
                  <a:pt x="1173" y="9"/>
                </a:lnTo>
                <a:lnTo>
                  <a:pt x="75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286216" y="6602320"/>
            <a:ext cx="1403" cy="3227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284557" y="6602393"/>
            <a:ext cx="1407" cy="3212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283250" y="660170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170" y="0"/>
                </a:moveTo>
                <a:lnTo>
                  <a:pt x="399" y="0"/>
                </a:lnTo>
                <a:lnTo>
                  <a:pt x="76" y="692"/>
                </a:lnTo>
                <a:lnTo>
                  <a:pt x="0" y="2499"/>
                </a:lnTo>
                <a:lnTo>
                  <a:pt x="268" y="3191"/>
                </a:lnTo>
                <a:lnTo>
                  <a:pt x="1030" y="3215"/>
                </a:lnTo>
                <a:lnTo>
                  <a:pt x="1363" y="2497"/>
                </a:lnTo>
                <a:lnTo>
                  <a:pt x="1428" y="691"/>
                </a:lnTo>
                <a:lnTo>
                  <a:pt x="117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281851" y="6600869"/>
            <a:ext cx="1904" cy="3166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281032" y="659962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245" y="0"/>
                </a:moveTo>
                <a:lnTo>
                  <a:pt x="757" y="456"/>
                </a:lnTo>
                <a:lnTo>
                  <a:pt x="425" y="1155"/>
                </a:lnTo>
                <a:lnTo>
                  <a:pt x="21" y="1951"/>
                </a:lnTo>
                <a:lnTo>
                  <a:pt x="0" y="2766"/>
                </a:lnTo>
                <a:lnTo>
                  <a:pt x="319" y="2907"/>
                </a:lnTo>
                <a:lnTo>
                  <a:pt x="675" y="3084"/>
                </a:lnTo>
                <a:lnTo>
                  <a:pt x="1248" y="2567"/>
                </a:lnTo>
                <a:lnTo>
                  <a:pt x="1955" y="1155"/>
                </a:lnTo>
                <a:lnTo>
                  <a:pt x="2068" y="192"/>
                </a:lnTo>
                <a:lnTo>
                  <a:pt x="1733" y="12"/>
                </a:lnTo>
                <a:lnTo>
                  <a:pt x="124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291233" y="659855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80" y="0"/>
                </a:moveTo>
                <a:lnTo>
                  <a:pt x="438" y="24"/>
                </a:lnTo>
                <a:lnTo>
                  <a:pt x="94" y="118"/>
                </a:lnTo>
                <a:lnTo>
                  <a:pt x="0" y="892"/>
                </a:lnTo>
                <a:lnTo>
                  <a:pt x="487" y="2593"/>
                </a:lnTo>
                <a:lnTo>
                  <a:pt x="938" y="3203"/>
                </a:lnTo>
                <a:lnTo>
                  <a:pt x="1642" y="2986"/>
                </a:lnTo>
                <a:lnTo>
                  <a:pt x="1712" y="2212"/>
                </a:lnTo>
                <a:lnTo>
                  <a:pt x="1273" y="569"/>
                </a:lnTo>
                <a:lnTo>
                  <a:pt x="88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290114" y="6599284"/>
            <a:ext cx="1594" cy="3239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288743" y="660003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17" y="0"/>
                </a:moveTo>
                <a:lnTo>
                  <a:pt x="511" y="12"/>
                </a:lnTo>
                <a:lnTo>
                  <a:pt x="155" y="85"/>
                </a:lnTo>
                <a:lnTo>
                  <a:pt x="0" y="856"/>
                </a:lnTo>
                <a:lnTo>
                  <a:pt x="155" y="1716"/>
                </a:lnTo>
                <a:lnTo>
                  <a:pt x="298" y="2584"/>
                </a:lnTo>
                <a:lnTo>
                  <a:pt x="718" y="3251"/>
                </a:lnTo>
                <a:lnTo>
                  <a:pt x="1072" y="3179"/>
                </a:lnTo>
                <a:lnTo>
                  <a:pt x="1429" y="3121"/>
                </a:lnTo>
                <a:lnTo>
                  <a:pt x="1572" y="2359"/>
                </a:lnTo>
                <a:lnTo>
                  <a:pt x="1298" y="643"/>
                </a:lnTo>
                <a:lnTo>
                  <a:pt x="91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287499" y="660042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22" y="0"/>
                </a:moveTo>
                <a:lnTo>
                  <a:pt x="381" y="12"/>
                </a:lnTo>
                <a:lnTo>
                  <a:pt x="54" y="704"/>
                </a:lnTo>
                <a:lnTo>
                  <a:pt x="0" y="2535"/>
                </a:lnTo>
                <a:lnTo>
                  <a:pt x="243" y="3191"/>
                </a:lnTo>
                <a:lnTo>
                  <a:pt x="959" y="3227"/>
                </a:lnTo>
                <a:lnTo>
                  <a:pt x="1268" y="2528"/>
                </a:lnTo>
                <a:lnTo>
                  <a:pt x="1349" y="704"/>
                </a:lnTo>
                <a:lnTo>
                  <a:pt x="1088" y="12"/>
                </a:lnTo>
                <a:lnTo>
                  <a:pt x="72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286301" y="660020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27" y="0"/>
                </a:moveTo>
                <a:lnTo>
                  <a:pt x="354" y="12"/>
                </a:lnTo>
                <a:lnTo>
                  <a:pt x="37" y="701"/>
                </a:lnTo>
                <a:lnTo>
                  <a:pt x="0" y="2523"/>
                </a:lnTo>
                <a:lnTo>
                  <a:pt x="229" y="3203"/>
                </a:lnTo>
                <a:lnTo>
                  <a:pt x="954" y="3224"/>
                </a:lnTo>
                <a:lnTo>
                  <a:pt x="1265" y="2520"/>
                </a:lnTo>
                <a:lnTo>
                  <a:pt x="1315" y="700"/>
                </a:lnTo>
                <a:lnTo>
                  <a:pt x="1083" y="12"/>
                </a:lnTo>
                <a:lnTo>
                  <a:pt x="72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284735" y="660027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34" y="0"/>
                </a:moveTo>
                <a:lnTo>
                  <a:pt x="365" y="0"/>
                </a:lnTo>
                <a:lnTo>
                  <a:pt x="57" y="704"/>
                </a:lnTo>
                <a:lnTo>
                  <a:pt x="0" y="2548"/>
                </a:lnTo>
                <a:lnTo>
                  <a:pt x="222" y="3203"/>
                </a:lnTo>
                <a:lnTo>
                  <a:pt x="959" y="3239"/>
                </a:lnTo>
                <a:lnTo>
                  <a:pt x="1282" y="2548"/>
                </a:lnTo>
                <a:lnTo>
                  <a:pt x="1335" y="704"/>
                </a:lnTo>
                <a:lnTo>
                  <a:pt x="1078" y="36"/>
                </a:lnTo>
                <a:lnTo>
                  <a:pt x="73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283509" y="659958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10" y="0"/>
                </a:moveTo>
                <a:lnTo>
                  <a:pt x="353" y="0"/>
                </a:lnTo>
                <a:lnTo>
                  <a:pt x="55" y="713"/>
                </a:lnTo>
                <a:lnTo>
                  <a:pt x="0" y="2523"/>
                </a:lnTo>
                <a:lnTo>
                  <a:pt x="247" y="3191"/>
                </a:lnTo>
                <a:lnTo>
                  <a:pt x="948" y="3236"/>
                </a:lnTo>
                <a:lnTo>
                  <a:pt x="1283" y="2523"/>
                </a:lnTo>
                <a:lnTo>
                  <a:pt x="1344" y="713"/>
                </a:lnTo>
                <a:lnTo>
                  <a:pt x="1091" y="24"/>
                </a:lnTo>
                <a:lnTo>
                  <a:pt x="71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282171" y="659874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975" y="0"/>
                </a:moveTo>
                <a:lnTo>
                  <a:pt x="533" y="544"/>
                </a:lnTo>
                <a:lnTo>
                  <a:pt x="286" y="1298"/>
                </a:lnTo>
                <a:lnTo>
                  <a:pt x="0" y="2142"/>
                </a:lnTo>
                <a:lnTo>
                  <a:pt x="48" y="2916"/>
                </a:lnTo>
                <a:lnTo>
                  <a:pt x="725" y="3166"/>
                </a:lnTo>
                <a:lnTo>
                  <a:pt x="1228" y="2596"/>
                </a:lnTo>
                <a:lnTo>
                  <a:pt x="1499" y="1773"/>
                </a:lnTo>
                <a:lnTo>
                  <a:pt x="1673" y="1282"/>
                </a:lnTo>
                <a:lnTo>
                  <a:pt x="1749" y="143"/>
                </a:lnTo>
                <a:lnTo>
                  <a:pt x="1405" y="24"/>
                </a:lnTo>
                <a:lnTo>
                  <a:pt x="97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281385" y="659751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204" y="0"/>
                </a:moveTo>
                <a:lnTo>
                  <a:pt x="728" y="463"/>
                </a:lnTo>
                <a:lnTo>
                  <a:pt x="417" y="1179"/>
                </a:lnTo>
                <a:lnTo>
                  <a:pt x="36" y="1978"/>
                </a:lnTo>
                <a:lnTo>
                  <a:pt x="0" y="2749"/>
                </a:lnTo>
                <a:lnTo>
                  <a:pt x="655" y="3084"/>
                </a:lnTo>
                <a:lnTo>
                  <a:pt x="1228" y="2572"/>
                </a:lnTo>
                <a:lnTo>
                  <a:pt x="1855" y="1177"/>
                </a:lnTo>
                <a:lnTo>
                  <a:pt x="1973" y="463"/>
                </a:lnTo>
                <a:lnTo>
                  <a:pt x="1990" y="201"/>
                </a:lnTo>
                <a:lnTo>
                  <a:pt x="1654" y="36"/>
                </a:lnTo>
                <a:lnTo>
                  <a:pt x="120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291233" y="659669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68" y="0"/>
                </a:moveTo>
                <a:lnTo>
                  <a:pt x="438" y="9"/>
                </a:lnTo>
                <a:lnTo>
                  <a:pt x="94" y="106"/>
                </a:lnTo>
                <a:lnTo>
                  <a:pt x="0" y="880"/>
                </a:lnTo>
                <a:lnTo>
                  <a:pt x="487" y="2593"/>
                </a:lnTo>
                <a:lnTo>
                  <a:pt x="938" y="3188"/>
                </a:lnTo>
                <a:lnTo>
                  <a:pt x="1642" y="2974"/>
                </a:lnTo>
                <a:lnTo>
                  <a:pt x="1712" y="2200"/>
                </a:lnTo>
                <a:lnTo>
                  <a:pt x="1273" y="569"/>
                </a:lnTo>
                <a:lnTo>
                  <a:pt x="86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290114" y="659741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14" y="0"/>
                </a:moveTo>
                <a:lnTo>
                  <a:pt x="152" y="70"/>
                </a:lnTo>
                <a:lnTo>
                  <a:pt x="0" y="844"/>
                </a:lnTo>
                <a:lnTo>
                  <a:pt x="320" y="2581"/>
                </a:lnTo>
                <a:lnTo>
                  <a:pt x="725" y="3236"/>
                </a:lnTo>
                <a:lnTo>
                  <a:pt x="1081" y="3166"/>
                </a:lnTo>
                <a:lnTo>
                  <a:pt x="1426" y="3105"/>
                </a:lnTo>
                <a:lnTo>
                  <a:pt x="1594" y="2343"/>
                </a:lnTo>
                <a:lnTo>
                  <a:pt x="1295" y="643"/>
                </a:lnTo>
                <a:lnTo>
                  <a:pt x="91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288743" y="65981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17" y="0"/>
                </a:moveTo>
                <a:lnTo>
                  <a:pt x="511" y="12"/>
                </a:lnTo>
                <a:lnTo>
                  <a:pt x="155" y="94"/>
                </a:lnTo>
                <a:lnTo>
                  <a:pt x="0" y="856"/>
                </a:lnTo>
                <a:lnTo>
                  <a:pt x="155" y="1716"/>
                </a:lnTo>
                <a:lnTo>
                  <a:pt x="298" y="2596"/>
                </a:lnTo>
                <a:lnTo>
                  <a:pt x="716" y="3249"/>
                </a:lnTo>
                <a:lnTo>
                  <a:pt x="1429" y="3118"/>
                </a:lnTo>
                <a:lnTo>
                  <a:pt x="1572" y="2356"/>
                </a:lnTo>
                <a:lnTo>
                  <a:pt x="1298" y="655"/>
                </a:lnTo>
                <a:lnTo>
                  <a:pt x="91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287495" y="659854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26" y="0"/>
                </a:moveTo>
                <a:lnTo>
                  <a:pt x="385" y="12"/>
                </a:lnTo>
                <a:lnTo>
                  <a:pt x="58" y="701"/>
                </a:lnTo>
                <a:lnTo>
                  <a:pt x="0" y="2535"/>
                </a:lnTo>
                <a:lnTo>
                  <a:pt x="247" y="3191"/>
                </a:lnTo>
                <a:lnTo>
                  <a:pt x="964" y="3236"/>
                </a:lnTo>
                <a:lnTo>
                  <a:pt x="1272" y="2530"/>
                </a:lnTo>
                <a:lnTo>
                  <a:pt x="1348" y="700"/>
                </a:lnTo>
                <a:lnTo>
                  <a:pt x="1092" y="12"/>
                </a:lnTo>
                <a:lnTo>
                  <a:pt x="72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286301" y="659833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26" y="0"/>
                </a:moveTo>
                <a:lnTo>
                  <a:pt x="354" y="12"/>
                </a:lnTo>
                <a:lnTo>
                  <a:pt x="37" y="701"/>
                </a:lnTo>
                <a:lnTo>
                  <a:pt x="0" y="2511"/>
                </a:lnTo>
                <a:lnTo>
                  <a:pt x="229" y="3188"/>
                </a:lnTo>
                <a:lnTo>
                  <a:pt x="954" y="3224"/>
                </a:lnTo>
                <a:lnTo>
                  <a:pt x="1265" y="2508"/>
                </a:lnTo>
                <a:lnTo>
                  <a:pt x="1323" y="700"/>
                </a:lnTo>
                <a:lnTo>
                  <a:pt x="1083" y="12"/>
                </a:lnTo>
                <a:lnTo>
                  <a:pt x="72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284727" y="659840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29" y="0"/>
                </a:moveTo>
                <a:lnTo>
                  <a:pt x="373" y="0"/>
                </a:lnTo>
                <a:lnTo>
                  <a:pt x="65" y="692"/>
                </a:lnTo>
                <a:lnTo>
                  <a:pt x="0" y="2523"/>
                </a:lnTo>
                <a:lnTo>
                  <a:pt x="229" y="3191"/>
                </a:lnTo>
                <a:lnTo>
                  <a:pt x="610" y="3203"/>
                </a:lnTo>
                <a:lnTo>
                  <a:pt x="967" y="3239"/>
                </a:lnTo>
                <a:lnTo>
                  <a:pt x="1290" y="2523"/>
                </a:lnTo>
                <a:lnTo>
                  <a:pt x="1334" y="691"/>
                </a:lnTo>
                <a:lnTo>
                  <a:pt x="1086" y="24"/>
                </a:lnTo>
                <a:lnTo>
                  <a:pt x="7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283500" y="659770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40" y="0"/>
                </a:moveTo>
                <a:lnTo>
                  <a:pt x="358" y="9"/>
                </a:lnTo>
                <a:lnTo>
                  <a:pt x="63" y="701"/>
                </a:lnTo>
                <a:lnTo>
                  <a:pt x="0" y="2511"/>
                </a:lnTo>
                <a:lnTo>
                  <a:pt x="255" y="3188"/>
                </a:lnTo>
                <a:lnTo>
                  <a:pt x="956" y="3236"/>
                </a:lnTo>
                <a:lnTo>
                  <a:pt x="1292" y="2511"/>
                </a:lnTo>
                <a:lnTo>
                  <a:pt x="1344" y="700"/>
                </a:lnTo>
                <a:lnTo>
                  <a:pt x="1097" y="9"/>
                </a:lnTo>
                <a:lnTo>
                  <a:pt x="74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282220" y="6596879"/>
            <a:ext cx="1749" cy="3166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281385" y="659562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204" y="0"/>
                </a:moveTo>
                <a:lnTo>
                  <a:pt x="727" y="489"/>
                </a:lnTo>
                <a:lnTo>
                  <a:pt x="417" y="1179"/>
                </a:lnTo>
                <a:lnTo>
                  <a:pt x="36" y="1975"/>
                </a:lnTo>
                <a:lnTo>
                  <a:pt x="0" y="2761"/>
                </a:lnTo>
                <a:lnTo>
                  <a:pt x="323" y="2916"/>
                </a:lnTo>
                <a:lnTo>
                  <a:pt x="655" y="3084"/>
                </a:lnTo>
                <a:lnTo>
                  <a:pt x="1228" y="2584"/>
                </a:lnTo>
                <a:lnTo>
                  <a:pt x="1855" y="1179"/>
                </a:lnTo>
                <a:lnTo>
                  <a:pt x="1972" y="489"/>
                </a:lnTo>
                <a:lnTo>
                  <a:pt x="1990" y="213"/>
                </a:lnTo>
                <a:lnTo>
                  <a:pt x="1654" y="36"/>
                </a:lnTo>
                <a:lnTo>
                  <a:pt x="120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291983" y="6613774"/>
            <a:ext cx="6226" cy="5906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296867" y="66185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293" y="0"/>
                </a:moveTo>
                <a:lnTo>
                  <a:pt x="8" y="463"/>
                </a:lnTo>
                <a:lnTo>
                  <a:pt x="174" y="664"/>
                </a:lnTo>
                <a:lnTo>
                  <a:pt x="293" y="795"/>
                </a:lnTo>
                <a:lnTo>
                  <a:pt x="1031" y="1475"/>
                </a:lnTo>
                <a:lnTo>
                  <a:pt x="1138" y="1176"/>
                </a:lnTo>
                <a:lnTo>
                  <a:pt x="1317" y="1024"/>
                </a:lnTo>
                <a:lnTo>
                  <a:pt x="1473" y="868"/>
                </a:lnTo>
                <a:lnTo>
                  <a:pt x="1518" y="512"/>
                </a:lnTo>
                <a:lnTo>
                  <a:pt x="1138" y="512"/>
                </a:lnTo>
                <a:lnTo>
                  <a:pt x="592" y="188"/>
                </a:lnTo>
                <a:lnTo>
                  <a:pt x="293" y="0"/>
                </a:lnTo>
                <a:close/>
              </a:path>
              <a:path w="1905" h="1904">
                <a:moveTo>
                  <a:pt x="1511" y="868"/>
                </a:moveTo>
                <a:close/>
              </a:path>
              <a:path w="1905" h="1904">
                <a:moveTo>
                  <a:pt x="1519" y="463"/>
                </a:moveTo>
                <a:lnTo>
                  <a:pt x="1138" y="512"/>
                </a:lnTo>
                <a:lnTo>
                  <a:pt x="1518" y="512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296775" y="6618538"/>
            <a:ext cx="1541" cy="1450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296472" y="661817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271" y="0"/>
                </a:moveTo>
                <a:lnTo>
                  <a:pt x="0" y="536"/>
                </a:lnTo>
                <a:lnTo>
                  <a:pt x="188" y="691"/>
                </a:lnTo>
                <a:lnTo>
                  <a:pt x="320" y="786"/>
                </a:lnTo>
                <a:lnTo>
                  <a:pt x="737" y="1130"/>
                </a:lnTo>
                <a:lnTo>
                  <a:pt x="1033" y="1405"/>
                </a:lnTo>
                <a:lnTo>
                  <a:pt x="1130" y="1085"/>
                </a:lnTo>
                <a:lnTo>
                  <a:pt x="1463" y="740"/>
                </a:lnTo>
                <a:lnTo>
                  <a:pt x="1475" y="441"/>
                </a:lnTo>
                <a:lnTo>
                  <a:pt x="1094" y="441"/>
                </a:lnTo>
                <a:lnTo>
                  <a:pt x="569" y="167"/>
                </a:lnTo>
                <a:lnTo>
                  <a:pt x="271" y="0"/>
                </a:lnTo>
                <a:close/>
              </a:path>
              <a:path w="1905" h="1904">
                <a:moveTo>
                  <a:pt x="1475" y="740"/>
                </a:moveTo>
                <a:close/>
              </a:path>
              <a:path w="1905" h="1904">
                <a:moveTo>
                  <a:pt x="1475" y="335"/>
                </a:moveTo>
                <a:lnTo>
                  <a:pt x="1094" y="441"/>
                </a:lnTo>
                <a:lnTo>
                  <a:pt x="1475" y="44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296341" y="6618227"/>
            <a:ext cx="1547" cy="1331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295899" y="661759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332" y="0"/>
                </a:moveTo>
                <a:lnTo>
                  <a:pt x="0" y="499"/>
                </a:lnTo>
                <a:lnTo>
                  <a:pt x="310" y="810"/>
                </a:lnTo>
                <a:lnTo>
                  <a:pt x="1060" y="1594"/>
                </a:lnTo>
                <a:lnTo>
                  <a:pt x="1179" y="1298"/>
                </a:lnTo>
                <a:lnTo>
                  <a:pt x="1560" y="1011"/>
                </a:lnTo>
                <a:lnTo>
                  <a:pt x="1604" y="606"/>
                </a:lnTo>
                <a:lnTo>
                  <a:pt x="1191" y="606"/>
                </a:lnTo>
                <a:lnTo>
                  <a:pt x="643" y="225"/>
                </a:lnTo>
                <a:lnTo>
                  <a:pt x="332" y="0"/>
                </a:lnTo>
                <a:close/>
              </a:path>
              <a:path w="1905" h="1904">
                <a:moveTo>
                  <a:pt x="1566" y="1011"/>
                </a:moveTo>
                <a:close/>
              </a:path>
              <a:path w="1905" h="1904">
                <a:moveTo>
                  <a:pt x="1606" y="594"/>
                </a:moveTo>
                <a:lnTo>
                  <a:pt x="1191" y="606"/>
                </a:lnTo>
                <a:lnTo>
                  <a:pt x="1604" y="6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295770" y="6617634"/>
            <a:ext cx="1665" cy="1536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295518" y="661706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41" y="0"/>
                </a:moveTo>
                <a:lnTo>
                  <a:pt x="0" y="475"/>
                </a:lnTo>
                <a:lnTo>
                  <a:pt x="162" y="704"/>
                </a:lnTo>
                <a:lnTo>
                  <a:pt x="237" y="844"/>
                </a:lnTo>
                <a:lnTo>
                  <a:pt x="606" y="1347"/>
                </a:lnTo>
                <a:lnTo>
                  <a:pt x="868" y="1728"/>
                </a:lnTo>
                <a:lnTo>
                  <a:pt x="1048" y="1429"/>
                </a:lnTo>
                <a:lnTo>
                  <a:pt x="1261" y="1298"/>
                </a:lnTo>
                <a:lnTo>
                  <a:pt x="1499" y="1167"/>
                </a:lnTo>
                <a:lnTo>
                  <a:pt x="1560" y="1024"/>
                </a:lnTo>
                <a:lnTo>
                  <a:pt x="1618" y="749"/>
                </a:lnTo>
                <a:lnTo>
                  <a:pt x="1191" y="704"/>
                </a:lnTo>
                <a:lnTo>
                  <a:pt x="713" y="262"/>
                </a:lnTo>
                <a:lnTo>
                  <a:pt x="441" y="0"/>
                </a:lnTo>
                <a:close/>
              </a:path>
              <a:path w="1905" h="1904">
                <a:moveTo>
                  <a:pt x="1518" y="1167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95400" y="6617085"/>
            <a:ext cx="1691" cy="1667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294994" y="66165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54" y="0"/>
                </a:moveTo>
                <a:lnTo>
                  <a:pt x="0" y="490"/>
                </a:lnTo>
                <a:lnTo>
                  <a:pt x="167" y="716"/>
                </a:lnTo>
                <a:lnTo>
                  <a:pt x="262" y="871"/>
                </a:lnTo>
                <a:lnTo>
                  <a:pt x="618" y="1359"/>
                </a:lnTo>
                <a:lnTo>
                  <a:pt x="880" y="1740"/>
                </a:lnTo>
                <a:lnTo>
                  <a:pt x="1060" y="1441"/>
                </a:lnTo>
                <a:lnTo>
                  <a:pt x="1286" y="1310"/>
                </a:lnTo>
                <a:lnTo>
                  <a:pt x="1511" y="1167"/>
                </a:lnTo>
                <a:lnTo>
                  <a:pt x="1655" y="752"/>
                </a:lnTo>
                <a:lnTo>
                  <a:pt x="1216" y="728"/>
                </a:lnTo>
                <a:lnTo>
                  <a:pt x="725" y="274"/>
                </a:lnTo>
                <a:lnTo>
                  <a:pt x="454" y="0"/>
                </a:lnTo>
                <a:close/>
              </a:path>
              <a:path w="1905" h="1904">
                <a:moveTo>
                  <a:pt x="1530" y="1167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294875" y="6616548"/>
            <a:ext cx="1715" cy="1691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294567" y="661607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26" y="0"/>
                </a:moveTo>
                <a:lnTo>
                  <a:pt x="0" y="475"/>
                </a:lnTo>
                <a:lnTo>
                  <a:pt x="181" y="749"/>
                </a:lnTo>
                <a:lnTo>
                  <a:pt x="356" y="963"/>
                </a:lnTo>
                <a:lnTo>
                  <a:pt x="606" y="1356"/>
                </a:lnTo>
                <a:lnTo>
                  <a:pt x="880" y="1737"/>
                </a:lnTo>
                <a:lnTo>
                  <a:pt x="1045" y="1417"/>
                </a:lnTo>
                <a:lnTo>
                  <a:pt x="1293" y="1286"/>
                </a:lnTo>
                <a:lnTo>
                  <a:pt x="1487" y="1167"/>
                </a:lnTo>
                <a:lnTo>
                  <a:pt x="1618" y="749"/>
                </a:lnTo>
                <a:lnTo>
                  <a:pt x="1188" y="725"/>
                </a:lnTo>
                <a:lnTo>
                  <a:pt x="426" y="0"/>
                </a:lnTo>
                <a:close/>
              </a:path>
              <a:path w="1905" h="1904">
                <a:moveTo>
                  <a:pt x="1513" y="1167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294449" y="6616109"/>
            <a:ext cx="1676" cy="165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294125" y="661559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63" y="0"/>
                </a:moveTo>
                <a:lnTo>
                  <a:pt x="0" y="499"/>
                </a:lnTo>
                <a:lnTo>
                  <a:pt x="174" y="725"/>
                </a:lnTo>
                <a:lnTo>
                  <a:pt x="249" y="868"/>
                </a:lnTo>
                <a:lnTo>
                  <a:pt x="606" y="1380"/>
                </a:lnTo>
                <a:lnTo>
                  <a:pt x="868" y="1761"/>
                </a:lnTo>
                <a:lnTo>
                  <a:pt x="1060" y="1438"/>
                </a:lnTo>
                <a:lnTo>
                  <a:pt x="1523" y="1176"/>
                </a:lnTo>
                <a:lnTo>
                  <a:pt x="1595" y="987"/>
                </a:lnTo>
                <a:lnTo>
                  <a:pt x="1655" y="725"/>
                </a:lnTo>
                <a:lnTo>
                  <a:pt x="1225" y="713"/>
                </a:lnTo>
                <a:lnTo>
                  <a:pt x="737" y="262"/>
                </a:lnTo>
                <a:lnTo>
                  <a:pt x="463" y="0"/>
                </a:lnTo>
                <a:close/>
              </a:path>
              <a:path w="1905" h="1904">
                <a:moveTo>
                  <a:pt x="1543" y="1176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94020" y="6615631"/>
            <a:ext cx="1723" cy="1691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293708" y="66151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66" y="0"/>
                </a:moveTo>
                <a:lnTo>
                  <a:pt x="0" y="490"/>
                </a:lnTo>
                <a:lnTo>
                  <a:pt x="170" y="740"/>
                </a:lnTo>
                <a:lnTo>
                  <a:pt x="249" y="871"/>
                </a:lnTo>
                <a:lnTo>
                  <a:pt x="618" y="1371"/>
                </a:lnTo>
                <a:lnTo>
                  <a:pt x="868" y="1764"/>
                </a:lnTo>
                <a:lnTo>
                  <a:pt x="1060" y="1429"/>
                </a:lnTo>
                <a:lnTo>
                  <a:pt x="1298" y="1310"/>
                </a:lnTo>
                <a:lnTo>
                  <a:pt x="1536" y="1167"/>
                </a:lnTo>
                <a:lnTo>
                  <a:pt x="1667" y="740"/>
                </a:lnTo>
                <a:lnTo>
                  <a:pt x="1240" y="716"/>
                </a:lnTo>
                <a:lnTo>
                  <a:pt x="728" y="262"/>
                </a:lnTo>
                <a:lnTo>
                  <a:pt x="466" y="0"/>
                </a:lnTo>
                <a:close/>
              </a:path>
              <a:path w="1905" h="1904">
                <a:moveTo>
                  <a:pt x="1555" y="1167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293601" y="6615155"/>
            <a:ext cx="1728" cy="1679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293232" y="66146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63" y="0"/>
                </a:moveTo>
                <a:lnTo>
                  <a:pt x="0" y="606"/>
                </a:lnTo>
                <a:lnTo>
                  <a:pt x="167" y="810"/>
                </a:lnTo>
                <a:lnTo>
                  <a:pt x="262" y="954"/>
                </a:lnTo>
                <a:lnTo>
                  <a:pt x="664" y="1441"/>
                </a:lnTo>
                <a:lnTo>
                  <a:pt x="954" y="1810"/>
                </a:lnTo>
                <a:lnTo>
                  <a:pt x="1142" y="1441"/>
                </a:lnTo>
                <a:lnTo>
                  <a:pt x="1630" y="1094"/>
                </a:lnTo>
                <a:lnTo>
                  <a:pt x="1679" y="941"/>
                </a:lnTo>
                <a:lnTo>
                  <a:pt x="1741" y="655"/>
                </a:lnTo>
                <a:lnTo>
                  <a:pt x="1298" y="655"/>
                </a:lnTo>
                <a:lnTo>
                  <a:pt x="774" y="249"/>
                </a:lnTo>
                <a:lnTo>
                  <a:pt x="463" y="0"/>
                </a:lnTo>
                <a:close/>
              </a:path>
              <a:path w="1905" h="1904">
                <a:moveTo>
                  <a:pt x="1749" y="618"/>
                </a:moveTo>
                <a:lnTo>
                  <a:pt x="1298" y="655"/>
                </a:lnTo>
                <a:lnTo>
                  <a:pt x="1741" y="65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293103" y="6614704"/>
            <a:ext cx="1840" cy="1725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292781" y="661421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99" y="0"/>
                </a:moveTo>
                <a:lnTo>
                  <a:pt x="0" y="594"/>
                </a:lnTo>
                <a:lnTo>
                  <a:pt x="164" y="807"/>
                </a:lnTo>
                <a:lnTo>
                  <a:pt x="262" y="950"/>
                </a:lnTo>
                <a:lnTo>
                  <a:pt x="950" y="1807"/>
                </a:lnTo>
                <a:lnTo>
                  <a:pt x="1142" y="1438"/>
                </a:lnTo>
                <a:lnTo>
                  <a:pt x="1380" y="1261"/>
                </a:lnTo>
                <a:lnTo>
                  <a:pt x="1618" y="1094"/>
                </a:lnTo>
                <a:lnTo>
                  <a:pt x="1739" y="664"/>
                </a:lnTo>
                <a:lnTo>
                  <a:pt x="1307" y="664"/>
                </a:lnTo>
                <a:lnTo>
                  <a:pt x="774" y="249"/>
                </a:lnTo>
                <a:lnTo>
                  <a:pt x="499" y="0"/>
                </a:lnTo>
                <a:close/>
              </a:path>
              <a:path w="1905" h="1904">
                <a:moveTo>
                  <a:pt x="1636" y="1094"/>
                </a:moveTo>
                <a:close/>
              </a:path>
              <a:path w="1905" h="1904">
                <a:moveTo>
                  <a:pt x="1749" y="618"/>
                </a:moveTo>
                <a:lnTo>
                  <a:pt x="1307" y="664"/>
                </a:lnTo>
                <a:lnTo>
                  <a:pt x="1739" y="6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292662" y="6614262"/>
            <a:ext cx="1829" cy="1728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292364" y="661378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29" y="0"/>
                </a:moveTo>
                <a:lnTo>
                  <a:pt x="0" y="569"/>
                </a:lnTo>
                <a:lnTo>
                  <a:pt x="155" y="774"/>
                </a:lnTo>
                <a:lnTo>
                  <a:pt x="262" y="929"/>
                </a:lnTo>
                <a:lnTo>
                  <a:pt x="393" y="1024"/>
                </a:lnTo>
                <a:lnTo>
                  <a:pt x="687" y="1405"/>
                </a:lnTo>
                <a:lnTo>
                  <a:pt x="963" y="1749"/>
                </a:lnTo>
                <a:lnTo>
                  <a:pt x="1118" y="1405"/>
                </a:lnTo>
                <a:lnTo>
                  <a:pt x="1356" y="1249"/>
                </a:lnTo>
                <a:lnTo>
                  <a:pt x="1581" y="1082"/>
                </a:lnTo>
                <a:lnTo>
                  <a:pt x="1686" y="643"/>
                </a:lnTo>
                <a:lnTo>
                  <a:pt x="1249" y="643"/>
                </a:lnTo>
                <a:lnTo>
                  <a:pt x="713" y="249"/>
                </a:lnTo>
                <a:lnTo>
                  <a:pt x="429" y="0"/>
                </a:lnTo>
                <a:close/>
              </a:path>
              <a:path w="1905" h="1904">
                <a:moveTo>
                  <a:pt x="1602" y="1082"/>
                </a:moveTo>
                <a:close/>
              </a:path>
              <a:path w="1905" h="1904">
                <a:moveTo>
                  <a:pt x="1691" y="618"/>
                </a:moveTo>
                <a:lnTo>
                  <a:pt x="1249" y="643"/>
                </a:lnTo>
                <a:lnTo>
                  <a:pt x="1686" y="643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292309" y="6613835"/>
            <a:ext cx="1696" cy="1676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292315" y="661353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380" y="0"/>
                </a:moveTo>
                <a:lnTo>
                  <a:pt x="167" y="344"/>
                </a:lnTo>
                <a:lnTo>
                  <a:pt x="262" y="499"/>
                </a:lnTo>
                <a:lnTo>
                  <a:pt x="0" y="798"/>
                </a:lnTo>
                <a:lnTo>
                  <a:pt x="536" y="1548"/>
                </a:lnTo>
                <a:lnTo>
                  <a:pt x="728" y="1200"/>
                </a:lnTo>
                <a:lnTo>
                  <a:pt x="1216" y="880"/>
                </a:lnTo>
                <a:lnTo>
                  <a:pt x="1274" y="713"/>
                </a:lnTo>
                <a:lnTo>
                  <a:pt x="1353" y="438"/>
                </a:lnTo>
                <a:lnTo>
                  <a:pt x="905" y="438"/>
                </a:lnTo>
                <a:lnTo>
                  <a:pt x="380" y="0"/>
                </a:lnTo>
                <a:close/>
              </a:path>
              <a:path w="1905" h="1904">
                <a:moveTo>
                  <a:pt x="1233" y="880"/>
                </a:moveTo>
                <a:close/>
              </a:path>
              <a:path w="1905" h="1904">
                <a:moveTo>
                  <a:pt x="1359" y="417"/>
                </a:moveTo>
                <a:lnTo>
                  <a:pt x="905" y="438"/>
                </a:lnTo>
                <a:lnTo>
                  <a:pt x="1353" y="438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292202" y="6613512"/>
            <a:ext cx="1410" cy="1536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292245" y="66134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86" y="0"/>
                </a:moveTo>
                <a:lnTo>
                  <a:pt x="176" y="332"/>
                </a:lnTo>
                <a:lnTo>
                  <a:pt x="0" y="868"/>
                </a:lnTo>
                <a:lnTo>
                  <a:pt x="286" y="1176"/>
                </a:lnTo>
                <a:lnTo>
                  <a:pt x="451" y="868"/>
                </a:lnTo>
                <a:lnTo>
                  <a:pt x="643" y="676"/>
                </a:lnTo>
                <a:lnTo>
                  <a:pt x="844" y="487"/>
                </a:lnTo>
                <a:lnTo>
                  <a:pt x="952" y="213"/>
                </a:lnTo>
                <a:lnTo>
                  <a:pt x="643" y="213"/>
                </a:lnTo>
                <a:lnTo>
                  <a:pt x="286" y="0"/>
                </a:lnTo>
                <a:close/>
              </a:path>
              <a:path w="1269" h="1270">
                <a:moveTo>
                  <a:pt x="863" y="487"/>
                </a:moveTo>
                <a:close/>
              </a:path>
              <a:path w="1269" h="1270">
                <a:moveTo>
                  <a:pt x="999" y="70"/>
                </a:moveTo>
                <a:lnTo>
                  <a:pt x="643" y="213"/>
                </a:lnTo>
                <a:lnTo>
                  <a:pt x="952" y="213"/>
                </a:lnTo>
                <a:lnTo>
                  <a:pt x="999" y="7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292208" y="66133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49" y="0"/>
                </a:moveTo>
                <a:lnTo>
                  <a:pt x="0" y="12"/>
                </a:lnTo>
                <a:lnTo>
                  <a:pt x="45" y="548"/>
                </a:lnTo>
                <a:lnTo>
                  <a:pt x="82" y="990"/>
                </a:lnTo>
                <a:lnTo>
                  <a:pt x="274" y="1249"/>
                </a:lnTo>
                <a:lnTo>
                  <a:pt x="463" y="917"/>
                </a:lnTo>
                <a:lnTo>
                  <a:pt x="868" y="548"/>
                </a:lnTo>
                <a:lnTo>
                  <a:pt x="975" y="228"/>
                </a:lnTo>
                <a:lnTo>
                  <a:pt x="642" y="228"/>
                </a:lnTo>
                <a:lnTo>
                  <a:pt x="249" y="0"/>
                </a:lnTo>
                <a:close/>
              </a:path>
              <a:path w="1269" h="1270">
                <a:moveTo>
                  <a:pt x="1011" y="118"/>
                </a:moveTo>
                <a:lnTo>
                  <a:pt x="643" y="228"/>
                </a:lnTo>
                <a:lnTo>
                  <a:pt x="975" y="228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313925" y="6608440"/>
            <a:ext cx="8357" cy="8893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289233" y="6611156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31094" y="7415"/>
                </a:moveTo>
                <a:lnTo>
                  <a:pt x="8583" y="7415"/>
                </a:lnTo>
                <a:lnTo>
                  <a:pt x="17964" y="9226"/>
                </a:lnTo>
                <a:lnTo>
                  <a:pt x="23085" y="10582"/>
                </a:lnTo>
                <a:lnTo>
                  <a:pt x="26621" y="12048"/>
                </a:lnTo>
                <a:lnTo>
                  <a:pt x="28843" y="10582"/>
                </a:lnTo>
                <a:lnTo>
                  <a:pt x="30394" y="9582"/>
                </a:lnTo>
                <a:lnTo>
                  <a:pt x="31094" y="7415"/>
                </a:lnTo>
                <a:close/>
              </a:path>
              <a:path w="31750" h="12065">
                <a:moveTo>
                  <a:pt x="7415" y="0"/>
                </a:moveTo>
                <a:lnTo>
                  <a:pt x="344" y="8845"/>
                </a:lnTo>
                <a:lnTo>
                  <a:pt x="0" y="9058"/>
                </a:lnTo>
                <a:lnTo>
                  <a:pt x="2188" y="10082"/>
                </a:lnTo>
                <a:lnTo>
                  <a:pt x="3331" y="10451"/>
                </a:lnTo>
                <a:lnTo>
                  <a:pt x="8583" y="7415"/>
                </a:lnTo>
                <a:lnTo>
                  <a:pt x="31094" y="7415"/>
                </a:lnTo>
                <a:lnTo>
                  <a:pt x="31201" y="7083"/>
                </a:lnTo>
                <a:lnTo>
                  <a:pt x="29967" y="7083"/>
                </a:lnTo>
                <a:lnTo>
                  <a:pt x="26276" y="6809"/>
                </a:lnTo>
                <a:lnTo>
                  <a:pt x="27809" y="6404"/>
                </a:lnTo>
                <a:lnTo>
                  <a:pt x="7415" y="0"/>
                </a:lnTo>
                <a:close/>
              </a:path>
              <a:path w="31750" h="12065">
                <a:moveTo>
                  <a:pt x="27809" y="6404"/>
                </a:moveTo>
                <a:lnTo>
                  <a:pt x="26276" y="6809"/>
                </a:lnTo>
                <a:lnTo>
                  <a:pt x="29967" y="7083"/>
                </a:lnTo>
                <a:lnTo>
                  <a:pt x="27809" y="6404"/>
                </a:lnTo>
                <a:close/>
              </a:path>
              <a:path w="31750" h="12065">
                <a:moveTo>
                  <a:pt x="31598" y="5404"/>
                </a:moveTo>
                <a:lnTo>
                  <a:pt x="27809" y="6404"/>
                </a:lnTo>
                <a:lnTo>
                  <a:pt x="29967" y="7083"/>
                </a:lnTo>
                <a:lnTo>
                  <a:pt x="31201" y="7083"/>
                </a:lnTo>
                <a:lnTo>
                  <a:pt x="31598" y="5404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288910" y="6613917"/>
            <a:ext cx="32741" cy="9250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289005" y="6613631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19" h="6984">
                <a:moveTo>
                  <a:pt x="12883" y="0"/>
                </a:moveTo>
                <a:lnTo>
                  <a:pt x="9893" y="380"/>
                </a:lnTo>
                <a:lnTo>
                  <a:pt x="4419" y="2548"/>
                </a:lnTo>
                <a:lnTo>
                  <a:pt x="1965" y="4285"/>
                </a:lnTo>
                <a:lnTo>
                  <a:pt x="0" y="6440"/>
                </a:lnTo>
                <a:lnTo>
                  <a:pt x="1036" y="5407"/>
                </a:lnTo>
                <a:lnTo>
                  <a:pt x="2133" y="4440"/>
                </a:lnTo>
                <a:lnTo>
                  <a:pt x="4559" y="2798"/>
                </a:lnTo>
                <a:lnTo>
                  <a:pt x="5846" y="2118"/>
                </a:lnTo>
                <a:lnTo>
                  <a:pt x="9918" y="512"/>
                </a:lnTo>
                <a:lnTo>
                  <a:pt x="12883" y="106"/>
                </a:lnTo>
                <a:lnTo>
                  <a:pt x="13965" y="106"/>
                </a:lnTo>
                <a:lnTo>
                  <a:pt x="12883" y="0"/>
                </a:lnTo>
                <a:close/>
              </a:path>
              <a:path w="33019" h="6984">
                <a:moveTo>
                  <a:pt x="13965" y="106"/>
                </a:moveTo>
                <a:lnTo>
                  <a:pt x="12883" y="106"/>
                </a:lnTo>
                <a:lnTo>
                  <a:pt x="17230" y="475"/>
                </a:lnTo>
                <a:lnTo>
                  <a:pt x="18681" y="725"/>
                </a:lnTo>
                <a:lnTo>
                  <a:pt x="20086" y="1142"/>
                </a:lnTo>
                <a:lnTo>
                  <a:pt x="21479" y="1584"/>
                </a:lnTo>
                <a:lnTo>
                  <a:pt x="22872" y="1999"/>
                </a:lnTo>
                <a:lnTo>
                  <a:pt x="24326" y="2273"/>
                </a:lnTo>
                <a:lnTo>
                  <a:pt x="25755" y="2572"/>
                </a:lnTo>
                <a:lnTo>
                  <a:pt x="27218" y="2740"/>
                </a:lnTo>
                <a:lnTo>
                  <a:pt x="28906" y="2630"/>
                </a:lnTo>
                <a:lnTo>
                  <a:pt x="27218" y="2630"/>
                </a:lnTo>
                <a:lnTo>
                  <a:pt x="25764" y="2453"/>
                </a:lnTo>
                <a:lnTo>
                  <a:pt x="22896" y="1929"/>
                </a:lnTo>
                <a:lnTo>
                  <a:pt x="20098" y="1097"/>
                </a:lnTo>
                <a:lnTo>
                  <a:pt x="18681" y="716"/>
                </a:lnTo>
                <a:lnTo>
                  <a:pt x="17242" y="417"/>
                </a:lnTo>
                <a:lnTo>
                  <a:pt x="13965" y="106"/>
                </a:lnTo>
                <a:close/>
              </a:path>
              <a:path w="33019" h="6984">
                <a:moveTo>
                  <a:pt x="32634" y="1048"/>
                </a:moveTo>
                <a:lnTo>
                  <a:pt x="27218" y="2630"/>
                </a:lnTo>
                <a:lnTo>
                  <a:pt x="28906" y="2630"/>
                </a:lnTo>
                <a:lnTo>
                  <a:pt x="29422" y="2596"/>
                </a:lnTo>
                <a:lnTo>
                  <a:pt x="30135" y="2499"/>
                </a:lnTo>
                <a:lnTo>
                  <a:pt x="30848" y="2249"/>
                </a:lnTo>
                <a:lnTo>
                  <a:pt x="31196" y="2142"/>
                </a:lnTo>
                <a:lnTo>
                  <a:pt x="31528" y="1978"/>
                </a:lnTo>
                <a:lnTo>
                  <a:pt x="32179" y="1572"/>
                </a:lnTo>
                <a:lnTo>
                  <a:pt x="32445" y="1368"/>
                </a:lnTo>
                <a:lnTo>
                  <a:pt x="32623" y="1097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253346" y="6608428"/>
            <a:ext cx="8369" cy="8893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254812" y="6611071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5394"/>
                </a:moveTo>
                <a:lnTo>
                  <a:pt x="402" y="7062"/>
                </a:lnTo>
                <a:lnTo>
                  <a:pt x="1213" y="9573"/>
                </a:lnTo>
                <a:lnTo>
                  <a:pt x="4986" y="12048"/>
                </a:lnTo>
                <a:lnTo>
                  <a:pt x="8513" y="10585"/>
                </a:lnTo>
                <a:lnTo>
                  <a:pt x="13630" y="9229"/>
                </a:lnTo>
                <a:lnTo>
                  <a:pt x="23024" y="7406"/>
                </a:lnTo>
                <a:lnTo>
                  <a:pt x="30119" y="7406"/>
                </a:lnTo>
                <a:lnTo>
                  <a:pt x="29843" y="7062"/>
                </a:lnTo>
                <a:lnTo>
                  <a:pt x="1642" y="7062"/>
                </a:lnTo>
                <a:lnTo>
                  <a:pt x="3755" y="6401"/>
                </a:lnTo>
                <a:lnTo>
                  <a:pt x="0" y="5394"/>
                </a:lnTo>
                <a:close/>
              </a:path>
              <a:path w="31750" h="12065">
                <a:moveTo>
                  <a:pt x="30119" y="7406"/>
                </a:moveTo>
                <a:lnTo>
                  <a:pt x="23024" y="7406"/>
                </a:lnTo>
                <a:lnTo>
                  <a:pt x="28288" y="10454"/>
                </a:lnTo>
                <a:lnTo>
                  <a:pt x="28477" y="10418"/>
                </a:lnTo>
                <a:lnTo>
                  <a:pt x="31598" y="9061"/>
                </a:lnTo>
                <a:lnTo>
                  <a:pt x="31275" y="8848"/>
                </a:lnTo>
                <a:lnTo>
                  <a:pt x="30119" y="7406"/>
                </a:lnTo>
                <a:close/>
              </a:path>
              <a:path w="31750" h="12065">
                <a:moveTo>
                  <a:pt x="3755" y="6401"/>
                </a:moveTo>
                <a:lnTo>
                  <a:pt x="1642" y="7062"/>
                </a:lnTo>
                <a:lnTo>
                  <a:pt x="5333" y="6824"/>
                </a:lnTo>
                <a:lnTo>
                  <a:pt x="3755" y="6401"/>
                </a:lnTo>
                <a:close/>
              </a:path>
              <a:path w="31750" h="12065">
                <a:moveTo>
                  <a:pt x="24179" y="0"/>
                </a:moveTo>
                <a:lnTo>
                  <a:pt x="3755" y="6401"/>
                </a:lnTo>
                <a:lnTo>
                  <a:pt x="5333" y="6824"/>
                </a:lnTo>
                <a:lnTo>
                  <a:pt x="1642" y="7062"/>
                </a:lnTo>
                <a:lnTo>
                  <a:pt x="29843" y="7062"/>
                </a:lnTo>
                <a:lnTo>
                  <a:pt x="24179" y="0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254002" y="6613835"/>
            <a:ext cx="32683" cy="9238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254002" y="6613594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19" h="6984">
                <a:moveTo>
                  <a:pt x="20648" y="109"/>
                </a:moveTo>
                <a:lnTo>
                  <a:pt x="19787" y="109"/>
                </a:lnTo>
                <a:lnTo>
                  <a:pt x="22753" y="524"/>
                </a:lnTo>
                <a:lnTo>
                  <a:pt x="26825" y="2109"/>
                </a:lnTo>
                <a:lnTo>
                  <a:pt x="28133" y="2798"/>
                </a:lnTo>
                <a:lnTo>
                  <a:pt x="30540" y="4440"/>
                </a:lnTo>
                <a:lnTo>
                  <a:pt x="31647" y="5407"/>
                </a:lnTo>
                <a:lnTo>
                  <a:pt x="32671" y="6443"/>
                </a:lnTo>
                <a:lnTo>
                  <a:pt x="30705" y="4288"/>
                </a:lnTo>
                <a:lnTo>
                  <a:pt x="28242" y="2548"/>
                </a:lnTo>
                <a:lnTo>
                  <a:pt x="25157" y="1335"/>
                </a:lnTo>
                <a:lnTo>
                  <a:pt x="22777" y="380"/>
                </a:lnTo>
                <a:lnTo>
                  <a:pt x="20648" y="109"/>
                </a:lnTo>
                <a:close/>
              </a:path>
              <a:path w="33019" h="6984">
                <a:moveTo>
                  <a:pt x="0" y="1048"/>
                </a:moveTo>
                <a:lnTo>
                  <a:pt x="201" y="1383"/>
                </a:lnTo>
                <a:lnTo>
                  <a:pt x="487" y="1597"/>
                </a:lnTo>
                <a:lnTo>
                  <a:pt x="810" y="1786"/>
                </a:lnTo>
                <a:lnTo>
                  <a:pt x="1118" y="1978"/>
                </a:lnTo>
                <a:lnTo>
                  <a:pt x="1463" y="2145"/>
                </a:lnTo>
                <a:lnTo>
                  <a:pt x="2499" y="2478"/>
                </a:lnTo>
                <a:lnTo>
                  <a:pt x="3227" y="2596"/>
                </a:lnTo>
                <a:lnTo>
                  <a:pt x="5428" y="2740"/>
                </a:lnTo>
                <a:lnTo>
                  <a:pt x="6369" y="2633"/>
                </a:lnTo>
                <a:lnTo>
                  <a:pt x="5428" y="2633"/>
                </a:lnTo>
                <a:lnTo>
                  <a:pt x="3236" y="2535"/>
                </a:lnTo>
                <a:lnTo>
                  <a:pt x="213" y="1347"/>
                </a:lnTo>
                <a:lnTo>
                  <a:pt x="0" y="1048"/>
                </a:lnTo>
                <a:close/>
              </a:path>
              <a:path w="33019" h="6984">
                <a:moveTo>
                  <a:pt x="19787" y="0"/>
                </a:moveTo>
                <a:lnTo>
                  <a:pt x="15419" y="417"/>
                </a:lnTo>
                <a:lnTo>
                  <a:pt x="13978" y="716"/>
                </a:lnTo>
                <a:lnTo>
                  <a:pt x="12560" y="1097"/>
                </a:lnTo>
                <a:lnTo>
                  <a:pt x="11155" y="1514"/>
                </a:lnTo>
                <a:lnTo>
                  <a:pt x="9750" y="1917"/>
                </a:lnTo>
                <a:lnTo>
                  <a:pt x="6882" y="2453"/>
                </a:lnTo>
                <a:lnTo>
                  <a:pt x="5428" y="2633"/>
                </a:lnTo>
                <a:lnTo>
                  <a:pt x="6369" y="2633"/>
                </a:lnTo>
                <a:lnTo>
                  <a:pt x="6906" y="2572"/>
                </a:lnTo>
                <a:lnTo>
                  <a:pt x="8345" y="2276"/>
                </a:lnTo>
                <a:lnTo>
                  <a:pt x="9049" y="2145"/>
                </a:lnTo>
                <a:lnTo>
                  <a:pt x="9762" y="1965"/>
                </a:lnTo>
                <a:lnTo>
                  <a:pt x="10475" y="1764"/>
                </a:lnTo>
                <a:lnTo>
                  <a:pt x="11192" y="1584"/>
                </a:lnTo>
                <a:lnTo>
                  <a:pt x="11871" y="1335"/>
                </a:lnTo>
                <a:lnTo>
                  <a:pt x="13978" y="728"/>
                </a:lnTo>
                <a:lnTo>
                  <a:pt x="15428" y="466"/>
                </a:lnTo>
                <a:lnTo>
                  <a:pt x="19787" y="109"/>
                </a:lnTo>
                <a:lnTo>
                  <a:pt x="20648" y="109"/>
                </a:lnTo>
                <a:lnTo>
                  <a:pt x="19787" y="0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259537" y="661679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130" y="356"/>
                </a:moveTo>
                <a:lnTo>
                  <a:pt x="380" y="356"/>
                </a:lnTo>
                <a:lnTo>
                  <a:pt x="499" y="487"/>
                </a:lnTo>
                <a:lnTo>
                  <a:pt x="536" y="667"/>
                </a:lnTo>
                <a:lnTo>
                  <a:pt x="548" y="4154"/>
                </a:lnTo>
                <a:lnTo>
                  <a:pt x="466" y="4358"/>
                </a:lnTo>
                <a:lnTo>
                  <a:pt x="73" y="4465"/>
                </a:lnTo>
                <a:lnTo>
                  <a:pt x="73" y="4596"/>
                </a:lnTo>
                <a:lnTo>
                  <a:pt x="2859" y="4154"/>
                </a:lnTo>
                <a:lnTo>
                  <a:pt x="1228" y="4096"/>
                </a:lnTo>
                <a:lnTo>
                  <a:pt x="1081" y="2916"/>
                </a:lnTo>
                <a:lnTo>
                  <a:pt x="1085" y="441"/>
                </a:lnTo>
                <a:close/>
              </a:path>
              <a:path w="3175" h="5079">
                <a:moveTo>
                  <a:pt x="3157" y="2916"/>
                </a:moveTo>
                <a:lnTo>
                  <a:pt x="2977" y="3215"/>
                </a:lnTo>
                <a:lnTo>
                  <a:pt x="2883" y="3416"/>
                </a:lnTo>
                <a:lnTo>
                  <a:pt x="1633" y="4059"/>
                </a:lnTo>
                <a:lnTo>
                  <a:pt x="1417" y="4096"/>
                </a:lnTo>
                <a:lnTo>
                  <a:pt x="2873" y="4096"/>
                </a:lnTo>
                <a:lnTo>
                  <a:pt x="3157" y="2916"/>
                </a:lnTo>
                <a:close/>
              </a:path>
              <a:path w="3175" h="5079">
                <a:moveTo>
                  <a:pt x="1642" y="0"/>
                </a:moveTo>
                <a:lnTo>
                  <a:pt x="0" y="249"/>
                </a:lnTo>
                <a:lnTo>
                  <a:pt x="380" y="356"/>
                </a:lnTo>
                <a:lnTo>
                  <a:pt x="1130" y="356"/>
                </a:lnTo>
                <a:lnTo>
                  <a:pt x="1322" y="192"/>
                </a:lnTo>
                <a:lnTo>
                  <a:pt x="1655" y="1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262847" y="6616511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5">
                <a:moveTo>
                  <a:pt x="643" y="0"/>
                </a:moveTo>
                <a:lnTo>
                  <a:pt x="487" y="85"/>
                </a:lnTo>
                <a:lnTo>
                  <a:pt x="393" y="240"/>
                </a:lnTo>
                <a:lnTo>
                  <a:pt x="393" y="524"/>
                </a:lnTo>
                <a:lnTo>
                  <a:pt x="573" y="621"/>
                </a:lnTo>
                <a:lnTo>
                  <a:pt x="728" y="548"/>
                </a:lnTo>
                <a:lnTo>
                  <a:pt x="905" y="347"/>
                </a:lnTo>
                <a:lnTo>
                  <a:pt x="905" y="73"/>
                </a:lnTo>
                <a:lnTo>
                  <a:pt x="643" y="0"/>
                </a:lnTo>
                <a:close/>
              </a:path>
              <a:path w="1905" h="4445">
                <a:moveTo>
                  <a:pt x="871" y="1895"/>
                </a:moveTo>
                <a:lnTo>
                  <a:pt x="368" y="1895"/>
                </a:lnTo>
                <a:lnTo>
                  <a:pt x="405" y="3870"/>
                </a:lnTo>
                <a:lnTo>
                  <a:pt x="249" y="4072"/>
                </a:lnTo>
                <a:lnTo>
                  <a:pt x="48" y="4145"/>
                </a:lnTo>
                <a:lnTo>
                  <a:pt x="1286" y="3822"/>
                </a:lnTo>
                <a:lnTo>
                  <a:pt x="1024" y="3776"/>
                </a:lnTo>
                <a:lnTo>
                  <a:pt x="880" y="3538"/>
                </a:lnTo>
                <a:lnTo>
                  <a:pt x="871" y="1895"/>
                </a:lnTo>
                <a:close/>
              </a:path>
              <a:path w="1905" h="4445">
                <a:moveTo>
                  <a:pt x="1286" y="3727"/>
                </a:moveTo>
                <a:lnTo>
                  <a:pt x="1155" y="3764"/>
                </a:lnTo>
                <a:lnTo>
                  <a:pt x="1024" y="3776"/>
                </a:lnTo>
                <a:lnTo>
                  <a:pt x="1286" y="3776"/>
                </a:lnTo>
                <a:close/>
              </a:path>
              <a:path w="1905" h="4445">
                <a:moveTo>
                  <a:pt x="868" y="1286"/>
                </a:moveTo>
                <a:lnTo>
                  <a:pt x="0" y="1904"/>
                </a:lnTo>
                <a:lnTo>
                  <a:pt x="179" y="1895"/>
                </a:lnTo>
                <a:lnTo>
                  <a:pt x="871" y="1895"/>
                </a:lnTo>
                <a:lnTo>
                  <a:pt x="868" y="128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264301" y="661617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935" y="618"/>
                </a:moveTo>
                <a:lnTo>
                  <a:pt x="332" y="618"/>
                </a:lnTo>
                <a:lnTo>
                  <a:pt x="417" y="3904"/>
                </a:lnTo>
                <a:lnTo>
                  <a:pt x="594" y="3941"/>
                </a:lnTo>
                <a:lnTo>
                  <a:pt x="1069" y="3941"/>
                </a:lnTo>
                <a:lnTo>
                  <a:pt x="1225" y="3904"/>
                </a:lnTo>
                <a:lnTo>
                  <a:pt x="1380" y="3834"/>
                </a:lnTo>
                <a:lnTo>
                  <a:pt x="1725" y="3703"/>
                </a:lnTo>
                <a:lnTo>
                  <a:pt x="1094" y="3630"/>
                </a:lnTo>
                <a:lnTo>
                  <a:pt x="917" y="3547"/>
                </a:lnTo>
                <a:lnTo>
                  <a:pt x="929" y="2023"/>
                </a:lnTo>
                <a:lnTo>
                  <a:pt x="1047" y="1856"/>
                </a:lnTo>
                <a:lnTo>
                  <a:pt x="935" y="618"/>
                </a:lnTo>
                <a:close/>
              </a:path>
              <a:path w="3175" h="4445">
                <a:moveTo>
                  <a:pt x="2760" y="1417"/>
                </a:moveTo>
                <a:lnTo>
                  <a:pt x="1725" y="1417"/>
                </a:lnTo>
                <a:lnTo>
                  <a:pt x="1904" y="1429"/>
                </a:lnTo>
                <a:lnTo>
                  <a:pt x="2048" y="1548"/>
                </a:lnTo>
                <a:lnTo>
                  <a:pt x="2191" y="1655"/>
                </a:lnTo>
                <a:lnTo>
                  <a:pt x="2269" y="1856"/>
                </a:lnTo>
                <a:lnTo>
                  <a:pt x="2261" y="2560"/>
                </a:lnTo>
                <a:lnTo>
                  <a:pt x="1536" y="3572"/>
                </a:lnTo>
                <a:lnTo>
                  <a:pt x="1094" y="3630"/>
                </a:lnTo>
                <a:lnTo>
                  <a:pt x="1813" y="3630"/>
                </a:lnTo>
                <a:lnTo>
                  <a:pt x="2011" y="3465"/>
                </a:lnTo>
                <a:lnTo>
                  <a:pt x="2324" y="3096"/>
                </a:lnTo>
                <a:lnTo>
                  <a:pt x="2618" y="2715"/>
                </a:lnTo>
                <a:lnTo>
                  <a:pt x="2773" y="2298"/>
                </a:lnTo>
                <a:lnTo>
                  <a:pt x="2760" y="1417"/>
                </a:lnTo>
                <a:close/>
              </a:path>
              <a:path w="3175" h="4445">
                <a:moveTo>
                  <a:pt x="2048" y="893"/>
                </a:moveTo>
                <a:lnTo>
                  <a:pt x="1450" y="1118"/>
                </a:lnTo>
                <a:lnTo>
                  <a:pt x="1179" y="1417"/>
                </a:lnTo>
                <a:lnTo>
                  <a:pt x="929" y="1856"/>
                </a:lnTo>
                <a:lnTo>
                  <a:pt x="1142" y="1749"/>
                </a:lnTo>
                <a:lnTo>
                  <a:pt x="1319" y="1584"/>
                </a:lnTo>
                <a:lnTo>
                  <a:pt x="1725" y="1417"/>
                </a:lnTo>
                <a:lnTo>
                  <a:pt x="2760" y="1417"/>
                </a:lnTo>
                <a:lnTo>
                  <a:pt x="2679" y="1191"/>
                </a:lnTo>
                <a:lnTo>
                  <a:pt x="2273" y="917"/>
                </a:lnTo>
                <a:lnTo>
                  <a:pt x="2048" y="893"/>
                </a:lnTo>
                <a:close/>
              </a:path>
              <a:path w="3175" h="4445">
                <a:moveTo>
                  <a:pt x="938" y="0"/>
                </a:moveTo>
                <a:lnTo>
                  <a:pt x="798" y="48"/>
                </a:lnTo>
                <a:lnTo>
                  <a:pt x="0" y="691"/>
                </a:lnTo>
                <a:lnTo>
                  <a:pt x="249" y="630"/>
                </a:lnTo>
                <a:lnTo>
                  <a:pt x="935" y="618"/>
                </a:lnTo>
                <a:lnTo>
                  <a:pt x="938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267566" y="6616085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675" y="0"/>
                </a:moveTo>
                <a:lnTo>
                  <a:pt x="1342" y="94"/>
                </a:lnTo>
                <a:lnTo>
                  <a:pt x="961" y="176"/>
                </a:lnTo>
                <a:lnTo>
                  <a:pt x="638" y="393"/>
                </a:lnTo>
                <a:lnTo>
                  <a:pt x="388" y="725"/>
                </a:lnTo>
                <a:lnTo>
                  <a:pt x="114" y="1069"/>
                </a:lnTo>
                <a:lnTo>
                  <a:pt x="11" y="1463"/>
                </a:lnTo>
                <a:lnTo>
                  <a:pt x="0" y="2429"/>
                </a:lnTo>
                <a:lnTo>
                  <a:pt x="114" y="2749"/>
                </a:lnTo>
                <a:lnTo>
                  <a:pt x="614" y="3154"/>
                </a:lnTo>
                <a:lnTo>
                  <a:pt x="913" y="3215"/>
                </a:lnTo>
                <a:lnTo>
                  <a:pt x="1568" y="3047"/>
                </a:lnTo>
                <a:lnTo>
                  <a:pt x="1842" y="2868"/>
                </a:lnTo>
                <a:lnTo>
                  <a:pt x="2016" y="2630"/>
                </a:lnTo>
                <a:lnTo>
                  <a:pt x="1211" y="2630"/>
                </a:lnTo>
                <a:lnTo>
                  <a:pt x="974" y="2581"/>
                </a:lnTo>
                <a:lnTo>
                  <a:pt x="544" y="2200"/>
                </a:lnTo>
                <a:lnTo>
                  <a:pt x="464" y="1941"/>
                </a:lnTo>
                <a:lnTo>
                  <a:pt x="449" y="1463"/>
                </a:lnTo>
                <a:lnTo>
                  <a:pt x="1174" y="1286"/>
                </a:lnTo>
                <a:lnTo>
                  <a:pt x="449" y="1286"/>
                </a:lnTo>
                <a:lnTo>
                  <a:pt x="1376" y="332"/>
                </a:lnTo>
                <a:lnTo>
                  <a:pt x="2297" y="332"/>
                </a:lnTo>
                <a:lnTo>
                  <a:pt x="1937" y="36"/>
                </a:lnTo>
                <a:lnTo>
                  <a:pt x="1675" y="0"/>
                </a:lnTo>
                <a:close/>
              </a:path>
              <a:path w="2540" h="3809">
                <a:moveTo>
                  <a:pt x="2342" y="1667"/>
                </a:moveTo>
                <a:lnTo>
                  <a:pt x="2257" y="1941"/>
                </a:lnTo>
                <a:lnTo>
                  <a:pt x="2126" y="2154"/>
                </a:lnTo>
                <a:lnTo>
                  <a:pt x="1995" y="2285"/>
                </a:lnTo>
                <a:lnTo>
                  <a:pt x="1864" y="2429"/>
                </a:lnTo>
                <a:lnTo>
                  <a:pt x="1699" y="2511"/>
                </a:lnTo>
                <a:lnTo>
                  <a:pt x="1507" y="2572"/>
                </a:lnTo>
                <a:lnTo>
                  <a:pt x="1211" y="2630"/>
                </a:lnTo>
                <a:lnTo>
                  <a:pt x="2016" y="2630"/>
                </a:lnTo>
                <a:lnTo>
                  <a:pt x="2269" y="2285"/>
                </a:lnTo>
                <a:lnTo>
                  <a:pt x="2388" y="1999"/>
                </a:lnTo>
                <a:lnTo>
                  <a:pt x="2449" y="1712"/>
                </a:lnTo>
                <a:close/>
              </a:path>
              <a:path w="2540" h="3809">
                <a:moveTo>
                  <a:pt x="2297" y="332"/>
                </a:moveTo>
                <a:lnTo>
                  <a:pt x="1376" y="332"/>
                </a:lnTo>
                <a:lnTo>
                  <a:pt x="1592" y="405"/>
                </a:lnTo>
                <a:lnTo>
                  <a:pt x="1723" y="582"/>
                </a:lnTo>
                <a:lnTo>
                  <a:pt x="1767" y="725"/>
                </a:lnTo>
                <a:lnTo>
                  <a:pt x="1781" y="950"/>
                </a:lnTo>
                <a:lnTo>
                  <a:pt x="449" y="1286"/>
                </a:lnTo>
                <a:lnTo>
                  <a:pt x="1174" y="1286"/>
                </a:lnTo>
                <a:lnTo>
                  <a:pt x="2449" y="975"/>
                </a:lnTo>
                <a:lnTo>
                  <a:pt x="2429" y="582"/>
                </a:lnTo>
                <a:lnTo>
                  <a:pt x="2342" y="36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270336" y="661596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48" y="405"/>
                </a:moveTo>
                <a:lnTo>
                  <a:pt x="323" y="405"/>
                </a:lnTo>
                <a:lnTo>
                  <a:pt x="466" y="512"/>
                </a:lnTo>
                <a:lnTo>
                  <a:pt x="477" y="2511"/>
                </a:lnTo>
                <a:lnTo>
                  <a:pt x="298" y="2666"/>
                </a:lnTo>
                <a:lnTo>
                  <a:pt x="48" y="2691"/>
                </a:lnTo>
                <a:lnTo>
                  <a:pt x="1560" y="2785"/>
                </a:lnTo>
                <a:lnTo>
                  <a:pt x="1310" y="2666"/>
                </a:lnTo>
                <a:lnTo>
                  <a:pt x="1179" y="2593"/>
                </a:lnTo>
                <a:lnTo>
                  <a:pt x="1066" y="2441"/>
                </a:lnTo>
                <a:lnTo>
                  <a:pt x="1048" y="856"/>
                </a:lnTo>
                <a:lnTo>
                  <a:pt x="1142" y="676"/>
                </a:lnTo>
                <a:lnTo>
                  <a:pt x="1048" y="405"/>
                </a:lnTo>
                <a:close/>
              </a:path>
              <a:path w="2540" h="3175">
                <a:moveTo>
                  <a:pt x="1929" y="0"/>
                </a:moveTo>
                <a:lnTo>
                  <a:pt x="1548" y="0"/>
                </a:lnTo>
                <a:lnTo>
                  <a:pt x="1286" y="213"/>
                </a:lnTo>
                <a:lnTo>
                  <a:pt x="1048" y="618"/>
                </a:lnTo>
                <a:lnTo>
                  <a:pt x="1191" y="618"/>
                </a:lnTo>
                <a:lnTo>
                  <a:pt x="1343" y="475"/>
                </a:lnTo>
                <a:lnTo>
                  <a:pt x="1511" y="405"/>
                </a:lnTo>
                <a:lnTo>
                  <a:pt x="2199" y="405"/>
                </a:lnTo>
                <a:lnTo>
                  <a:pt x="2179" y="164"/>
                </a:lnTo>
                <a:lnTo>
                  <a:pt x="2023" y="45"/>
                </a:lnTo>
                <a:close/>
              </a:path>
              <a:path w="2540" h="3175">
                <a:moveTo>
                  <a:pt x="2199" y="405"/>
                </a:moveTo>
                <a:lnTo>
                  <a:pt x="1511" y="405"/>
                </a:lnTo>
                <a:lnTo>
                  <a:pt x="1667" y="512"/>
                </a:lnTo>
                <a:lnTo>
                  <a:pt x="1859" y="618"/>
                </a:lnTo>
                <a:lnTo>
                  <a:pt x="2014" y="618"/>
                </a:lnTo>
                <a:lnTo>
                  <a:pt x="2191" y="475"/>
                </a:lnTo>
                <a:close/>
              </a:path>
              <a:path w="2540" h="3175">
                <a:moveTo>
                  <a:pt x="1048" y="0"/>
                </a:moveTo>
                <a:lnTo>
                  <a:pt x="905" y="0"/>
                </a:lnTo>
                <a:lnTo>
                  <a:pt x="0" y="332"/>
                </a:lnTo>
                <a:lnTo>
                  <a:pt x="323" y="405"/>
                </a:lnTo>
                <a:lnTo>
                  <a:pt x="1048" y="405"/>
                </a:lnTo>
                <a:lnTo>
                  <a:pt x="1048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272765" y="661522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048" y="1024"/>
                </a:moveTo>
                <a:lnTo>
                  <a:pt x="487" y="1024"/>
                </a:lnTo>
                <a:lnTo>
                  <a:pt x="517" y="3035"/>
                </a:lnTo>
                <a:lnTo>
                  <a:pt x="1237" y="3380"/>
                </a:lnTo>
                <a:lnTo>
                  <a:pt x="1392" y="3331"/>
                </a:lnTo>
                <a:lnTo>
                  <a:pt x="1523" y="3236"/>
                </a:lnTo>
                <a:lnTo>
                  <a:pt x="1667" y="3154"/>
                </a:lnTo>
                <a:lnTo>
                  <a:pt x="1191" y="3035"/>
                </a:lnTo>
                <a:lnTo>
                  <a:pt x="1055" y="2831"/>
                </a:lnTo>
                <a:lnTo>
                  <a:pt x="1048" y="1024"/>
                </a:lnTo>
                <a:close/>
              </a:path>
              <a:path w="1905" h="3809">
                <a:moveTo>
                  <a:pt x="1859" y="2831"/>
                </a:moveTo>
                <a:lnTo>
                  <a:pt x="1728" y="2831"/>
                </a:lnTo>
                <a:lnTo>
                  <a:pt x="1642" y="2974"/>
                </a:lnTo>
                <a:lnTo>
                  <a:pt x="1499" y="3035"/>
                </a:lnTo>
                <a:lnTo>
                  <a:pt x="1765" y="3035"/>
                </a:lnTo>
                <a:lnTo>
                  <a:pt x="1859" y="2831"/>
                </a:lnTo>
                <a:close/>
              </a:path>
              <a:path w="1905" h="3809">
                <a:moveTo>
                  <a:pt x="1048" y="0"/>
                </a:moveTo>
                <a:lnTo>
                  <a:pt x="847" y="176"/>
                </a:lnTo>
                <a:lnTo>
                  <a:pt x="786" y="307"/>
                </a:lnTo>
                <a:lnTo>
                  <a:pt x="630" y="521"/>
                </a:lnTo>
                <a:lnTo>
                  <a:pt x="368" y="725"/>
                </a:lnTo>
                <a:lnTo>
                  <a:pt x="131" y="893"/>
                </a:lnTo>
                <a:lnTo>
                  <a:pt x="0" y="926"/>
                </a:lnTo>
                <a:lnTo>
                  <a:pt x="1761" y="1024"/>
                </a:lnTo>
                <a:lnTo>
                  <a:pt x="1761" y="832"/>
                </a:lnTo>
                <a:lnTo>
                  <a:pt x="1048" y="832"/>
                </a:lnTo>
                <a:lnTo>
                  <a:pt x="1048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274943" y="661607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607" y="167"/>
                </a:moveTo>
                <a:lnTo>
                  <a:pt x="1037" y="167"/>
                </a:lnTo>
                <a:lnTo>
                  <a:pt x="1290" y="380"/>
                </a:lnTo>
                <a:lnTo>
                  <a:pt x="1345" y="905"/>
                </a:lnTo>
                <a:lnTo>
                  <a:pt x="896" y="1069"/>
                </a:lnTo>
                <a:lnTo>
                  <a:pt x="632" y="1179"/>
                </a:lnTo>
                <a:lnTo>
                  <a:pt x="443" y="1298"/>
                </a:lnTo>
                <a:lnTo>
                  <a:pt x="263" y="1392"/>
                </a:lnTo>
                <a:lnTo>
                  <a:pt x="132" y="1511"/>
                </a:lnTo>
                <a:lnTo>
                  <a:pt x="74" y="1642"/>
                </a:lnTo>
                <a:lnTo>
                  <a:pt x="0" y="2191"/>
                </a:lnTo>
                <a:lnTo>
                  <a:pt x="263" y="2523"/>
                </a:lnTo>
                <a:lnTo>
                  <a:pt x="406" y="2593"/>
                </a:lnTo>
                <a:lnTo>
                  <a:pt x="668" y="2593"/>
                </a:lnTo>
                <a:lnTo>
                  <a:pt x="882" y="2511"/>
                </a:lnTo>
                <a:lnTo>
                  <a:pt x="1095" y="2380"/>
                </a:lnTo>
                <a:lnTo>
                  <a:pt x="705" y="2273"/>
                </a:lnTo>
                <a:lnTo>
                  <a:pt x="464" y="2060"/>
                </a:lnTo>
                <a:lnTo>
                  <a:pt x="464" y="1630"/>
                </a:lnTo>
                <a:lnTo>
                  <a:pt x="693" y="1368"/>
                </a:lnTo>
                <a:lnTo>
                  <a:pt x="836" y="1298"/>
                </a:lnTo>
                <a:lnTo>
                  <a:pt x="1074" y="1167"/>
                </a:lnTo>
                <a:lnTo>
                  <a:pt x="1345" y="1069"/>
                </a:lnTo>
                <a:lnTo>
                  <a:pt x="1798" y="1069"/>
                </a:lnTo>
                <a:lnTo>
                  <a:pt x="1778" y="560"/>
                </a:lnTo>
                <a:lnTo>
                  <a:pt x="1738" y="368"/>
                </a:lnTo>
                <a:lnTo>
                  <a:pt x="1607" y="167"/>
                </a:lnTo>
                <a:close/>
              </a:path>
              <a:path w="2540" h="3175">
                <a:moveTo>
                  <a:pt x="1823" y="2167"/>
                </a:moveTo>
                <a:lnTo>
                  <a:pt x="1345" y="2167"/>
                </a:lnTo>
                <a:lnTo>
                  <a:pt x="1375" y="2380"/>
                </a:lnTo>
                <a:lnTo>
                  <a:pt x="1476" y="2535"/>
                </a:lnTo>
                <a:lnTo>
                  <a:pt x="1811" y="2584"/>
                </a:lnTo>
                <a:lnTo>
                  <a:pt x="2013" y="2453"/>
                </a:lnTo>
                <a:lnTo>
                  <a:pt x="2158" y="2237"/>
                </a:lnTo>
                <a:lnTo>
                  <a:pt x="1857" y="2237"/>
                </a:lnTo>
                <a:close/>
              </a:path>
              <a:path w="2540" h="3175">
                <a:moveTo>
                  <a:pt x="1798" y="1069"/>
                </a:moveTo>
                <a:lnTo>
                  <a:pt x="1345" y="1069"/>
                </a:lnTo>
                <a:lnTo>
                  <a:pt x="1345" y="2011"/>
                </a:lnTo>
                <a:lnTo>
                  <a:pt x="1120" y="2191"/>
                </a:lnTo>
                <a:lnTo>
                  <a:pt x="943" y="2273"/>
                </a:lnTo>
                <a:lnTo>
                  <a:pt x="1220" y="2273"/>
                </a:lnTo>
                <a:lnTo>
                  <a:pt x="1823" y="2167"/>
                </a:lnTo>
                <a:lnTo>
                  <a:pt x="1798" y="1069"/>
                </a:lnTo>
                <a:close/>
              </a:path>
              <a:path w="2540" h="3175">
                <a:moveTo>
                  <a:pt x="2205" y="2036"/>
                </a:moveTo>
                <a:lnTo>
                  <a:pt x="2013" y="2203"/>
                </a:lnTo>
                <a:lnTo>
                  <a:pt x="1857" y="2237"/>
                </a:lnTo>
                <a:lnTo>
                  <a:pt x="2158" y="2237"/>
                </a:lnTo>
                <a:lnTo>
                  <a:pt x="2205" y="2036"/>
                </a:lnTo>
                <a:close/>
              </a:path>
              <a:path w="2540" h="3175">
                <a:moveTo>
                  <a:pt x="1193" y="0"/>
                </a:moveTo>
                <a:lnTo>
                  <a:pt x="693" y="0"/>
                </a:lnTo>
                <a:lnTo>
                  <a:pt x="464" y="57"/>
                </a:lnTo>
                <a:lnTo>
                  <a:pt x="156" y="320"/>
                </a:lnTo>
                <a:lnTo>
                  <a:pt x="95" y="761"/>
                </a:lnTo>
                <a:lnTo>
                  <a:pt x="431" y="856"/>
                </a:lnTo>
                <a:lnTo>
                  <a:pt x="520" y="368"/>
                </a:lnTo>
                <a:lnTo>
                  <a:pt x="693" y="188"/>
                </a:lnTo>
                <a:lnTo>
                  <a:pt x="1037" y="167"/>
                </a:lnTo>
                <a:lnTo>
                  <a:pt x="1607" y="167"/>
                </a:lnTo>
                <a:lnTo>
                  <a:pt x="1369" y="36"/>
                </a:lnTo>
                <a:lnTo>
                  <a:pt x="1193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277372" y="6615585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181" y="1200"/>
                </a:moveTo>
                <a:lnTo>
                  <a:pt x="693" y="1200"/>
                </a:lnTo>
                <a:lnTo>
                  <a:pt x="452" y="1331"/>
                </a:lnTo>
                <a:lnTo>
                  <a:pt x="263" y="1606"/>
                </a:lnTo>
                <a:lnTo>
                  <a:pt x="59" y="1880"/>
                </a:lnTo>
                <a:lnTo>
                  <a:pt x="0" y="2916"/>
                </a:lnTo>
                <a:lnTo>
                  <a:pt x="47" y="3093"/>
                </a:lnTo>
                <a:lnTo>
                  <a:pt x="407" y="3523"/>
                </a:lnTo>
                <a:lnTo>
                  <a:pt x="595" y="3630"/>
                </a:lnTo>
                <a:lnTo>
                  <a:pt x="1050" y="3605"/>
                </a:lnTo>
                <a:lnTo>
                  <a:pt x="1239" y="3511"/>
                </a:lnTo>
                <a:lnTo>
                  <a:pt x="1408" y="3355"/>
                </a:lnTo>
                <a:lnTo>
                  <a:pt x="870" y="3355"/>
                </a:lnTo>
                <a:lnTo>
                  <a:pt x="739" y="3261"/>
                </a:lnTo>
                <a:lnTo>
                  <a:pt x="583" y="3093"/>
                </a:lnTo>
                <a:lnTo>
                  <a:pt x="452" y="2916"/>
                </a:lnTo>
                <a:lnTo>
                  <a:pt x="394" y="2642"/>
                </a:lnTo>
                <a:lnTo>
                  <a:pt x="417" y="1880"/>
                </a:lnTo>
                <a:lnTo>
                  <a:pt x="452" y="1712"/>
                </a:lnTo>
                <a:lnTo>
                  <a:pt x="692" y="1429"/>
                </a:lnTo>
                <a:lnTo>
                  <a:pt x="821" y="1344"/>
                </a:lnTo>
                <a:lnTo>
                  <a:pt x="1399" y="1344"/>
                </a:lnTo>
                <a:lnTo>
                  <a:pt x="1181" y="1200"/>
                </a:lnTo>
                <a:close/>
              </a:path>
              <a:path w="2540" h="3809">
                <a:moveTo>
                  <a:pt x="2176" y="3310"/>
                </a:moveTo>
                <a:lnTo>
                  <a:pt x="1455" y="3310"/>
                </a:lnTo>
                <a:lnTo>
                  <a:pt x="1455" y="3630"/>
                </a:lnTo>
                <a:lnTo>
                  <a:pt x="2154" y="3355"/>
                </a:lnTo>
                <a:close/>
              </a:path>
              <a:path w="2540" h="3809">
                <a:moveTo>
                  <a:pt x="1399" y="1344"/>
                </a:moveTo>
                <a:lnTo>
                  <a:pt x="1025" y="1344"/>
                </a:lnTo>
                <a:lnTo>
                  <a:pt x="1193" y="1429"/>
                </a:lnTo>
                <a:lnTo>
                  <a:pt x="1324" y="1548"/>
                </a:lnTo>
                <a:lnTo>
                  <a:pt x="1406" y="1725"/>
                </a:lnTo>
                <a:lnTo>
                  <a:pt x="1455" y="3130"/>
                </a:lnTo>
                <a:lnTo>
                  <a:pt x="1324" y="3285"/>
                </a:lnTo>
                <a:lnTo>
                  <a:pt x="1193" y="3355"/>
                </a:lnTo>
                <a:lnTo>
                  <a:pt x="1408" y="3355"/>
                </a:lnTo>
                <a:lnTo>
                  <a:pt x="2176" y="3310"/>
                </a:lnTo>
                <a:lnTo>
                  <a:pt x="1931" y="3297"/>
                </a:lnTo>
                <a:lnTo>
                  <a:pt x="1873" y="2642"/>
                </a:lnTo>
                <a:lnTo>
                  <a:pt x="1856" y="1405"/>
                </a:lnTo>
                <a:lnTo>
                  <a:pt x="1455" y="1405"/>
                </a:lnTo>
                <a:close/>
              </a:path>
              <a:path w="2540" h="3809">
                <a:moveTo>
                  <a:pt x="2168" y="3249"/>
                </a:moveTo>
                <a:close/>
              </a:path>
              <a:path w="2540" h="3809">
                <a:moveTo>
                  <a:pt x="1841" y="356"/>
                </a:moveTo>
                <a:lnTo>
                  <a:pt x="1382" y="356"/>
                </a:lnTo>
                <a:lnTo>
                  <a:pt x="1455" y="1405"/>
                </a:lnTo>
                <a:lnTo>
                  <a:pt x="1856" y="1405"/>
                </a:lnTo>
                <a:lnTo>
                  <a:pt x="1841" y="356"/>
                </a:lnTo>
                <a:close/>
              </a:path>
              <a:path w="2540" h="3809">
                <a:moveTo>
                  <a:pt x="1836" y="0"/>
                </a:moveTo>
                <a:lnTo>
                  <a:pt x="1095" y="286"/>
                </a:lnTo>
                <a:lnTo>
                  <a:pt x="1382" y="356"/>
                </a:lnTo>
                <a:lnTo>
                  <a:pt x="1841" y="356"/>
                </a:lnTo>
                <a:lnTo>
                  <a:pt x="183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293708" y="661602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936" y="822"/>
                </a:moveTo>
                <a:lnTo>
                  <a:pt x="85" y="822"/>
                </a:lnTo>
                <a:lnTo>
                  <a:pt x="216" y="859"/>
                </a:lnTo>
                <a:lnTo>
                  <a:pt x="347" y="954"/>
                </a:lnTo>
                <a:lnTo>
                  <a:pt x="441" y="1085"/>
                </a:lnTo>
                <a:lnTo>
                  <a:pt x="1490" y="2740"/>
                </a:lnTo>
                <a:lnTo>
                  <a:pt x="1310" y="3203"/>
                </a:lnTo>
                <a:lnTo>
                  <a:pt x="1261" y="3395"/>
                </a:lnTo>
                <a:lnTo>
                  <a:pt x="1121" y="3584"/>
                </a:lnTo>
                <a:lnTo>
                  <a:pt x="990" y="3703"/>
                </a:lnTo>
                <a:lnTo>
                  <a:pt x="597" y="3703"/>
                </a:lnTo>
                <a:lnTo>
                  <a:pt x="441" y="3739"/>
                </a:lnTo>
                <a:lnTo>
                  <a:pt x="262" y="3895"/>
                </a:lnTo>
                <a:lnTo>
                  <a:pt x="237" y="4120"/>
                </a:lnTo>
                <a:lnTo>
                  <a:pt x="429" y="4264"/>
                </a:lnTo>
                <a:lnTo>
                  <a:pt x="1921" y="2121"/>
                </a:lnTo>
                <a:lnTo>
                  <a:pt x="1703" y="2121"/>
                </a:lnTo>
                <a:lnTo>
                  <a:pt x="993" y="1011"/>
                </a:lnTo>
                <a:lnTo>
                  <a:pt x="936" y="822"/>
                </a:lnTo>
                <a:close/>
              </a:path>
              <a:path w="3175" h="4445">
                <a:moveTo>
                  <a:pt x="2608" y="286"/>
                </a:moveTo>
                <a:lnTo>
                  <a:pt x="2179" y="286"/>
                </a:lnTo>
                <a:lnTo>
                  <a:pt x="2265" y="524"/>
                </a:lnTo>
                <a:lnTo>
                  <a:pt x="2059" y="1118"/>
                </a:lnTo>
                <a:lnTo>
                  <a:pt x="1703" y="2121"/>
                </a:lnTo>
                <a:lnTo>
                  <a:pt x="1921" y="2121"/>
                </a:lnTo>
                <a:lnTo>
                  <a:pt x="2523" y="441"/>
                </a:lnTo>
                <a:lnTo>
                  <a:pt x="2608" y="286"/>
                </a:lnTo>
                <a:close/>
              </a:path>
              <a:path w="3175" h="4445">
                <a:moveTo>
                  <a:pt x="1216" y="417"/>
                </a:moveTo>
                <a:lnTo>
                  <a:pt x="0" y="737"/>
                </a:lnTo>
                <a:lnTo>
                  <a:pt x="936" y="822"/>
                </a:lnTo>
                <a:lnTo>
                  <a:pt x="929" y="691"/>
                </a:lnTo>
                <a:lnTo>
                  <a:pt x="1085" y="560"/>
                </a:lnTo>
                <a:lnTo>
                  <a:pt x="1216" y="524"/>
                </a:lnTo>
                <a:close/>
              </a:path>
              <a:path w="3175" h="4445">
                <a:moveTo>
                  <a:pt x="2859" y="0"/>
                </a:moveTo>
                <a:lnTo>
                  <a:pt x="2002" y="216"/>
                </a:lnTo>
                <a:lnTo>
                  <a:pt x="2179" y="286"/>
                </a:lnTo>
                <a:lnTo>
                  <a:pt x="2608" y="286"/>
                </a:lnTo>
                <a:lnTo>
                  <a:pt x="2727" y="155"/>
                </a:lnTo>
                <a:lnTo>
                  <a:pt x="2859" y="9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300389" y="6614856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2392" y="0"/>
                </a:moveTo>
                <a:lnTo>
                  <a:pt x="1392" y="0"/>
                </a:lnTo>
                <a:lnTo>
                  <a:pt x="975" y="167"/>
                </a:lnTo>
                <a:lnTo>
                  <a:pt x="213" y="929"/>
                </a:lnTo>
                <a:lnTo>
                  <a:pt x="0" y="1441"/>
                </a:lnTo>
                <a:lnTo>
                  <a:pt x="12" y="2727"/>
                </a:lnTo>
                <a:lnTo>
                  <a:pt x="1331" y="4190"/>
                </a:lnTo>
                <a:lnTo>
                  <a:pt x="2356" y="4190"/>
                </a:lnTo>
                <a:lnTo>
                  <a:pt x="2810" y="3989"/>
                </a:lnTo>
                <a:lnTo>
                  <a:pt x="1511" y="3977"/>
                </a:lnTo>
                <a:lnTo>
                  <a:pt x="1237" y="3858"/>
                </a:lnTo>
                <a:lnTo>
                  <a:pt x="1045" y="3584"/>
                </a:lnTo>
                <a:lnTo>
                  <a:pt x="783" y="3240"/>
                </a:lnTo>
                <a:lnTo>
                  <a:pt x="659" y="2788"/>
                </a:lnTo>
                <a:lnTo>
                  <a:pt x="643" y="1441"/>
                </a:lnTo>
                <a:lnTo>
                  <a:pt x="747" y="1002"/>
                </a:lnTo>
                <a:lnTo>
                  <a:pt x="1052" y="585"/>
                </a:lnTo>
                <a:lnTo>
                  <a:pt x="1237" y="347"/>
                </a:lnTo>
                <a:lnTo>
                  <a:pt x="1499" y="216"/>
                </a:lnTo>
                <a:lnTo>
                  <a:pt x="2822" y="216"/>
                </a:lnTo>
                <a:lnTo>
                  <a:pt x="2392" y="0"/>
                </a:lnTo>
                <a:close/>
              </a:path>
              <a:path w="3809" h="4445">
                <a:moveTo>
                  <a:pt x="2822" y="216"/>
                </a:moveTo>
                <a:lnTo>
                  <a:pt x="2200" y="216"/>
                </a:lnTo>
                <a:lnTo>
                  <a:pt x="2474" y="347"/>
                </a:lnTo>
                <a:lnTo>
                  <a:pt x="2931" y="929"/>
                </a:lnTo>
                <a:lnTo>
                  <a:pt x="3054" y="1441"/>
                </a:lnTo>
                <a:lnTo>
                  <a:pt x="3060" y="2788"/>
                </a:lnTo>
                <a:lnTo>
                  <a:pt x="2962" y="3240"/>
                </a:lnTo>
                <a:lnTo>
                  <a:pt x="2666" y="3608"/>
                </a:lnTo>
                <a:lnTo>
                  <a:pt x="2487" y="3822"/>
                </a:lnTo>
                <a:lnTo>
                  <a:pt x="2200" y="3977"/>
                </a:lnTo>
                <a:lnTo>
                  <a:pt x="2820" y="3977"/>
                </a:lnTo>
                <a:lnTo>
                  <a:pt x="3166" y="3584"/>
                </a:lnTo>
                <a:lnTo>
                  <a:pt x="3535" y="3179"/>
                </a:lnTo>
                <a:lnTo>
                  <a:pt x="3695" y="2727"/>
                </a:lnTo>
                <a:lnTo>
                  <a:pt x="3698" y="1441"/>
                </a:lnTo>
                <a:lnTo>
                  <a:pt x="3535" y="1002"/>
                </a:lnTo>
                <a:lnTo>
                  <a:pt x="3179" y="585"/>
                </a:lnTo>
                <a:lnTo>
                  <a:pt x="2822" y="2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304388" y="6616262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786" y="0"/>
                </a:moveTo>
                <a:lnTo>
                  <a:pt x="49" y="179"/>
                </a:lnTo>
                <a:lnTo>
                  <a:pt x="24" y="310"/>
                </a:lnTo>
                <a:lnTo>
                  <a:pt x="274" y="310"/>
                </a:lnTo>
                <a:lnTo>
                  <a:pt x="374" y="740"/>
                </a:lnTo>
                <a:lnTo>
                  <a:pt x="405" y="2453"/>
                </a:lnTo>
                <a:lnTo>
                  <a:pt x="335" y="2596"/>
                </a:lnTo>
                <a:lnTo>
                  <a:pt x="0" y="2633"/>
                </a:lnTo>
                <a:lnTo>
                  <a:pt x="1322" y="3002"/>
                </a:lnTo>
                <a:lnTo>
                  <a:pt x="1097" y="2834"/>
                </a:lnTo>
                <a:lnTo>
                  <a:pt x="954" y="2666"/>
                </a:lnTo>
                <a:lnTo>
                  <a:pt x="901" y="2453"/>
                </a:lnTo>
                <a:lnTo>
                  <a:pt x="868" y="917"/>
                </a:lnTo>
                <a:lnTo>
                  <a:pt x="996" y="716"/>
                </a:lnTo>
                <a:lnTo>
                  <a:pt x="880" y="36"/>
                </a:lnTo>
                <a:close/>
              </a:path>
              <a:path w="1905" h="3175">
                <a:moveTo>
                  <a:pt x="1890" y="524"/>
                </a:moveTo>
                <a:lnTo>
                  <a:pt x="1286" y="524"/>
                </a:lnTo>
                <a:lnTo>
                  <a:pt x="1429" y="655"/>
                </a:lnTo>
                <a:lnTo>
                  <a:pt x="1584" y="798"/>
                </a:lnTo>
                <a:lnTo>
                  <a:pt x="1773" y="798"/>
                </a:lnTo>
                <a:lnTo>
                  <a:pt x="1890" y="524"/>
                </a:lnTo>
                <a:close/>
              </a:path>
              <a:path w="1905" h="3175">
                <a:moveTo>
                  <a:pt x="1335" y="118"/>
                </a:moveTo>
                <a:lnTo>
                  <a:pt x="1097" y="286"/>
                </a:lnTo>
                <a:lnTo>
                  <a:pt x="880" y="655"/>
                </a:lnTo>
                <a:lnTo>
                  <a:pt x="1042" y="655"/>
                </a:lnTo>
                <a:lnTo>
                  <a:pt x="1286" y="524"/>
                </a:lnTo>
                <a:lnTo>
                  <a:pt x="1890" y="524"/>
                </a:lnTo>
                <a:lnTo>
                  <a:pt x="1863" y="393"/>
                </a:lnTo>
                <a:lnTo>
                  <a:pt x="1740" y="240"/>
                </a:lnTo>
                <a:lnTo>
                  <a:pt x="1548" y="155"/>
                </a:lnTo>
                <a:lnTo>
                  <a:pt x="1335" y="11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306348" y="661528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267" y="4096"/>
                </a:moveTo>
                <a:lnTo>
                  <a:pt x="1755" y="4096"/>
                </a:lnTo>
                <a:lnTo>
                  <a:pt x="1755" y="4514"/>
                </a:lnTo>
                <a:lnTo>
                  <a:pt x="2623" y="4273"/>
                </a:lnTo>
                <a:lnTo>
                  <a:pt x="2337" y="4154"/>
                </a:lnTo>
                <a:close/>
              </a:path>
              <a:path w="3175" h="5079">
                <a:moveTo>
                  <a:pt x="910" y="1335"/>
                </a:moveTo>
                <a:lnTo>
                  <a:pt x="624" y="1475"/>
                </a:lnTo>
                <a:lnTo>
                  <a:pt x="136" y="2097"/>
                </a:lnTo>
                <a:lnTo>
                  <a:pt x="17" y="2465"/>
                </a:lnTo>
                <a:lnTo>
                  <a:pt x="0" y="3346"/>
                </a:lnTo>
                <a:lnTo>
                  <a:pt x="87" y="3633"/>
                </a:lnTo>
                <a:lnTo>
                  <a:pt x="481" y="4203"/>
                </a:lnTo>
                <a:lnTo>
                  <a:pt x="718" y="4370"/>
                </a:lnTo>
                <a:lnTo>
                  <a:pt x="1005" y="4404"/>
                </a:lnTo>
                <a:lnTo>
                  <a:pt x="1267" y="4404"/>
                </a:lnTo>
                <a:lnTo>
                  <a:pt x="1505" y="4322"/>
                </a:lnTo>
                <a:lnTo>
                  <a:pt x="1730" y="4120"/>
                </a:lnTo>
                <a:lnTo>
                  <a:pt x="1435" y="4120"/>
                </a:lnTo>
                <a:lnTo>
                  <a:pt x="1267" y="4108"/>
                </a:lnTo>
                <a:lnTo>
                  <a:pt x="537" y="2249"/>
                </a:lnTo>
                <a:lnTo>
                  <a:pt x="624" y="1965"/>
                </a:lnTo>
                <a:lnTo>
                  <a:pt x="932" y="1618"/>
                </a:lnTo>
                <a:lnTo>
                  <a:pt x="1075" y="1560"/>
                </a:lnTo>
                <a:lnTo>
                  <a:pt x="1703" y="1560"/>
                </a:lnTo>
                <a:lnTo>
                  <a:pt x="1505" y="1417"/>
                </a:lnTo>
                <a:lnTo>
                  <a:pt x="1279" y="1380"/>
                </a:lnTo>
                <a:lnTo>
                  <a:pt x="910" y="1335"/>
                </a:lnTo>
                <a:close/>
              </a:path>
              <a:path w="3175" h="5079">
                <a:moveTo>
                  <a:pt x="1703" y="1560"/>
                </a:moveTo>
                <a:lnTo>
                  <a:pt x="1075" y="1560"/>
                </a:lnTo>
                <a:lnTo>
                  <a:pt x="1325" y="1584"/>
                </a:lnTo>
                <a:lnTo>
                  <a:pt x="1505" y="1703"/>
                </a:lnTo>
                <a:lnTo>
                  <a:pt x="1660" y="1868"/>
                </a:lnTo>
                <a:lnTo>
                  <a:pt x="1706" y="1999"/>
                </a:lnTo>
                <a:lnTo>
                  <a:pt x="1786" y="3108"/>
                </a:lnTo>
                <a:lnTo>
                  <a:pt x="1767" y="3870"/>
                </a:lnTo>
                <a:lnTo>
                  <a:pt x="1599" y="4035"/>
                </a:lnTo>
                <a:lnTo>
                  <a:pt x="1435" y="4120"/>
                </a:lnTo>
                <a:lnTo>
                  <a:pt x="1730" y="4120"/>
                </a:lnTo>
                <a:lnTo>
                  <a:pt x="2267" y="4096"/>
                </a:lnTo>
                <a:lnTo>
                  <a:pt x="2244" y="3633"/>
                </a:lnTo>
                <a:lnTo>
                  <a:pt x="2275" y="1965"/>
                </a:lnTo>
                <a:lnTo>
                  <a:pt x="2283" y="1703"/>
                </a:lnTo>
                <a:lnTo>
                  <a:pt x="1825" y="1703"/>
                </a:lnTo>
                <a:lnTo>
                  <a:pt x="1703" y="1560"/>
                </a:lnTo>
                <a:close/>
              </a:path>
              <a:path w="3175" h="5079">
                <a:moveTo>
                  <a:pt x="2326" y="356"/>
                </a:moveTo>
                <a:lnTo>
                  <a:pt x="1706" y="356"/>
                </a:lnTo>
                <a:lnTo>
                  <a:pt x="1825" y="1703"/>
                </a:lnTo>
                <a:lnTo>
                  <a:pt x="2283" y="1703"/>
                </a:lnTo>
                <a:lnTo>
                  <a:pt x="2326" y="356"/>
                </a:lnTo>
                <a:close/>
              </a:path>
              <a:path w="3175" h="5079">
                <a:moveTo>
                  <a:pt x="2206" y="0"/>
                </a:moveTo>
                <a:lnTo>
                  <a:pt x="1444" y="274"/>
                </a:lnTo>
                <a:lnTo>
                  <a:pt x="1706" y="356"/>
                </a:lnTo>
                <a:lnTo>
                  <a:pt x="2326" y="356"/>
                </a:lnTo>
                <a:lnTo>
                  <a:pt x="2337" y="24"/>
                </a:lnTo>
                <a:lnTo>
                  <a:pt x="220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309212" y="661729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866" y="0"/>
                </a:moveTo>
                <a:lnTo>
                  <a:pt x="571" y="48"/>
                </a:lnTo>
                <a:lnTo>
                  <a:pt x="83" y="429"/>
                </a:lnTo>
                <a:lnTo>
                  <a:pt x="8" y="655"/>
                </a:lnTo>
                <a:lnTo>
                  <a:pt x="0" y="1749"/>
                </a:lnTo>
                <a:lnTo>
                  <a:pt x="83" y="2048"/>
                </a:lnTo>
                <a:lnTo>
                  <a:pt x="1451" y="3121"/>
                </a:lnTo>
                <a:lnTo>
                  <a:pt x="1714" y="3096"/>
                </a:lnTo>
                <a:lnTo>
                  <a:pt x="1903" y="2929"/>
                </a:lnTo>
                <a:lnTo>
                  <a:pt x="2119" y="2764"/>
                </a:lnTo>
                <a:lnTo>
                  <a:pt x="1558" y="2666"/>
                </a:lnTo>
                <a:lnTo>
                  <a:pt x="1116" y="2523"/>
                </a:lnTo>
                <a:lnTo>
                  <a:pt x="878" y="2346"/>
                </a:lnTo>
                <a:lnTo>
                  <a:pt x="689" y="2036"/>
                </a:lnTo>
                <a:lnTo>
                  <a:pt x="485" y="1749"/>
                </a:lnTo>
                <a:lnTo>
                  <a:pt x="391" y="1392"/>
                </a:lnTo>
                <a:lnTo>
                  <a:pt x="391" y="987"/>
                </a:lnTo>
                <a:lnTo>
                  <a:pt x="958" y="987"/>
                </a:lnTo>
                <a:lnTo>
                  <a:pt x="391" y="810"/>
                </a:lnTo>
                <a:lnTo>
                  <a:pt x="421" y="573"/>
                </a:lnTo>
                <a:lnTo>
                  <a:pt x="485" y="429"/>
                </a:lnTo>
                <a:lnTo>
                  <a:pt x="628" y="335"/>
                </a:lnTo>
                <a:lnTo>
                  <a:pt x="891" y="225"/>
                </a:lnTo>
                <a:lnTo>
                  <a:pt x="1547" y="225"/>
                </a:lnTo>
                <a:lnTo>
                  <a:pt x="866" y="0"/>
                </a:lnTo>
                <a:close/>
              </a:path>
              <a:path w="2540" h="3175">
                <a:moveTo>
                  <a:pt x="2189" y="2191"/>
                </a:moveTo>
                <a:lnTo>
                  <a:pt x="2107" y="2404"/>
                </a:lnTo>
                <a:lnTo>
                  <a:pt x="1976" y="2548"/>
                </a:lnTo>
                <a:lnTo>
                  <a:pt x="1726" y="2666"/>
                </a:lnTo>
                <a:lnTo>
                  <a:pt x="2172" y="2666"/>
                </a:lnTo>
                <a:lnTo>
                  <a:pt x="2284" y="2298"/>
                </a:lnTo>
                <a:close/>
              </a:path>
              <a:path w="2540" h="3175">
                <a:moveTo>
                  <a:pt x="958" y="987"/>
                </a:moveTo>
                <a:lnTo>
                  <a:pt x="391" y="987"/>
                </a:lnTo>
                <a:lnTo>
                  <a:pt x="2284" y="1572"/>
                </a:lnTo>
                <a:lnTo>
                  <a:pt x="2275" y="1203"/>
                </a:lnTo>
                <a:lnTo>
                  <a:pt x="1653" y="1203"/>
                </a:lnTo>
                <a:lnTo>
                  <a:pt x="958" y="987"/>
                </a:lnTo>
                <a:close/>
              </a:path>
              <a:path w="2540" h="3175">
                <a:moveTo>
                  <a:pt x="1547" y="225"/>
                </a:moveTo>
                <a:lnTo>
                  <a:pt x="891" y="225"/>
                </a:lnTo>
                <a:lnTo>
                  <a:pt x="1177" y="310"/>
                </a:lnTo>
                <a:lnTo>
                  <a:pt x="1366" y="478"/>
                </a:lnTo>
                <a:lnTo>
                  <a:pt x="1546" y="679"/>
                </a:lnTo>
                <a:lnTo>
                  <a:pt x="1595" y="810"/>
                </a:lnTo>
                <a:lnTo>
                  <a:pt x="1653" y="1203"/>
                </a:lnTo>
                <a:lnTo>
                  <a:pt x="2275" y="1203"/>
                </a:lnTo>
                <a:lnTo>
                  <a:pt x="2177" y="917"/>
                </a:lnTo>
                <a:lnTo>
                  <a:pt x="1924" y="573"/>
                </a:lnTo>
                <a:lnTo>
                  <a:pt x="1784" y="393"/>
                </a:lnTo>
                <a:lnTo>
                  <a:pt x="1547" y="22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311746" y="661790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655" y="2764"/>
                </a:moveTo>
                <a:lnTo>
                  <a:pt x="2904" y="3026"/>
                </a:lnTo>
                <a:lnTo>
                  <a:pt x="2691" y="2883"/>
                </a:lnTo>
                <a:lnTo>
                  <a:pt x="1773" y="2798"/>
                </a:lnTo>
                <a:close/>
              </a:path>
              <a:path w="3175" h="3175">
                <a:moveTo>
                  <a:pt x="786" y="0"/>
                </a:moveTo>
                <a:lnTo>
                  <a:pt x="0" y="240"/>
                </a:lnTo>
                <a:lnTo>
                  <a:pt x="323" y="347"/>
                </a:lnTo>
                <a:lnTo>
                  <a:pt x="417" y="2465"/>
                </a:lnTo>
                <a:lnTo>
                  <a:pt x="36" y="2584"/>
                </a:lnTo>
                <a:lnTo>
                  <a:pt x="1347" y="2846"/>
                </a:lnTo>
                <a:lnTo>
                  <a:pt x="1203" y="2727"/>
                </a:lnTo>
                <a:lnTo>
                  <a:pt x="1011" y="2645"/>
                </a:lnTo>
                <a:lnTo>
                  <a:pt x="929" y="761"/>
                </a:lnTo>
                <a:lnTo>
                  <a:pt x="1106" y="585"/>
                </a:lnTo>
                <a:lnTo>
                  <a:pt x="929" y="585"/>
                </a:lnTo>
                <a:lnTo>
                  <a:pt x="929" y="12"/>
                </a:lnTo>
                <a:lnTo>
                  <a:pt x="786" y="0"/>
                </a:lnTo>
                <a:close/>
              </a:path>
              <a:path w="3175" h="3175">
                <a:moveTo>
                  <a:pt x="2343" y="429"/>
                </a:moveTo>
                <a:lnTo>
                  <a:pt x="1371" y="429"/>
                </a:lnTo>
                <a:lnTo>
                  <a:pt x="1752" y="466"/>
                </a:lnTo>
                <a:lnTo>
                  <a:pt x="1929" y="655"/>
                </a:lnTo>
                <a:lnTo>
                  <a:pt x="2027" y="2514"/>
                </a:lnTo>
                <a:lnTo>
                  <a:pt x="2004" y="2645"/>
                </a:lnTo>
                <a:lnTo>
                  <a:pt x="1859" y="2776"/>
                </a:lnTo>
                <a:lnTo>
                  <a:pt x="2599" y="2798"/>
                </a:lnTo>
                <a:lnTo>
                  <a:pt x="2510" y="2465"/>
                </a:lnTo>
                <a:lnTo>
                  <a:pt x="2481" y="954"/>
                </a:lnTo>
                <a:lnTo>
                  <a:pt x="2471" y="761"/>
                </a:lnTo>
                <a:lnTo>
                  <a:pt x="2402" y="536"/>
                </a:lnTo>
                <a:close/>
              </a:path>
              <a:path w="3175" h="3175">
                <a:moveTo>
                  <a:pt x="1523" y="85"/>
                </a:moveTo>
                <a:lnTo>
                  <a:pt x="1240" y="240"/>
                </a:lnTo>
                <a:lnTo>
                  <a:pt x="929" y="585"/>
                </a:lnTo>
                <a:lnTo>
                  <a:pt x="1106" y="585"/>
                </a:lnTo>
                <a:lnTo>
                  <a:pt x="1371" y="429"/>
                </a:lnTo>
                <a:lnTo>
                  <a:pt x="2343" y="429"/>
                </a:lnTo>
                <a:lnTo>
                  <a:pt x="2191" y="274"/>
                </a:lnTo>
                <a:lnTo>
                  <a:pt x="1965" y="131"/>
                </a:lnTo>
                <a:lnTo>
                  <a:pt x="1523" y="8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280111" y="6615298"/>
            <a:ext cx="1297" cy="5513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280839" y="6614356"/>
            <a:ext cx="1667" cy="7824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280754" y="66211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17" y="0"/>
                </a:moveTo>
                <a:lnTo>
                  <a:pt x="380" y="153"/>
                </a:lnTo>
                <a:lnTo>
                  <a:pt x="237" y="665"/>
                </a:lnTo>
                <a:lnTo>
                  <a:pt x="83" y="854"/>
                </a:lnTo>
                <a:lnTo>
                  <a:pt x="0" y="1129"/>
                </a:lnTo>
                <a:lnTo>
                  <a:pt x="548" y="973"/>
                </a:lnTo>
                <a:lnTo>
                  <a:pt x="953" y="854"/>
                </a:lnTo>
                <a:lnTo>
                  <a:pt x="1048" y="59"/>
                </a:lnTo>
                <a:lnTo>
                  <a:pt x="417" y="0"/>
                </a:lnTo>
                <a:close/>
              </a:path>
              <a:path w="1269" h="1270">
                <a:moveTo>
                  <a:pt x="623" y="973"/>
                </a:moveTo>
                <a:lnTo>
                  <a:pt x="487" y="1022"/>
                </a:lnTo>
                <a:lnTo>
                  <a:pt x="623" y="97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280623" y="6620584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1044" y="1347"/>
                </a:moveTo>
                <a:lnTo>
                  <a:pt x="262" y="1347"/>
                </a:lnTo>
                <a:lnTo>
                  <a:pt x="740" y="1392"/>
                </a:lnTo>
                <a:lnTo>
                  <a:pt x="1011" y="1572"/>
                </a:lnTo>
                <a:lnTo>
                  <a:pt x="1044" y="1347"/>
                </a:lnTo>
                <a:close/>
              </a:path>
              <a:path w="1269" h="1904">
                <a:moveTo>
                  <a:pt x="667" y="0"/>
                </a:moveTo>
                <a:lnTo>
                  <a:pt x="335" y="880"/>
                </a:lnTo>
                <a:lnTo>
                  <a:pt x="0" y="1048"/>
                </a:lnTo>
                <a:lnTo>
                  <a:pt x="179" y="1261"/>
                </a:lnTo>
                <a:lnTo>
                  <a:pt x="335" y="1429"/>
                </a:lnTo>
                <a:lnTo>
                  <a:pt x="1044" y="1347"/>
                </a:lnTo>
                <a:lnTo>
                  <a:pt x="1130" y="749"/>
                </a:lnTo>
                <a:lnTo>
                  <a:pt x="1167" y="621"/>
                </a:lnTo>
                <a:lnTo>
                  <a:pt x="1179" y="466"/>
                </a:lnTo>
                <a:lnTo>
                  <a:pt x="1216" y="240"/>
                </a:lnTo>
                <a:lnTo>
                  <a:pt x="667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280647" y="6620562"/>
            <a:ext cx="1237" cy="1545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280732" y="6619822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1062" y="1523"/>
                </a:moveTo>
                <a:lnTo>
                  <a:pt x="771" y="1523"/>
                </a:lnTo>
                <a:lnTo>
                  <a:pt x="1057" y="1655"/>
                </a:lnTo>
                <a:lnTo>
                  <a:pt x="1062" y="1523"/>
                </a:lnTo>
                <a:close/>
              </a:path>
              <a:path w="1269" h="1904">
                <a:moveTo>
                  <a:pt x="521" y="0"/>
                </a:moveTo>
                <a:lnTo>
                  <a:pt x="454" y="405"/>
                </a:lnTo>
                <a:lnTo>
                  <a:pt x="307" y="1011"/>
                </a:lnTo>
                <a:lnTo>
                  <a:pt x="0" y="1274"/>
                </a:lnTo>
                <a:lnTo>
                  <a:pt x="380" y="1633"/>
                </a:lnTo>
                <a:lnTo>
                  <a:pt x="771" y="1523"/>
                </a:lnTo>
                <a:lnTo>
                  <a:pt x="1062" y="1523"/>
                </a:lnTo>
                <a:lnTo>
                  <a:pt x="1097" y="368"/>
                </a:lnTo>
                <a:lnTo>
                  <a:pt x="1118" y="143"/>
                </a:lnTo>
                <a:lnTo>
                  <a:pt x="521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280742" y="6619822"/>
            <a:ext cx="1121" cy="1596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280732" y="661922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390" y="0"/>
                </a:moveTo>
                <a:lnTo>
                  <a:pt x="371" y="332"/>
                </a:lnTo>
                <a:lnTo>
                  <a:pt x="295" y="1036"/>
                </a:lnTo>
                <a:lnTo>
                  <a:pt x="0" y="1344"/>
                </a:lnTo>
                <a:lnTo>
                  <a:pt x="256" y="1523"/>
                </a:lnTo>
                <a:lnTo>
                  <a:pt x="463" y="1655"/>
                </a:lnTo>
                <a:lnTo>
                  <a:pt x="630" y="1523"/>
                </a:lnTo>
                <a:lnTo>
                  <a:pt x="868" y="1475"/>
                </a:lnTo>
                <a:lnTo>
                  <a:pt x="1199" y="1475"/>
                </a:lnTo>
                <a:lnTo>
                  <a:pt x="1094" y="655"/>
                </a:lnTo>
                <a:lnTo>
                  <a:pt x="1067" y="380"/>
                </a:lnTo>
                <a:lnTo>
                  <a:pt x="1033" y="60"/>
                </a:lnTo>
                <a:lnTo>
                  <a:pt x="390" y="0"/>
                </a:lnTo>
                <a:close/>
              </a:path>
              <a:path w="1269" h="1904">
                <a:moveTo>
                  <a:pt x="1199" y="1475"/>
                </a:moveTo>
                <a:lnTo>
                  <a:pt x="868" y="1475"/>
                </a:lnTo>
                <a:lnTo>
                  <a:pt x="1213" y="158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280733" y="6619202"/>
            <a:ext cx="1200" cy="1630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280742" y="66184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393" y="0"/>
                </a:moveTo>
                <a:lnTo>
                  <a:pt x="375" y="320"/>
                </a:lnTo>
                <a:lnTo>
                  <a:pt x="310" y="1036"/>
                </a:lnTo>
                <a:lnTo>
                  <a:pt x="0" y="1344"/>
                </a:lnTo>
                <a:lnTo>
                  <a:pt x="249" y="1511"/>
                </a:lnTo>
                <a:lnTo>
                  <a:pt x="478" y="1642"/>
                </a:lnTo>
                <a:lnTo>
                  <a:pt x="893" y="1463"/>
                </a:lnTo>
                <a:lnTo>
                  <a:pt x="1221" y="1463"/>
                </a:lnTo>
                <a:lnTo>
                  <a:pt x="1167" y="1130"/>
                </a:lnTo>
                <a:lnTo>
                  <a:pt x="1097" y="380"/>
                </a:lnTo>
                <a:lnTo>
                  <a:pt x="1060" y="57"/>
                </a:lnTo>
                <a:lnTo>
                  <a:pt x="393" y="0"/>
                </a:lnTo>
                <a:close/>
              </a:path>
              <a:path w="1269" h="1904">
                <a:moveTo>
                  <a:pt x="1221" y="1463"/>
                </a:moveTo>
                <a:lnTo>
                  <a:pt x="893" y="1463"/>
                </a:lnTo>
                <a:lnTo>
                  <a:pt x="1240" y="158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280742" y="6618468"/>
            <a:ext cx="1240" cy="1640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280790" y="66178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368" y="0"/>
                </a:moveTo>
                <a:lnTo>
                  <a:pt x="358" y="332"/>
                </a:lnTo>
                <a:lnTo>
                  <a:pt x="298" y="1048"/>
                </a:lnTo>
                <a:lnTo>
                  <a:pt x="0" y="1344"/>
                </a:lnTo>
                <a:lnTo>
                  <a:pt x="441" y="1655"/>
                </a:lnTo>
                <a:lnTo>
                  <a:pt x="868" y="1463"/>
                </a:lnTo>
                <a:lnTo>
                  <a:pt x="1188" y="1463"/>
                </a:lnTo>
                <a:lnTo>
                  <a:pt x="1085" y="667"/>
                </a:lnTo>
                <a:lnTo>
                  <a:pt x="1060" y="332"/>
                </a:lnTo>
                <a:lnTo>
                  <a:pt x="1011" y="57"/>
                </a:lnTo>
                <a:lnTo>
                  <a:pt x="368" y="0"/>
                </a:lnTo>
                <a:close/>
              </a:path>
              <a:path w="1269" h="1904">
                <a:moveTo>
                  <a:pt x="1188" y="1463"/>
                </a:moveTo>
                <a:lnTo>
                  <a:pt x="868" y="1463"/>
                </a:lnTo>
                <a:lnTo>
                  <a:pt x="1203" y="158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280791" y="6617834"/>
            <a:ext cx="1213" cy="1641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280742" y="661722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405" y="0"/>
                </a:moveTo>
                <a:lnTo>
                  <a:pt x="384" y="332"/>
                </a:lnTo>
                <a:lnTo>
                  <a:pt x="323" y="1048"/>
                </a:lnTo>
                <a:lnTo>
                  <a:pt x="0" y="1344"/>
                </a:lnTo>
                <a:lnTo>
                  <a:pt x="274" y="1511"/>
                </a:lnTo>
                <a:lnTo>
                  <a:pt x="490" y="1655"/>
                </a:lnTo>
                <a:lnTo>
                  <a:pt x="929" y="1475"/>
                </a:lnTo>
                <a:lnTo>
                  <a:pt x="1264" y="1475"/>
                </a:lnTo>
                <a:lnTo>
                  <a:pt x="1228" y="1118"/>
                </a:lnTo>
                <a:lnTo>
                  <a:pt x="1142" y="667"/>
                </a:lnTo>
                <a:lnTo>
                  <a:pt x="1121" y="332"/>
                </a:lnTo>
                <a:lnTo>
                  <a:pt x="1085" y="57"/>
                </a:lnTo>
                <a:lnTo>
                  <a:pt x="405" y="0"/>
                </a:lnTo>
                <a:close/>
              </a:path>
              <a:path w="1269" h="1904">
                <a:moveTo>
                  <a:pt x="1264" y="1475"/>
                </a:moveTo>
                <a:lnTo>
                  <a:pt x="929" y="1475"/>
                </a:lnTo>
                <a:lnTo>
                  <a:pt x="1274" y="1569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280754" y="6617207"/>
            <a:ext cx="1273" cy="1626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280732" y="661659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414" y="0"/>
                </a:moveTo>
                <a:lnTo>
                  <a:pt x="320" y="1036"/>
                </a:lnTo>
                <a:lnTo>
                  <a:pt x="0" y="1356"/>
                </a:lnTo>
                <a:lnTo>
                  <a:pt x="271" y="1511"/>
                </a:lnTo>
                <a:lnTo>
                  <a:pt x="487" y="1642"/>
                </a:lnTo>
                <a:lnTo>
                  <a:pt x="914" y="1463"/>
                </a:lnTo>
                <a:lnTo>
                  <a:pt x="1255" y="1463"/>
                </a:lnTo>
                <a:lnTo>
                  <a:pt x="1198" y="1036"/>
                </a:lnTo>
                <a:lnTo>
                  <a:pt x="1142" y="667"/>
                </a:lnTo>
                <a:lnTo>
                  <a:pt x="1118" y="320"/>
                </a:lnTo>
                <a:lnTo>
                  <a:pt x="1082" y="70"/>
                </a:lnTo>
                <a:lnTo>
                  <a:pt x="414" y="0"/>
                </a:lnTo>
                <a:close/>
              </a:path>
              <a:path w="1269" h="1904">
                <a:moveTo>
                  <a:pt x="1255" y="1463"/>
                </a:moveTo>
                <a:lnTo>
                  <a:pt x="914" y="1463"/>
                </a:lnTo>
                <a:lnTo>
                  <a:pt x="1271" y="158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280733" y="6616572"/>
            <a:ext cx="1282" cy="1642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280635" y="661595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48" y="0"/>
                </a:moveTo>
                <a:lnTo>
                  <a:pt x="380" y="1024"/>
                </a:lnTo>
                <a:lnTo>
                  <a:pt x="0" y="1298"/>
                </a:lnTo>
                <a:lnTo>
                  <a:pt x="512" y="1642"/>
                </a:lnTo>
                <a:lnTo>
                  <a:pt x="728" y="1536"/>
                </a:lnTo>
                <a:lnTo>
                  <a:pt x="1024" y="1511"/>
                </a:lnTo>
                <a:lnTo>
                  <a:pt x="1395" y="1511"/>
                </a:lnTo>
                <a:lnTo>
                  <a:pt x="1322" y="701"/>
                </a:lnTo>
                <a:lnTo>
                  <a:pt x="1298" y="106"/>
                </a:lnTo>
                <a:lnTo>
                  <a:pt x="548" y="0"/>
                </a:lnTo>
                <a:close/>
              </a:path>
              <a:path w="1905" h="1904">
                <a:moveTo>
                  <a:pt x="1395" y="1511"/>
                </a:moveTo>
                <a:lnTo>
                  <a:pt x="1024" y="1511"/>
                </a:lnTo>
                <a:lnTo>
                  <a:pt x="1405" y="163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280647" y="6615941"/>
            <a:ext cx="1392" cy="1618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280672" y="661531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48" y="0"/>
                </a:moveTo>
                <a:lnTo>
                  <a:pt x="380" y="1036"/>
                </a:lnTo>
                <a:lnTo>
                  <a:pt x="0" y="1310"/>
                </a:lnTo>
                <a:lnTo>
                  <a:pt x="512" y="1655"/>
                </a:lnTo>
                <a:lnTo>
                  <a:pt x="1024" y="1511"/>
                </a:lnTo>
                <a:lnTo>
                  <a:pt x="1398" y="1511"/>
                </a:lnTo>
                <a:lnTo>
                  <a:pt x="1380" y="1191"/>
                </a:lnTo>
                <a:lnTo>
                  <a:pt x="1322" y="725"/>
                </a:lnTo>
                <a:lnTo>
                  <a:pt x="1298" y="106"/>
                </a:lnTo>
                <a:lnTo>
                  <a:pt x="548" y="0"/>
                </a:lnTo>
                <a:close/>
              </a:path>
              <a:path w="1905" h="1904">
                <a:moveTo>
                  <a:pt x="1398" y="1511"/>
                </a:moveTo>
                <a:lnTo>
                  <a:pt x="1024" y="1511"/>
                </a:lnTo>
                <a:lnTo>
                  <a:pt x="1405" y="1642"/>
                </a:lnTo>
                <a:lnTo>
                  <a:pt x="1398" y="151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280684" y="6615298"/>
            <a:ext cx="1380" cy="1630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280742" y="661467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48" y="0"/>
                </a:moveTo>
                <a:lnTo>
                  <a:pt x="488" y="393"/>
                </a:lnTo>
                <a:lnTo>
                  <a:pt x="371" y="1036"/>
                </a:lnTo>
                <a:lnTo>
                  <a:pt x="0" y="1298"/>
                </a:lnTo>
                <a:lnTo>
                  <a:pt x="274" y="1487"/>
                </a:lnTo>
                <a:lnTo>
                  <a:pt x="490" y="1655"/>
                </a:lnTo>
                <a:lnTo>
                  <a:pt x="679" y="1536"/>
                </a:lnTo>
                <a:lnTo>
                  <a:pt x="954" y="1511"/>
                </a:lnTo>
                <a:lnTo>
                  <a:pt x="1315" y="1511"/>
                </a:lnTo>
                <a:lnTo>
                  <a:pt x="1252" y="118"/>
                </a:lnTo>
                <a:lnTo>
                  <a:pt x="548" y="0"/>
                </a:lnTo>
                <a:close/>
              </a:path>
              <a:path w="1905" h="1904">
                <a:moveTo>
                  <a:pt x="1315" y="1511"/>
                </a:moveTo>
                <a:lnTo>
                  <a:pt x="954" y="1511"/>
                </a:lnTo>
                <a:lnTo>
                  <a:pt x="1322" y="1655"/>
                </a:lnTo>
                <a:lnTo>
                  <a:pt x="1315" y="151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280766" y="6614679"/>
            <a:ext cx="1298" cy="1630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280742" y="661406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90" y="0"/>
                </a:moveTo>
                <a:lnTo>
                  <a:pt x="454" y="380"/>
                </a:lnTo>
                <a:lnTo>
                  <a:pt x="359" y="1048"/>
                </a:lnTo>
                <a:lnTo>
                  <a:pt x="0" y="1319"/>
                </a:lnTo>
                <a:lnTo>
                  <a:pt x="274" y="1499"/>
                </a:lnTo>
                <a:lnTo>
                  <a:pt x="490" y="1655"/>
                </a:lnTo>
                <a:lnTo>
                  <a:pt x="978" y="1499"/>
                </a:lnTo>
                <a:lnTo>
                  <a:pt x="1345" y="1499"/>
                </a:lnTo>
                <a:lnTo>
                  <a:pt x="1297" y="1048"/>
                </a:lnTo>
                <a:lnTo>
                  <a:pt x="1252" y="701"/>
                </a:lnTo>
                <a:lnTo>
                  <a:pt x="1228" y="94"/>
                </a:lnTo>
                <a:lnTo>
                  <a:pt x="490" y="0"/>
                </a:lnTo>
                <a:close/>
              </a:path>
              <a:path w="1905" h="1904">
                <a:moveTo>
                  <a:pt x="1345" y="1499"/>
                </a:moveTo>
                <a:lnTo>
                  <a:pt x="978" y="1499"/>
                </a:lnTo>
                <a:lnTo>
                  <a:pt x="1359" y="1630"/>
                </a:lnTo>
                <a:lnTo>
                  <a:pt x="1345" y="1499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280742" y="6614048"/>
            <a:ext cx="1347" cy="1596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280742" y="661400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298" y="978"/>
                </a:moveTo>
                <a:lnTo>
                  <a:pt x="405" y="978"/>
                </a:lnTo>
                <a:lnTo>
                  <a:pt x="954" y="987"/>
                </a:lnTo>
                <a:lnTo>
                  <a:pt x="1310" y="1118"/>
                </a:lnTo>
                <a:lnTo>
                  <a:pt x="1298" y="978"/>
                </a:lnTo>
                <a:close/>
              </a:path>
              <a:path w="1905" h="1270">
                <a:moveTo>
                  <a:pt x="548" y="0"/>
                </a:moveTo>
                <a:lnTo>
                  <a:pt x="490" y="237"/>
                </a:lnTo>
                <a:lnTo>
                  <a:pt x="359" y="630"/>
                </a:lnTo>
                <a:lnTo>
                  <a:pt x="0" y="774"/>
                </a:lnTo>
                <a:lnTo>
                  <a:pt x="478" y="1024"/>
                </a:lnTo>
                <a:lnTo>
                  <a:pt x="1298" y="978"/>
                </a:lnTo>
                <a:lnTo>
                  <a:pt x="1269" y="630"/>
                </a:lnTo>
                <a:lnTo>
                  <a:pt x="1252" y="155"/>
                </a:lnTo>
                <a:lnTo>
                  <a:pt x="548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280766" y="6614085"/>
            <a:ext cx="1285" cy="999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229593" y="6600690"/>
            <a:ext cx="10762" cy="11512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232260" y="6598903"/>
            <a:ext cx="10573" cy="11704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234750" y="6599477"/>
            <a:ext cx="9927" cy="10975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241630" y="6598010"/>
            <a:ext cx="9930" cy="10966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238061" y="6598715"/>
            <a:ext cx="9915" cy="10975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234760" y="6595855"/>
            <a:ext cx="12313" cy="12002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237225" y="6596962"/>
            <a:ext cx="11609" cy="11277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239380" y="6597666"/>
            <a:ext cx="11597" cy="11286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244285" y="6596773"/>
            <a:ext cx="11573" cy="11286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247464" y="6596560"/>
            <a:ext cx="11597" cy="11298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239261" y="6591509"/>
            <a:ext cx="12298" cy="12002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241727" y="6592618"/>
            <a:ext cx="11594" cy="11298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243894" y="6593307"/>
            <a:ext cx="11582" cy="11286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246632" y="6593761"/>
            <a:ext cx="11597" cy="11298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249359" y="6594200"/>
            <a:ext cx="11606" cy="11286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252109" y="6594642"/>
            <a:ext cx="11606" cy="11298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256263" y="6594426"/>
            <a:ext cx="10036" cy="9991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259479" y="6592999"/>
            <a:ext cx="10061" cy="10000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245132" y="6586925"/>
            <a:ext cx="13109" cy="11027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247561" y="6588165"/>
            <a:ext cx="12356" cy="10369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249655" y="6589021"/>
            <a:ext cx="12359" cy="10381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252347" y="6589701"/>
            <a:ext cx="12359" cy="10381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255050" y="6590365"/>
            <a:ext cx="12356" cy="10393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257751" y="6591058"/>
            <a:ext cx="12347" cy="10381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262003" y="6591058"/>
            <a:ext cx="10716" cy="9192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265337" y="6589914"/>
            <a:ext cx="10738" cy="9192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250740" y="6583438"/>
            <a:ext cx="13749" cy="10036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253121" y="6584782"/>
            <a:ext cx="12978" cy="9479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255132" y="6586010"/>
            <a:ext cx="12990" cy="9451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257763" y="6586711"/>
            <a:ext cx="13002" cy="9467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260396" y="6587592"/>
            <a:ext cx="12987" cy="9467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263039" y="6588485"/>
            <a:ext cx="12990" cy="9442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267373" y="6588699"/>
            <a:ext cx="11286" cy="8394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260549" y="6593261"/>
            <a:ext cx="3809" cy="6022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261597" y="6594154"/>
            <a:ext cx="3785" cy="6034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262573" y="6595093"/>
            <a:ext cx="3715" cy="6095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263146" y="6595749"/>
            <a:ext cx="5559" cy="8238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265087" y="6596212"/>
            <a:ext cx="4273" cy="7574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266623" y="6596367"/>
            <a:ext cx="3380" cy="6108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268361" y="6596986"/>
            <a:ext cx="2761" cy="5275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269467" y="6597584"/>
            <a:ext cx="2609" cy="4154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270647" y="6597605"/>
            <a:ext cx="2404" cy="3797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271646" y="6598297"/>
            <a:ext cx="2535" cy="4916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272576" y="6598833"/>
            <a:ext cx="2237" cy="5321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273302" y="6598452"/>
            <a:ext cx="3858" cy="6546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275588" y="6599628"/>
            <a:ext cx="4215" cy="5489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278148" y="6598977"/>
            <a:ext cx="4166" cy="6821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261835" y="6588165"/>
            <a:ext cx="6955" cy="7488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263027" y="6588973"/>
            <a:ext cx="6976" cy="7488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264051" y="6589903"/>
            <a:ext cx="6534" cy="7988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265230" y="6590796"/>
            <a:ext cx="6522" cy="7988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267349" y="6592082"/>
            <a:ext cx="4809" cy="7013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268574" y="6592771"/>
            <a:ext cx="4809" cy="7013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269955" y="6593582"/>
            <a:ext cx="4157" cy="7406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271208" y="6594344"/>
            <a:ext cx="4129" cy="7394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272421" y="6595438"/>
            <a:ext cx="4334" cy="590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273743" y="6595843"/>
            <a:ext cx="4331" cy="5894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275362" y="6596440"/>
            <a:ext cx="3584" cy="6059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276694" y="6596904"/>
            <a:ext cx="3572" cy="6059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256608" y="6583057"/>
            <a:ext cx="8110" cy="5370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257656" y="6583986"/>
            <a:ext cx="8107" cy="5367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257492" y="6585830"/>
            <a:ext cx="7689" cy="5608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258848" y="6581402"/>
            <a:ext cx="9832" cy="4358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260515" y="6581353"/>
            <a:ext cx="9820" cy="4346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259954" y="6585011"/>
            <a:ext cx="7571" cy="6022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262015" y="6585105"/>
            <a:ext cx="8877" cy="4809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264109" y="6585318"/>
            <a:ext cx="8893" cy="4809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278075" y="6597178"/>
            <a:ext cx="3502" cy="5629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266514" y="6585773"/>
            <a:ext cx="7309" cy="4404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268193" y="6587306"/>
            <a:ext cx="6300" cy="4346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269360" y="6589116"/>
            <a:ext cx="5358" cy="3834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270872" y="6590485"/>
            <a:ext cx="4145" cy="3441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271646" y="6591509"/>
            <a:ext cx="3678" cy="3928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273622" y="6592344"/>
            <a:ext cx="2359" cy="4379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274326" y="6593200"/>
            <a:ext cx="2834" cy="4392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275624" y="6593844"/>
            <a:ext cx="2831" cy="4404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276694" y="6594675"/>
            <a:ext cx="2846" cy="4407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277563" y="6594605"/>
            <a:ext cx="3239" cy="5797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279017" y="6595474"/>
            <a:ext cx="2392" cy="6702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266026" y="6580878"/>
            <a:ext cx="14071" cy="9954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262252" y="6584020"/>
            <a:ext cx="5144" cy="3371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265099" y="6584020"/>
            <a:ext cx="5141" cy="3371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267648" y="6584020"/>
            <a:ext cx="5129" cy="3371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269921" y="6584295"/>
            <a:ext cx="5141" cy="3358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272183" y="6584639"/>
            <a:ext cx="5154" cy="3358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273231" y="6585544"/>
            <a:ext cx="4498" cy="4038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262490" y="6582843"/>
            <a:ext cx="5132" cy="3380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265337" y="6582843"/>
            <a:ext cx="5129" cy="3380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267885" y="6582843"/>
            <a:ext cx="5141" cy="3380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270147" y="6583105"/>
            <a:ext cx="5141" cy="3380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72421" y="6583462"/>
            <a:ext cx="5141" cy="3380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273469" y="6584367"/>
            <a:ext cx="4486" cy="4059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273850" y="6585901"/>
            <a:ext cx="4343" cy="4190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273838" y="6587866"/>
            <a:ext cx="3666" cy="3559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73753" y="6589665"/>
            <a:ext cx="3620" cy="3486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273801" y="6591616"/>
            <a:ext cx="3297" cy="3215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74719" y="6592975"/>
            <a:ext cx="2605" cy="2474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75539" y="6593938"/>
            <a:ext cx="2596" cy="247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276670" y="659459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191" y="0"/>
                </a:moveTo>
                <a:lnTo>
                  <a:pt x="0" y="1999"/>
                </a:lnTo>
                <a:lnTo>
                  <a:pt x="286" y="2228"/>
                </a:lnTo>
                <a:lnTo>
                  <a:pt x="573" y="2477"/>
                </a:lnTo>
                <a:lnTo>
                  <a:pt x="1274" y="2130"/>
                </a:lnTo>
                <a:lnTo>
                  <a:pt x="2179" y="1191"/>
                </a:lnTo>
                <a:lnTo>
                  <a:pt x="2384" y="865"/>
                </a:lnTo>
                <a:lnTo>
                  <a:pt x="2609" y="332"/>
                </a:lnTo>
                <a:lnTo>
                  <a:pt x="219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277980" y="659501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179" y="0"/>
                </a:moveTo>
                <a:lnTo>
                  <a:pt x="1584" y="45"/>
                </a:lnTo>
                <a:lnTo>
                  <a:pt x="1096" y="393"/>
                </a:lnTo>
                <a:lnTo>
                  <a:pt x="262" y="1298"/>
                </a:lnTo>
                <a:lnTo>
                  <a:pt x="0" y="1987"/>
                </a:lnTo>
                <a:lnTo>
                  <a:pt x="548" y="2462"/>
                </a:lnTo>
                <a:lnTo>
                  <a:pt x="2584" y="344"/>
                </a:lnTo>
                <a:lnTo>
                  <a:pt x="217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279004" y="659535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179" y="0"/>
                </a:moveTo>
                <a:lnTo>
                  <a:pt x="0" y="2011"/>
                </a:lnTo>
                <a:lnTo>
                  <a:pt x="286" y="2228"/>
                </a:lnTo>
                <a:lnTo>
                  <a:pt x="560" y="2477"/>
                </a:lnTo>
                <a:lnTo>
                  <a:pt x="1286" y="2142"/>
                </a:lnTo>
                <a:lnTo>
                  <a:pt x="1892" y="1487"/>
                </a:lnTo>
                <a:lnTo>
                  <a:pt x="2179" y="1203"/>
                </a:lnTo>
                <a:lnTo>
                  <a:pt x="2381" y="866"/>
                </a:lnTo>
                <a:lnTo>
                  <a:pt x="2609" y="344"/>
                </a:lnTo>
                <a:lnTo>
                  <a:pt x="217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280291" y="659583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48" y="0"/>
                </a:moveTo>
                <a:lnTo>
                  <a:pt x="0" y="2560"/>
                </a:lnTo>
                <a:lnTo>
                  <a:pt x="356" y="2666"/>
                </a:lnTo>
                <a:lnTo>
                  <a:pt x="679" y="2797"/>
                </a:lnTo>
                <a:lnTo>
                  <a:pt x="1249" y="2240"/>
                </a:lnTo>
                <a:lnTo>
                  <a:pt x="1594" y="1429"/>
                </a:lnTo>
                <a:lnTo>
                  <a:pt x="1761" y="1047"/>
                </a:lnTo>
                <a:lnTo>
                  <a:pt x="1856" y="156"/>
                </a:lnTo>
                <a:lnTo>
                  <a:pt x="154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264194" y="6581984"/>
            <a:ext cx="5141" cy="3383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267026" y="6581984"/>
            <a:ext cx="5157" cy="3383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269574" y="6581984"/>
            <a:ext cx="5169" cy="3383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271884" y="6582271"/>
            <a:ext cx="5120" cy="3371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274134" y="6582615"/>
            <a:ext cx="5144" cy="3371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275170" y="6583533"/>
            <a:ext cx="4501" cy="4047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275551" y="6585056"/>
            <a:ext cx="4346" cy="4190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275551" y="6587035"/>
            <a:ext cx="3666" cy="3559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275563" y="6589283"/>
            <a:ext cx="3168" cy="3060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275517" y="6591509"/>
            <a:ext cx="2581" cy="247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276100" y="6592558"/>
            <a:ext cx="2584" cy="247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276670" y="659359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191" y="0"/>
                </a:moveTo>
                <a:lnTo>
                  <a:pt x="0" y="2023"/>
                </a:lnTo>
                <a:lnTo>
                  <a:pt x="286" y="2249"/>
                </a:lnTo>
                <a:lnTo>
                  <a:pt x="573" y="2487"/>
                </a:lnTo>
                <a:lnTo>
                  <a:pt x="1274" y="2154"/>
                </a:lnTo>
                <a:lnTo>
                  <a:pt x="2179" y="1213"/>
                </a:lnTo>
                <a:lnTo>
                  <a:pt x="2383" y="891"/>
                </a:lnTo>
                <a:lnTo>
                  <a:pt x="2596" y="356"/>
                </a:lnTo>
                <a:lnTo>
                  <a:pt x="219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77982" y="659413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177" y="0"/>
                </a:moveTo>
                <a:lnTo>
                  <a:pt x="1582" y="45"/>
                </a:lnTo>
                <a:lnTo>
                  <a:pt x="1094" y="405"/>
                </a:lnTo>
                <a:lnTo>
                  <a:pt x="866" y="655"/>
                </a:lnTo>
                <a:lnTo>
                  <a:pt x="259" y="1286"/>
                </a:lnTo>
                <a:lnTo>
                  <a:pt x="0" y="2013"/>
                </a:lnTo>
                <a:lnTo>
                  <a:pt x="284" y="2237"/>
                </a:lnTo>
                <a:lnTo>
                  <a:pt x="546" y="2474"/>
                </a:lnTo>
                <a:lnTo>
                  <a:pt x="1272" y="2142"/>
                </a:lnTo>
                <a:lnTo>
                  <a:pt x="2164" y="1188"/>
                </a:lnTo>
                <a:lnTo>
                  <a:pt x="2369" y="879"/>
                </a:lnTo>
                <a:lnTo>
                  <a:pt x="2582" y="356"/>
                </a:lnTo>
                <a:lnTo>
                  <a:pt x="217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279373" y="6594450"/>
            <a:ext cx="2584" cy="2465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280720" y="6594499"/>
            <a:ext cx="2593" cy="2499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265931" y="6581009"/>
            <a:ext cx="4870" cy="3380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268623" y="6581009"/>
            <a:ext cx="4870" cy="3380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271040" y="6581009"/>
            <a:ext cx="4867" cy="3380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273183" y="6581283"/>
            <a:ext cx="4870" cy="3367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275338" y="6581627"/>
            <a:ext cx="4858" cy="3371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76313" y="6582533"/>
            <a:ext cx="4263" cy="4072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276682" y="6584069"/>
            <a:ext cx="4108" cy="422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276670" y="6586044"/>
            <a:ext cx="3477" cy="3584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276682" y="6588318"/>
            <a:ext cx="2989" cy="3072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276648" y="65905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48" y="0"/>
                </a:moveTo>
                <a:lnTo>
                  <a:pt x="0" y="2023"/>
                </a:lnTo>
                <a:lnTo>
                  <a:pt x="512" y="2487"/>
                </a:lnTo>
                <a:lnTo>
                  <a:pt x="1201" y="2154"/>
                </a:lnTo>
                <a:lnTo>
                  <a:pt x="2035" y="1200"/>
                </a:lnTo>
                <a:lnTo>
                  <a:pt x="2225" y="880"/>
                </a:lnTo>
                <a:lnTo>
                  <a:pt x="2429" y="356"/>
                </a:lnTo>
                <a:lnTo>
                  <a:pt x="204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277182" y="6591606"/>
            <a:ext cx="2465" cy="2474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277730" y="6592652"/>
            <a:ext cx="2453" cy="2477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278968" y="6593176"/>
            <a:ext cx="2465" cy="2490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280291" y="65934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72" y="0"/>
                </a:moveTo>
                <a:lnTo>
                  <a:pt x="0" y="2011"/>
                </a:lnTo>
                <a:lnTo>
                  <a:pt x="524" y="2487"/>
                </a:lnTo>
                <a:lnTo>
                  <a:pt x="1213" y="2142"/>
                </a:lnTo>
                <a:lnTo>
                  <a:pt x="1773" y="1499"/>
                </a:lnTo>
                <a:lnTo>
                  <a:pt x="2048" y="1200"/>
                </a:lnTo>
                <a:lnTo>
                  <a:pt x="2237" y="867"/>
                </a:lnTo>
                <a:lnTo>
                  <a:pt x="2453" y="344"/>
                </a:lnTo>
                <a:lnTo>
                  <a:pt x="207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281565" y="65935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60" y="0"/>
                </a:moveTo>
                <a:lnTo>
                  <a:pt x="1511" y="60"/>
                </a:lnTo>
                <a:lnTo>
                  <a:pt x="1286" y="192"/>
                </a:lnTo>
                <a:lnTo>
                  <a:pt x="1048" y="393"/>
                </a:lnTo>
                <a:lnTo>
                  <a:pt x="832" y="655"/>
                </a:lnTo>
                <a:lnTo>
                  <a:pt x="249" y="1298"/>
                </a:lnTo>
                <a:lnTo>
                  <a:pt x="0" y="2011"/>
                </a:lnTo>
                <a:lnTo>
                  <a:pt x="262" y="2237"/>
                </a:lnTo>
                <a:lnTo>
                  <a:pt x="524" y="2477"/>
                </a:lnTo>
                <a:lnTo>
                  <a:pt x="1200" y="2154"/>
                </a:lnTo>
                <a:lnTo>
                  <a:pt x="1773" y="1487"/>
                </a:lnTo>
                <a:lnTo>
                  <a:pt x="2048" y="1179"/>
                </a:lnTo>
                <a:lnTo>
                  <a:pt x="2237" y="880"/>
                </a:lnTo>
                <a:lnTo>
                  <a:pt x="2453" y="344"/>
                </a:lnTo>
                <a:lnTo>
                  <a:pt x="206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265252" y="6580198"/>
            <a:ext cx="22389" cy="15194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264337" y="6580427"/>
            <a:ext cx="11167" cy="3940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268705" y="6580365"/>
            <a:ext cx="6550" cy="1429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271241" y="6580209"/>
            <a:ext cx="5571" cy="1130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273158" y="6580222"/>
            <a:ext cx="4025" cy="1216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333929" y="6600690"/>
            <a:ext cx="10786" cy="11512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331463" y="6598903"/>
            <a:ext cx="10573" cy="11704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329629" y="6599477"/>
            <a:ext cx="9918" cy="10975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322725" y="6598010"/>
            <a:ext cx="9930" cy="10966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326309" y="6598715"/>
            <a:ext cx="9918" cy="10975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327224" y="6595855"/>
            <a:ext cx="12322" cy="12002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325474" y="6596962"/>
            <a:ext cx="11585" cy="11277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323319" y="6597666"/>
            <a:ext cx="11585" cy="11286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318427" y="6596773"/>
            <a:ext cx="11594" cy="11286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315224" y="6596560"/>
            <a:ext cx="11609" cy="11298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322725" y="6591509"/>
            <a:ext cx="12310" cy="12002"/>
          </a:xfrm>
          <a:prstGeom prst="rect">
            <a:avLst/>
          </a:prstGeom>
          <a:blipFill>
            <a:blip r:embed="rId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320975" y="6592618"/>
            <a:ext cx="11594" cy="11298"/>
          </a:xfrm>
          <a:prstGeom prst="rect">
            <a:avLst/>
          </a:prstGeom>
          <a:blipFill>
            <a:blip r:embed="rId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318820" y="6593307"/>
            <a:ext cx="11594" cy="11286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316080" y="6593761"/>
            <a:ext cx="11585" cy="11298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313343" y="6594200"/>
            <a:ext cx="11585" cy="11286"/>
          </a:xfrm>
          <a:prstGeom prst="rect">
            <a:avLst/>
          </a:prstGeom>
          <a:blipFill>
            <a:blip r:embed="rId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310603" y="6594642"/>
            <a:ext cx="11585" cy="11298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307997" y="6594426"/>
            <a:ext cx="10061" cy="9991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304745" y="6592999"/>
            <a:ext cx="10073" cy="10000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316080" y="6586925"/>
            <a:ext cx="13072" cy="11027"/>
          </a:xfrm>
          <a:prstGeom prst="rect">
            <a:avLst/>
          </a:prstGeom>
          <a:blipFill>
            <a:blip r:embed="rId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314379" y="6588165"/>
            <a:ext cx="12344" cy="10369"/>
          </a:xfrm>
          <a:prstGeom prst="rect">
            <a:avLst/>
          </a:prstGeom>
          <a:blipFill>
            <a:blip r:embed="rId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312295" y="6589021"/>
            <a:ext cx="12335" cy="10381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309603" y="6589701"/>
            <a:ext cx="12335" cy="10381"/>
          </a:xfrm>
          <a:prstGeom prst="rect">
            <a:avLst/>
          </a:prstGeom>
          <a:blipFill>
            <a:blip r:embed="rId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306890" y="6590365"/>
            <a:ext cx="12344" cy="10393"/>
          </a:xfrm>
          <a:prstGeom prst="rect">
            <a:avLst/>
          </a:prstGeom>
          <a:blipFill>
            <a:blip r:embed="rId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304199" y="6591058"/>
            <a:ext cx="12347" cy="10381"/>
          </a:xfrm>
          <a:prstGeom prst="rect">
            <a:avLst/>
          </a:prstGeom>
          <a:blipFill>
            <a:blip r:embed="rId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301566" y="6591058"/>
            <a:ext cx="10741" cy="9192"/>
          </a:xfrm>
          <a:prstGeom prst="rect">
            <a:avLst/>
          </a:prstGeom>
          <a:blipFill>
            <a:blip r:embed="rId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298222" y="6589914"/>
            <a:ext cx="10725" cy="9192"/>
          </a:xfrm>
          <a:prstGeom prst="rect">
            <a:avLst/>
          </a:prstGeom>
          <a:blipFill>
            <a:blip r:embed="rId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309807" y="6583438"/>
            <a:ext cx="13737" cy="10036"/>
          </a:xfrm>
          <a:prstGeom prst="rect">
            <a:avLst/>
          </a:prstGeom>
          <a:blipFill>
            <a:blip r:embed="rId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308198" y="6584782"/>
            <a:ext cx="12978" cy="9479"/>
          </a:xfrm>
          <a:prstGeom prst="rect">
            <a:avLst/>
          </a:prstGeom>
          <a:blipFill>
            <a:blip r:embed="rId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306186" y="6586010"/>
            <a:ext cx="12978" cy="9451"/>
          </a:xfrm>
          <a:prstGeom prst="rect">
            <a:avLst/>
          </a:prstGeom>
          <a:blipFill>
            <a:blip r:embed="rId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303544" y="6586711"/>
            <a:ext cx="12978" cy="9466"/>
          </a:xfrm>
          <a:prstGeom prst="rect">
            <a:avLst/>
          </a:prstGeom>
          <a:blipFill>
            <a:blip r:embed="rId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300913" y="6587592"/>
            <a:ext cx="12975" cy="9466"/>
          </a:xfrm>
          <a:prstGeom prst="rect">
            <a:avLst/>
          </a:prstGeom>
          <a:blipFill>
            <a:blip r:embed="rId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298280" y="6588485"/>
            <a:ext cx="12966" cy="9442"/>
          </a:xfrm>
          <a:prstGeom prst="rect">
            <a:avLst/>
          </a:prstGeom>
          <a:blipFill>
            <a:blip r:embed="rId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295637" y="6588699"/>
            <a:ext cx="11298" cy="8394"/>
          </a:xfrm>
          <a:prstGeom prst="rect">
            <a:avLst/>
          </a:prstGeom>
          <a:blipFill>
            <a:blip r:embed="rId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309939" y="6593261"/>
            <a:ext cx="3809" cy="6022"/>
          </a:xfrm>
          <a:prstGeom prst="rect">
            <a:avLst/>
          </a:prstGeom>
          <a:blipFill>
            <a:blip r:embed="rId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308902" y="6594154"/>
            <a:ext cx="3809" cy="6034"/>
          </a:xfrm>
          <a:prstGeom prst="rect">
            <a:avLst/>
          </a:prstGeom>
          <a:blipFill>
            <a:blip r:embed="rId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307997" y="6595093"/>
            <a:ext cx="3736" cy="6095"/>
          </a:xfrm>
          <a:prstGeom prst="rect">
            <a:avLst/>
          </a:prstGeom>
          <a:blipFill>
            <a:blip r:embed="rId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305604" y="6595749"/>
            <a:ext cx="5571" cy="8238"/>
          </a:xfrm>
          <a:prstGeom prst="rect">
            <a:avLst/>
          </a:prstGeom>
          <a:blipFill>
            <a:blip r:embed="rId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304925" y="6596212"/>
            <a:ext cx="4297" cy="7574"/>
          </a:xfrm>
          <a:prstGeom prst="rect">
            <a:avLst/>
          </a:prstGeom>
          <a:blipFill>
            <a:blip r:embed="rId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304306" y="6596367"/>
            <a:ext cx="3355" cy="6108"/>
          </a:xfrm>
          <a:prstGeom prst="rect">
            <a:avLst/>
          </a:prstGeom>
          <a:blipFill>
            <a:blip r:embed="rId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303187" y="6596986"/>
            <a:ext cx="2737" cy="5276"/>
          </a:xfrm>
          <a:prstGeom prst="rect">
            <a:avLst/>
          </a:prstGeom>
          <a:blipFill>
            <a:blip r:embed="rId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302233" y="6597584"/>
            <a:ext cx="2584" cy="4154"/>
          </a:xfrm>
          <a:prstGeom prst="rect">
            <a:avLst/>
          </a:prstGeom>
          <a:blipFill>
            <a:blip r:embed="rId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301246" y="6597605"/>
            <a:ext cx="2404" cy="3797"/>
          </a:xfrm>
          <a:prstGeom prst="rect">
            <a:avLst/>
          </a:prstGeom>
          <a:blipFill>
            <a:blip r:embed="rId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300103" y="6598297"/>
            <a:ext cx="2548" cy="4916"/>
          </a:xfrm>
          <a:prstGeom prst="rect">
            <a:avLst/>
          </a:prstGeom>
          <a:blipFill>
            <a:blip r:embed="rId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299472" y="6598833"/>
            <a:ext cx="2237" cy="5321"/>
          </a:xfrm>
          <a:prstGeom prst="rect">
            <a:avLst/>
          </a:prstGeom>
          <a:blipFill>
            <a:blip r:embed="rId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297125" y="6598452"/>
            <a:ext cx="3858" cy="6547"/>
          </a:xfrm>
          <a:prstGeom prst="rect">
            <a:avLst/>
          </a:prstGeom>
          <a:blipFill>
            <a:blip r:embed="rId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294958" y="6599628"/>
            <a:ext cx="3739" cy="4431"/>
          </a:xfrm>
          <a:prstGeom prst="rect">
            <a:avLst/>
          </a:prstGeom>
          <a:blipFill>
            <a:blip r:embed="rId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291839" y="6598498"/>
            <a:ext cx="4178" cy="6845"/>
          </a:xfrm>
          <a:prstGeom prst="rect">
            <a:avLst/>
          </a:prstGeom>
          <a:blipFill>
            <a:blip r:embed="rId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305498" y="6588165"/>
            <a:ext cx="6940" cy="7488"/>
          </a:xfrm>
          <a:prstGeom prst="rect">
            <a:avLst/>
          </a:prstGeom>
          <a:blipFill>
            <a:blip r:embed="rId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304306" y="6588973"/>
            <a:ext cx="6952" cy="7488"/>
          </a:xfrm>
          <a:prstGeom prst="rect">
            <a:avLst/>
          </a:prstGeom>
          <a:blipFill>
            <a:blip r:embed="rId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303721" y="6589903"/>
            <a:ext cx="6513" cy="7988"/>
          </a:xfrm>
          <a:prstGeom prst="rect">
            <a:avLst/>
          </a:prstGeom>
          <a:blipFill>
            <a:blip r:embed="rId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302532" y="6590796"/>
            <a:ext cx="6534" cy="7988"/>
          </a:xfrm>
          <a:prstGeom prst="rect">
            <a:avLst/>
          </a:prstGeom>
          <a:blipFill>
            <a:blip r:embed="rId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302139" y="6592082"/>
            <a:ext cx="4809" cy="7013"/>
          </a:xfrm>
          <a:prstGeom prst="rect">
            <a:avLst/>
          </a:prstGeom>
          <a:blipFill>
            <a:blip r:embed="rId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300913" y="6592771"/>
            <a:ext cx="4797" cy="7013"/>
          </a:xfrm>
          <a:prstGeom prst="rect">
            <a:avLst/>
          </a:prstGeom>
          <a:blipFill>
            <a:blip r:embed="rId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300173" y="6593582"/>
            <a:ext cx="4157" cy="7406"/>
          </a:xfrm>
          <a:prstGeom prst="rect">
            <a:avLst/>
          </a:prstGeom>
          <a:blipFill>
            <a:blip r:embed="rId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298960" y="6594344"/>
            <a:ext cx="4129" cy="7391"/>
          </a:xfrm>
          <a:prstGeom prst="rect">
            <a:avLst/>
          </a:prstGeom>
          <a:blipFill>
            <a:blip r:embed="rId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297530" y="6595438"/>
            <a:ext cx="4346" cy="5906"/>
          </a:xfrm>
          <a:prstGeom prst="rect">
            <a:avLst/>
          </a:prstGeom>
          <a:blipFill>
            <a:blip r:embed="rId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296210" y="6595843"/>
            <a:ext cx="4343" cy="5894"/>
          </a:xfrm>
          <a:prstGeom prst="rect">
            <a:avLst/>
          </a:prstGeom>
          <a:blipFill>
            <a:blip r:embed="rId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295363" y="6596440"/>
            <a:ext cx="3572" cy="6059"/>
          </a:xfrm>
          <a:prstGeom prst="rect">
            <a:avLst/>
          </a:prstGeom>
          <a:blipFill>
            <a:blip r:embed="rId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294043" y="6596904"/>
            <a:ext cx="3559" cy="6059"/>
          </a:xfrm>
          <a:prstGeom prst="rect">
            <a:avLst/>
          </a:prstGeom>
          <a:blipFill>
            <a:blip r:embed="rId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309579" y="6583057"/>
            <a:ext cx="8110" cy="5370"/>
          </a:xfrm>
          <a:prstGeom prst="rect">
            <a:avLst/>
          </a:prstGeom>
          <a:blipFill>
            <a:blip r:embed="rId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308546" y="6583986"/>
            <a:ext cx="8107" cy="5367"/>
          </a:xfrm>
          <a:prstGeom prst="rect">
            <a:avLst/>
          </a:prstGeom>
          <a:blipFill>
            <a:blip r:embed="rId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309103" y="6585830"/>
            <a:ext cx="7692" cy="5608"/>
          </a:xfrm>
          <a:prstGeom prst="rect">
            <a:avLst/>
          </a:prstGeom>
          <a:blipFill>
            <a:blip r:embed="rId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305616" y="6581402"/>
            <a:ext cx="9819" cy="4358"/>
          </a:xfrm>
          <a:prstGeom prst="rect">
            <a:avLst/>
          </a:prstGeom>
          <a:blipFill>
            <a:blip r:embed="rId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303961" y="6581353"/>
            <a:ext cx="9832" cy="4346"/>
          </a:xfrm>
          <a:prstGeom prst="rect">
            <a:avLst/>
          </a:prstGeom>
          <a:blipFill>
            <a:blip r:embed="rId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306769" y="6585011"/>
            <a:ext cx="7561" cy="6022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303388" y="6585105"/>
            <a:ext cx="8905" cy="4809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301294" y="6585318"/>
            <a:ext cx="8880" cy="4809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291934" y="6596822"/>
            <a:ext cx="4203" cy="6464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300471" y="6585773"/>
            <a:ext cx="7287" cy="4404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299792" y="6587306"/>
            <a:ext cx="6310" cy="4346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299578" y="6589116"/>
            <a:ext cx="5358" cy="3834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299280" y="6590485"/>
            <a:ext cx="4132" cy="3441"/>
          </a:xfrm>
          <a:prstGeom prst="rect">
            <a:avLst/>
          </a:prstGeom>
          <a:blipFill>
            <a:blip r:embed="rId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298972" y="6591509"/>
            <a:ext cx="3665" cy="3928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298304" y="6592344"/>
            <a:ext cx="2367" cy="4379"/>
          </a:xfrm>
          <a:prstGeom prst="rect">
            <a:avLst/>
          </a:prstGeom>
          <a:blipFill>
            <a:blip r:embed="rId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297125" y="6593200"/>
            <a:ext cx="2834" cy="4392"/>
          </a:xfrm>
          <a:prstGeom prst="rect">
            <a:avLst/>
          </a:prstGeom>
          <a:blipFill>
            <a:blip r:embed="rId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295829" y="6593844"/>
            <a:ext cx="2843" cy="4404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294756" y="6594675"/>
            <a:ext cx="2846" cy="4407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293482" y="6594605"/>
            <a:ext cx="3239" cy="5797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292946" y="6595474"/>
            <a:ext cx="2633" cy="5809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294244" y="6580878"/>
            <a:ext cx="14026" cy="9954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306900" y="6584020"/>
            <a:ext cx="5144" cy="3371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304056" y="6584020"/>
            <a:ext cx="5141" cy="3370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301496" y="6584020"/>
            <a:ext cx="5154" cy="3370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299222" y="6584295"/>
            <a:ext cx="5154" cy="3356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296960" y="6584639"/>
            <a:ext cx="5141" cy="3358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296567" y="6585544"/>
            <a:ext cx="4510" cy="4038"/>
          </a:xfrm>
          <a:prstGeom prst="rect">
            <a:avLst/>
          </a:prstGeom>
          <a:blipFill>
            <a:blip r:embed="rId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306662" y="6582843"/>
            <a:ext cx="5157" cy="3380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303818" y="6582843"/>
            <a:ext cx="5141" cy="3378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301270" y="6582843"/>
            <a:ext cx="5141" cy="3379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298996" y="6583105"/>
            <a:ext cx="5141" cy="3380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296722" y="6583462"/>
            <a:ext cx="5154" cy="3380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296329" y="6584367"/>
            <a:ext cx="4523" cy="4059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96101" y="6585901"/>
            <a:ext cx="4334" cy="4190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96781" y="6587866"/>
            <a:ext cx="3678" cy="3559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296899" y="6589665"/>
            <a:ext cx="3645" cy="3486"/>
          </a:xfrm>
          <a:prstGeom prst="rect">
            <a:avLst/>
          </a:prstGeom>
          <a:blipFill>
            <a:blip r:embed="rId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97198" y="6591616"/>
            <a:ext cx="3297" cy="3215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297079" y="6592975"/>
            <a:ext cx="2499" cy="2474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296268" y="65939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99" y="0"/>
                </a:moveTo>
                <a:lnTo>
                  <a:pt x="51" y="204"/>
                </a:lnTo>
                <a:lnTo>
                  <a:pt x="0" y="606"/>
                </a:lnTo>
                <a:lnTo>
                  <a:pt x="106" y="892"/>
                </a:lnTo>
                <a:lnTo>
                  <a:pt x="317" y="1198"/>
                </a:lnTo>
                <a:lnTo>
                  <a:pt x="606" y="1499"/>
                </a:lnTo>
                <a:lnTo>
                  <a:pt x="1203" y="2142"/>
                </a:lnTo>
                <a:lnTo>
                  <a:pt x="1929" y="2477"/>
                </a:lnTo>
                <a:lnTo>
                  <a:pt x="2490" y="2023"/>
                </a:lnTo>
                <a:lnTo>
                  <a:pt x="2228" y="1298"/>
                </a:lnTo>
                <a:lnTo>
                  <a:pt x="1309" y="345"/>
                </a:lnTo>
                <a:lnTo>
                  <a:pt x="1142" y="204"/>
                </a:lnTo>
                <a:lnTo>
                  <a:pt x="880" y="73"/>
                </a:lnTo>
                <a:lnTo>
                  <a:pt x="29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295125" y="65945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311" y="0"/>
                </a:moveTo>
                <a:lnTo>
                  <a:pt x="69" y="191"/>
                </a:lnTo>
                <a:lnTo>
                  <a:pt x="0" y="594"/>
                </a:lnTo>
                <a:lnTo>
                  <a:pt x="106" y="868"/>
                </a:lnTo>
                <a:lnTo>
                  <a:pt x="310" y="1191"/>
                </a:lnTo>
                <a:lnTo>
                  <a:pt x="618" y="1487"/>
                </a:lnTo>
                <a:lnTo>
                  <a:pt x="1216" y="2130"/>
                </a:lnTo>
                <a:lnTo>
                  <a:pt x="1941" y="2477"/>
                </a:lnTo>
                <a:lnTo>
                  <a:pt x="2215" y="2228"/>
                </a:lnTo>
                <a:lnTo>
                  <a:pt x="2499" y="1999"/>
                </a:lnTo>
                <a:lnTo>
                  <a:pt x="2228" y="1274"/>
                </a:lnTo>
                <a:lnTo>
                  <a:pt x="1309" y="332"/>
                </a:lnTo>
                <a:lnTo>
                  <a:pt x="1142" y="191"/>
                </a:lnTo>
                <a:lnTo>
                  <a:pt x="892" y="48"/>
                </a:lnTo>
                <a:lnTo>
                  <a:pt x="31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93827" y="65950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311" y="0"/>
                </a:moveTo>
                <a:lnTo>
                  <a:pt x="59" y="201"/>
                </a:lnTo>
                <a:lnTo>
                  <a:pt x="0" y="594"/>
                </a:lnTo>
                <a:lnTo>
                  <a:pt x="109" y="868"/>
                </a:lnTo>
                <a:lnTo>
                  <a:pt x="321" y="1200"/>
                </a:lnTo>
                <a:lnTo>
                  <a:pt x="1216" y="2142"/>
                </a:lnTo>
                <a:lnTo>
                  <a:pt x="1929" y="2462"/>
                </a:lnTo>
                <a:lnTo>
                  <a:pt x="2502" y="1987"/>
                </a:lnTo>
                <a:lnTo>
                  <a:pt x="2228" y="1298"/>
                </a:lnTo>
                <a:lnTo>
                  <a:pt x="1308" y="343"/>
                </a:lnTo>
                <a:lnTo>
                  <a:pt x="892" y="45"/>
                </a:lnTo>
                <a:lnTo>
                  <a:pt x="31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292793" y="65953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308" y="0"/>
                </a:moveTo>
                <a:lnTo>
                  <a:pt x="63" y="201"/>
                </a:lnTo>
                <a:lnTo>
                  <a:pt x="0" y="606"/>
                </a:lnTo>
                <a:lnTo>
                  <a:pt x="106" y="868"/>
                </a:lnTo>
                <a:lnTo>
                  <a:pt x="328" y="1212"/>
                </a:lnTo>
                <a:lnTo>
                  <a:pt x="594" y="1487"/>
                </a:lnTo>
                <a:lnTo>
                  <a:pt x="1213" y="2142"/>
                </a:lnTo>
                <a:lnTo>
                  <a:pt x="1926" y="2477"/>
                </a:lnTo>
                <a:lnTo>
                  <a:pt x="2200" y="2228"/>
                </a:lnTo>
                <a:lnTo>
                  <a:pt x="2487" y="2011"/>
                </a:lnTo>
                <a:lnTo>
                  <a:pt x="2221" y="1294"/>
                </a:lnTo>
                <a:lnTo>
                  <a:pt x="1310" y="345"/>
                </a:lnTo>
                <a:lnTo>
                  <a:pt x="1142" y="201"/>
                </a:lnTo>
                <a:lnTo>
                  <a:pt x="892" y="60"/>
                </a:lnTo>
                <a:lnTo>
                  <a:pt x="30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292138" y="659583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319" y="0"/>
                </a:moveTo>
                <a:lnTo>
                  <a:pt x="0" y="155"/>
                </a:lnTo>
                <a:lnTo>
                  <a:pt x="110" y="1058"/>
                </a:lnTo>
                <a:lnTo>
                  <a:pt x="274" y="1429"/>
                </a:lnTo>
                <a:lnTo>
                  <a:pt x="618" y="2240"/>
                </a:lnTo>
                <a:lnTo>
                  <a:pt x="1177" y="2797"/>
                </a:lnTo>
                <a:lnTo>
                  <a:pt x="1523" y="2666"/>
                </a:lnTo>
                <a:lnTo>
                  <a:pt x="1866" y="2560"/>
                </a:lnTo>
                <a:lnTo>
                  <a:pt x="774" y="0"/>
                </a:lnTo>
                <a:lnTo>
                  <a:pt x="31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304949" y="6581984"/>
            <a:ext cx="5141" cy="3383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302102" y="6581984"/>
            <a:ext cx="5144" cy="3380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299554" y="6581984"/>
            <a:ext cx="5144" cy="3382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297280" y="6582271"/>
            <a:ext cx="5144" cy="3369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295019" y="6582615"/>
            <a:ext cx="5144" cy="3371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294613" y="6583533"/>
            <a:ext cx="4526" cy="4047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294400" y="6585056"/>
            <a:ext cx="4321" cy="4190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295068" y="6587035"/>
            <a:ext cx="3654" cy="3559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295543" y="6589283"/>
            <a:ext cx="3178" cy="3060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296186" y="659150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406" y="0"/>
                </a:moveTo>
                <a:lnTo>
                  <a:pt x="0" y="347"/>
                </a:lnTo>
                <a:lnTo>
                  <a:pt x="213" y="880"/>
                </a:lnTo>
                <a:lnTo>
                  <a:pt x="422" y="1208"/>
                </a:lnTo>
                <a:lnTo>
                  <a:pt x="713" y="1502"/>
                </a:lnTo>
                <a:lnTo>
                  <a:pt x="1319" y="2142"/>
                </a:lnTo>
                <a:lnTo>
                  <a:pt x="2036" y="2477"/>
                </a:lnTo>
                <a:lnTo>
                  <a:pt x="2593" y="2011"/>
                </a:lnTo>
                <a:lnTo>
                  <a:pt x="2322" y="1298"/>
                </a:lnTo>
                <a:lnTo>
                  <a:pt x="1495" y="402"/>
                </a:lnTo>
                <a:lnTo>
                  <a:pt x="999" y="60"/>
                </a:lnTo>
                <a:lnTo>
                  <a:pt x="40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295710" y="6592558"/>
            <a:ext cx="2487" cy="2477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295125" y="65935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99" y="0"/>
                </a:moveTo>
                <a:lnTo>
                  <a:pt x="70" y="201"/>
                </a:lnTo>
                <a:lnTo>
                  <a:pt x="0" y="618"/>
                </a:lnTo>
                <a:lnTo>
                  <a:pt x="106" y="892"/>
                </a:lnTo>
                <a:lnTo>
                  <a:pt x="310" y="1213"/>
                </a:lnTo>
                <a:lnTo>
                  <a:pt x="618" y="1499"/>
                </a:lnTo>
                <a:lnTo>
                  <a:pt x="1216" y="2154"/>
                </a:lnTo>
                <a:lnTo>
                  <a:pt x="1941" y="2486"/>
                </a:lnTo>
                <a:lnTo>
                  <a:pt x="2215" y="2249"/>
                </a:lnTo>
                <a:lnTo>
                  <a:pt x="2499" y="2023"/>
                </a:lnTo>
                <a:lnTo>
                  <a:pt x="2223" y="1306"/>
                </a:lnTo>
                <a:lnTo>
                  <a:pt x="1142" y="201"/>
                </a:lnTo>
                <a:lnTo>
                  <a:pt x="892" y="82"/>
                </a:lnTo>
                <a:lnTo>
                  <a:pt x="29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293827" y="6594130"/>
            <a:ext cx="2502" cy="2474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292422" y="6594450"/>
            <a:ext cx="2490" cy="2464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290971" y="6594499"/>
            <a:ext cx="2593" cy="2498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303507" y="6581009"/>
            <a:ext cx="4846" cy="3380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300795" y="6581009"/>
            <a:ext cx="4867" cy="3378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298399" y="6581009"/>
            <a:ext cx="4846" cy="3380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296232" y="6581283"/>
            <a:ext cx="4882" cy="3367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294089" y="6581627"/>
            <a:ext cx="4882" cy="3371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293708" y="6582533"/>
            <a:ext cx="4288" cy="4071"/>
          </a:xfrm>
          <a:prstGeom prst="rect">
            <a:avLst/>
          </a:prstGeom>
          <a:blipFill>
            <a:blip r:embed="rId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293507" y="6584069"/>
            <a:ext cx="4108" cy="4227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294183" y="6586044"/>
            <a:ext cx="3432" cy="3584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294726" y="658831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2" y="0"/>
                </a:moveTo>
                <a:lnTo>
                  <a:pt x="0" y="572"/>
                </a:lnTo>
                <a:lnTo>
                  <a:pt x="161" y="953"/>
                </a:lnTo>
                <a:lnTo>
                  <a:pt x="448" y="1359"/>
                </a:lnTo>
                <a:lnTo>
                  <a:pt x="1517" y="2572"/>
                </a:lnTo>
                <a:lnTo>
                  <a:pt x="2353" y="3072"/>
                </a:lnTo>
                <a:lnTo>
                  <a:pt x="2877" y="2596"/>
                </a:lnTo>
                <a:lnTo>
                  <a:pt x="2496" y="1728"/>
                </a:lnTo>
                <a:lnTo>
                  <a:pt x="1746" y="893"/>
                </a:lnTo>
                <a:lnTo>
                  <a:pt x="1472" y="572"/>
                </a:lnTo>
                <a:lnTo>
                  <a:pt x="1161" y="298"/>
                </a:lnTo>
                <a:lnTo>
                  <a:pt x="886" y="109"/>
                </a:lnTo>
                <a:lnTo>
                  <a:pt x="22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95317" y="65905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74" y="0"/>
                </a:moveTo>
                <a:lnTo>
                  <a:pt x="52" y="201"/>
                </a:lnTo>
                <a:lnTo>
                  <a:pt x="0" y="618"/>
                </a:lnTo>
                <a:lnTo>
                  <a:pt x="94" y="880"/>
                </a:lnTo>
                <a:lnTo>
                  <a:pt x="295" y="1200"/>
                </a:lnTo>
                <a:lnTo>
                  <a:pt x="1143" y="2154"/>
                </a:lnTo>
                <a:lnTo>
                  <a:pt x="1819" y="2487"/>
                </a:lnTo>
                <a:lnTo>
                  <a:pt x="2069" y="2249"/>
                </a:lnTo>
                <a:lnTo>
                  <a:pt x="2343" y="2023"/>
                </a:lnTo>
                <a:lnTo>
                  <a:pt x="2090" y="1306"/>
                </a:lnTo>
                <a:lnTo>
                  <a:pt x="1219" y="357"/>
                </a:lnTo>
                <a:lnTo>
                  <a:pt x="1045" y="201"/>
                </a:lnTo>
                <a:lnTo>
                  <a:pt x="831" y="70"/>
                </a:lnTo>
                <a:lnTo>
                  <a:pt x="27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94650" y="65916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394" y="0"/>
                </a:moveTo>
                <a:lnTo>
                  <a:pt x="0" y="356"/>
                </a:lnTo>
                <a:lnTo>
                  <a:pt x="106" y="594"/>
                </a:lnTo>
                <a:lnTo>
                  <a:pt x="201" y="880"/>
                </a:lnTo>
                <a:lnTo>
                  <a:pt x="405" y="1188"/>
                </a:lnTo>
                <a:lnTo>
                  <a:pt x="1249" y="2154"/>
                </a:lnTo>
                <a:lnTo>
                  <a:pt x="1929" y="2474"/>
                </a:lnTo>
                <a:lnTo>
                  <a:pt x="2191" y="2249"/>
                </a:lnTo>
                <a:lnTo>
                  <a:pt x="2465" y="2023"/>
                </a:lnTo>
                <a:lnTo>
                  <a:pt x="2212" y="1295"/>
                </a:lnTo>
                <a:lnTo>
                  <a:pt x="1642" y="652"/>
                </a:lnTo>
                <a:lnTo>
                  <a:pt x="1426" y="399"/>
                </a:lnTo>
                <a:lnTo>
                  <a:pt x="941" y="45"/>
                </a:lnTo>
                <a:lnTo>
                  <a:pt x="39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294101" y="6592652"/>
            <a:ext cx="2465" cy="2477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292970" y="6593176"/>
            <a:ext cx="2359" cy="2490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291638" y="65934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96" y="0"/>
                </a:moveTo>
                <a:lnTo>
                  <a:pt x="79" y="188"/>
                </a:lnTo>
                <a:lnTo>
                  <a:pt x="0" y="606"/>
                </a:lnTo>
                <a:lnTo>
                  <a:pt x="118" y="868"/>
                </a:lnTo>
                <a:lnTo>
                  <a:pt x="307" y="1200"/>
                </a:lnTo>
                <a:lnTo>
                  <a:pt x="1155" y="2142"/>
                </a:lnTo>
                <a:lnTo>
                  <a:pt x="1832" y="2486"/>
                </a:lnTo>
                <a:lnTo>
                  <a:pt x="2093" y="2249"/>
                </a:lnTo>
                <a:lnTo>
                  <a:pt x="2368" y="2011"/>
                </a:lnTo>
                <a:lnTo>
                  <a:pt x="2102" y="1303"/>
                </a:lnTo>
                <a:lnTo>
                  <a:pt x="1247" y="345"/>
                </a:lnTo>
                <a:lnTo>
                  <a:pt x="1081" y="188"/>
                </a:lnTo>
                <a:lnTo>
                  <a:pt x="856" y="57"/>
                </a:lnTo>
                <a:lnTo>
                  <a:pt x="29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290386" y="65935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74" y="0"/>
                </a:moveTo>
                <a:lnTo>
                  <a:pt x="55" y="191"/>
                </a:lnTo>
                <a:lnTo>
                  <a:pt x="0" y="585"/>
                </a:lnTo>
                <a:lnTo>
                  <a:pt x="97" y="880"/>
                </a:lnTo>
                <a:lnTo>
                  <a:pt x="288" y="1182"/>
                </a:lnTo>
                <a:lnTo>
                  <a:pt x="572" y="1487"/>
                </a:lnTo>
                <a:lnTo>
                  <a:pt x="1143" y="2154"/>
                </a:lnTo>
                <a:lnTo>
                  <a:pt x="1810" y="2477"/>
                </a:lnTo>
                <a:lnTo>
                  <a:pt x="2072" y="2237"/>
                </a:lnTo>
                <a:lnTo>
                  <a:pt x="2346" y="2011"/>
                </a:lnTo>
                <a:lnTo>
                  <a:pt x="2084" y="1298"/>
                </a:lnTo>
                <a:lnTo>
                  <a:pt x="1229" y="344"/>
                </a:lnTo>
                <a:lnTo>
                  <a:pt x="1048" y="191"/>
                </a:lnTo>
                <a:lnTo>
                  <a:pt x="834" y="60"/>
                </a:lnTo>
                <a:lnTo>
                  <a:pt x="27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290716" y="6580198"/>
            <a:ext cx="18329" cy="15194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298804" y="6580427"/>
            <a:ext cx="11143" cy="3940"/>
          </a:xfrm>
          <a:prstGeom prst="rect">
            <a:avLst/>
          </a:prstGeom>
          <a:blipFill>
            <a:blip r:embed="rId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299042" y="6580271"/>
            <a:ext cx="6562" cy="1523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297472" y="6580209"/>
            <a:ext cx="5583" cy="1130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297136" y="6580222"/>
            <a:ext cx="3990" cy="1214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314629" y="6604261"/>
            <a:ext cx="16882" cy="8561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244194" y="6604225"/>
            <a:ext cx="16808" cy="8561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284887" y="6624180"/>
            <a:ext cx="5940" cy="2346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284887" y="6624156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43"/>
                </a:moveTo>
                <a:lnTo>
                  <a:pt x="1011" y="679"/>
                </a:lnTo>
                <a:lnTo>
                  <a:pt x="1536" y="929"/>
                </a:lnTo>
                <a:lnTo>
                  <a:pt x="1024" y="630"/>
                </a:lnTo>
                <a:lnTo>
                  <a:pt x="499" y="393"/>
                </a:lnTo>
                <a:lnTo>
                  <a:pt x="0" y="143"/>
                </a:lnTo>
                <a:close/>
              </a:path>
              <a:path w="6350" h="1270">
                <a:moveTo>
                  <a:pt x="3749" y="0"/>
                </a:moveTo>
                <a:lnTo>
                  <a:pt x="2717" y="869"/>
                </a:lnTo>
                <a:lnTo>
                  <a:pt x="3706" y="52"/>
                </a:lnTo>
                <a:close/>
              </a:path>
              <a:path w="6350" h="1270">
                <a:moveTo>
                  <a:pt x="3763" y="24"/>
                </a:moveTo>
                <a:lnTo>
                  <a:pt x="4246" y="893"/>
                </a:lnTo>
                <a:lnTo>
                  <a:pt x="4460" y="905"/>
                </a:lnTo>
                <a:lnTo>
                  <a:pt x="4285" y="905"/>
                </a:lnTo>
                <a:lnTo>
                  <a:pt x="3763" y="24"/>
                </a:lnTo>
                <a:close/>
              </a:path>
              <a:path w="6350" h="1270">
                <a:moveTo>
                  <a:pt x="1999" y="0"/>
                </a:moveTo>
                <a:lnTo>
                  <a:pt x="1523" y="905"/>
                </a:lnTo>
                <a:lnTo>
                  <a:pt x="1985" y="52"/>
                </a:lnTo>
                <a:close/>
              </a:path>
              <a:path w="6350" h="1270">
                <a:moveTo>
                  <a:pt x="5858" y="737"/>
                </a:moveTo>
                <a:lnTo>
                  <a:pt x="5465" y="761"/>
                </a:lnTo>
                <a:lnTo>
                  <a:pt x="5071" y="810"/>
                </a:lnTo>
                <a:lnTo>
                  <a:pt x="4797" y="822"/>
                </a:lnTo>
                <a:lnTo>
                  <a:pt x="4285" y="905"/>
                </a:lnTo>
                <a:lnTo>
                  <a:pt x="4460" y="905"/>
                </a:lnTo>
                <a:lnTo>
                  <a:pt x="5465" y="774"/>
                </a:lnTo>
                <a:lnTo>
                  <a:pt x="5858" y="737"/>
                </a:lnTo>
                <a:close/>
              </a:path>
              <a:path w="6350" h="1270">
                <a:moveTo>
                  <a:pt x="2019" y="24"/>
                </a:moveTo>
                <a:lnTo>
                  <a:pt x="2661" y="893"/>
                </a:lnTo>
                <a:lnTo>
                  <a:pt x="2019" y="24"/>
                </a:lnTo>
                <a:close/>
              </a:path>
              <a:path w="6350" h="1270">
                <a:moveTo>
                  <a:pt x="2717" y="869"/>
                </a:moveTo>
                <a:close/>
              </a:path>
              <a:path w="6350" h="1270">
                <a:moveTo>
                  <a:pt x="1999" y="24"/>
                </a:moveTo>
                <a:close/>
              </a:path>
              <a:path w="6350" h="1270">
                <a:moveTo>
                  <a:pt x="3736" y="24"/>
                </a:move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284875" y="662429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0" y="0"/>
                </a:moveTo>
                <a:lnTo>
                  <a:pt x="713" y="2023"/>
                </a:lnTo>
                <a:lnTo>
                  <a:pt x="4608" y="2273"/>
                </a:lnTo>
                <a:lnTo>
                  <a:pt x="2691" y="2060"/>
                </a:lnTo>
                <a:lnTo>
                  <a:pt x="1588" y="1999"/>
                </a:lnTo>
                <a:lnTo>
                  <a:pt x="810" y="1999"/>
                </a:lnTo>
                <a:lnTo>
                  <a:pt x="536" y="1322"/>
                </a:lnTo>
                <a:lnTo>
                  <a:pt x="286" y="667"/>
                </a:lnTo>
                <a:lnTo>
                  <a:pt x="0" y="0"/>
                </a:lnTo>
                <a:close/>
              </a:path>
              <a:path w="6350" h="2540">
                <a:moveTo>
                  <a:pt x="5870" y="594"/>
                </a:moveTo>
                <a:lnTo>
                  <a:pt x="5787" y="749"/>
                </a:lnTo>
                <a:lnTo>
                  <a:pt x="5583" y="999"/>
                </a:lnTo>
                <a:lnTo>
                  <a:pt x="4600" y="2167"/>
                </a:lnTo>
                <a:lnTo>
                  <a:pt x="5285" y="1453"/>
                </a:lnTo>
                <a:lnTo>
                  <a:pt x="5690" y="893"/>
                </a:lnTo>
                <a:lnTo>
                  <a:pt x="5809" y="749"/>
                </a:lnTo>
                <a:lnTo>
                  <a:pt x="5870" y="594"/>
                </a:lnTo>
                <a:close/>
              </a:path>
              <a:path w="6350" h="2540">
                <a:moveTo>
                  <a:pt x="761" y="1953"/>
                </a:moveTo>
                <a:close/>
              </a:path>
              <a:path w="6350" h="2540">
                <a:moveTo>
                  <a:pt x="792" y="1955"/>
                </a:moveTo>
                <a:lnTo>
                  <a:pt x="1588" y="1999"/>
                </a:lnTo>
                <a:lnTo>
                  <a:pt x="792" y="1955"/>
                </a:lnTo>
                <a:close/>
              </a:path>
              <a:path w="6350" h="2540">
                <a:moveTo>
                  <a:pt x="792" y="1953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286042" y="6632193"/>
            <a:ext cx="3249" cy="8644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286042" y="663248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0" y="0"/>
                </a:moveTo>
                <a:lnTo>
                  <a:pt x="950" y="1688"/>
                </a:lnTo>
                <a:lnTo>
                  <a:pt x="1155" y="2310"/>
                </a:lnTo>
                <a:lnTo>
                  <a:pt x="1286" y="2962"/>
                </a:lnTo>
                <a:lnTo>
                  <a:pt x="1463" y="4916"/>
                </a:lnTo>
                <a:lnTo>
                  <a:pt x="1379" y="6239"/>
                </a:lnTo>
                <a:lnTo>
                  <a:pt x="1217" y="7501"/>
                </a:lnTo>
                <a:lnTo>
                  <a:pt x="1618" y="7882"/>
                </a:lnTo>
                <a:lnTo>
                  <a:pt x="2036" y="8132"/>
                </a:lnTo>
                <a:lnTo>
                  <a:pt x="2462" y="8357"/>
                </a:lnTo>
                <a:lnTo>
                  <a:pt x="2048" y="8119"/>
                </a:lnTo>
                <a:lnTo>
                  <a:pt x="1630" y="7845"/>
                </a:lnTo>
                <a:lnTo>
                  <a:pt x="1331" y="7546"/>
                </a:lnTo>
                <a:lnTo>
                  <a:pt x="1380" y="6882"/>
                </a:lnTo>
                <a:lnTo>
                  <a:pt x="1463" y="6227"/>
                </a:lnTo>
                <a:lnTo>
                  <a:pt x="1536" y="4916"/>
                </a:lnTo>
                <a:lnTo>
                  <a:pt x="1523" y="4248"/>
                </a:lnTo>
                <a:lnTo>
                  <a:pt x="1463" y="3605"/>
                </a:lnTo>
                <a:lnTo>
                  <a:pt x="1380" y="2941"/>
                </a:lnTo>
                <a:lnTo>
                  <a:pt x="1261" y="2285"/>
                </a:lnTo>
                <a:lnTo>
                  <a:pt x="1024" y="1667"/>
                </a:lnTo>
                <a:lnTo>
                  <a:pt x="807" y="1036"/>
                </a:lnTo>
                <a:lnTo>
                  <a:pt x="499" y="426"/>
                </a:lnTo>
                <a:lnTo>
                  <a:pt x="0" y="0"/>
                </a:lnTo>
                <a:close/>
              </a:path>
              <a:path w="2540" h="8890">
                <a:moveTo>
                  <a:pt x="1291" y="7506"/>
                </a:moveTo>
                <a:close/>
              </a:path>
              <a:path w="2540" h="8890">
                <a:moveTo>
                  <a:pt x="1292" y="7501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286042" y="6632182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564" y="57"/>
                </a:moveTo>
                <a:lnTo>
                  <a:pt x="677" y="192"/>
                </a:lnTo>
                <a:lnTo>
                  <a:pt x="1082" y="725"/>
                </a:lnTo>
                <a:lnTo>
                  <a:pt x="1511" y="1344"/>
                </a:lnTo>
                <a:lnTo>
                  <a:pt x="1807" y="2036"/>
                </a:lnTo>
                <a:lnTo>
                  <a:pt x="2142" y="2703"/>
                </a:lnTo>
                <a:lnTo>
                  <a:pt x="2343" y="3428"/>
                </a:lnTo>
                <a:lnTo>
                  <a:pt x="2462" y="4166"/>
                </a:lnTo>
                <a:lnTo>
                  <a:pt x="2560" y="4904"/>
                </a:lnTo>
                <a:lnTo>
                  <a:pt x="2560" y="5657"/>
                </a:lnTo>
                <a:lnTo>
                  <a:pt x="2511" y="7156"/>
                </a:lnTo>
                <a:lnTo>
                  <a:pt x="2462" y="7906"/>
                </a:lnTo>
                <a:lnTo>
                  <a:pt x="2462" y="8644"/>
                </a:lnTo>
                <a:lnTo>
                  <a:pt x="2474" y="7906"/>
                </a:lnTo>
                <a:lnTo>
                  <a:pt x="2535" y="7156"/>
                </a:lnTo>
                <a:lnTo>
                  <a:pt x="2606" y="5657"/>
                </a:lnTo>
                <a:lnTo>
                  <a:pt x="2606" y="4904"/>
                </a:lnTo>
                <a:lnTo>
                  <a:pt x="2511" y="4154"/>
                </a:lnTo>
                <a:lnTo>
                  <a:pt x="2404" y="3416"/>
                </a:lnTo>
                <a:lnTo>
                  <a:pt x="2179" y="2691"/>
                </a:lnTo>
                <a:lnTo>
                  <a:pt x="1844" y="2011"/>
                </a:lnTo>
                <a:lnTo>
                  <a:pt x="1536" y="1335"/>
                </a:lnTo>
                <a:lnTo>
                  <a:pt x="1118" y="704"/>
                </a:lnTo>
                <a:lnTo>
                  <a:pt x="594" y="60"/>
                </a:lnTo>
                <a:close/>
              </a:path>
              <a:path w="3175" h="8890">
                <a:moveTo>
                  <a:pt x="164" y="73"/>
                </a:moveTo>
                <a:lnTo>
                  <a:pt x="0" y="298"/>
                </a:lnTo>
                <a:lnTo>
                  <a:pt x="164" y="73"/>
                </a:lnTo>
                <a:close/>
              </a:path>
              <a:path w="3175" h="8890">
                <a:moveTo>
                  <a:pt x="274" y="24"/>
                </a:moveTo>
                <a:close/>
              </a:path>
              <a:path w="3175" h="8890">
                <a:moveTo>
                  <a:pt x="414" y="0"/>
                </a:moveTo>
                <a:lnTo>
                  <a:pt x="564" y="57"/>
                </a:lnTo>
                <a:lnTo>
                  <a:pt x="414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288222" y="6631562"/>
            <a:ext cx="4081" cy="5083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288231" y="663155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4059" y="0"/>
                </a:moveTo>
                <a:lnTo>
                  <a:pt x="0" y="5108"/>
                </a:lnTo>
                <a:lnTo>
                  <a:pt x="192" y="4571"/>
                </a:lnTo>
                <a:lnTo>
                  <a:pt x="363" y="4011"/>
                </a:lnTo>
                <a:lnTo>
                  <a:pt x="548" y="3489"/>
                </a:lnTo>
                <a:lnTo>
                  <a:pt x="2621" y="905"/>
                </a:lnTo>
                <a:lnTo>
                  <a:pt x="3084" y="582"/>
                </a:lnTo>
                <a:lnTo>
                  <a:pt x="3572" y="298"/>
                </a:lnTo>
                <a:lnTo>
                  <a:pt x="4059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288231" y="663156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4059" y="0"/>
                </a:moveTo>
                <a:lnTo>
                  <a:pt x="1597" y="4428"/>
                </a:lnTo>
                <a:lnTo>
                  <a:pt x="1121" y="4739"/>
                </a:lnTo>
                <a:lnTo>
                  <a:pt x="548" y="4904"/>
                </a:lnTo>
                <a:lnTo>
                  <a:pt x="0" y="5096"/>
                </a:lnTo>
                <a:lnTo>
                  <a:pt x="274" y="5010"/>
                </a:lnTo>
                <a:lnTo>
                  <a:pt x="573" y="4952"/>
                </a:lnTo>
                <a:lnTo>
                  <a:pt x="847" y="4858"/>
                </a:lnTo>
                <a:lnTo>
                  <a:pt x="1133" y="4773"/>
                </a:lnTo>
                <a:lnTo>
                  <a:pt x="1392" y="4654"/>
                </a:lnTo>
                <a:lnTo>
                  <a:pt x="1655" y="4501"/>
                </a:lnTo>
                <a:lnTo>
                  <a:pt x="2167" y="4215"/>
                </a:lnTo>
                <a:lnTo>
                  <a:pt x="2609" y="3797"/>
                </a:lnTo>
                <a:lnTo>
                  <a:pt x="3276" y="2810"/>
                </a:lnTo>
                <a:lnTo>
                  <a:pt x="3514" y="2273"/>
                </a:lnTo>
                <a:lnTo>
                  <a:pt x="3873" y="1142"/>
                </a:lnTo>
                <a:lnTo>
                  <a:pt x="3991" y="569"/>
                </a:lnTo>
                <a:lnTo>
                  <a:pt x="405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282744" y="6632931"/>
            <a:ext cx="5141" cy="4620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282744" y="663293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79">
                <a:moveTo>
                  <a:pt x="0" y="0"/>
                </a:moveTo>
                <a:lnTo>
                  <a:pt x="545" y="213"/>
                </a:lnTo>
                <a:lnTo>
                  <a:pt x="1118" y="429"/>
                </a:lnTo>
                <a:lnTo>
                  <a:pt x="2212" y="929"/>
                </a:lnTo>
                <a:lnTo>
                  <a:pt x="2737" y="1203"/>
                </a:lnTo>
                <a:lnTo>
                  <a:pt x="3191" y="1609"/>
                </a:lnTo>
                <a:lnTo>
                  <a:pt x="3654" y="2011"/>
                </a:lnTo>
                <a:lnTo>
                  <a:pt x="3974" y="2511"/>
                </a:lnTo>
                <a:lnTo>
                  <a:pt x="4285" y="3035"/>
                </a:lnTo>
                <a:lnTo>
                  <a:pt x="4571" y="3560"/>
                </a:lnTo>
                <a:lnTo>
                  <a:pt x="4846" y="4108"/>
                </a:lnTo>
                <a:lnTo>
                  <a:pt x="5141" y="4620"/>
                </a:lnTo>
                <a:lnTo>
                  <a:pt x="4855" y="4084"/>
                </a:lnTo>
                <a:lnTo>
                  <a:pt x="4605" y="3547"/>
                </a:lnTo>
                <a:lnTo>
                  <a:pt x="4322" y="3023"/>
                </a:lnTo>
                <a:lnTo>
                  <a:pt x="4023" y="2490"/>
                </a:lnTo>
                <a:lnTo>
                  <a:pt x="3678" y="1965"/>
                </a:lnTo>
                <a:lnTo>
                  <a:pt x="3236" y="1572"/>
                </a:lnTo>
                <a:lnTo>
                  <a:pt x="2785" y="1155"/>
                </a:lnTo>
                <a:lnTo>
                  <a:pt x="2237" y="893"/>
                </a:lnTo>
                <a:lnTo>
                  <a:pt x="1130" y="405"/>
                </a:lnTo>
                <a:lnTo>
                  <a:pt x="545" y="192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282744" y="663293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79">
                <a:moveTo>
                  <a:pt x="0" y="0"/>
                </a:moveTo>
                <a:lnTo>
                  <a:pt x="4212" y="4526"/>
                </a:lnTo>
                <a:lnTo>
                  <a:pt x="4511" y="4584"/>
                </a:lnTo>
                <a:lnTo>
                  <a:pt x="5141" y="4620"/>
                </a:lnTo>
                <a:lnTo>
                  <a:pt x="4523" y="4526"/>
                </a:lnTo>
                <a:lnTo>
                  <a:pt x="3904" y="4453"/>
                </a:lnTo>
                <a:lnTo>
                  <a:pt x="3331" y="4215"/>
                </a:lnTo>
                <a:lnTo>
                  <a:pt x="2761" y="3989"/>
                </a:lnTo>
                <a:lnTo>
                  <a:pt x="2261" y="3633"/>
                </a:lnTo>
                <a:lnTo>
                  <a:pt x="1831" y="3179"/>
                </a:lnTo>
                <a:lnTo>
                  <a:pt x="1405" y="2740"/>
                </a:lnTo>
                <a:lnTo>
                  <a:pt x="1045" y="2228"/>
                </a:lnTo>
                <a:lnTo>
                  <a:pt x="451" y="1142"/>
                </a:lnTo>
                <a:lnTo>
                  <a:pt x="213" y="585"/>
                </a:lnTo>
                <a:lnTo>
                  <a:pt x="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286448" y="6626146"/>
            <a:ext cx="2688" cy="6595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286256" y="6631361"/>
            <a:ext cx="3155" cy="2130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287530" y="662883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798" y="10"/>
                </a:moveTo>
                <a:lnTo>
                  <a:pt x="511" y="96"/>
                </a:lnTo>
                <a:lnTo>
                  <a:pt x="417" y="272"/>
                </a:lnTo>
                <a:lnTo>
                  <a:pt x="0" y="536"/>
                </a:lnTo>
                <a:lnTo>
                  <a:pt x="35" y="903"/>
                </a:lnTo>
                <a:lnTo>
                  <a:pt x="48" y="1763"/>
                </a:lnTo>
                <a:lnTo>
                  <a:pt x="583" y="1726"/>
                </a:lnTo>
                <a:lnTo>
                  <a:pt x="941" y="1534"/>
                </a:lnTo>
                <a:lnTo>
                  <a:pt x="1142" y="1440"/>
                </a:lnTo>
                <a:lnTo>
                  <a:pt x="1274" y="1284"/>
                </a:lnTo>
                <a:lnTo>
                  <a:pt x="1667" y="1095"/>
                </a:lnTo>
                <a:lnTo>
                  <a:pt x="1941" y="1071"/>
                </a:lnTo>
                <a:lnTo>
                  <a:pt x="2106" y="903"/>
                </a:lnTo>
                <a:lnTo>
                  <a:pt x="2273" y="677"/>
                </a:lnTo>
                <a:lnTo>
                  <a:pt x="2232" y="369"/>
                </a:lnTo>
                <a:lnTo>
                  <a:pt x="2093" y="321"/>
                </a:lnTo>
                <a:lnTo>
                  <a:pt x="1773" y="35"/>
                </a:lnTo>
                <a:lnTo>
                  <a:pt x="1072" y="35"/>
                </a:lnTo>
                <a:lnTo>
                  <a:pt x="798" y="10"/>
                </a:lnTo>
                <a:close/>
              </a:path>
              <a:path w="2540" h="1904">
                <a:moveTo>
                  <a:pt x="1706" y="0"/>
                </a:moveTo>
                <a:lnTo>
                  <a:pt x="1401" y="2"/>
                </a:lnTo>
                <a:lnTo>
                  <a:pt x="1072" y="35"/>
                </a:lnTo>
                <a:lnTo>
                  <a:pt x="1773" y="35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284482" y="662781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643" y="0"/>
                </a:moveTo>
                <a:lnTo>
                  <a:pt x="1118" y="262"/>
                </a:lnTo>
                <a:lnTo>
                  <a:pt x="1261" y="371"/>
                </a:lnTo>
                <a:lnTo>
                  <a:pt x="1261" y="585"/>
                </a:lnTo>
                <a:lnTo>
                  <a:pt x="1273" y="774"/>
                </a:lnTo>
                <a:lnTo>
                  <a:pt x="1213" y="917"/>
                </a:lnTo>
                <a:lnTo>
                  <a:pt x="655" y="1121"/>
                </a:lnTo>
                <a:lnTo>
                  <a:pt x="475" y="1167"/>
                </a:lnTo>
                <a:lnTo>
                  <a:pt x="310" y="1371"/>
                </a:lnTo>
                <a:lnTo>
                  <a:pt x="70" y="1654"/>
                </a:lnTo>
                <a:lnTo>
                  <a:pt x="0" y="2203"/>
                </a:lnTo>
                <a:lnTo>
                  <a:pt x="368" y="2441"/>
                </a:lnTo>
                <a:lnTo>
                  <a:pt x="882" y="2787"/>
                </a:lnTo>
                <a:lnTo>
                  <a:pt x="1987" y="1121"/>
                </a:lnTo>
                <a:lnTo>
                  <a:pt x="2310" y="871"/>
                </a:lnTo>
                <a:lnTo>
                  <a:pt x="2142" y="262"/>
                </a:lnTo>
                <a:lnTo>
                  <a:pt x="2105" y="85"/>
                </a:lnTo>
                <a:lnTo>
                  <a:pt x="164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288173" y="662789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443" y="1200"/>
                </a:moveTo>
                <a:lnTo>
                  <a:pt x="1082" y="1200"/>
                </a:lnTo>
                <a:lnTo>
                  <a:pt x="1405" y="1380"/>
                </a:lnTo>
                <a:lnTo>
                  <a:pt x="1443" y="1200"/>
                </a:lnTo>
                <a:close/>
              </a:path>
              <a:path w="1905" h="1904">
                <a:moveTo>
                  <a:pt x="1285" y="0"/>
                </a:moveTo>
                <a:lnTo>
                  <a:pt x="393" y="82"/>
                </a:lnTo>
                <a:lnTo>
                  <a:pt x="262" y="188"/>
                </a:lnTo>
                <a:lnTo>
                  <a:pt x="237" y="381"/>
                </a:lnTo>
                <a:lnTo>
                  <a:pt x="155" y="536"/>
                </a:lnTo>
                <a:lnTo>
                  <a:pt x="0" y="1225"/>
                </a:lnTo>
                <a:lnTo>
                  <a:pt x="560" y="1188"/>
                </a:lnTo>
                <a:lnTo>
                  <a:pt x="1446" y="1188"/>
                </a:lnTo>
                <a:lnTo>
                  <a:pt x="1556" y="643"/>
                </a:lnTo>
                <a:lnTo>
                  <a:pt x="1422" y="188"/>
                </a:lnTo>
                <a:lnTo>
                  <a:pt x="1285" y="0"/>
                </a:lnTo>
                <a:close/>
              </a:path>
              <a:path w="1905" h="1904">
                <a:moveTo>
                  <a:pt x="1446" y="1188"/>
                </a:moveTo>
                <a:lnTo>
                  <a:pt x="560" y="1188"/>
                </a:lnTo>
                <a:lnTo>
                  <a:pt x="1443" y="120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288243" y="662670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41" y="0"/>
                </a:moveTo>
                <a:lnTo>
                  <a:pt x="249" y="73"/>
                </a:lnTo>
                <a:lnTo>
                  <a:pt x="118" y="549"/>
                </a:lnTo>
                <a:lnTo>
                  <a:pt x="85" y="810"/>
                </a:lnTo>
                <a:lnTo>
                  <a:pt x="0" y="1155"/>
                </a:lnTo>
                <a:lnTo>
                  <a:pt x="335" y="1249"/>
                </a:lnTo>
                <a:lnTo>
                  <a:pt x="941" y="1380"/>
                </a:lnTo>
                <a:lnTo>
                  <a:pt x="1642" y="893"/>
                </a:lnTo>
                <a:lnTo>
                  <a:pt x="1179" y="237"/>
                </a:lnTo>
                <a:lnTo>
                  <a:pt x="941" y="73"/>
                </a:lnTo>
                <a:lnTo>
                  <a:pt x="44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287161" y="66265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360" y="1405"/>
                </a:moveTo>
                <a:lnTo>
                  <a:pt x="999" y="1405"/>
                </a:lnTo>
                <a:lnTo>
                  <a:pt x="1368" y="1462"/>
                </a:lnTo>
                <a:close/>
              </a:path>
              <a:path w="1905" h="1904">
                <a:moveTo>
                  <a:pt x="1224" y="0"/>
                </a:moveTo>
                <a:lnTo>
                  <a:pt x="786" y="82"/>
                </a:lnTo>
                <a:lnTo>
                  <a:pt x="578" y="330"/>
                </a:lnTo>
                <a:lnTo>
                  <a:pt x="429" y="521"/>
                </a:lnTo>
                <a:lnTo>
                  <a:pt x="307" y="652"/>
                </a:lnTo>
                <a:lnTo>
                  <a:pt x="70" y="844"/>
                </a:lnTo>
                <a:lnTo>
                  <a:pt x="0" y="1414"/>
                </a:lnTo>
                <a:lnTo>
                  <a:pt x="1360" y="1405"/>
                </a:lnTo>
                <a:lnTo>
                  <a:pt x="1319" y="1118"/>
                </a:lnTo>
                <a:lnTo>
                  <a:pt x="1307" y="844"/>
                </a:lnTo>
                <a:lnTo>
                  <a:pt x="12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287743" y="662594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154" y="0"/>
                </a:moveTo>
                <a:lnTo>
                  <a:pt x="249" y="106"/>
                </a:lnTo>
                <a:lnTo>
                  <a:pt x="118" y="179"/>
                </a:lnTo>
                <a:lnTo>
                  <a:pt x="12" y="548"/>
                </a:lnTo>
                <a:lnTo>
                  <a:pt x="143" y="725"/>
                </a:lnTo>
                <a:lnTo>
                  <a:pt x="737" y="856"/>
                </a:lnTo>
                <a:lnTo>
                  <a:pt x="1167" y="893"/>
                </a:lnTo>
                <a:lnTo>
                  <a:pt x="1334" y="454"/>
                </a:lnTo>
                <a:lnTo>
                  <a:pt x="1179" y="298"/>
                </a:lnTo>
                <a:lnTo>
                  <a:pt x="115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286554" y="662507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913" y="0"/>
                </a:moveTo>
                <a:lnTo>
                  <a:pt x="295" y="106"/>
                </a:lnTo>
                <a:lnTo>
                  <a:pt x="0" y="274"/>
                </a:lnTo>
                <a:lnTo>
                  <a:pt x="201" y="941"/>
                </a:lnTo>
                <a:lnTo>
                  <a:pt x="609" y="1025"/>
                </a:lnTo>
                <a:lnTo>
                  <a:pt x="868" y="1191"/>
                </a:lnTo>
                <a:lnTo>
                  <a:pt x="1045" y="1322"/>
                </a:lnTo>
                <a:lnTo>
                  <a:pt x="1215" y="1473"/>
                </a:lnTo>
                <a:lnTo>
                  <a:pt x="1545" y="1322"/>
                </a:lnTo>
                <a:lnTo>
                  <a:pt x="1676" y="1191"/>
                </a:lnTo>
                <a:lnTo>
                  <a:pt x="2010" y="1024"/>
                </a:lnTo>
                <a:lnTo>
                  <a:pt x="2118" y="761"/>
                </a:lnTo>
                <a:lnTo>
                  <a:pt x="1975" y="630"/>
                </a:lnTo>
                <a:lnTo>
                  <a:pt x="1798" y="441"/>
                </a:lnTo>
                <a:lnTo>
                  <a:pt x="1569" y="298"/>
                </a:lnTo>
                <a:lnTo>
                  <a:pt x="1434" y="179"/>
                </a:lnTo>
                <a:lnTo>
                  <a:pt x="1261" y="179"/>
                </a:lnTo>
                <a:lnTo>
                  <a:pt x="1088" y="52"/>
                </a:lnTo>
                <a:lnTo>
                  <a:pt x="913" y="0"/>
                </a:lnTo>
                <a:close/>
              </a:path>
              <a:path w="2540" h="1904">
                <a:moveTo>
                  <a:pt x="1392" y="143"/>
                </a:moveTo>
                <a:lnTo>
                  <a:pt x="1261" y="179"/>
                </a:lnTo>
                <a:lnTo>
                  <a:pt x="1434" y="179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287124" y="662975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1036" y="560"/>
                </a:moveTo>
                <a:lnTo>
                  <a:pt x="0" y="703"/>
                </a:lnTo>
                <a:lnTo>
                  <a:pt x="131" y="1892"/>
                </a:lnTo>
                <a:lnTo>
                  <a:pt x="679" y="2072"/>
                </a:lnTo>
                <a:lnTo>
                  <a:pt x="1965" y="2047"/>
                </a:lnTo>
                <a:lnTo>
                  <a:pt x="2429" y="1785"/>
                </a:lnTo>
                <a:lnTo>
                  <a:pt x="2630" y="1117"/>
                </a:lnTo>
                <a:lnTo>
                  <a:pt x="2584" y="584"/>
                </a:lnTo>
                <a:lnTo>
                  <a:pt x="1155" y="584"/>
                </a:lnTo>
                <a:close/>
              </a:path>
              <a:path w="3175" h="2540">
                <a:moveTo>
                  <a:pt x="1952" y="0"/>
                </a:moveTo>
                <a:lnTo>
                  <a:pt x="1621" y="168"/>
                </a:lnTo>
                <a:lnTo>
                  <a:pt x="1380" y="334"/>
                </a:lnTo>
                <a:lnTo>
                  <a:pt x="1203" y="380"/>
                </a:lnTo>
                <a:lnTo>
                  <a:pt x="1155" y="584"/>
                </a:lnTo>
                <a:lnTo>
                  <a:pt x="2584" y="584"/>
                </a:lnTo>
                <a:lnTo>
                  <a:pt x="2548" y="167"/>
                </a:lnTo>
                <a:lnTo>
                  <a:pt x="2358" y="35"/>
                </a:lnTo>
                <a:lnTo>
                  <a:pt x="195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284576" y="663108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048" y="0"/>
                </a:moveTo>
                <a:lnTo>
                  <a:pt x="597" y="12"/>
                </a:lnTo>
                <a:lnTo>
                  <a:pt x="323" y="164"/>
                </a:lnTo>
                <a:lnTo>
                  <a:pt x="335" y="414"/>
                </a:lnTo>
                <a:lnTo>
                  <a:pt x="0" y="545"/>
                </a:lnTo>
                <a:lnTo>
                  <a:pt x="786" y="1536"/>
                </a:lnTo>
                <a:lnTo>
                  <a:pt x="1085" y="1761"/>
                </a:lnTo>
                <a:lnTo>
                  <a:pt x="2036" y="1725"/>
                </a:lnTo>
                <a:lnTo>
                  <a:pt x="2715" y="795"/>
                </a:lnTo>
                <a:lnTo>
                  <a:pt x="2416" y="533"/>
                </a:lnTo>
                <a:lnTo>
                  <a:pt x="335" y="414"/>
                </a:lnTo>
                <a:lnTo>
                  <a:pt x="2298" y="414"/>
                </a:lnTo>
                <a:lnTo>
                  <a:pt x="1749" y="283"/>
                </a:lnTo>
                <a:lnTo>
                  <a:pt x="1249" y="106"/>
                </a:lnTo>
                <a:lnTo>
                  <a:pt x="1048" y="0"/>
                </a:lnTo>
                <a:close/>
              </a:path>
              <a:path w="3175" h="1904">
                <a:moveTo>
                  <a:pt x="310" y="380"/>
                </a:move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284189" y="66275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853" y="24"/>
                </a:moveTo>
                <a:lnTo>
                  <a:pt x="411" y="131"/>
                </a:lnTo>
                <a:lnTo>
                  <a:pt x="233" y="368"/>
                </a:lnTo>
                <a:lnTo>
                  <a:pt x="136" y="594"/>
                </a:lnTo>
                <a:lnTo>
                  <a:pt x="46" y="791"/>
                </a:lnTo>
                <a:lnTo>
                  <a:pt x="0" y="1225"/>
                </a:lnTo>
                <a:lnTo>
                  <a:pt x="121" y="1594"/>
                </a:lnTo>
                <a:lnTo>
                  <a:pt x="769" y="1986"/>
                </a:lnTo>
                <a:lnTo>
                  <a:pt x="1316" y="1594"/>
                </a:lnTo>
                <a:lnTo>
                  <a:pt x="1898" y="1225"/>
                </a:lnTo>
                <a:lnTo>
                  <a:pt x="2029" y="786"/>
                </a:lnTo>
                <a:lnTo>
                  <a:pt x="1767" y="368"/>
                </a:lnTo>
                <a:lnTo>
                  <a:pt x="1517" y="320"/>
                </a:lnTo>
                <a:lnTo>
                  <a:pt x="1234" y="167"/>
                </a:lnTo>
                <a:lnTo>
                  <a:pt x="1106" y="82"/>
                </a:lnTo>
                <a:lnTo>
                  <a:pt x="816" y="82"/>
                </a:lnTo>
                <a:close/>
              </a:path>
              <a:path w="2540" h="2540">
                <a:moveTo>
                  <a:pt x="984" y="0"/>
                </a:moveTo>
                <a:lnTo>
                  <a:pt x="816" y="82"/>
                </a:lnTo>
                <a:lnTo>
                  <a:pt x="1106" y="8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284695" y="6625299"/>
            <a:ext cx="3526" cy="2953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284699" y="6628728"/>
            <a:ext cx="3342" cy="3023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286173" y="6627539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738" y="0"/>
                </a:moveTo>
                <a:lnTo>
                  <a:pt x="499" y="344"/>
                </a:lnTo>
                <a:lnTo>
                  <a:pt x="0" y="905"/>
                </a:lnTo>
                <a:lnTo>
                  <a:pt x="188" y="1356"/>
                </a:lnTo>
                <a:lnTo>
                  <a:pt x="832" y="1545"/>
                </a:lnTo>
                <a:lnTo>
                  <a:pt x="1094" y="1569"/>
                </a:lnTo>
                <a:lnTo>
                  <a:pt x="1368" y="1642"/>
                </a:lnTo>
                <a:lnTo>
                  <a:pt x="1667" y="1819"/>
                </a:lnTo>
                <a:lnTo>
                  <a:pt x="2023" y="1712"/>
                </a:lnTo>
                <a:lnTo>
                  <a:pt x="2142" y="1188"/>
                </a:lnTo>
                <a:lnTo>
                  <a:pt x="2280" y="801"/>
                </a:lnTo>
                <a:lnTo>
                  <a:pt x="2355" y="534"/>
                </a:lnTo>
                <a:lnTo>
                  <a:pt x="2380" y="332"/>
                </a:lnTo>
                <a:lnTo>
                  <a:pt x="2212" y="249"/>
                </a:lnTo>
                <a:lnTo>
                  <a:pt x="1737" y="225"/>
                </a:lnTo>
                <a:lnTo>
                  <a:pt x="1557" y="188"/>
                </a:lnTo>
                <a:lnTo>
                  <a:pt x="1379" y="45"/>
                </a:lnTo>
                <a:lnTo>
                  <a:pt x="738" y="0"/>
                </a:lnTo>
                <a:close/>
              </a:path>
              <a:path w="2540" h="1904">
                <a:moveTo>
                  <a:pt x="2142" y="188"/>
                </a:moveTo>
                <a:lnTo>
                  <a:pt x="1856" y="225"/>
                </a:lnTo>
                <a:lnTo>
                  <a:pt x="2184" y="225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287530" y="6626396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3690" y="1267"/>
                </a:moveTo>
                <a:lnTo>
                  <a:pt x="3785" y="1950"/>
                </a:lnTo>
                <a:lnTo>
                  <a:pt x="3916" y="2712"/>
                </a:lnTo>
                <a:lnTo>
                  <a:pt x="3780" y="3499"/>
                </a:lnTo>
                <a:lnTo>
                  <a:pt x="3495" y="4248"/>
                </a:lnTo>
                <a:lnTo>
                  <a:pt x="3261" y="4928"/>
                </a:lnTo>
                <a:lnTo>
                  <a:pt x="2761" y="5559"/>
                </a:lnTo>
                <a:lnTo>
                  <a:pt x="2142" y="5986"/>
                </a:lnTo>
                <a:lnTo>
                  <a:pt x="1822" y="6227"/>
                </a:lnTo>
                <a:lnTo>
                  <a:pt x="1487" y="6403"/>
                </a:lnTo>
                <a:lnTo>
                  <a:pt x="1118" y="6522"/>
                </a:lnTo>
                <a:lnTo>
                  <a:pt x="761" y="6678"/>
                </a:lnTo>
                <a:lnTo>
                  <a:pt x="380" y="6784"/>
                </a:lnTo>
                <a:lnTo>
                  <a:pt x="0" y="6821"/>
                </a:lnTo>
                <a:lnTo>
                  <a:pt x="786" y="6760"/>
                </a:lnTo>
                <a:lnTo>
                  <a:pt x="1536" y="6510"/>
                </a:lnTo>
                <a:lnTo>
                  <a:pt x="2191" y="6071"/>
                </a:lnTo>
                <a:lnTo>
                  <a:pt x="2846" y="5641"/>
                </a:lnTo>
                <a:lnTo>
                  <a:pt x="3346" y="4974"/>
                </a:lnTo>
                <a:lnTo>
                  <a:pt x="3649" y="4203"/>
                </a:lnTo>
                <a:lnTo>
                  <a:pt x="3785" y="3880"/>
                </a:lnTo>
                <a:lnTo>
                  <a:pt x="3860" y="3486"/>
                </a:lnTo>
                <a:lnTo>
                  <a:pt x="3904" y="3105"/>
                </a:lnTo>
                <a:lnTo>
                  <a:pt x="3965" y="2724"/>
                </a:lnTo>
                <a:lnTo>
                  <a:pt x="3965" y="2319"/>
                </a:lnTo>
                <a:lnTo>
                  <a:pt x="3797" y="1545"/>
                </a:lnTo>
                <a:lnTo>
                  <a:pt x="3690" y="1267"/>
                </a:lnTo>
                <a:close/>
              </a:path>
              <a:path w="4444" h="6984">
                <a:moveTo>
                  <a:pt x="3074" y="352"/>
                </a:moveTo>
                <a:lnTo>
                  <a:pt x="3236" y="524"/>
                </a:lnTo>
                <a:lnTo>
                  <a:pt x="3659" y="1188"/>
                </a:lnTo>
                <a:lnTo>
                  <a:pt x="3249" y="499"/>
                </a:lnTo>
                <a:lnTo>
                  <a:pt x="3074" y="352"/>
                </a:lnTo>
                <a:close/>
              </a:path>
              <a:path w="4444" h="6984">
                <a:moveTo>
                  <a:pt x="2654" y="0"/>
                </a:moveTo>
                <a:lnTo>
                  <a:pt x="3074" y="352"/>
                </a:lnTo>
                <a:lnTo>
                  <a:pt x="2953" y="225"/>
                </a:lnTo>
                <a:lnTo>
                  <a:pt x="2654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287542" y="6625097"/>
            <a:ext cx="4023" cy="8107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287530" y="662508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4">
                <a:moveTo>
                  <a:pt x="348" y="217"/>
                </a:moveTo>
                <a:lnTo>
                  <a:pt x="1796" y="3297"/>
                </a:lnTo>
                <a:lnTo>
                  <a:pt x="1773" y="4846"/>
                </a:lnTo>
                <a:lnTo>
                  <a:pt x="1674" y="5632"/>
                </a:lnTo>
                <a:lnTo>
                  <a:pt x="1401" y="6370"/>
                </a:lnTo>
                <a:lnTo>
                  <a:pt x="1279" y="6726"/>
                </a:lnTo>
                <a:lnTo>
                  <a:pt x="1106" y="7059"/>
                </a:lnTo>
                <a:lnTo>
                  <a:pt x="856" y="7370"/>
                </a:lnTo>
                <a:lnTo>
                  <a:pt x="619" y="7690"/>
                </a:lnTo>
                <a:lnTo>
                  <a:pt x="356" y="7964"/>
                </a:lnTo>
                <a:lnTo>
                  <a:pt x="0" y="8132"/>
                </a:lnTo>
                <a:lnTo>
                  <a:pt x="356" y="7976"/>
                </a:lnTo>
                <a:lnTo>
                  <a:pt x="652" y="7677"/>
                </a:lnTo>
                <a:lnTo>
                  <a:pt x="1130" y="7083"/>
                </a:lnTo>
                <a:lnTo>
                  <a:pt x="1314" y="6714"/>
                </a:lnTo>
                <a:lnTo>
                  <a:pt x="1434" y="6358"/>
                </a:lnTo>
                <a:lnTo>
                  <a:pt x="1725" y="5632"/>
                </a:lnTo>
                <a:lnTo>
                  <a:pt x="1822" y="4846"/>
                </a:lnTo>
                <a:lnTo>
                  <a:pt x="1856" y="4072"/>
                </a:lnTo>
                <a:lnTo>
                  <a:pt x="1868" y="3297"/>
                </a:lnTo>
                <a:lnTo>
                  <a:pt x="1749" y="2511"/>
                </a:lnTo>
                <a:lnTo>
                  <a:pt x="1463" y="1786"/>
                </a:lnTo>
                <a:lnTo>
                  <a:pt x="1155" y="1060"/>
                </a:lnTo>
                <a:lnTo>
                  <a:pt x="667" y="417"/>
                </a:lnTo>
                <a:lnTo>
                  <a:pt x="348" y="217"/>
                </a:lnTo>
                <a:close/>
              </a:path>
              <a:path w="1905" h="8254">
                <a:moveTo>
                  <a:pt x="0" y="0"/>
                </a:moveTo>
                <a:lnTo>
                  <a:pt x="348" y="217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283040" y="6625646"/>
            <a:ext cx="4445" cy="7620"/>
          </a:xfrm>
          <a:custGeom>
            <a:avLst/>
            <a:gdLst/>
            <a:ahLst/>
            <a:cxnLst/>
            <a:rect l="l" t="t" r="r" b="b"/>
            <a:pathLst>
              <a:path w="4444" h="7620">
                <a:moveTo>
                  <a:pt x="939" y="1035"/>
                </a:moveTo>
                <a:lnTo>
                  <a:pt x="728" y="1274"/>
                </a:lnTo>
                <a:lnTo>
                  <a:pt x="60" y="2462"/>
                </a:lnTo>
                <a:lnTo>
                  <a:pt x="0" y="3428"/>
                </a:lnTo>
                <a:lnTo>
                  <a:pt x="405" y="5190"/>
                </a:lnTo>
                <a:lnTo>
                  <a:pt x="868" y="6022"/>
                </a:lnTo>
                <a:lnTo>
                  <a:pt x="1584" y="6608"/>
                </a:lnTo>
                <a:lnTo>
                  <a:pt x="2264" y="7178"/>
                </a:lnTo>
                <a:lnTo>
                  <a:pt x="3154" y="7488"/>
                </a:lnTo>
                <a:lnTo>
                  <a:pt x="4047" y="7571"/>
                </a:lnTo>
                <a:lnTo>
                  <a:pt x="3596" y="7510"/>
                </a:lnTo>
                <a:lnTo>
                  <a:pt x="3166" y="7391"/>
                </a:lnTo>
                <a:lnTo>
                  <a:pt x="2764" y="7214"/>
                </a:lnTo>
                <a:lnTo>
                  <a:pt x="2359" y="7046"/>
                </a:lnTo>
                <a:lnTo>
                  <a:pt x="1978" y="6821"/>
                </a:lnTo>
                <a:lnTo>
                  <a:pt x="1630" y="6522"/>
                </a:lnTo>
                <a:lnTo>
                  <a:pt x="941" y="5952"/>
                </a:lnTo>
                <a:lnTo>
                  <a:pt x="499" y="5141"/>
                </a:lnTo>
                <a:lnTo>
                  <a:pt x="335" y="4273"/>
                </a:lnTo>
                <a:lnTo>
                  <a:pt x="237" y="3843"/>
                </a:lnTo>
                <a:lnTo>
                  <a:pt x="179" y="3404"/>
                </a:lnTo>
                <a:lnTo>
                  <a:pt x="237" y="2962"/>
                </a:lnTo>
                <a:lnTo>
                  <a:pt x="262" y="2523"/>
                </a:lnTo>
                <a:lnTo>
                  <a:pt x="380" y="2093"/>
                </a:lnTo>
                <a:lnTo>
                  <a:pt x="573" y="1700"/>
                </a:lnTo>
                <a:lnTo>
                  <a:pt x="939" y="1035"/>
                </a:lnTo>
                <a:close/>
              </a:path>
              <a:path w="4444" h="7620">
                <a:moveTo>
                  <a:pt x="1858" y="305"/>
                </a:moveTo>
                <a:lnTo>
                  <a:pt x="999" y="926"/>
                </a:lnTo>
                <a:lnTo>
                  <a:pt x="1392" y="640"/>
                </a:lnTo>
                <a:lnTo>
                  <a:pt x="1740" y="368"/>
                </a:lnTo>
                <a:close/>
              </a:path>
              <a:path w="4444" h="7620">
                <a:moveTo>
                  <a:pt x="2560" y="0"/>
                </a:moveTo>
                <a:lnTo>
                  <a:pt x="2142" y="152"/>
                </a:lnTo>
                <a:lnTo>
                  <a:pt x="1858" y="305"/>
                </a:lnTo>
                <a:lnTo>
                  <a:pt x="256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283040" y="6625097"/>
            <a:ext cx="4038" cy="8107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285219" y="662508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4">
                <a:moveTo>
                  <a:pt x="1525" y="211"/>
                </a:moveTo>
                <a:lnTo>
                  <a:pt x="1191" y="417"/>
                </a:lnTo>
                <a:lnTo>
                  <a:pt x="703" y="1060"/>
                </a:lnTo>
                <a:lnTo>
                  <a:pt x="417" y="1786"/>
                </a:lnTo>
                <a:lnTo>
                  <a:pt x="106" y="2511"/>
                </a:lnTo>
                <a:lnTo>
                  <a:pt x="0" y="3310"/>
                </a:lnTo>
                <a:lnTo>
                  <a:pt x="36" y="4846"/>
                </a:lnTo>
                <a:lnTo>
                  <a:pt x="130" y="5632"/>
                </a:lnTo>
                <a:lnTo>
                  <a:pt x="429" y="6370"/>
                </a:lnTo>
                <a:lnTo>
                  <a:pt x="560" y="6726"/>
                </a:lnTo>
                <a:lnTo>
                  <a:pt x="1868" y="8132"/>
                </a:lnTo>
                <a:lnTo>
                  <a:pt x="1511" y="7964"/>
                </a:lnTo>
                <a:lnTo>
                  <a:pt x="1228" y="7677"/>
                </a:lnTo>
                <a:lnTo>
                  <a:pt x="62" y="3297"/>
                </a:lnTo>
                <a:lnTo>
                  <a:pt x="167" y="2523"/>
                </a:lnTo>
                <a:lnTo>
                  <a:pt x="594" y="1441"/>
                </a:lnTo>
                <a:lnTo>
                  <a:pt x="786" y="1106"/>
                </a:lnTo>
                <a:lnTo>
                  <a:pt x="1023" y="798"/>
                </a:lnTo>
                <a:lnTo>
                  <a:pt x="1249" y="487"/>
                </a:lnTo>
                <a:lnTo>
                  <a:pt x="1525" y="211"/>
                </a:lnTo>
                <a:close/>
              </a:path>
              <a:path w="1905" h="8254">
                <a:moveTo>
                  <a:pt x="1868" y="0"/>
                </a:moveTo>
                <a:lnTo>
                  <a:pt x="1535" y="201"/>
                </a:lnTo>
                <a:lnTo>
                  <a:pt x="1868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283351" y="6625061"/>
            <a:ext cx="8255" cy="3175"/>
          </a:xfrm>
          <a:custGeom>
            <a:avLst/>
            <a:gdLst/>
            <a:ahLst/>
            <a:cxnLst/>
            <a:rect l="l" t="t" r="r" b="b"/>
            <a:pathLst>
              <a:path w="8255" h="3175">
                <a:moveTo>
                  <a:pt x="4963" y="60"/>
                </a:moveTo>
                <a:lnTo>
                  <a:pt x="4785" y="60"/>
                </a:lnTo>
                <a:lnTo>
                  <a:pt x="5632" y="344"/>
                </a:lnTo>
                <a:lnTo>
                  <a:pt x="6702" y="1048"/>
                </a:lnTo>
                <a:lnTo>
                  <a:pt x="7882" y="2773"/>
                </a:lnTo>
                <a:lnTo>
                  <a:pt x="7821" y="2359"/>
                </a:lnTo>
                <a:lnTo>
                  <a:pt x="6370" y="786"/>
                </a:lnTo>
                <a:lnTo>
                  <a:pt x="5654" y="298"/>
                </a:lnTo>
                <a:lnTo>
                  <a:pt x="4963" y="60"/>
                </a:lnTo>
                <a:close/>
              </a:path>
              <a:path w="8255" h="3175">
                <a:moveTo>
                  <a:pt x="3928" y="0"/>
                </a:moveTo>
                <a:lnTo>
                  <a:pt x="0" y="2749"/>
                </a:lnTo>
                <a:lnTo>
                  <a:pt x="131" y="2359"/>
                </a:lnTo>
                <a:lnTo>
                  <a:pt x="354" y="1965"/>
                </a:lnTo>
                <a:lnTo>
                  <a:pt x="3953" y="60"/>
                </a:lnTo>
                <a:lnTo>
                  <a:pt x="4963" y="60"/>
                </a:lnTo>
                <a:lnTo>
                  <a:pt x="4821" y="12"/>
                </a:lnTo>
                <a:lnTo>
                  <a:pt x="3928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303913" y="6627515"/>
            <a:ext cx="3666" cy="3354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301901" y="6628908"/>
            <a:ext cx="6059" cy="5928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300304" y="6630645"/>
            <a:ext cx="6632" cy="7750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296853" y="6631349"/>
            <a:ext cx="7010" cy="8869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292303" y="6631075"/>
            <a:ext cx="8537" cy="10131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292912" y="6632193"/>
            <a:ext cx="6226" cy="8025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296162" y="6632895"/>
            <a:ext cx="3047" cy="6800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295198" y="6633623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1712" y="0"/>
                </a:moveTo>
                <a:lnTo>
                  <a:pt x="1405" y="164"/>
                </a:lnTo>
                <a:lnTo>
                  <a:pt x="975" y="475"/>
                </a:lnTo>
                <a:lnTo>
                  <a:pt x="807" y="618"/>
                </a:lnTo>
                <a:lnTo>
                  <a:pt x="512" y="926"/>
                </a:lnTo>
                <a:lnTo>
                  <a:pt x="332" y="1188"/>
                </a:lnTo>
                <a:lnTo>
                  <a:pt x="237" y="1499"/>
                </a:lnTo>
                <a:lnTo>
                  <a:pt x="131" y="1749"/>
                </a:lnTo>
                <a:lnTo>
                  <a:pt x="70" y="2023"/>
                </a:lnTo>
                <a:lnTo>
                  <a:pt x="45" y="2310"/>
                </a:lnTo>
                <a:lnTo>
                  <a:pt x="0" y="2569"/>
                </a:lnTo>
                <a:lnTo>
                  <a:pt x="70" y="3142"/>
                </a:lnTo>
                <a:lnTo>
                  <a:pt x="164" y="3761"/>
                </a:lnTo>
                <a:lnTo>
                  <a:pt x="499" y="4273"/>
                </a:lnTo>
                <a:lnTo>
                  <a:pt x="666" y="4867"/>
                </a:lnTo>
                <a:lnTo>
                  <a:pt x="713" y="5096"/>
                </a:lnTo>
                <a:lnTo>
                  <a:pt x="783" y="5510"/>
                </a:lnTo>
                <a:lnTo>
                  <a:pt x="865" y="6272"/>
                </a:lnTo>
                <a:lnTo>
                  <a:pt x="914" y="6510"/>
                </a:lnTo>
                <a:lnTo>
                  <a:pt x="1261" y="6882"/>
                </a:lnTo>
                <a:lnTo>
                  <a:pt x="1904" y="6391"/>
                </a:lnTo>
                <a:lnTo>
                  <a:pt x="2130" y="6272"/>
                </a:lnTo>
                <a:lnTo>
                  <a:pt x="2343" y="6120"/>
                </a:lnTo>
                <a:lnTo>
                  <a:pt x="2474" y="5998"/>
                </a:lnTo>
                <a:lnTo>
                  <a:pt x="2666" y="5858"/>
                </a:lnTo>
                <a:lnTo>
                  <a:pt x="3425" y="4855"/>
                </a:lnTo>
                <a:lnTo>
                  <a:pt x="3569" y="4584"/>
                </a:lnTo>
                <a:lnTo>
                  <a:pt x="3593" y="4404"/>
                </a:lnTo>
                <a:lnTo>
                  <a:pt x="3666" y="4224"/>
                </a:lnTo>
                <a:lnTo>
                  <a:pt x="3809" y="3904"/>
                </a:lnTo>
                <a:lnTo>
                  <a:pt x="3855" y="3380"/>
                </a:lnTo>
                <a:lnTo>
                  <a:pt x="3916" y="3118"/>
                </a:lnTo>
                <a:lnTo>
                  <a:pt x="3945" y="2569"/>
                </a:lnTo>
                <a:lnTo>
                  <a:pt x="3887" y="1749"/>
                </a:lnTo>
                <a:lnTo>
                  <a:pt x="3843" y="1380"/>
                </a:lnTo>
                <a:lnTo>
                  <a:pt x="3773" y="1155"/>
                </a:lnTo>
                <a:lnTo>
                  <a:pt x="3712" y="868"/>
                </a:lnTo>
                <a:lnTo>
                  <a:pt x="2904" y="143"/>
                </a:lnTo>
                <a:lnTo>
                  <a:pt x="2474" y="45"/>
                </a:lnTo>
                <a:lnTo>
                  <a:pt x="1712" y="0"/>
                </a:lnTo>
                <a:close/>
              </a:path>
            </a:pathLst>
          </a:custGeom>
          <a:solidFill>
            <a:srgbClr val="EE2B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292544" y="6637372"/>
            <a:ext cx="4200" cy="4120"/>
          </a:xfrm>
          <a:prstGeom prst="rect">
            <a:avLst/>
          </a:prstGeom>
          <a:blipFill>
            <a:blip r:embed="rId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289660" y="6638527"/>
            <a:ext cx="3895" cy="3121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290922" y="663873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87" y="0"/>
                </a:moveTo>
                <a:lnTo>
                  <a:pt x="335" y="225"/>
                </a:lnTo>
                <a:lnTo>
                  <a:pt x="137" y="225"/>
                </a:lnTo>
                <a:lnTo>
                  <a:pt x="0" y="320"/>
                </a:lnTo>
                <a:lnTo>
                  <a:pt x="286" y="380"/>
                </a:lnTo>
                <a:lnTo>
                  <a:pt x="228" y="594"/>
                </a:lnTo>
                <a:lnTo>
                  <a:pt x="249" y="749"/>
                </a:lnTo>
                <a:lnTo>
                  <a:pt x="323" y="521"/>
                </a:lnTo>
                <a:lnTo>
                  <a:pt x="667" y="451"/>
                </a:lnTo>
                <a:lnTo>
                  <a:pt x="667" y="307"/>
                </a:lnTo>
                <a:lnTo>
                  <a:pt x="335" y="225"/>
                </a:lnTo>
                <a:lnTo>
                  <a:pt x="155" y="213"/>
                </a:lnTo>
                <a:lnTo>
                  <a:pt x="814" y="213"/>
                </a:lnTo>
                <a:lnTo>
                  <a:pt x="573" y="164"/>
                </a:lnTo>
                <a:lnTo>
                  <a:pt x="487" y="0"/>
                </a:lnTo>
                <a:close/>
              </a:path>
              <a:path w="1269" h="1270">
                <a:moveTo>
                  <a:pt x="784" y="451"/>
                </a:moveTo>
                <a:lnTo>
                  <a:pt x="737" y="594"/>
                </a:lnTo>
                <a:lnTo>
                  <a:pt x="784" y="451"/>
                </a:lnTo>
                <a:close/>
              </a:path>
              <a:path w="1269" h="1270">
                <a:moveTo>
                  <a:pt x="728" y="94"/>
                </a:moveTo>
                <a:lnTo>
                  <a:pt x="573" y="164"/>
                </a:lnTo>
                <a:lnTo>
                  <a:pt x="868" y="164"/>
                </a:lnTo>
                <a:lnTo>
                  <a:pt x="728" y="94"/>
                </a:lnTo>
                <a:close/>
              </a:path>
            </a:pathLst>
          </a:custGeom>
          <a:solidFill>
            <a:srgbClr val="2C69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291279" y="663896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16" y="57"/>
                </a:moveTo>
                <a:lnTo>
                  <a:pt x="60" y="143"/>
                </a:lnTo>
                <a:lnTo>
                  <a:pt x="36" y="12"/>
                </a:lnTo>
                <a:lnTo>
                  <a:pt x="204" y="12"/>
                </a:lnTo>
                <a:close/>
              </a:path>
            </a:pathLst>
          </a:custGeom>
          <a:ln w="3175">
            <a:solidFill>
              <a:srgbClr val="5DB2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267599" y="6627515"/>
            <a:ext cx="3666" cy="3355"/>
          </a:xfrm>
          <a:prstGeom prst="rect">
            <a:avLst/>
          </a:prstGeom>
          <a:blipFill>
            <a:blip r:embed="rId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267218" y="6628908"/>
            <a:ext cx="6059" cy="5928"/>
          </a:xfrm>
          <a:prstGeom prst="rect">
            <a:avLst/>
          </a:prstGeom>
          <a:blipFill>
            <a:blip r:embed="rId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268230" y="6630645"/>
            <a:ext cx="6644" cy="7750"/>
          </a:xfrm>
          <a:prstGeom prst="rect">
            <a:avLst/>
          </a:prstGeom>
          <a:blipFill>
            <a:blip r:embed="rId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271314" y="6631349"/>
            <a:ext cx="7010" cy="8869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274338" y="6631075"/>
            <a:ext cx="8537" cy="10131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276039" y="6632193"/>
            <a:ext cx="6226" cy="8025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276039" y="6632681"/>
            <a:ext cx="3038" cy="6800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276219" y="663771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904" y="0"/>
                </a:moveTo>
                <a:lnTo>
                  <a:pt x="0" y="74"/>
                </a:lnTo>
                <a:lnTo>
                  <a:pt x="48" y="490"/>
                </a:lnTo>
                <a:lnTo>
                  <a:pt x="48" y="941"/>
                </a:lnTo>
                <a:lnTo>
                  <a:pt x="713" y="1203"/>
                </a:lnTo>
                <a:lnTo>
                  <a:pt x="2368" y="1203"/>
                </a:lnTo>
                <a:lnTo>
                  <a:pt x="3035" y="941"/>
                </a:lnTo>
                <a:lnTo>
                  <a:pt x="290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276267" y="6637290"/>
            <a:ext cx="2986" cy="1237"/>
          </a:xfrm>
          <a:prstGeom prst="rect">
            <a:avLst/>
          </a:prstGeom>
          <a:blipFill>
            <a:blip r:embed="rId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282494" y="6639670"/>
            <a:ext cx="3035" cy="1203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282528" y="663924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334" y="0"/>
                </a:moveTo>
                <a:lnTo>
                  <a:pt x="667" y="0"/>
                </a:lnTo>
                <a:lnTo>
                  <a:pt x="0" y="274"/>
                </a:lnTo>
                <a:lnTo>
                  <a:pt x="0" y="966"/>
                </a:lnTo>
                <a:lnTo>
                  <a:pt x="667" y="1252"/>
                </a:lnTo>
                <a:lnTo>
                  <a:pt x="2334" y="1252"/>
                </a:lnTo>
                <a:lnTo>
                  <a:pt x="3002" y="966"/>
                </a:lnTo>
                <a:lnTo>
                  <a:pt x="3002" y="274"/>
                </a:lnTo>
                <a:lnTo>
                  <a:pt x="233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281303" y="6638503"/>
            <a:ext cx="3035" cy="1203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281339" y="6638076"/>
            <a:ext cx="2999" cy="1237"/>
          </a:xfrm>
          <a:prstGeom prst="rect">
            <a:avLst/>
          </a:prstGeom>
          <a:blipFill>
            <a:blip r:embed="rId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277075" y="663906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903" y="0"/>
                </a:moveTo>
                <a:lnTo>
                  <a:pt x="0" y="70"/>
                </a:lnTo>
                <a:lnTo>
                  <a:pt x="48" y="475"/>
                </a:lnTo>
                <a:lnTo>
                  <a:pt x="48" y="929"/>
                </a:lnTo>
                <a:lnTo>
                  <a:pt x="728" y="1191"/>
                </a:lnTo>
                <a:lnTo>
                  <a:pt x="2358" y="1191"/>
                </a:lnTo>
                <a:lnTo>
                  <a:pt x="3035" y="929"/>
                </a:lnTo>
                <a:lnTo>
                  <a:pt x="290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277124" y="6638634"/>
            <a:ext cx="2986" cy="1240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279148" y="6640146"/>
            <a:ext cx="3023" cy="1191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279184" y="6639707"/>
            <a:ext cx="2986" cy="1249"/>
          </a:xfrm>
          <a:prstGeom prst="rect">
            <a:avLst/>
          </a:prstGeom>
          <a:blipFill>
            <a:blip r:embed="rId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280577" y="6639445"/>
            <a:ext cx="3047" cy="1200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280647" y="6639027"/>
            <a:ext cx="2977" cy="1237"/>
          </a:xfrm>
          <a:prstGeom prst="rect">
            <a:avLst/>
          </a:prstGeom>
          <a:blipFill>
            <a:blip r:embed="rId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279148" y="6638731"/>
            <a:ext cx="3023" cy="1200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279184" y="6638301"/>
            <a:ext cx="2986" cy="1249"/>
          </a:xfrm>
          <a:prstGeom prst="rect">
            <a:avLst/>
          </a:prstGeom>
          <a:blipFill>
            <a:blip r:embed="rId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279611" y="663770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894" y="0"/>
                </a:moveTo>
                <a:lnTo>
                  <a:pt x="0" y="70"/>
                </a:lnTo>
                <a:lnTo>
                  <a:pt x="36" y="463"/>
                </a:lnTo>
                <a:lnTo>
                  <a:pt x="36" y="926"/>
                </a:lnTo>
                <a:lnTo>
                  <a:pt x="716" y="1188"/>
                </a:lnTo>
                <a:lnTo>
                  <a:pt x="2371" y="1188"/>
                </a:lnTo>
                <a:lnTo>
                  <a:pt x="3026" y="926"/>
                </a:lnTo>
                <a:lnTo>
                  <a:pt x="289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279647" y="6637277"/>
            <a:ext cx="2990" cy="1225"/>
          </a:xfrm>
          <a:prstGeom prst="rect">
            <a:avLst/>
          </a:prstGeom>
          <a:blipFill>
            <a:blip r:embed="rId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281385" y="6637290"/>
            <a:ext cx="3035" cy="1200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281446" y="6636848"/>
            <a:ext cx="2974" cy="1249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277554" y="6637290"/>
            <a:ext cx="3023" cy="1200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277599" y="6636848"/>
            <a:ext cx="2977" cy="1249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279209" y="663631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904" y="0"/>
                </a:moveTo>
                <a:lnTo>
                  <a:pt x="1555" y="9"/>
                </a:lnTo>
                <a:lnTo>
                  <a:pt x="0" y="71"/>
                </a:lnTo>
                <a:lnTo>
                  <a:pt x="45" y="463"/>
                </a:lnTo>
                <a:lnTo>
                  <a:pt x="45" y="914"/>
                </a:lnTo>
                <a:lnTo>
                  <a:pt x="725" y="1188"/>
                </a:lnTo>
                <a:lnTo>
                  <a:pt x="2392" y="1188"/>
                </a:lnTo>
                <a:lnTo>
                  <a:pt x="3057" y="914"/>
                </a:lnTo>
                <a:lnTo>
                  <a:pt x="290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279254" y="6635873"/>
            <a:ext cx="3011" cy="1249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280778" y="6616596"/>
            <a:ext cx="2345" cy="4429"/>
          </a:xfrm>
          <a:prstGeom prst="rect">
            <a:avLst/>
          </a:prstGeom>
          <a:blipFill>
            <a:blip r:embed="rId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283650" y="6619191"/>
            <a:ext cx="1712" cy="1941"/>
          </a:xfrm>
          <a:prstGeom prst="rect">
            <a:avLst/>
          </a:prstGeom>
          <a:blipFill>
            <a:blip r:embed="rId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283421" y="6617323"/>
            <a:ext cx="1285" cy="1118"/>
          </a:xfrm>
          <a:prstGeom prst="rect">
            <a:avLst/>
          </a:prstGeom>
          <a:blipFill>
            <a:blip r:embed="rId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288078" y="6619847"/>
            <a:ext cx="1331" cy="3571"/>
          </a:xfrm>
          <a:prstGeom prst="rect">
            <a:avLst/>
          </a:prstGeom>
          <a:blipFill>
            <a:blip r:embed="rId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278696" y="6591627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069" y="0"/>
                </a:moveTo>
                <a:lnTo>
                  <a:pt x="225" y="73"/>
                </a:lnTo>
                <a:lnTo>
                  <a:pt x="0" y="1511"/>
                </a:lnTo>
                <a:lnTo>
                  <a:pt x="164" y="3264"/>
                </a:lnTo>
                <a:lnTo>
                  <a:pt x="307" y="4989"/>
                </a:lnTo>
                <a:lnTo>
                  <a:pt x="771" y="6394"/>
                </a:lnTo>
                <a:lnTo>
                  <a:pt x="1176" y="6336"/>
                </a:lnTo>
                <a:lnTo>
                  <a:pt x="1618" y="6312"/>
                </a:lnTo>
                <a:lnTo>
                  <a:pt x="1831" y="4870"/>
                </a:lnTo>
                <a:lnTo>
                  <a:pt x="1523" y="1383"/>
                </a:lnTo>
                <a:lnTo>
                  <a:pt x="106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278706" y="6591665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643" y="0"/>
                </a:moveTo>
                <a:lnTo>
                  <a:pt x="216" y="48"/>
                </a:lnTo>
                <a:lnTo>
                  <a:pt x="0" y="1475"/>
                </a:lnTo>
                <a:lnTo>
                  <a:pt x="143" y="3227"/>
                </a:lnTo>
                <a:lnTo>
                  <a:pt x="298" y="4952"/>
                </a:lnTo>
                <a:lnTo>
                  <a:pt x="761" y="6358"/>
                </a:lnTo>
                <a:lnTo>
                  <a:pt x="1179" y="6300"/>
                </a:lnTo>
                <a:lnTo>
                  <a:pt x="1011" y="3989"/>
                </a:lnTo>
                <a:lnTo>
                  <a:pt x="822" y="2904"/>
                </a:lnTo>
                <a:lnTo>
                  <a:pt x="64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276337" y="6593462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1536" y="0"/>
                </a:moveTo>
                <a:lnTo>
                  <a:pt x="856" y="1249"/>
                </a:lnTo>
                <a:lnTo>
                  <a:pt x="441" y="2880"/>
                </a:lnTo>
                <a:lnTo>
                  <a:pt x="12" y="4523"/>
                </a:lnTo>
                <a:lnTo>
                  <a:pt x="0" y="5928"/>
                </a:lnTo>
                <a:lnTo>
                  <a:pt x="835" y="6132"/>
                </a:lnTo>
                <a:lnTo>
                  <a:pt x="1499" y="4892"/>
                </a:lnTo>
                <a:lnTo>
                  <a:pt x="2359" y="1618"/>
                </a:lnTo>
                <a:lnTo>
                  <a:pt x="2359" y="213"/>
                </a:lnTo>
                <a:lnTo>
                  <a:pt x="1953" y="118"/>
                </a:lnTo>
                <a:lnTo>
                  <a:pt x="153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276755" y="659356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1523" y="0"/>
                </a:moveTo>
                <a:lnTo>
                  <a:pt x="893" y="2740"/>
                </a:lnTo>
                <a:lnTo>
                  <a:pt x="548" y="3739"/>
                </a:lnTo>
                <a:lnTo>
                  <a:pt x="0" y="5928"/>
                </a:lnTo>
                <a:lnTo>
                  <a:pt x="417" y="6025"/>
                </a:lnTo>
                <a:lnTo>
                  <a:pt x="1094" y="4785"/>
                </a:lnTo>
                <a:lnTo>
                  <a:pt x="1511" y="3142"/>
                </a:lnTo>
                <a:lnTo>
                  <a:pt x="1941" y="1511"/>
                </a:lnTo>
                <a:lnTo>
                  <a:pt x="1941" y="106"/>
                </a:lnTo>
                <a:lnTo>
                  <a:pt x="152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278349" y="6597367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835" y="0"/>
                </a:moveTo>
                <a:lnTo>
                  <a:pt x="429" y="106"/>
                </a:lnTo>
                <a:lnTo>
                  <a:pt x="24" y="192"/>
                </a:lnTo>
                <a:lnTo>
                  <a:pt x="0" y="1655"/>
                </a:lnTo>
                <a:lnTo>
                  <a:pt x="393" y="3346"/>
                </a:lnTo>
                <a:lnTo>
                  <a:pt x="774" y="5059"/>
                </a:lnTo>
                <a:lnTo>
                  <a:pt x="1417" y="6370"/>
                </a:lnTo>
                <a:lnTo>
                  <a:pt x="1822" y="6263"/>
                </a:lnTo>
                <a:lnTo>
                  <a:pt x="2240" y="6181"/>
                </a:lnTo>
                <a:lnTo>
                  <a:pt x="2252" y="4715"/>
                </a:lnTo>
                <a:lnTo>
                  <a:pt x="1859" y="3011"/>
                </a:lnTo>
                <a:lnTo>
                  <a:pt x="1478" y="1310"/>
                </a:lnTo>
                <a:lnTo>
                  <a:pt x="83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278349" y="659746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417" y="0"/>
                </a:moveTo>
                <a:lnTo>
                  <a:pt x="24" y="109"/>
                </a:lnTo>
                <a:lnTo>
                  <a:pt x="0" y="1548"/>
                </a:lnTo>
                <a:lnTo>
                  <a:pt x="393" y="3252"/>
                </a:lnTo>
                <a:lnTo>
                  <a:pt x="774" y="4965"/>
                </a:lnTo>
                <a:lnTo>
                  <a:pt x="1417" y="6263"/>
                </a:lnTo>
                <a:lnTo>
                  <a:pt x="1822" y="6169"/>
                </a:lnTo>
                <a:lnTo>
                  <a:pt x="1335" y="3919"/>
                </a:lnTo>
                <a:lnTo>
                  <a:pt x="999" y="2859"/>
                </a:lnTo>
                <a:lnTo>
                  <a:pt x="41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276670" y="659946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893" y="0"/>
                </a:moveTo>
                <a:lnTo>
                  <a:pt x="393" y="1319"/>
                </a:lnTo>
                <a:lnTo>
                  <a:pt x="183" y="3166"/>
                </a:lnTo>
                <a:lnTo>
                  <a:pt x="0" y="4678"/>
                </a:lnTo>
                <a:lnTo>
                  <a:pt x="192" y="6071"/>
                </a:lnTo>
                <a:lnTo>
                  <a:pt x="1036" y="6141"/>
                </a:lnTo>
                <a:lnTo>
                  <a:pt x="1536" y="4834"/>
                </a:lnTo>
                <a:lnTo>
                  <a:pt x="1735" y="2999"/>
                </a:lnTo>
                <a:lnTo>
                  <a:pt x="1917" y="1475"/>
                </a:lnTo>
                <a:lnTo>
                  <a:pt x="1740" y="70"/>
                </a:lnTo>
                <a:lnTo>
                  <a:pt x="893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277279" y="659951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713" y="0"/>
                </a:moveTo>
                <a:lnTo>
                  <a:pt x="451" y="2785"/>
                </a:lnTo>
                <a:lnTo>
                  <a:pt x="237" y="3834"/>
                </a:lnTo>
                <a:lnTo>
                  <a:pt x="0" y="6062"/>
                </a:lnTo>
                <a:lnTo>
                  <a:pt x="426" y="6108"/>
                </a:lnTo>
                <a:lnTo>
                  <a:pt x="926" y="4788"/>
                </a:lnTo>
                <a:lnTo>
                  <a:pt x="1307" y="1429"/>
                </a:lnTo>
                <a:lnTo>
                  <a:pt x="1130" y="36"/>
                </a:lnTo>
                <a:lnTo>
                  <a:pt x="71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278779" y="6602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737" y="0"/>
                </a:moveTo>
                <a:lnTo>
                  <a:pt x="368" y="152"/>
                </a:lnTo>
                <a:lnTo>
                  <a:pt x="0" y="295"/>
                </a:lnTo>
                <a:lnTo>
                  <a:pt x="213" y="1655"/>
                </a:lnTo>
                <a:lnTo>
                  <a:pt x="832" y="3179"/>
                </a:lnTo>
                <a:lnTo>
                  <a:pt x="1441" y="4703"/>
                </a:lnTo>
                <a:lnTo>
                  <a:pt x="2237" y="5833"/>
                </a:lnTo>
                <a:lnTo>
                  <a:pt x="2606" y="5690"/>
                </a:lnTo>
                <a:lnTo>
                  <a:pt x="2974" y="5535"/>
                </a:lnTo>
                <a:lnTo>
                  <a:pt x="2773" y="4178"/>
                </a:lnTo>
                <a:lnTo>
                  <a:pt x="2154" y="2654"/>
                </a:lnTo>
                <a:lnTo>
                  <a:pt x="1523" y="1118"/>
                </a:lnTo>
                <a:lnTo>
                  <a:pt x="73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278791" y="660255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356" y="0"/>
                </a:moveTo>
                <a:lnTo>
                  <a:pt x="0" y="155"/>
                </a:lnTo>
                <a:lnTo>
                  <a:pt x="201" y="1511"/>
                </a:lnTo>
                <a:lnTo>
                  <a:pt x="819" y="3035"/>
                </a:lnTo>
                <a:lnTo>
                  <a:pt x="1429" y="4559"/>
                </a:lnTo>
                <a:lnTo>
                  <a:pt x="2212" y="5681"/>
                </a:lnTo>
                <a:lnTo>
                  <a:pt x="2593" y="5538"/>
                </a:lnTo>
                <a:lnTo>
                  <a:pt x="1798" y="3489"/>
                </a:lnTo>
                <a:lnTo>
                  <a:pt x="1331" y="2560"/>
                </a:lnTo>
                <a:lnTo>
                  <a:pt x="35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278053" y="660454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082" y="0"/>
                </a:moveTo>
                <a:lnTo>
                  <a:pt x="283" y="33"/>
                </a:lnTo>
                <a:lnTo>
                  <a:pt x="0" y="1344"/>
                </a:lnTo>
                <a:lnTo>
                  <a:pt x="140" y="4523"/>
                </a:lnTo>
                <a:lnTo>
                  <a:pt x="533" y="5809"/>
                </a:lnTo>
                <a:lnTo>
                  <a:pt x="926" y="5785"/>
                </a:lnTo>
                <a:lnTo>
                  <a:pt x="1331" y="5748"/>
                </a:lnTo>
                <a:lnTo>
                  <a:pt x="1581" y="4453"/>
                </a:lnTo>
                <a:lnTo>
                  <a:pt x="1536" y="2855"/>
                </a:lnTo>
                <a:lnTo>
                  <a:pt x="1463" y="1261"/>
                </a:lnTo>
                <a:lnTo>
                  <a:pt x="108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278718" y="6604548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405" y="0"/>
                </a:moveTo>
                <a:lnTo>
                  <a:pt x="0" y="12"/>
                </a:lnTo>
                <a:lnTo>
                  <a:pt x="179" y="2654"/>
                </a:lnTo>
                <a:lnTo>
                  <a:pt x="143" y="3666"/>
                </a:lnTo>
                <a:lnTo>
                  <a:pt x="262" y="5772"/>
                </a:lnTo>
                <a:lnTo>
                  <a:pt x="667" y="5760"/>
                </a:lnTo>
                <a:lnTo>
                  <a:pt x="929" y="4440"/>
                </a:lnTo>
                <a:lnTo>
                  <a:pt x="861" y="2654"/>
                </a:lnTo>
                <a:lnTo>
                  <a:pt x="786" y="1249"/>
                </a:lnTo>
                <a:lnTo>
                  <a:pt x="40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279611" y="660776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691" y="0"/>
                </a:moveTo>
                <a:lnTo>
                  <a:pt x="359" y="179"/>
                </a:lnTo>
                <a:lnTo>
                  <a:pt x="0" y="359"/>
                </a:lnTo>
                <a:lnTo>
                  <a:pt x="298" y="1703"/>
                </a:lnTo>
                <a:lnTo>
                  <a:pt x="1060" y="3179"/>
                </a:lnTo>
                <a:lnTo>
                  <a:pt x="1810" y="4645"/>
                </a:lnTo>
                <a:lnTo>
                  <a:pt x="2703" y="5681"/>
                </a:lnTo>
                <a:lnTo>
                  <a:pt x="3416" y="5321"/>
                </a:lnTo>
                <a:lnTo>
                  <a:pt x="3096" y="3989"/>
                </a:lnTo>
                <a:lnTo>
                  <a:pt x="1597" y="1048"/>
                </a:lnTo>
                <a:lnTo>
                  <a:pt x="6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279611" y="6607940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347" y="0"/>
                </a:moveTo>
                <a:lnTo>
                  <a:pt x="0" y="188"/>
                </a:lnTo>
                <a:lnTo>
                  <a:pt x="310" y="1523"/>
                </a:lnTo>
                <a:lnTo>
                  <a:pt x="1072" y="2999"/>
                </a:lnTo>
                <a:lnTo>
                  <a:pt x="1798" y="4453"/>
                </a:lnTo>
                <a:lnTo>
                  <a:pt x="2703" y="5501"/>
                </a:lnTo>
                <a:lnTo>
                  <a:pt x="3060" y="5321"/>
                </a:lnTo>
                <a:lnTo>
                  <a:pt x="2084" y="3358"/>
                </a:lnTo>
                <a:lnTo>
                  <a:pt x="1548" y="2474"/>
                </a:lnTo>
                <a:lnTo>
                  <a:pt x="34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279349" y="6610382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822" y="0"/>
                </a:moveTo>
                <a:lnTo>
                  <a:pt x="429" y="94"/>
                </a:lnTo>
                <a:lnTo>
                  <a:pt x="36" y="176"/>
                </a:lnTo>
                <a:lnTo>
                  <a:pt x="0" y="1523"/>
                </a:lnTo>
                <a:lnTo>
                  <a:pt x="368" y="3072"/>
                </a:lnTo>
                <a:lnTo>
                  <a:pt x="716" y="4617"/>
                </a:lnTo>
                <a:lnTo>
                  <a:pt x="1335" y="5809"/>
                </a:lnTo>
                <a:lnTo>
                  <a:pt x="2097" y="5617"/>
                </a:lnTo>
                <a:lnTo>
                  <a:pt x="2145" y="4285"/>
                </a:lnTo>
                <a:lnTo>
                  <a:pt x="1786" y="2737"/>
                </a:lnTo>
                <a:lnTo>
                  <a:pt x="1417" y="1176"/>
                </a:lnTo>
                <a:lnTo>
                  <a:pt x="82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279778" y="661038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393" y="0"/>
                </a:moveTo>
                <a:lnTo>
                  <a:pt x="0" y="82"/>
                </a:lnTo>
                <a:lnTo>
                  <a:pt x="643" y="2666"/>
                </a:lnTo>
                <a:lnTo>
                  <a:pt x="798" y="3654"/>
                </a:lnTo>
                <a:lnTo>
                  <a:pt x="1286" y="5714"/>
                </a:lnTo>
                <a:lnTo>
                  <a:pt x="1667" y="5629"/>
                </a:lnTo>
                <a:lnTo>
                  <a:pt x="1716" y="4273"/>
                </a:lnTo>
                <a:lnTo>
                  <a:pt x="1342" y="2666"/>
                </a:lnTo>
                <a:lnTo>
                  <a:pt x="987" y="1176"/>
                </a:lnTo>
                <a:lnTo>
                  <a:pt x="39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281327" y="661296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643" y="0"/>
                </a:moveTo>
                <a:lnTo>
                  <a:pt x="320" y="249"/>
                </a:lnTo>
                <a:lnTo>
                  <a:pt x="0" y="478"/>
                </a:lnTo>
                <a:lnTo>
                  <a:pt x="536" y="1752"/>
                </a:lnTo>
                <a:lnTo>
                  <a:pt x="1536" y="3084"/>
                </a:lnTo>
                <a:lnTo>
                  <a:pt x="2511" y="4407"/>
                </a:lnTo>
                <a:lnTo>
                  <a:pt x="3560" y="5276"/>
                </a:lnTo>
                <a:lnTo>
                  <a:pt x="3880" y="5050"/>
                </a:lnTo>
                <a:lnTo>
                  <a:pt x="4203" y="4812"/>
                </a:lnTo>
                <a:lnTo>
                  <a:pt x="3654" y="3547"/>
                </a:lnTo>
                <a:lnTo>
                  <a:pt x="2679" y="2215"/>
                </a:lnTo>
                <a:lnTo>
                  <a:pt x="1691" y="893"/>
                </a:lnTo>
                <a:lnTo>
                  <a:pt x="643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281327" y="661320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79">
                <a:moveTo>
                  <a:pt x="307" y="0"/>
                </a:moveTo>
                <a:lnTo>
                  <a:pt x="0" y="249"/>
                </a:lnTo>
                <a:lnTo>
                  <a:pt x="536" y="1511"/>
                </a:lnTo>
                <a:lnTo>
                  <a:pt x="1536" y="2831"/>
                </a:lnTo>
                <a:lnTo>
                  <a:pt x="2511" y="4154"/>
                </a:lnTo>
                <a:lnTo>
                  <a:pt x="3560" y="5035"/>
                </a:lnTo>
                <a:lnTo>
                  <a:pt x="3880" y="4809"/>
                </a:lnTo>
                <a:lnTo>
                  <a:pt x="2581" y="3023"/>
                </a:lnTo>
                <a:lnTo>
                  <a:pt x="1917" y="2249"/>
                </a:lnTo>
                <a:lnTo>
                  <a:pt x="30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281516" y="661557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749" y="0"/>
                </a:moveTo>
                <a:lnTo>
                  <a:pt x="380" y="167"/>
                </a:lnTo>
                <a:lnTo>
                  <a:pt x="0" y="320"/>
                </a:lnTo>
                <a:lnTo>
                  <a:pt x="204" y="1642"/>
                </a:lnTo>
                <a:lnTo>
                  <a:pt x="1417" y="4584"/>
                </a:lnTo>
                <a:lnTo>
                  <a:pt x="2215" y="5654"/>
                </a:lnTo>
                <a:lnTo>
                  <a:pt x="2572" y="5489"/>
                </a:lnTo>
                <a:lnTo>
                  <a:pt x="2941" y="5333"/>
                </a:lnTo>
                <a:lnTo>
                  <a:pt x="2752" y="4011"/>
                </a:lnTo>
                <a:lnTo>
                  <a:pt x="1536" y="1069"/>
                </a:lnTo>
                <a:lnTo>
                  <a:pt x="74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281885" y="661557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371" y="0"/>
                </a:moveTo>
                <a:lnTo>
                  <a:pt x="0" y="167"/>
                </a:lnTo>
                <a:lnTo>
                  <a:pt x="1060" y="2593"/>
                </a:lnTo>
                <a:lnTo>
                  <a:pt x="1383" y="3547"/>
                </a:lnTo>
                <a:lnTo>
                  <a:pt x="2203" y="5489"/>
                </a:lnTo>
                <a:lnTo>
                  <a:pt x="2572" y="5333"/>
                </a:lnTo>
                <a:lnTo>
                  <a:pt x="2383" y="4011"/>
                </a:lnTo>
                <a:lnTo>
                  <a:pt x="1167" y="1069"/>
                </a:lnTo>
                <a:lnTo>
                  <a:pt x="371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283945" y="661825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655" y="0"/>
                </a:moveTo>
                <a:lnTo>
                  <a:pt x="0" y="463"/>
                </a:lnTo>
                <a:lnTo>
                  <a:pt x="487" y="1712"/>
                </a:lnTo>
                <a:lnTo>
                  <a:pt x="1417" y="2999"/>
                </a:lnTo>
                <a:lnTo>
                  <a:pt x="2346" y="4297"/>
                </a:lnTo>
                <a:lnTo>
                  <a:pt x="3346" y="5166"/>
                </a:lnTo>
                <a:lnTo>
                  <a:pt x="3666" y="4940"/>
                </a:lnTo>
                <a:lnTo>
                  <a:pt x="3989" y="4690"/>
                </a:lnTo>
                <a:lnTo>
                  <a:pt x="3514" y="3453"/>
                </a:lnTo>
                <a:lnTo>
                  <a:pt x="1655" y="856"/>
                </a:lnTo>
                <a:lnTo>
                  <a:pt x="65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284280" y="661824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20" y="0"/>
                </a:moveTo>
                <a:lnTo>
                  <a:pt x="0" y="249"/>
                </a:lnTo>
                <a:lnTo>
                  <a:pt x="1569" y="2380"/>
                </a:lnTo>
                <a:lnTo>
                  <a:pt x="2093" y="3224"/>
                </a:lnTo>
                <a:lnTo>
                  <a:pt x="3331" y="4940"/>
                </a:lnTo>
                <a:lnTo>
                  <a:pt x="3666" y="4715"/>
                </a:lnTo>
                <a:lnTo>
                  <a:pt x="3166" y="3465"/>
                </a:lnTo>
                <a:lnTo>
                  <a:pt x="2237" y="2167"/>
                </a:lnTo>
                <a:lnTo>
                  <a:pt x="1331" y="880"/>
                </a:lnTo>
                <a:lnTo>
                  <a:pt x="32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276279" y="658992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036" y="0"/>
                </a:moveTo>
                <a:lnTo>
                  <a:pt x="1274" y="807"/>
                </a:lnTo>
                <a:lnTo>
                  <a:pt x="131" y="3105"/>
                </a:lnTo>
                <a:lnTo>
                  <a:pt x="0" y="4178"/>
                </a:lnTo>
                <a:lnTo>
                  <a:pt x="783" y="4465"/>
                </a:lnTo>
                <a:lnTo>
                  <a:pt x="1569" y="3654"/>
                </a:lnTo>
                <a:lnTo>
                  <a:pt x="2142" y="2511"/>
                </a:lnTo>
                <a:lnTo>
                  <a:pt x="2688" y="1356"/>
                </a:lnTo>
                <a:lnTo>
                  <a:pt x="2831" y="295"/>
                </a:lnTo>
                <a:lnTo>
                  <a:pt x="2426" y="155"/>
                </a:lnTo>
                <a:lnTo>
                  <a:pt x="203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276682" y="6590083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5">
                <a:moveTo>
                  <a:pt x="2023" y="0"/>
                </a:moveTo>
                <a:lnTo>
                  <a:pt x="1155" y="1938"/>
                </a:lnTo>
                <a:lnTo>
                  <a:pt x="728" y="2630"/>
                </a:lnTo>
                <a:lnTo>
                  <a:pt x="0" y="4166"/>
                </a:lnTo>
                <a:lnTo>
                  <a:pt x="393" y="4322"/>
                </a:lnTo>
                <a:lnTo>
                  <a:pt x="1167" y="3511"/>
                </a:lnTo>
                <a:lnTo>
                  <a:pt x="1728" y="2356"/>
                </a:lnTo>
                <a:lnTo>
                  <a:pt x="2298" y="1200"/>
                </a:lnTo>
                <a:lnTo>
                  <a:pt x="2441" y="140"/>
                </a:lnTo>
                <a:lnTo>
                  <a:pt x="202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282266" y="6592307"/>
            <a:ext cx="11478" cy="8287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290696" y="659488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23" y="0"/>
                </a:moveTo>
                <a:lnTo>
                  <a:pt x="0" y="24"/>
                </a:lnTo>
                <a:lnTo>
                  <a:pt x="323" y="57"/>
                </a:lnTo>
                <a:lnTo>
                  <a:pt x="606" y="164"/>
                </a:lnTo>
                <a:lnTo>
                  <a:pt x="1892" y="1819"/>
                </a:lnTo>
                <a:lnTo>
                  <a:pt x="1987" y="2118"/>
                </a:lnTo>
                <a:lnTo>
                  <a:pt x="2084" y="2737"/>
                </a:lnTo>
                <a:lnTo>
                  <a:pt x="2097" y="2118"/>
                </a:lnTo>
                <a:lnTo>
                  <a:pt x="1965" y="1450"/>
                </a:lnTo>
                <a:lnTo>
                  <a:pt x="1429" y="643"/>
                </a:lnTo>
                <a:lnTo>
                  <a:pt x="1191" y="417"/>
                </a:lnTo>
                <a:lnTo>
                  <a:pt x="630" y="106"/>
                </a:lnTo>
                <a:lnTo>
                  <a:pt x="323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290434" y="659511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10" y="0"/>
                </a:moveTo>
                <a:lnTo>
                  <a:pt x="0" y="12"/>
                </a:lnTo>
                <a:lnTo>
                  <a:pt x="310" y="48"/>
                </a:lnTo>
                <a:lnTo>
                  <a:pt x="606" y="167"/>
                </a:lnTo>
                <a:lnTo>
                  <a:pt x="868" y="320"/>
                </a:lnTo>
                <a:lnTo>
                  <a:pt x="1118" y="487"/>
                </a:lnTo>
                <a:lnTo>
                  <a:pt x="1356" y="725"/>
                </a:lnTo>
                <a:lnTo>
                  <a:pt x="1511" y="975"/>
                </a:lnTo>
                <a:lnTo>
                  <a:pt x="1691" y="1213"/>
                </a:lnTo>
                <a:lnTo>
                  <a:pt x="1810" y="1511"/>
                </a:lnTo>
                <a:lnTo>
                  <a:pt x="1880" y="1798"/>
                </a:lnTo>
                <a:lnTo>
                  <a:pt x="1987" y="2106"/>
                </a:lnTo>
                <a:lnTo>
                  <a:pt x="2036" y="2404"/>
                </a:lnTo>
                <a:lnTo>
                  <a:pt x="2072" y="2724"/>
                </a:lnTo>
                <a:lnTo>
                  <a:pt x="2084" y="2106"/>
                </a:lnTo>
                <a:lnTo>
                  <a:pt x="1978" y="1441"/>
                </a:lnTo>
                <a:lnTo>
                  <a:pt x="1606" y="917"/>
                </a:lnTo>
                <a:lnTo>
                  <a:pt x="1429" y="630"/>
                </a:lnTo>
                <a:lnTo>
                  <a:pt x="1191" y="405"/>
                </a:lnTo>
                <a:lnTo>
                  <a:pt x="630" y="94"/>
                </a:lnTo>
                <a:lnTo>
                  <a:pt x="31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290172" y="6595343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10" y="0"/>
                </a:moveTo>
                <a:lnTo>
                  <a:pt x="0" y="12"/>
                </a:lnTo>
                <a:lnTo>
                  <a:pt x="310" y="60"/>
                </a:lnTo>
                <a:lnTo>
                  <a:pt x="594" y="167"/>
                </a:lnTo>
                <a:lnTo>
                  <a:pt x="868" y="323"/>
                </a:lnTo>
                <a:lnTo>
                  <a:pt x="1118" y="499"/>
                </a:lnTo>
                <a:lnTo>
                  <a:pt x="1347" y="716"/>
                </a:lnTo>
                <a:lnTo>
                  <a:pt x="1511" y="966"/>
                </a:lnTo>
                <a:lnTo>
                  <a:pt x="1691" y="1225"/>
                </a:lnTo>
                <a:lnTo>
                  <a:pt x="1810" y="1511"/>
                </a:lnTo>
                <a:lnTo>
                  <a:pt x="1892" y="1810"/>
                </a:lnTo>
                <a:lnTo>
                  <a:pt x="1990" y="2109"/>
                </a:lnTo>
                <a:lnTo>
                  <a:pt x="2036" y="2417"/>
                </a:lnTo>
                <a:lnTo>
                  <a:pt x="2072" y="2740"/>
                </a:lnTo>
                <a:lnTo>
                  <a:pt x="2097" y="2097"/>
                </a:lnTo>
                <a:lnTo>
                  <a:pt x="905" y="262"/>
                </a:lnTo>
                <a:lnTo>
                  <a:pt x="643" y="94"/>
                </a:lnTo>
                <a:lnTo>
                  <a:pt x="31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289910" y="6595581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10" y="0"/>
                </a:moveTo>
                <a:lnTo>
                  <a:pt x="0" y="12"/>
                </a:lnTo>
                <a:lnTo>
                  <a:pt x="310" y="48"/>
                </a:lnTo>
                <a:lnTo>
                  <a:pt x="606" y="155"/>
                </a:lnTo>
                <a:lnTo>
                  <a:pt x="1118" y="487"/>
                </a:lnTo>
                <a:lnTo>
                  <a:pt x="1347" y="704"/>
                </a:lnTo>
                <a:lnTo>
                  <a:pt x="1511" y="978"/>
                </a:lnTo>
                <a:lnTo>
                  <a:pt x="1691" y="1216"/>
                </a:lnTo>
                <a:lnTo>
                  <a:pt x="2072" y="2727"/>
                </a:lnTo>
                <a:lnTo>
                  <a:pt x="2097" y="2097"/>
                </a:lnTo>
                <a:lnTo>
                  <a:pt x="1965" y="1441"/>
                </a:lnTo>
                <a:lnTo>
                  <a:pt x="1441" y="630"/>
                </a:lnTo>
                <a:lnTo>
                  <a:pt x="1191" y="405"/>
                </a:lnTo>
                <a:lnTo>
                  <a:pt x="630" y="85"/>
                </a:lnTo>
                <a:lnTo>
                  <a:pt x="31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289876" y="659566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81" y="2081"/>
                </a:lnTo>
                <a:lnTo>
                  <a:pt x="1630" y="2392"/>
                </a:lnTo>
                <a:lnTo>
                  <a:pt x="1630" y="3011"/>
                </a:lnTo>
                <a:lnTo>
                  <a:pt x="1725" y="2392"/>
                </a:lnTo>
                <a:lnTo>
                  <a:pt x="1712" y="1737"/>
                </a:lnTo>
                <a:lnTo>
                  <a:pt x="320" y="45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289709" y="659580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429" y="1859"/>
                </a:lnTo>
                <a:lnTo>
                  <a:pt x="1429" y="3108"/>
                </a:lnTo>
                <a:lnTo>
                  <a:pt x="1499" y="2798"/>
                </a:lnTo>
                <a:lnTo>
                  <a:pt x="1499" y="1859"/>
                </a:lnTo>
                <a:lnTo>
                  <a:pt x="1417" y="1560"/>
                </a:lnTo>
                <a:lnTo>
                  <a:pt x="295" y="85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289422" y="659580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142" y="1347"/>
                </a:lnTo>
                <a:lnTo>
                  <a:pt x="1375" y="1883"/>
                </a:lnTo>
                <a:lnTo>
                  <a:pt x="1404" y="2191"/>
                </a:lnTo>
                <a:lnTo>
                  <a:pt x="1429" y="3108"/>
                </a:lnTo>
                <a:lnTo>
                  <a:pt x="1487" y="2798"/>
                </a:lnTo>
                <a:lnTo>
                  <a:pt x="286" y="109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289136" y="659580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130" y="1359"/>
                </a:lnTo>
                <a:lnTo>
                  <a:pt x="1261" y="1621"/>
                </a:lnTo>
                <a:lnTo>
                  <a:pt x="1335" y="1917"/>
                </a:lnTo>
                <a:lnTo>
                  <a:pt x="1380" y="2203"/>
                </a:lnTo>
                <a:lnTo>
                  <a:pt x="1441" y="2502"/>
                </a:lnTo>
                <a:lnTo>
                  <a:pt x="1441" y="3108"/>
                </a:lnTo>
                <a:lnTo>
                  <a:pt x="1548" y="2514"/>
                </a:lnTo>
                <a:lnTo>
                  <a:pt x="1490" y="1859"/>
                </a:lnTo>
                <a:lnTo>
                  <a:pt x="1121" y="1024"/>
                </a:lnTo>
                <a:lnTo>
                  <a:pt x="941" y="761"/>
                </a:lnTo>
                <a:lnTo>
                  <a:pt x="536" y="323"/>
                </a:lnTo>
                <a:lnTo>
                  <a:pt x="286" y="121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288983" y="659576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926" y="1475"/>
                </a:lnTo>
                <a:lnTo>
                  <a:pt x="1142" y="2023"/>
                </a:lnTo>
                <a:lnTo>
                  <a:pt x="1225" y="2618"/>
                </a:lnTo>
                <a:lnTo>
                  <a:pt x="1164" y="3203"/>
                </a:lnTo>
                <a:lnTo>
                  <a:pt x="1237" y="2916"/>
                </a:lnTo>
                <a:lnTo>
                  <a:pt x="1274" y="2618"/>
                </a:lnTo>
                <a:lnTo>
                  <a:pt x="1237" y="2322"/>
                </a:lnTo>
                <a:lnTo>
                  <a:pt x="1213" y="2011"/>
                </a:lnTo>
                <a:lnTo>
                  <a:pt x="249" y="176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288709" y="6595867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201" y="213"/>
                </a:lnTo>
                <a:lnTo>
                  <a:pt x="380" y="451"/>
                </a:lnTo>
                <a:lnTo>
                  <a:pt x="524" y="701"/>
                </a:lnTo>
                <a:lnTo>
                  <a:pt x="676" y="954"/>
                </a:lnTo>
                <a:lnTo>
                  <a:pt x="819" y="1213"/>
                </a:lnTo>
                <a:lnTo>
                  <a:pt x="914" y="1475"/>
                </a:lnTo>
                <a:lnTo>
                  <a:pt x="1142" y="2023"/>
                </a:lnTo>
                <a:lnTo>
                  <a:pt x="1178" y="2322"/>
                </a:lnTo>
                <a:lnTo>
                  <a:pt x="1189" y="2916"/>
                </a:lnTo>
                <a:lnTo>
                  <a:pt x="1167" y="3203"/>
                </a:lnTo>
                <a:lnTo>
                  <a:pt x="1237" y="2916"/>
                </a:lnTo>
                <a:lnTo>
                  <a:pt x="1261" y="2606"/>
                </a:lnTo>
                <a:lnTo>
                  <a:pt x="1225" y="2322"/>
                </a:lnTo>
                <a:lnTo>
                  <a:pt x="1200" y="2011"/>
                </a:lnTo>
                <a:lnTo>
                  <a:pt x="237" y="179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288612" y="6596117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740" y="1606"/>
                </a:lnTo>
                <a:lnTo>
                  <a:pt x="883" y="2179"/>
                </a:lnTo>
                <a:lnTo>
                  <a:pt x="905" y="2773"/>
                </a:lnTo>
                <a:lnTo>
                  <a:pt x="835" y="3358"/>
                </a:lnTo>
                <a:lnTo>
                  <a:pt x="917" y="3084"/>
                </a:lnTo>
                <a:lnTo>
                  <a:pt x="954" y="2773"/>
                </a:lnTo>
                <a:lnTo>
                  <a:pt x="954" y="2179"/>
                </a:lnTo>
                <a:lnTo>
                  <a:pt x="240" y="213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288255" y="6596166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179" y="237"/>
                </a:lnTo>
                <a:lnTo>
                  <a:pt x="323" y="487"/>
                </a:lnTo>
                <a:lnTo>
                  <a:pt x="441" y="761"/>
                </a:lnTo>
                <a:lnTo>
                  <a:pt x="573" y="1024"/>
                </a:lnTo>
                <a:lnTo>
                  <a:pt x="667" y="1307"/>
                </a:lnTo>
                <a:lnTo>
                  <a:pt x="868" y="2167"/>
                </a:lnTo>
                <a:lnTo>
                  <a:pt x="893" y="2761"/>
                </a:lnTo>
                <a:lnTo>
                  <a:pt x="822" y="3343"/>
                </a:lnTo>
                <a:lnTo>
                  <a:pt x="905" y="3069"/>
                </a:lnTo>
                <a:lnTo>
                  <a:pt x="941" y="2761"/>
                </a:lnTo>
                <a:lnTo>
                  <a:pt x="954" y="2167"/>
                </a:lnTo>
                <a:lnTo>
                  <a:pt x="917" y="1868"/>
                </a:lnTo>
                <a:lnTo>
                  <a:pt x="216" y="201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287993" y="6596178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143" y="249"/>
                </a:lnTo>
                <a:lnTo>
                  <a:pt x="286" y="521"/>
                </a:lnTo>
                <a:lnTo>
                  <a:pt x="393" y="783"/>
                </a:lnTo>
                <a:lnTo>
                  <a:pt x="487" y="1069"/>
                </a:lnTo>
                <a:lnTo>
                  <a:pt x="585" y="1344"/>
                </a:lnTo>
                <a:lnTo>
                  <a:pt x="618" y="1642"/>
                </a:lnTo>
                <a:lnTo>
                  <a:pt x="679" y="1926"/>
                </a:lnTo>
                <a:lnTo>
                  <a:pt x="685" y="2831"/>
                </a:lnTo>
                <a:lnTo>
                  <a:pt x="667" y="3118"/>
                </a:lnTo>
                <a:lnTo>
                  <a:pt x="618" y="3404"/>
                </a:lnTo>
                <a:lnTo>
                  <a:pt x="810" y="2831"/>
                </a:lnTo>
                <a:lnTo>
                  <a:pt x="204" y="237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290876" y="659463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2" y="0"/>
                </a:moveTo>
                <a:lnTo>
                  <a:pt x="0" y="24"/>
                </a:lnTo>
                <a:lnTo>
                  <a:pt x="332" y="57"/>
                </a:lnTo>
                <a:lnTo>
                  <a:pt x="618" y="164"/>
                </a:lnTo>
                <a:lnTo>
                  <a:pt x="1904" y="1810"/>
                </a:lnTo>
                <a:lnTo>
                  <a:pt x="1999" y="2118"/>
                </a:lnTo>
                <a:lnTo>
                  <a:pt x="2036" y="2417"/>
                </a:lnTo>
                <a:lnTo>
                  <a:pt x="2081" y="2737"/>
                </a:lnTo>
                <a:lnTo>
                  <a:pt x="2106" y="2118"/>
                </a:lnTo>
                <a:lnTo>
                  <a:pt x="914" y="262"/>
                </a:lnTo>
                <a:lnTo>
                  <a:pt x="643" y="106"/>
                </a:lnTo>
                <a:lnTo>
                  <a:pt x="33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288029" y="6596617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332" y="2871"/>
                </a:lnTo>
                <a:lnTo>
                  <a:pt x="323" y="2380"/>
                </a:lnTo>
                <a:lnTo>
                  <a:pt x="286" y="1904"/>
                </a:lnTo>
                <a:lnTo>
                  <a:pt x="237" y="1417"/>
                </a:lnTo>
                <a:lnTo>
                  <a:pt x="94" y="463"/>
                </a:lnTo>
                <a:lnTo>
                  <a:pt x="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287328" y="6598136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521" y="0"/>
                </a:lnTo>
              </a:path>
            </a:pathLst>
          </a:custGeom>
          <a:ln w="4711">
            <a:solidFill>
              <a:srgbClr val="FA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286874" y="659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41" y="0"/>
                </a:moveTo>
                <a:lnTo>
                  <a:pt x="310" y="262"/>
                </a:lnTo>
                <a:lnTo>
                  <a:pt x="167" y="798"/>
                </a:lnTo>
                <a:lnTo>
                  <a:pt x="106" y="1082"/>
                </a:lnTo>
                <a:lnTo>
                  <a:pt x="82" y="1356"/>
                </a:lnTo>
                <a:lnTo>
                  <a:pt x="48" y="1655"/>
                </a:lnTo>
                <a:lnTo>
                  <a:pt x="0" y="2785"/>
                </a:lnTo>
                <a:lnTo>
                  <a:pt x="48" y="3343"/>
                </a:lnTo>
                <a:lnTo>
                  <a:pt x="82" y="2785"/>
                </a:lnTo>
                <a:lnTo>
                  <a:pt x="106" y="2225"/>
                </a:lnTo>
                <a:lnTo>
                  <a:pt x="155" y="1655"/>
                </a:lnTo>
                <a:lnTo>
                  <a:pt x="228" y="1082"/>
                </a:lnTo>
                <a:lnTo>
                  <a:pt x="286" y="545"/>
                </a:lnTo>
                <a:lnTo>
                  <a:pt x="44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286624" y="659642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17" y="0"/>
                </a:moveTo>
                <a:lnTo>
                  <a:pt x="286" y="249"/>
                </a:lnTo>
                <a:lnTo>
                  <a:pt x="210" y="545"/>
                </a:lnTo>
                <a:lnTo>
                  <a:pt x="155" y="807"/>
                </a:lnTo>
                <a:lnTo>
                  <a:pt x="82" y="1094"/>
                </a:lnTo>
                <a:lnTo>
                  <a:pt x="12" y="1926"/>
                </a:lnTo>
                <a:lnTo>
                  <a:pt x="0" y="3060"/>
                </a:lnTo>
                <a:lnTo>
                  <a:pt x="36" y="3355"/>
                </a:lnTo>
                <a:lnTo>
                  <a:pt x="55" y="3060"/>
                </a:lnTo>
                <a:lnTo>
                  <a:pt x="83" y="2212"/>
                </a:lnTo>
                <a:lnTo>
                  <a:pt x="265" y="533"/>
                </a:lnTo>
                <a:lnTo>
                  <a:pt x="417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286350" y="659645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17" y="0"/>
                </a:moveTo>
                <a:lnTo>
                  <a:pt x="286" y="262"/>
                </a:lnTo>
                <a:lnTo>
                  <a:pt x="213" y="548"/>
                </a:lnTo>
                <a:lnTo>
                  <a:pt x="155" y="822"/>
                </a:lnTo>
                <a:lnTo>
                  <a:pt x="85" y="1097"/>
                </a:lnTo>
                <a:lnTo>
                  <a:pt x="36" y="1655"/>
                </a:lnTo>
                <a:lnTo>
                  <a:pt x="0" y="3060"/>
                </a:lnTo>
                <a:lnTo>
                  <a:pt x="36" y="3358"/>
                </a:lnTo>
                <a:lnTo>
                  <a:pt x="85" y="2228"/>
                </a:lnTo>
                <a:lnTo>
                  <a:pt x="265" y="536"/>
                </a:lnTo>
                <a:lnTo>
                  <a:pt x="417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285957" y="659647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536" y="0"/>
                </a:moveTo>
                <a:lnTo>
                  <a:pt x="237" y="512"/>
                </a:lnTo>
                <a:lnTo>
                  <a:pt x="85" y="1072"/>
                </a:lnTo>
                <a:lnTo>
                  <a:pt x="24" y="1642"/>
                </a:lnTo>
                <a:lnTo>
                  <a:pt x="0" y="2215"/>
                </a:lnTo>
                <a:lnTo>
                  <a:pt x="36" y="2785"/>
                </a:lnTo>
                <a:lnTo>
                  <a:pt x="73" y="3072"/>
                </a:lnTo>
                <a:lnTo>
                  <a:pt x="155" y="3358"/>
                </a:lnTo>
                <a:lnTo>
                  <a:pt x="97" y="2785"/>
                </a:lnTo>
                <a:lnTo>
                  <a:pt x="85" y="2215"/>
                </a:lnTo>
                <a:lnTo>
                  <a:pt x="155" y="1655"/>
                </a:lnTo>
                <a:lnTo>
                  <a:pt x="179" y="1380"/>
                </a:lnTo>
                <a:lnTo>
                  <a:pt x="233" y="1072"/>
                </a:lnTo>
                <a:lnTo>
                  <a:pt x="355" y="512"/>
                </a:lnTo>
                <a:lnTo>
                  <a:pt x="429" y="274"/>
                </a:lnTo>
                <a:lnTo>
                  <a:pt x="536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285649" y="6596511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569" y="0"/>
                </a:moveTo>
                <a:lnTo>
                  <a:pt x="249" y="438"/>
                </a:lnTo>
                <a:lnTo>
                  <a:pt x="94" y="999"/>
                </a:lnTo>
                <a:lnTo>
                  <a:pt x="20" y="1560"/>
                </a:lnTo>
                <a:lnTo>
                  <a:pt x="0" y="2916"/>
                </a:lnTo>
                <a:lnTo>
                  <a:pt x="70" y="3191"/>
                </a:lnTo>
                <a:lnTo>
                  <a:pt x="70" y="2093"/>
                </a:lnTo>
                <a:lnTo>
                  <a:pt x="143" y="1560"/>
                </a:lnTo>
                <a:lnTo>
                  <a:pt x="201" y="1024"/>
                </a:lnTo>
                <a:lnTo>
                  <a:pt x="332" y="487"/>
                </a:lnTo>
                <a:lnTo>
                  <a:pt x="569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285112" y="65962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999" y="0"/>
                </a:moveTo>
                <a:lnTo>
                  <a:pt x="134" y="2084"/>
                </a:lnTo>
                <a:lnTo>
                  <a:pt x="67" y="2392"/>
                </a:lnTo>
                <a:lnTo>
                  <a:pt x="0" y="2999"/>
                </a:lnTo>
                <a:lnTo>
                  <a:pt x="0" y="3654"/>
                </a:lnTo>
                <a:lnTo>
                  <a:pt x="75" y="2999"/>
                </a:lnTo>
                <a:lnTo>
                  <a:pt x="143" y="2715"/>
                </a:lnTo>
                <a:lnTo>
                  <a:pt x="185" y="2368"/>
                </a:lnTo>
                <a:lnTo>
                  <a:pt x="259" y="2048"/>
                </a:lnTo>
                <a:lnTo>
                  <a:pt x="337" y="1749"/>
                </a:lnTo>
                <a:lnTo>
                  <a:pt x="471" y="1130"/>
                </a:lnTo>
                <a:lnTo>
                  <a:pt x="674" y="548"/>
                </a:lnTo>
                <a:lnTo>
                  <a:pt x="999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284707" y="659599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310" y="0"/>
                </a:moveTo>
                <a:lnTo>
                  <a:pt x="0" y="3310"/>
                </a:lnTo>
                <a:lnTo>
                  <a:pt x="94" y="3630"/>
                </a:lnTo>
                <a:lnTo>
                  <a:pt x="73" y="2977"/>
                </a:lnTo>
                <a:lnTo>
                  <a:pt x="120" y="2630"/>
                </a:lnTo>
                <a:lnTo>
                  <a:pt x="216" y="2011"/>
                </a:lnTo>
                <a:lnTo>
                  <a:pt x="357" y="1667"/>
                </a:lnTo>
                <a:lnTo>
                  <a:pt x="454" y="1392"/>
                </a:lnTo>
                <a:lnTo>
                  <a:pt x="585" y="1094"/>
                </a:lnTo>
                <a:lnTo>
                  <a:pt x="737" y="822"/>
                </a:lnTo>
                <a:lnTo>
                  <a:pt x="917" y="524"/>
                </a:lnTo>
                <a:lnTo>
                  <a:pt x="1106" y="262"/>
                </a:lnTo>
                <a:lnTo>
                  <a:pt x="131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284363" y="659585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405" y="0"/>
                </a:moveTo>
                <a:lnTo>
                  <a:pt x="48" y="2359"/>
                </a:lnTo>
                <a:lnTo>
                  <a:pt x="0" y="2679"/>
                </a:lnTo>
                <a:lnTo>
                  <a:pt x="36" y="3285"/>
                </a:lnTo>
                <a:lnTo>
                  <a:pt x="70" y="2977"/>
                </a:lnTo>
                <a:lnTo>
                  <a:pt x="82" y="2679"/>
                </a:lnTo>
                <a:lnTo>
                  <a:pt x="179" y="2072"/>
                </a:lnTo>
                <a:lnTo>
                  <a:pt x="1200" y="225"/>
                </a:lnTo>
                <a:lnTo>
                  <a:pt x="140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283957" y="659547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965" y="0"/>
                </a:moveTo>
                <a:lnTo>
                  <a:pt x="58" y="2691"/>
                </a:lnTo>
                <a:lnTo>
                  <a:pt x="0" y="2990"/>
                </a:lnTo>
                <a:lnTo>
                  <a:pt x="109" y="2679"/>
                </a:lnTo>
                <a:lnTo>
                  <a:pt x="184" y="2368"/>
                </a:lnTo>
                <a:lnTo>
                  <a:pt x="286" y="2109"/>
                </a:lnTo>
                <a:lnTo>
                  <a:pt x="1274" y="606"/>
                </a:lnTo>
                <a:lnTo>
                  <a:pt x="1487" y="393"/>
                </a:lnTo>
                <a:lnTo>
                  <a:pt x="1716" y="192"/>
                </a:lnTo>
                <a:lnTo>
                  <a:pt x="196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283707" y="659531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167" y="0"/>
                </a:moveTo>
                <a:lnTo>
                  <a:pt x="0" y="2810"/>
                </a:lnTo>
                <a:lnTo>
                  <a:pt x="109" y="2514"/>
                </a:lnTo>
                <a:lnTo>
                  <a:pt x="212" y="2215"/>
                </a:lnTo>
                <a:lnTo>
                  <a:pt x="454" y="1679"/>
                </a:lnTo>
                <a:lnTo>
                  <a:pt x="618" y="1417"/>
                </a:lnTo>
                <a:lnTo>
                  <a:pt x="987" y="954"/>
                </a:lnTo>
                <a:lnTo>
                  <a:pt x="1203" y="728"/>
                </a:lnTo>
                <a:lnTo>
                  <a:pt x="1429" y="536"/>
                </a:lnTo>
                <a:lnTo>
                  <a:pt x="1655" y="335"/>
                </a:lnTo>
                <a:lnTo>
                  <a:pt x="1917" y="179"/>
                </a:lnTo>
                <a:lnTo>
                  <a:pt x="2167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283518" y="659511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319" y="0"/>
                </a:moveTo>
                <a:lnTo>
                  <a:pt x="0" y="2691"/>
                </a:lnTo>
                <a:lnTo>
                  <a:pt x="128" y="2392"/>
                </a:lnTo>
                <a:lnTo>
                  <a:pt x="237" y="2118"/>
                </a:lnTo>
                <a:lnTo>
                  <a:pt x="403" y="1822"/>
                </a:lnTo>
                <a:lnTo>
                  <a:pt x="2069" y="155"/>
                </a:lnTo>
                <a:lnTo>
                  <a:pt x="2319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283302" y="659499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727" y="0"/>
                </a:moveTo>
                <a:lnTo>
                  <a:pt x="0" y="2285"/>
                </a:lnTo>
                <a:lnTo>
                  <a:pt x="193" y="1999"/>
                </a:lnTo>
                <a:lnTo>
                  <a:pt x="323" y="1761"/>
                </a:lnTo>
                <a:lnTo>
                  <a:pt x="691" y="1286"/>
                </a:lnTo>
                <a:lnTo>
                  <a:pt x="893" y="1060"/>
                </a:lnTo>
                <a:lnTo>
                  <a:pt x="1142" y="868"/>
                </a:lnTo>
                <a:lnTo>
                  <a:pt x="1368" y="679"/>
                </a:lnTo>
                <a:lnTo>
                  <a:pt x="1621" y="512"/>
                </a:lnTo>
                <a:lnTo>
                  <a:pt x="1904" y="380"/>
                </a:lnTo>
                <a:lnTo>
                  <a:pt x="2154" y="225"/>
                </a:lnTo>
                <a:lnTo>
                  <a:pt x="2441" y="106"/>
                </a:lnTo>
                <a:lnTo>
                  <a:pt x="2727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283137" y="659485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724" y="0"/>
                </a:moveTo>
                <a:lnTo>
                  <a:pt x="438" y="1487"/>
                </a:lnTo>
                <a:lnTo>
                  <a:pt x="262" y="1749"/>
                </a:lnTo>
                <a:lnTo>
                  <a:pt x="114" y="2048"/>
                </a:lnTo>
                <a:lnTo>
                  <a:pt x="0" y="2298"/>
                </a:lnTo>
                <a:lnTo>
                  <a:pt x="176" y="2048"/>
                </a:lnTo>
                <a:lnTo>
                  <a:pt x="332" y="1773"/>
                </a:lnTo>
                <a:lnTo>
                  <a:pt x="521" y="1536"/>
                </a:lnTo>
                <a:lnTo>
                  <a:pt x="701" y="1298"/>
                </a:lnTo>
                <a:lnTo>
                  <a:pt x="902" y="1072"/>
                </a:lnTo>
                <a:lnTo>
                  <a:pt x="1142" y="880"/>
                </a:lnTo>
                <a:lnTo>
                  <a:pt x="1368" y="691"/>
                </a:lnTo>
                <a:lnTo>
                  <a:pt x="1892" y="380"/>
                </a:lnTo>
                <a:lnTo>
                  <a:pt x="2154" y="237"/>
                </a:lnTo>
                <a:lnTo>
                  <a:pt x="2724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282982" y="659472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712" y="0"/>
                </a:moveTo>
                <a:lnTo>
                  <a:pt x="0" y="2285"/>
                </a:lnTo>
                <a:lnTo>
                  <a:pt x="178" y="2011"/>
                </a:lnTo>
                <a:lnTo>
                  <a:pt x="307" y="1786"/>
                </a:lnTo>
                <a:lnTo>
                  <a:pt x="676" y="1298"/>
                </a:lnTo>
                <a:lnTo>
                  <a:pt x="880" y="1072"/>
                </a:lnTo>
                <a:lnTo>
                  <a:pt x="1130" y="880"/>
                </a:lnTo>
                <a:lnTo>
                  <a:pt x="1356" y="691"/>
                </a:lnTo>
                <a:lnTo>
                  <a:pt x="1606" y="524"/>
                </a:lnTo>
                <a:lnTo>
                  <a:pt x="1892" y="380"/>
                </a:lnTo>
                <a:lnTo>
                  <a:pt x="2142" y="225"/>
                </a:lnTo>
                <a:lnTo>
                  <a:pt x="2441" y="118"/>
                </a:lnTo>
                <a:lnTo>
                  <a:pt x="2712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282802" y="659459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727" y="0"/>
                </a:moveTo>
                <a:lnTo>
                  <a:pt x="0" y="2298"/>
                </a:lnTo>
                <a:lnTo>
                  <a:pt x="179" y="2036"/>
                </a:lnTo>
                <a:lnTo>
                  <a:pt x="323" y="1773"/>
                </a:lnTo>
                <a:lnTo>
                  <a:pt x="679" y="1298"/>
                </a:lnTo>
                <a:lnTo>
                  <a:pt x="917" y="1072"/>
                </a:lnTo>
                <a:lnTo>
                  <a:pt x="1368" y="691"/>
                </a:lnTo>
                <a:lnTo>
                  <a:pt x="1618" y="524"/>
                </a:lnTo>
                <a:lnTo>
                  <a:pt x="1904" y="380"/>
                </a:lnTo>
                <a:lnTo>
                  <a:pt x="2154" y="237"/>
                </a:lnTo>
                <a:lnTo>
                  <a:pt x="2453" y="118"/>
                </a:lnTo>
                <a:lnTo>
                  <a:pt x="2727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282625" y="659446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737" y="0"/>
                </a:moveTo>
                <a:lnTo>
                  <a:pt x="0" y="2285"/>
                </a:lnTo>
                <a:lnTo>
                  <a:pt x="176" y="2036"/>
                </a:lnTo>
                <a:lnTo>
                  <a:pt x="332" y="1773"/>
                </a:lnTo>
                <a:lnTo>
                  <a:pt x="701" y="1286"/>
                </a:lnTo>
                <a:lnTo>
                  <a:pt x="914" y="1060"/>
                </a:lnTo>
                <a:lnTo>
                  <a:pt x="1142" y="880"/>
                </a:lnTo>
                <a:lnTo>
                  <a:pt x="1380" y="679"/>
                </a:lnTo>
                <a:lnTo>
                  <a:pt x="1642" y="524"/>
                </a:lnTo>
                <a:lnTo>
                  <a:pt x="2176" y="237"/>
                </a:lnTo>
                <a:lnTo>
                  <a:pt x="2737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282790" y="659423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752" y="0"/>
                </a:moveTo>
                <a:lnTo>
                  <a:pt x="0" y="1798"/>
                </a:lnTo>
                <a:lnTo>
                  <a:pt x="208" y="1536"/>
                </a:lnTo>
                <a:lnTo>
                  <a:pt x="347" y="1331"/>
                </a:lnTo>
                <a:lnTo>
                  <a:pt x="536" y="1130"/>
                </a:lnTo>
                <a:lnTo>
                  <a:pt x="1941" y="237"/>
                </a:lnTo>
                <a:lnTo>
                  <a:pt x="2191" y="143"/>
                </a:lnTo>
                <a:lnTo>
                  <a:pt x="2752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283028" y="659401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2264" y="0"/>
                </a:moveTo>
                <a:lnTo>
                  <a:pt x="1716" y="21"/>
                </a:lnTo>
                <a:lnTo>
                  <a:pt x="1203" y="237"/>
                </a:lnTo>
                <a:lnTo>
                  <a:pt x="966" y="332"/>
                </a:lnTo>
                <a:lnTo>
                  <a:pt x="740" y="475"/>
                </a:lnTo>
                <a:lnTo>
                  <a:pt x="335" y="832"/>
                </a:lnTo>
                <a:lnTo>
                  <a:pt x="139" y="1069"/>
                </a:lnTo>
                <a:lnTo>
                  <a:pt x="0" y="1249"/>
                </a:lnTo>
                <a:lnTo>
                  <a:pt x="204" y="1069"/>
                </a:lnTo>
                <a:lnTo>
                  <a:pt x="393" y="880"/>
                </a:lnTo>
                <a:lnTo>
                  <a:pt x="585" y="725"/>
                </a:lnTo>
                <a:lnTo>
                  <a:pt x="1752" y="188"/>
                </a:lnTo>
                <a:lnTo>
                  <a:pt x="1990" y="131"/>
                </a:lnTo>
                <a:lnTo>
                  <a:pt x="2264" y="94"/>
                </a:lnTo>
                <a:lnTo>
                  <a:pt x="2798" y="57"/>
                </a:lnTo>
                <a:lnTo>
                  <a:pt x="2264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283256" y="659382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712" y="0"/>
                </a:moveTo>
                <a:lnTo>
                  <a:pt x="987" y="192"/>
                </a:lnTo>
                <a:lnTo>
                  <a:pt x="737" y="286"/>
                </a:lnTo>
                <a:lnTo>
                  <a:pt x="545" y="441"/>
                </a:lnTo>
                <a:lnTo>
                  <a:pt x="344" y="585"/>
                </a:lnTo>
                <a:lnTo>
                  <a:pt x="164" y="761"/>
                </a:lnTo>
                <a:lnTo>
                  <a:pt x="0" y="941"/>
                </a:lnTo>
                <a:lnTo>
                  <a:pt x="201" y="810"/>
                </a:lnTo>
                <a:lnTo>
                  <a:pt x="380" y="630"/>
                </a:lnTo>
                <a:lnTo>
                  <a:pt x="606" y="524"/>
                </a:lnTo>
                <a:lnTo>
                  <a:pt x="807" y="393"/>
                </a:lnTo>
                <a:lnTo>
                  <a:pt x="1024" y="286"/>
                </a:lnTo>
                <a:lnTo>
                  <a:pt x="1261" y="237"/>
                </a:lnTo>
                <a:lnTo>
                  <a:pt x="1475" y="179"/>
                </a:lnTo>
                <a:lnTo>
                  <a:pt x="2200" y="155"/>
                </a:lnTo>
                <a:lnTo>
                  <a:pt x="2579" y="155"/>
                </a:lnTo>
                <a:lnTo>
                  <a:pt x="2225" y="48"/>
                </a:lnTo>
                <a:lnTo>
                  <a:pt x="1712" y="0"/>
                </a:lnTo>
                <a:close/>
              </a:path>
              <a:path w="3175" h="1270">
                <a:moveTo>
                  <a:pt x="2579" y="155"/>
                </a:moveTo>
                <a:lnTo>
                  <a:pt x="2200" y="155"/>
                </a:lnTo>
                <a:lnTo>
                  <a:pt x="2700" y="192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283244" y="659360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786" y="0"/>
                </a:moveTo>
                <a:lnTo>
                  <a:pt x="1286" y="57"/>
                </a:lnTo>
                <a:lnTo>
                  <a:pt x="1036" y="94"/>
                </a:lnTo>
                <a:lnTo>
                  <a:pt x="807" y="176"/>
                </a:lnTo>
                <a:lnTo>
                  <a:pt x="570" y="307"/>
                </a:lnTo>
                <a:lnTo>
                  <a:pt x="380" y="405"/>
                </a:lnTo>
                <a:lnTo>
                  <a:pt x="0" y="737"/>
                </a:lnTo>
                <a:lnTo>
                  <a:pt x="213" y="606"/>
                </a:lnTo>
                <a:lnTo>
                  <a:pt x="414" y="475"/>
                </a:lnTo>
                <a:lnTo>
                  <a:pt x="630" y="368"/>
                </a:lnTo>
                <a:lnTo>
                  <a:pt x="1069" y="201"/>
                </a:lnTo>
                <a:lnTo>
                  <a:pt x="1773" y="155"/>
                </a:lnTo>
                <a:lnTo>
                  <a:pt x="2370" y="155"/>
                </a:lnTo>
                <a:lnTo>
                  <a:pt x="1786" y="0"/>
                </a:lnTo>
                <a:close/>
              </a:path>
              <a:path w="3175" h="1270">
                <a:moveTo>
                  <a:pt x="2370" y="155"/>
                </a:moveTo>
                <a:lnTo>
                  <a:pt x="1773" y="155"/>
                </a:lnTo>
                <a:lnTo>
                  <a:pt x="2261" y="201"/>
                </a:lnTo>
                <a:lnTo>
                  <a:pt x="2499" y="249"/>
                </a:lnTo>
                <a:lnTo>
                  <a:pt x="2724" y="307"/>
                </a:lnTo>
                <a:lnTo>
                  <a:pt x="2370" y="155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284613" y="6593331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512" y="0"/>
                </a:moveTo>
                <a:lnTo>
                  <a:pt x="225" y="0"/>
                </a:lnTo>
                <a:lnTo>
                  <a:pt x="0" y="118"/>
                </a:lnTo>
                <a:lnTo>
                  <a:pt x="356" y="118"/>
                </a:lnTo>
                <a:lnTo>
                  <a:pt x="487" y="155"/>
                </a:lnTo>
                <a:lnTo>
                  <a:pt x="701" y="201"/>
                </a:lnTo>
                <a:lnTo>
                  <a:pt x="929" y="298"/>
                </a:lnTo>
                <a:lnTo>
                  <a:pt x="1142" y="417"/>
                </a:lnTo>
                <a:lnTo>
                  <a:pt x="1392" y="499"/>
                </a:lnTo>
                <a:lnTo>
                  <a:pt x="1191" y="344"/>
                </a:lnTo>
                <a:lnTo>
                  <a:pt x="987" y="201"/>
                </a:lnTo>
                <a:lnTo>
                  <a:pt x="512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284957" y="659315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368" y="0"/>
                </a:moveTo>
                <a:lnTo>
                  <a:pt x="60" y="0"/>
                </a:lnTo>
                <a:lnTo>
                  <a:pt x="335" y="109"/>
                </a:lnTo>
                <a:lnTo>
                  <a:pt x="618" y="274"/>
                </a:lnTo>
                <a:lnTo>
                  <a:pt x="774" y="393"/>
                </a:lnTo>
                <a:lnTo>
                  <a:pt x="941" y="466"/>
                </a:lnTo>
                <a:lnTo>
                  <a:pt x="822" y="323"/>
                </a:lnTo>
                <a:lnTo>
                  <a:pt x="704" y="192"/>
                </a:lnTo>
                <a:lnTo>
                  <a:pt x="536" y="85"/>
                </a:lnTo>
                <a:lnTo>
                  <a:pt x="36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290876" y="65944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95" y="0"/>
                </a:moveTo>
                <a:lnTo>
                  <a:pt x="0" y="12"/>
                </a:lnTo>
                <a:lnTo>
                  <a:pt x="295" y="36"/>
                </a:lnTo>
                <a:lnTo>
                  <a:pt x="582" y="106"/>
                </a:lnTo>
                <a:lnTo>
                  <a:pt x="2011" y="1441"/>
                </a:lnTo>
                <a:lnTo>
                  <a:pt x="2130" y="1728"/>
                </a:lnTo>
                <a:lnTo>
                  <a:pt x="2188" y="1999"/>
                </a:lnTo>
                <a:lnTo>
                  <a:pt x="2237" y="2298"/>
                </a:lnTo>
                <a:lnTo>
                  <a:pt x="2237" y="1999"/>
                </a:lnTo>
                <a:lnTo>
                  <a:pt x="606" y="48"/>
                </a:lnTo>
                <a:lnTo>
                  <a:pt x="29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290553" y="659420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225" y="73"/>
                </a:moveTo>
                <a:lnTo>
                  <a:pt x="594" y="73"/>
                </a:lnTo>
                <a:lnTo>
                  <a:pt x="893" y="118"/>
                </a:lnTo>
                <a:lnTo>
                  <a:pt x="1155" y="167"/>
                </a:lnTo>
                <a:lnTo>
                  <a:pt x="1429" y="262"/>
                </a:lnTo>
                <a:lnTo>
                  <a:pt x="1691" y="429"/>
                </a:lnTo>
                <a:lnTo>
                  <a:pt x="1929" y="560"/>
                </a:lnTo>
                <a:lnTo>
                  <a:pt x="2142" y="774"/>
                </a:lnTo>
                <a:lnTo>
                  <a:pt x="2490" y="1237"/>
                </a:lnTo>
                <a:lnTo>
                  <a:pt x="2630" y="1499"/>
                </a:lnTo>
                <a:lnTo>
                  <a:pt x="2740" y="1773"/>
                </a:lnTo>
                <a:lnTo>
                  <a:pt x="2679" y="1487"/>
                </a:lnTo>
                <a:lnTo>
                  <a:pt x="2548" y="1216"/>
                </a:lnTo>
                <a:lnTo>
                  <a:pt x="2380" y="954"/>
                </a:lnTo>
                <a:lnTo>
                  <a:pt x="2228" y="704"/>
                </a:lnTo>
                <a:lnTo>
                  <a:pt x="1999" y="487"/>
                </a:lnTo>
                <a:lnTo>
                  <a:pt x="1749" y="323"/>
                </a:lnTo>
                <a:lnTo>
                  <a:pt x="1487" y="167"/>
                </a:lnTo>
                <a:lnTo>
                  <a:pt x="1225" y="73"/>
                </a:lnTo>
                <a:close/>
              </a:path>
              <a:path w="3175" h="1904">
                <a:moveTo>
                  <a:pt x="585" y="0"/>
                </a:moveTo>
                <a:lnTo>
                  <a:pt x="274" y="36"/>
                </a:lnTo>
                <a:lnTo>
                  <a:pt x="0" y="118"/>
                </a:lnTo>
                <a:lnTo>
                  <a:pt x="286" y="73"/>
                </a:lnTo>
                <a:lnTo>
                  <a:pt x="1225" y="73"/>
                </a:lnTo>
                <a:lnTo>
                  <a:pt x="893" y="48"/>
                </a:lnTo>
                <a:lnTo>
                  <a:pt x="58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290398" y="659395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784" y="131"/>
                </a:moveTo>
                <a:lnTo>
                  <a:pt x="1453" y="131"/>
                </a:lnTo>
                <a:lnTo>
                  <a:pt x="1716" y="237"/>
                </a:lnTo>
                <a:lnTo>
                  <a:pt x="2002" y="323"/>
                </a:lnTo>
                <a:lnTo>
                  <a:pt x="2240" y="475"/>
                </a:lnTo>
                <a:lnTo>
                  <a:pt x="2679" y="856"/>
                </a:lnTo>
                <a:lnTo>
                  <a:pt x="2883" y="1072"/>
                </a:lnTo>
                <a:lnTo>
                  <a:pt x="3047" y="1322"/>
                </a:lnTo>
                <a:lnTo>
                  <a:pt x="2907" y="1060"/>
                </a:lnTo>
                <a:lnTo>
                  <a:pt x="2727" y="810"/>
                </a:lnTo>
                <a:lnTo>
                  <a:pt x="2298" y="393"/>
                </a:lnTo>
                <a:lnTo>
                  <a:pt x="2036" y="225"/>
                </a:lnTo>
                <a:lnTo>
                  <a:pt x="1784" y="131"/>
                </a:lnTo>
                <a:close/>
              </a:path>
              <a:path w="3175" h="1904">
                <a:moveTo>
                  <a:pt x="1155" y="0"/>
                </a:moveTo>
                <a:lnTo>
                  <a:pt x="560" y="73"/>
                </a:lnTo>
                <a:lnTo>
                  <a:pt x="262" y="167"/>
                </a:lnTo>
                <a:lnTo>
                  <a:pt x="0" y="310"/>
                </a:lnTo>
                <a:lnTo>
                  <a:pt x="286" y="213"/>
                </a:lnTo>
                <a:lnTo>
                  <a:pt x="573" y="131"/>
                </a:lnTo>
                <a:lnTo>
                  <a:pt x="1784" y="131"/>
                </a:lnTo>
                <a:lnTo>
                  <a:pt x="1466" y="24"/>
                </a:lnTo>
                <a:lnTo>
                  <a:pt x="115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290398" y="659364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829" y="131"/>
                </a:moveTo>
                <a:lnTo>
                  <a:pt x="716" y="131"/>
                </a:lnTo>
                <a:lnTo>
                  <a:pt x="1453" y="152"/>
                </a:lnTo>
                <a:lnTo>
                  <a:pt x="1633" y="188"/>
                </a:lnTo>
                <a:lnTo>
                  <a:pt x="1810" y="249"/>
                </a:lnTo>
                <a:lnTo>
                  <a:pt x="2145" y="380"/>
                </a:lnTo>
                <a:lnTo>
                  <a:pt x="1859" y="140"/>
                </a:lnTo>
                <a:close/>
              </a:path>
              <a:path w="2540" h="634">
                <a:moveTo>
                  <a:pt x="905" y="0"/>
                </a:moveTo>
                <a:lnTo>
                  <a:pt x="347" y="140"/>
                </a:lnTo>
                <a:lnTo>
                  <a:pt x="167" y="225"/>
                </a:lnTo>
                <a:lnTo>
                  <a:pt x="0" y="320"/>
                </a:lnTo>
                <a:lnTo>
                  <a:pt x="359" y="188"/>
                </a:lnTo>
                <a:lnTo>
                  <a:pt x="716" y="131"/>
                </a:lnTo>
                <a:lnTo>
                  <a:pt x="1829" y="131"/>
                </a:lnTo>
                <a:lnTo>
                  <a:pt x="1478" y="21"/>
                </a:lnTo>
                <a:lnTo>
                  <a:pt x="90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290410" y="6593356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298" y="0"/>
                </a:moveTo>
                <a:lnTo>
                  <a:pt x="774" y="70"/>
                </a:lnTo>
                <a:lnTo>
                  <a:pt x="609" y="118"/>
                </a:lnTo>
                <a:lnTo>
                  <a:pt x="441" y="188"/>
                </a:lnTo>
                <a:lnTo>
                  <a:pt x="274" y="249"/>
                </a:lnTo>
                <a:lnTo>
                  <a:pt x="143" y="332"/>
                </a:lnTo>
                <a:lnTo>
                  <a:pt x="0" y="451"/>
                </a:lnTo>
                <a:lnTo>
                  <a:pt x="310" y="307"/>
                </a:lnTo>
                <a:lnTo>
                  <a:pt x="630" y="213"/>
                </a:lnTo>
                <a:lnTo>
                  <a:pt x="966" y="155"/>
                </a:lnTo>
                <a:lnTo>
                  <a:pt x="1621" y="143"/>
                </a:lnTo>
                <a:lnTo>
                  <a:pt x="1822" y="143"/>
                </a:lnTo>
                <a:lnTo>
                  <a:pt x="1667" y="45"/>
                </a:lnTo>
                <a:lnTo>
                  <a:pt x="1298" y="0"/>
                </a:lnTo>
                <a:close/>
              </a:path>
              <a:path w="2540" h="634">
                <a:moveTo>
                  <a:pt x="1822" y="143"/>
                </a:moveTo>
                <a:lnTo>
                  <a:pt x="1621" y="143"/>
                </a:lnTo>
                <a:lnTo>
                  <a:pt x="1786" y="188"/>
                </a:lnTo>
                <a:lnTo>
                  <a:pt x="1953" y="225"/>
                </a:lnTo>
                <a:lnTo>
                  <a:pt x="1822" y="143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290257" y="6593020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1594" y="0"/>
                </a:moveTo>
                <a:lnTo>
                  <a:pt x="1225" y="0"/>
                </a:lnTo>
                <a:lnTo>
                  <a:pt x="713" y="143"/>
                </a:lnTo>
                <a:lnTo>
                  <a:pt x="557" y="204"/>
                </a:lnTo>
                <a:lnTo>
                  <a:pt x="414" y="298"/>
                </a:lnTo>
                <a:lnTo>
                  <a:pt x="259" y="380"/>
                </a:lnTo>
                <a:lnTo>
                  <a:pt x="118" y="490"/>
                </a:lnTo>
                <a:lnTo>
                  <a:pt x="283" y="429"/>
                </a:lnTo>
                <a:lnTo>
                  <a:pt x="606" y="286"/>
                </a:lnTo>
                <a:lnTo>
                  <a:pt x="914" y="192"/>
                </a:lnTo>
                <a:lnTo>
                  <a:pt x="1082" y="155"/>
                </a:lnTo>
                <a:lnTo>
                  <a:pt x="1581" y="109"/>
                </a:lnTo>
                <a:lnTo>
                  <a:pt x="1832" y="109"/>
                </a:lnTo>
                <a:lnTo>
                  <a:pt x="1594" y="0"/>
                </a:lnTo>
                <a:close/>
              </a:path>
              <a:path w="1905" h="634">
                <a:moveTo>
                  <a:pt x="1832" y="109"/>
                </a:moveTo>
                <a:lnTo>
                  <a:pt x="1581" y="109"/>
                </a:lnTo>
                <a:lnTo>
                  <a:pt x="1904" y="143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290172" y="65927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548" y="0"/>
                </a:moveTo>
                <a:lnTo>
                  <a:pt x="0" y="716"/>
                </a:lnTo>
                <a:lnTo>
                  <a:pt x="274" y="512"/>
                </a:lnTo>
                <a:lnTo>
                  <a:pt x="573" y="347"/>
                </a:lnTo>
                <a:lnTo>
                  <a:pt x="880" y="252"/>
                </a:lnTo>
                <a:lnTo>
                  <a:pt x="1036" y="192"/>
                </a:lnTo>
                <a:lnTo>
                  <a:pt x="1203" y="155"/>
                </a:lnTo>
                <a:lnTo>
                  <a:pt x="1868" y="121"/>
                </a:lnTo>
                <a:lnTo>
                  <a:pt x="1548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289864" y="659256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331" y="0"/>
                </a:moveTo>
                <a:lnTo>
                  <a:pt x="975" y="106"/>
                </a:lnTo>
                <a:lnTo>
                  <a:pt x="676" y="298"/>
                </a:lnTo>
                <a:lnTo>
                  <a:pt x="533" y="380"/>
                </a:lnTo>
                <a:lnTo>
                  <a:pt x="0" y="1060"/>
                </a:lnTo>
                <a:lnTo>
                  <a:pt x="225" y="786"/>
                </a:lnTo>
                <a:lnTo>
                  <a:pt x="463" y="560"/>
                </a:lnTo>
                <a:lnTo>
                  <a:pt x="1664" y="24"/>
                </a:lnTo>
                <a:lnTo>
                  <a:pt x="1331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289697" y="6592451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999" y="0"/>
                </a:moveTo>
                <a:lnTo>
                  <a:pt x="844" y="24"/>
                </a:lnTo>
                <a:lnTo>
                  <a:pt x="594" y="179"/>
                </a:lnTo>
                <a:lnTo>
                  <a:pt x="0" y="1286"/>
                </a:lnTo>
                <a:lnTo>
                  <a:pt x="88" y="987"/>
                </a:lnTo>
                <a:lnTo>
                  <a:pt x="201" y="761"/>
                </a:lnTo>
                <a:lnTo>
                  <a:pt x="536" y="320"/>
                </a:lnTo>
                <a:lnTo>
                  <a:pt x="749" y="143"/>
                </a:lnTo>
                <a:lnTo>
                  <a:pt x="999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289495" y="659243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533" y="0"/>
                </a:moveTo>
                <a:lnTo>
                  <a:pt x="320" y="106"/>
                </a:lnTo>
                <a:lnTo>
                  <a:pt x="164" y="320"/>
                </a:lnTo>
                <a:lnTo>
                  <a:pt x="82" y="573"/>
                </a:lnTo>
                <a:lnTo>
                  <a:pt x="0" y="1155"/>
                </a:lnTo>
                <a:lnTo>
                  <a:pt x="184" y="573"/>
                </a:lnTo>
                <a:lnTo>
                  <a:pt x="283" y="393"/>
                </a:lnTo>
                <a:lnTo>
                  <a:pt x="380" y="192"/>
                </a:lnTo>
                <a:lnTo>
                  <a:pt x="533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289255" y="659243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59" y="0"/>
                </a:moveTo>
                <a:lnTo>
                  <a:pt x="192" y="106"/>
                </a:lnTo>
                <a:lnTo>
                  <a:pt x="85" y="274"/>
                </a:lnTo>
                <a:lnTo>
                  <a:pt x="24" y="463"/>
                </a:lnTo>
                <a:lnTo>
                  <a:pt x="0" y="954"/>
                </a:lnTo>
                <a:lnTo>
                  <a:pt x="85" y="679"/>
                </a:lnTo>
                <a:lnTo>
                  <a:pt x="131" y="512"/>
                </a:lnTo>
                <a:lnTo>
                  <a:pt x="192" y="332"/>
                </a:lnTo>
                <a:lnTo>
                  <a:pt x="262" y="167"/>
                </a:lnTo>
                <a:lnTo>
                  <a:pt x="359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289066" y="659245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37" y="0"/>
                </a:moveTo>
                <a:lnTo>
                  <a:pt x="48" y="179"/>
                </a:lnTo>
                <a:lnTo>
                  <a:pt x="0" y="560"/>
                </a:lnTo>
                <a:lnTo>
                  <a:pt x="188" y="106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286112" y="6594831"/>
            <a:ext cx="7620" cy="4445"/>
          </a:xfrm>
          <a:custGeom>
            <a:avLst/>
            <a:gdLst/>
            <a:ahLst/>
            <a:cxnLst/>
            <a:rect l="l" t="t" r="r" b="b"/>
            <a:pathLst>
              <a:path w="7619" h="4445">
                <a:moveTo>
                  <a:pt x="2472" y="3322"/>
                </a:moveTo>
                <a:lnTo>
                  <a:pt x="2118" y="3322"/>
                </a:lnTo>
                <a:lnTo>
                  <a:pt x="2118" y="4084"/>
                </a:lnTo>
                <a:lnTo>
                  <a:pt x="2179" y="3931"/>
                </a:lnTo>
                <a:lnTo>
                  <a:pt x="2167" y="3596"/>
                </a:lnTo>
                <a:lnTo>
                  <a:pt x="2322" y="3444"/>
                </a:lnTo>
                <a:lnTo>
                  <a:pt x="2472" y="3322"/>
                </a:lnTo>
                <a:close/>
              </a:path>
              <a:path w="7619" h="4445">
                <a:moveTo>
                  <a:pt x="2404" y="3444"/>
                </a:moveTo>
                <a:lnTo>
                  <a:pt x="2339" y="3688"/>
                </a:lnTo>
                <a:lnTo>
                  <a:pt x="2310" y="4084"/>
                </a:lnTo>
                <a:lnTo>
                  <a:pt x="2389" y="3931"/>
                </a:lnTo>
                <a:lnTo>
                  <a:pt x="2404" y="3444"/>
                </a:lnTo>
                <a:close/>
              </a:path>
              <a:path w="7619" h="4445">
                <a:moveTo>
                  <a:pt x="3059" y="3291"/>
                </a:moveTo>
                <a:lnTo>
                  <a:pt x="2929" y="3291"/>
                </a:lnTo>
                <a:lnTo>
                  <a:pt x="2990" y="3596"/>
                </a:lnTo>
                <a:lnTo>
                  <a:pt x="2965" y="3992"/>
                </a:lnTo>
                <a:lnTo>
                  <a:pt x="2994" y="3779"/>
                </a:lnTo>
                <a:lnTo>
                  <a:pt x="3011" y="3352"/>
                </a:lnTo>
                <a:close/>
              </a:path>
              <a:path w="7619" h="4445">
                <a:moveTo>
                  <a:pt x="2791" y="2759"/>
                </a:moveTo>
                <a:lnTo>
                  <a:pt x="2929" y="3108"/>
                </a:lnTo>
                <a:lnTo>
                  <a:pt x="2654" y="3291"/>
                </a:lnTo>
                <a:lnTo>
                  <a:pt x="2639" y="3535"/>
                </a:lnTo>
                <a:lnTo>
                  <a:pt x="2666" y="3931"/>
                </a:lnTo>
                <a:lnTo>
                  <a:pt x="2735" y="3779"/>
                </a:lnTo>
                <a:lnTo>
                  <a:pt x="2765" y="3505"/>
                </a:lnTo>
                <a:lnTo>
                  <a:pt x="2929" y="3291"/>
                </a:lnTo>
                <a:lnTo>
                  <a:pt x="3059" y="3291"/>
                </a:lnTo>
                <a:lnTo>
                  <a:pt x="3179" y="3139"/>
                </a:lnTo>
                <a:lnTo>
                  <a:pt x="3308" y="3078"/>
                </a:lnTo>
                <a:lnTo>
                  <a:pt x="3096" y="3078"/>
                </a:lnTo>
                <a:lnTo>
                  <a:pt x="2941" y="2895"/>
                </a:lnTo>
                <a:lnTo>
                  <a:pt x="2791" y="2759"/>
                </a:lnTo>
                <a:close/>
              </a:path>
              <a:path w="7619" h="4445">
                <a:moveTo>
                  <a:pt x="1679" y="3200"/>
                </a:moveTo>
                <a:lnTo>
                  <a:pt x="1118" y="3200"/>
                </a:lnTo>
                <a:lnTo>
                  <a:pt x="1249" y="3383"/>
                </a:lnTo>
                <a:lnTo>
                  <a:pt x="1275" y="3718"/>
                </a:lnTo>
                <a:lnTo>
                  <a:pt x="1356" y="3901"/>
                </a:lnTo>
                <a:lnTo>
                  <a:pt x="1432" y="3657"/>
                </a:lnTo>
                <a:lnTo>
                  <a:pt x="1478" y="3383"/>
                </a:lnTo>
                <a:lnTo>
                  <a:pt x="1618" y="3352"/>
                </a:lnTo>
                <a:lnTo>
                  <a:pt x="1778" y="3352"/>
                </a:lnTo>
                <a:lnTo>
                  <a:pt x="1679" y="3200"/>
                </a:lnTo>
                <a:close/>
              </a:path>
              <a:path w="7619" h="4445">
                <a:moveTo>
                  <a:pt x="1778" y="3352"/>
                </a:moveTo>
                <a:lnTo>
                  <a:pt x="1618" y="3352"/>
                </a:lnTo>
                <a:lnTo>
                  <a:pt x="1630" y="3840"/>
                </a:lnTo>
                <a:lnTo>
                  <a:pt x="1679" y="3627"/>
                </a:lnTo>
                <a:lnTo>
                  <a:pt x="1778" y="3352"/>
                </a:lnTo>
                <a:close/>
              </a:path>
              <a:path w="7619" h="4445">
                <a:moveTo>
                  <a:pt x="1953" y="2773"/>
                </a:moveTo>
                <a:lnTo>
                  <a:pt x="1920" y="3047"/>
                </a:lnTo>
                <a:lnTo>
                  <a:pt x="1890" y="3200"/>
                </a:lnTo>
                <a:lnTo>
                  <a:pt x="1864" y="3657"/>
                </a:lnTo>
                <a:lnTo>
                  <a:pt x="1892" y="3840"/>
                </a:lnTo>
                <a:lnTo>
                  <a:pt x="2036" y="3505"/>
                </a:lnTo>
                <a:lnTo>
                  <a:pt x="2118" y="3322"/>
                </a:lnTo>
                <a:lnTo>
                  <a:pt x="2472" y="3322"/>
                </a:lnTo>
                <a:lnTo>
                  <a:pt x="2154" y="3230"/>
                </a:lnTo>
                <a:lnTo>
                  <a:pt x="2062" y="3047"/>
                </a:lnTo>
                <a:lnTo>
                  <a:pt x="2009" y="2895"/>
                </a:lnTo>
                <a:close/>
              </a:path>
              <a:path w="7619" h="4445">
                <a:moveTo>
                  <a:pt x="3273" y="3139"/>
                </a:moveTo>
                <a:lnTo>
                  <a:pt x="3142" y="3779"/>
                </a:lnTo>
                <a:lnTo>
                  <a:pt x="3269" y="3535"/>
                </a:lnTo>
                <a:lnTo>
                  <a:pt x="3273" y="3139"/>
                </a:lnTo>
                <a:close/>
              </a:path>
              <a:path w="7619" h="4445">
                <a:moveTo>
                  <a:pt x="809" y="3078"/>
                </a:moveTo>
                <a:lnTo>
                  <a:pt x="524" y="3078"/>
                </a:lnTo>
                <a:lnTo>
                  <a:pt x="591" y="3230"/>
                </a:lnTo>
                <a:lnTo>
                  <a:pt x="618" y="3749"/>
                </a:lnTo>
                <a:lnTo>
                  <a:pt x="725" y="3535"/>
                </a:lnTo>
                <a:lnTo>
                  <a:pt x="780" y="3352"/>
                </a:lnTo>
                <a:lnTo>
                  <a:pt x="880" y="3139"/>
                </a:lnTo>
                <a:close/>
              </a:path>
              <a:path w="7619" h="4445">
                <a:moveTo>
                  <a:pt x="1692" y="3078"/>
                </a:moveTo>
                <a:lnTo>
                  <a:pt x="917" y="3078"/>
                </a:lnTo>
                <a:lnTo>
                  <a:pt x="922" y="3261"/>
                </a:lnTo>
                <a:lnTo>
                  <a:pt x="952" y="3596"/>
                </a:lnTo>
                <a:lnTo>
                  <a:pt x="1026" y="3318"/>
                </a:lnTo>
                <a:lnTo>
                  <a:pt x="1679" y="3200"/>
                </a:lnTo>
                <a:close/>
              </a:path>
              <a:path w="7619" h="4445">
                <a:moveTo>
                  <a:pt x="761" y="2499"/>
                </a:moveTo>
                <a:lnTo>
                  <a:pt x="643" y="3017"/>
                </a:lnTo>
                <a:lnTo>
                  <a:pt x="298" y="3017"/>
                </a:lnTo>
                <a:lnTo>
                  <a:pt x="276" y="3169"/>
                </a:lnTo>
                <a:lnTo>
                  <a:pt x="249" y="3657"/>
                </a:lnTo>
                <a:lnTo>
                  <a:pt x="298" y="3505"/>
                </a:lnTo>
                <a:lnTo>
                  <a:pt x="344" y="3139"/>
                </a:lnTo>
                <a:lnTo>
                  <a:pt x="524" y="3078"/>
                </a:lnTo>
                <a:lnTo>
                  <a:pt x="809" y="3078"/>
                </a:lnTo>
                <a:lnTo>
                  <a:pt x="761" y="2499"/>
                </a:lnTo>
                <a:close/>
              </a:path>
              <a:path w="7619" h="4445">
                <a:moveTo>
                  <a:pt x="73" y="2773"/>
                </a:moveTo>
                <a:lnTo>
                  <a:pt x="27" y="3078"/>
                </a:lnTo>
                <a:lnTo>
                  <a:pt x="0" y="3505"/>
                </a:lnTo>
                <a:lnTo>
                  <a:pt x="131" y="3047"/>
                </a:lnTo>
                <a:lnTo>
                  <a:pt x="298" y="3017"/>
                </a:lnTo>
                <a:lnTo>
                  <a:pt x="643" y="3017"/>
                </a:lnTo>
                <a:lnTo>
                  <a:pt x="73" y="2987"/>
                </a:lnTo>
                <a:lnTo>
                  <a:pt x="73" y="2773"/>
                </a:lnTo>
                <a:close/>
              </a:path>
              <a:path w="7619" h="4445">
                <a:moveTo>
                  <a:pt x="3959" y="2804"/>
                </a:moveTo>
                <a:lnTo>
                  <a:pt x="3703" y="2804"/>
                </a:lnTo>
                <a:lnTo>
                  <a:pt x="3846" y="3017"/>
                </a:lnTo>
                <a:lnTo>
                  <a:pt x="3953" y="3291"/>
                </a:lnTo>
                <a:lnTo>
                  <a:pt x="4059" y="3505"/>
                </a:lnTo>
                <a:lnTo>
                  <a:pt x="4006" y="3294"/>
                </a:lnTo>
                <a:lnTo>
                  <a:pt x="3977" y="3139"/>
                </a:lnTo>
                <a:lnTo>
                  <a:pt x="3959" y="2804"/>
                </a:lnTo>
                <a:close/>
              </a:path>
              <a:path w="7619" h="4445">
                <a:moveTo>
                  <a:pt x="1822" y="3230"/>
                </a:moveTo>
                <a:close/>
              </a:path>
              <a:path w="7619" h="4445">
                <a:moveTo>
                  <a:pt x="3685" y="2865"/>
                </a:moveTo>
                <a:lnTo>
                  <a:pt x="3428" y="2865"/>
                </a:lnTo>
                <a:lnTo>
                  <a:pt x="3572" y="3169"/>
                </a:lnTo>
                <a:lnTo>
                  <a:pt x="3685" y="2865"/>
                </a:lnTo>
                <a:close/>
              </a:path>
              <a:path w="7619" h="4445">
                <a:moveTo>
                  <a:pt x="2191" y="2804"/>
                </a:moveTo>
                <a:lnTo>
                  <a:pt x="2182" y="3139"/>
                </a:lnTo>
                <a:lnTo>
                  <a:pt x="2568" y="3230"/>
                </a:lnTo>
                <a:lnTo>
                  <a:pt x="2346" y="3108"/>
                </a:lnTo>
                <a:lnTo>
                  <a:pt x="2191" y="2804"/>
                </a:lnTo>
                <a:close/>
              </a:path>
              <a:path w="7619" h="4445">
                <a:moveTo>
                  <a:pt x="1060" y="2621"/>
                </a:moveTo>
                <a:lnTo>
                  <a:pt x="959" y="2987"/>
                </a:lnTo>
                <a:lnTo>
                  <a:pt x="880" y="3139"/>
                </a:lnTo>
                <a:lnTo>
                  <a:pt x="1692" y="3078"/>
                </a:lnTo>
                <a:lnTo>
                  <a:pt x="1106" y="3047"/>
                </a:lnTo>
                <a:lnTo>
                  <a:pt x="1060" y="2621"/>
                </a:lnTo>
                <a:close/>
              </a:path>
              <a:path w="7619" h="4445">
                <a:moveTo>
                  <a:pt x="2359" y="2712"/>
                </a:moveTo>
                <a:lnTo>
                  <a:pt x="2346" y="3108"/>
                </a:lnTo>
                <a:lnTo>
                  <a:pt x="2514" y="3108"/>
                </a:lnTo>
                <a:lnTo>
                  <a:pt x="2406" y="2865"/>
                </a:lnTo>
                <a:lnTo>
                  <a:pt x="2359" y="2712"/>
                </a:lnTo>
                <a:close/>
              </a:path>
              <a:path w="7619" h="4445">
                <a:moveTo>
                  <a:pt x="3035" y="2621"/>
                </a:moveTo>
                <a:lnTo>
                  <a:pt x="3045" y="2804"/>
                </a:lnTo>
                <a:lnTo>
                  <a:pt x="3096" y="3078"/>
                </a:lnTo>
                <a:lnTo>
                  <a:pt x="3308" y="3078"/>
                </a:lnTo>
                <a:lnTo>
                  <a:pt x="3166" y="2865"/>
                </a:lnTo>
                <a:lnTo>
                  <a:pt x="3035" y="2621"/>
                </a:lnTo>
                <a:close/>
              </a:path>
              <a:path w="7619" h="4445">
                <a:moveTo>
                  <a:pt x="4141" y="2651"/>
                </a:moveTo>
                <a:lnTo>
                  <a:pt x="3965" y="2651"/>
                </a:lnTo>
                <a:lnTo>
                  <a:pt x="4133" y="2743"/>
                </a:lnTo>
                <a:lnTo>
                  <a:pt x="4190" y="2926"/>
                </a:lnTo>
                <a:lnTo>
                  <a:pt x="4297" y="3078"/>
                </a:lnTo>
                <a:lnTo>
                  <a:pt x="4182" y="2865"/>
                </a:lnTo>
                <a:lnTo>
                  <a:pt x="4141" y="2651"/>
                </a:lnTo>
                <a:close/>
              </a:path>
              <a:path w="7619" h="4445">
                <a:moveTo>
                  <a:pt x="1237" y="2560"/>
                </a:moveTo>
                <a:lnTo>
                  <a:pt x="1152" y="2956"/>
                </a:lnTo>
                <a:lnTo>
                  <a:pt x="1696" y="3047"/>
                </a:lnTo>
                <a:lnTo>
                  <a:pt x="1392" y="2956"/>
                </a:lnTo>
                <a:lnTo>
                  <a:pt x="1303" y="2804"/>
                </a:lnTo>
                <a:lnTo>
                  <a:pt x="1237" y="2560"/>
                </a:lnTo>
                <a:close/>
              </a:path>
              <a:path w="7619" h="4445">
                <a:moveTo>
                  <a:pt x="466" y="2253"/>
                </a:moveTo>
                <a:lnTo>
                  <a:pt x="143" y="2468"/>
                </a:lnTo>
                <a:lnTo>
                  <a:pt x="102" y="2651"/>
                </a:lnTo>
                <a:lnTo>
                  <a:pt x="73" y="2987"/>
                </a:lnTo>
                <a:lnTo>
                  <a:pt x="595" y="2987"/>
                </a:lnTo>
                <a:lnTo>
                  <a:pt x="454" y="2895"/>
                </a:lnTo>
                <a:lnTo>
                  <a:pt x="298" y="2804"/>
                </a:lnTo>
                <a:lnTo>
                  <a:pt x="466" y="2253"/>
                </a:lnTo>
                <a:close/>
              </a:path>
              <a:path w="7619" h="4445">
                <a:moveTo>
                  <a:pt x="1523" y="2438"/>
                </a:moveTo>
                <a:lnTo>
                  <a:pt x="1461" y="2834"/>
                </a:lnTo>
                <a:lnTo>
                  <a:pt x="1618" y="2956"/>
                </a:lnTo>
                <a:lnTo>
                  <a:pt x="1560" y="2529"/>
                </a:lnTo>
                <a:close/>
              </a:path>
              <a:path w="7619" h="4445">
                <a:moveTo>
                  <a:pt x="1679" y="2651"/>
                </a:moveTo>
                <a:lnTo>
                  <a:pt x="1618" y="2956"/>
                </a:lnTo>
                <a:lnTo>
                  <a:pt x="1679" y="2651"/>
                </a:lnTo>
                <a:close/>
              </a:path>
              <a:path w="7619" h="4445">
                <a:moveTo>
                  <a:pt x="3215" y="2468"/>
                </a:moveTo>
                <a:lnTo>
                  <a:pt x="3261" y="2621"/>
                </a:lnTo>
                <a:lnTo>
                  <a:pt x="3286" y="2834"/>
                </a:lnTo>
                <a:lnTo>
                  <a:pt x="3428" y="2865"/>
                </a:lnTo>
                <a:lnTo>
                  <a:pt x="3685" y="2865"/>
                </a:lnTo>
                <a:lnTo>
                  <a:pt x="3959" y="2804"/>
                </a:lnTo>
                <a:lnTo>
                  <a:pt x="3428" y="2773"/>
                </a:lnTo>
                <a:lnTo>
                  <a:pt x="3261" y="2590"/>
                </a:lnTo>
                <a:close/>
              </a:path>
              <a:path w="7619" h="4445">
                <a:moveTo>
                  <a:pt x="4403" y="2545"/>
                </a:moveTo>
                <a:lnTo>
                  <a:pt x="4471" y="2759"/>
                </a:lnTo>
                <a:lnTo>
                  <a:pt x="4547" y="2956"/>
                </a:lnTo>
                <a:lnTo>
                  <a:pt x="4501" y="2712"/>
                </a:lnTo>
                <a:lnTo>
                  <a:pt x="4403" y="2545"/>
                </a:lnTo>
                <a:close/>
              </a:path>
              <a:path w="7619" h="4445">
                <a:moveTo>
                  <a:pt x="3371" y="2468"/>
                </a:moveTo>
                <a:lnTo>
                  <a:pt x="3401" y="2682"/>
                </a:lnTo>
                <a:lnTo>
                  <a:pt x="3960" y="2773"/>
                </a:lnTo>
                <a:lnTo>
                  <a:pt x="4141" y="2651"/>
                </a:lnTo>
                <a:lnTo>
                  <a:pt x="3502" y="2621"/>
                </a:lnTo>
                <a:lnTo>
                  <a:pt x="3371" y="2468"/>
                </a:lnTo>
                <a:close/>
              </a:path>
              <a:path w="7619" h="4445">
                <a:moveTo>
                  <a:pt x="2654" y="2529"/>
                </a:moveTo>
                <a:lnTo>
                  <a:pt x="2773" y="2743"/>
                </a:lnTo>
                <a:lnTo>
                  <a:pt x="2654" y="2529"/>
                </a:lnTo>
                <a:close/>
              </a:path>
              <a:path w="7619" h="4445">
                <a:moveTo>
                  <a:pt x="5263" y="2164"/>
                </a:moveTo>
                <a:lnTo>
                  <a:pt x="5308" y="2545"/>
                </a:lnTo>
                <a:lnTo>
                  <a:pt x="5370" y="2682"/>
                </a:lnTo>
                <a:lnTo>
                  <a:pt x="5288" y="2468"/>
                </a:lnTo>
                <a:lnTo>
                  <a:pt x="5257" y="2316"/>
                </a:lnTo>
                <a:lnTo>
                  <a:pt x="5263" y="2164"/>
                </a:lnTo>
                <a:close/>
              </a:path>
              <a:path w="7619" h="4445">
                <a:moveTo>
                  <a:pt x="4957" y="2239"/>
                </a:moveTo>
                <a:lnTo>
                  <a:pt x="5008" y="2545"/>
                </a:lnTo>
                <a:lnTo>
                  <a:pt x="5007" y="2407"/>
                </a:lnTo>
                <a:lnTo>
                  <a:pt x="4957" y="2239"/>
                </a:lnTo>
                <a:close/>
              </a:path>
              <a:path w="7619" h="4445">
                <a:moveTo>
                  <a:pt x="3560" y="1920"/>
                </a:moveTo>
                <a:lnTo>
                  <a:pt x="3694" y="2042"/>
                </a:lnTo>
                <a:lnTo>
                  <a:pt x="3667" y="2346"/>
                </a:lnTo>
                <a:lnTo>
                  <a:pt x="3642" y="2621"/>
                </a:lnTo>
                <a:lnTo>
                  <a:pt x="4137" y="2621"/>
                </a:lnTo>
                <a:lnTo>
                  <a:pt x="4131" y="2377"/>
                </a:lnTo>
                <a:lnTo>
                  <a:pt x="3870" y="2291"/>
                </a:lnTo>
                <a:lnTo>
                  <a:pt x="3739" y="2072"/>
                </a:lnTo>
                <a:lnTo>
                  <a:pt x="3560" y="1920"/>
                </a:lnTo>
                <a:close/>
              </a:path>
              <a:path w="7619" h="4445">
                <a:moveTo>
                  <a:pt x="4190" y="1737"/>
                </a:moveTo>
                <a:lnTo>
                  <a:pt x="4215" y="1981"/>
                </a:lnTo>
                <a:lnTo>
                  <a:pt x="4264" y="2225"/>
                </a:lnTo>
                <a:lnTo>
                  <a:pt x="4322" y="2407"/>
                </a:lnTo>
                <a:lnTo>
                  <a:pt x="4403" y="2545"/>
                </a:lnTo>
                <a:lnTo>
                  <a:pt x="4350" y="2377"/>
                </a:lnTo>
                <a:lnTo>
                  <a:pt x="4377" y="2225"/>
                </a:lnTo>
                <a:lnTo>
                  <a:pt x="4608" y="2103"/>
                </a:lnTo>
                <a:lnTo>
                  <a:pt x="4455" y="2003"/>
                </a:lnTo>
                <a:lnTo>
                  <a:pt x="4322" y="1889"/>
                </a:lnTo>
                <a:lnTo>
                  <a:pt x="4190" y="1737"/>
                </a:lnTo>
                <a:close/>
              </a:path>
              <a:path w="7619" h="4445">
                <a:moveTo>
                  <a:pt x="4692" y="2291"/>
                </a:moveTo>
                <a:lnTo>
                  <a:pt x="4727" y="2438"/>
                </a:lnTo>
                <a:lnTo>
                  <a:pt x="4692" y="2291"/>
                </a:lnTo>
                <a:close/>
              </a:path>
              <a:path w="7619" h="4445">
                <a:moveTo>
                  <a:pt x="5614" y="2011"/>
                </a:moveTo>
                <a:lnTo>
                  <a:pt x="5321" y="2011"/>
                </a:lnTo>
                <a:lnTo>
                  <a:pt x="5452" y="2042"/>
                </a:lnTo>
                <a:lnTo>
                  <a:pt x="5540" y="2285"/>
                </a:lnTo>
                <a:lnTo>
                  <a:pt x="5614" y="2011"/>
                </a:lnTo>
                <a:close/>
              </a:path>
              <a:path w="7619" h="4445">
                <a:moveTo>
                  <a:pt x="3596" y="1554"/>
                </a:moveTo>
                <a:lnTo>
                  <a:pt x="3785" y="1798"/>
                </a:lnTo>
                <a:lnTo>
                  <a:pt x="3953" y="2103"/>
                </a:lnTo>
                <a:lnTo>
                  <a:pt x="4059" y="2377"/>
                </a:lnTo>
                <a:lnTo>
                  <a:pt x="4145" y="2225"/>
                </a:lnTo>
                <a:lnTo>
                  <a:pt x="3846" y="1767"/>
                </a:lnTo>
                <a:lnTo>
                  <a:pt x="3596" y="1554"/>
                </a:lnTo>
                <a:close/>
              </a:path>
              <a:path w="7619" h="4445">
                <a:moveTo>
                  <a:pt x="4346" y="1493"/>
                </a:moveTo>
                <a:lnTo>
                  <a:pt x="4472" y="1640"/>
                </a:lnTo>
                <a:lnTo>
                  <a:pt x="4596" y="1859"/>
                </a:lnTo>
                <a:lnTo>
                  <a:pt x="4608" y="2103"/>
                </a:lnTo>
                <a:lnTo>
                  <a:pt x="4692" y="2291"/>
                </a:lnTo>
                <a:lnTo>
                  <a:pt x="4703" y="2072"/>
                </a:lnTo>
                <a:lnTo>
                  <a:pt x="5298" y="2072"/>
                </a:lnTo>
                <a:lnTo>
                  <a:pt x="5614" y="2011"/>
                </a:lnTo>
                <a:lnTo>
                  <a:pt x="5190" y="1981"/>
                </a:lnTo>
                <a:lnTo>
                  <a:pt x="4957" y="1737"/>
                </a:lnTo>
                <a:lnTo>
                  <a:pt x="4739" y="1737"/>
                </a:lnTo>
                <a:lnTo>
                  <a:pt x="4608" y="1706"/>
                </a:lnTo>
                <a:lnTo>
                  <a:pt x="4465" y="1615"/>
                </a:lnTo>
                <a:close/>
              </a:path>
              <a:path w="7619" h="4445">
                <a:moveTo>
                  <a:pt x="5962" y="1859"/>
                </a:moveTo>
                <a:lnTo>
                  <a:pt x="5833" y="1859"/>
                </a:lnTo>
                <a:lnTo>
                  <a:pt x="5926" y="2072"/>
                </a:lnTo>
                <a:lnTo>
                  <a:pt x="5952" y="2255"/>
                </a:lnTo>
                <a:lnTo>
                  <a:pt x="5962" y="1859"/>
                </a:lnTo>
                <a:close/>
              </a:path>
              <a:path w="7619" h="4445">
                <a:moveTo>
                  <a:pt x="536" y="2194"/>
                </a:moveTo>
                <a:close/>
              </a:path>
              <a:path w="7619" h="4445">
                <a:moveTo>
                  <a:pt x="5298" y="2072"/>
                </a:moveTo>
                <a:lnTo>
                  <a:pt x="4703" y="2072"/>
                </a:lnTo>
                <a:lnTo>
                  <a:pt x="4916" y="2103"/>
                </a:lnTo>
                <a:lnTo>
                  <a:pt x="4957" y="2239"/>
                </a:lnTo>
                <a:lnTo>
                  <a:pt x="5190" y="2164"/>
                </a:lnTo>
                <a:close/>
              </a:path>
              <a:path w="7619" h="4445">
                <a:moveTo>
                  <a:pt x="5683" y="2003"/>
                </a:moveTo>
                <a:lnTo>
                  <a:pt x="5751" y="2194"/>
                </a:lnTo>
                <a:lnTo>
                  <a:pt x="5683" y="2003"/>
                </a:lnTo>
                <a:close/>
              </a:path>
              <a:path w="7619" h="4445">
                <a:moveTo>
                  <a:pt x="6176" y="1640"/>
                </a:moveTo>
                <a:lnTo>
                  <a:pt x="6209" y="1859"/>
                </a:lnTo>
                <a:lnTo>
                  <a:pt x="6275" y="2011"/>
                </a:lnTo>
                <a:lnTo>
                  <a:pt x="6176" y="1640"/>
                </a:lnTo>
                <a:close/>
              </a:path>
              <a:path w="7619" h="4445">
                <a:moveTo>
                  <a:pt x="5672" y="1889"/>
                </a:moveTo>
                <a:close/>
              </a:path>
              <a:path w="7619" h="4445">
                <a:moveTo>
                  <a:pt x="5071" y="1432"/>
                </a:moveTo>
                <a:lnTo>
                  <a:pt x="5092" y="1584"/>
                </a:lnTo>
                <a:lnTo>
                  <a:pt x="5166" y="1798"/>
                </a:lnTo>
                <a:lnTo>
                  <a:pt x="5190" y="1981"/>
                </a:lnTo>
                <a:lnTo>
                  <a:pt x="5616" y="1981"/>
                </a:lnTo>
                <a:lnTo>
                  <a:pt x="5962" y="1859"/>
                </a:lnTo>
                <a:lnTo>
                  <a:pt x="5382" y="1798"/>
                </a:lnTo>
                <a:lnTo>
                  <a:pt x="5145" y="1493"/>
                </a:lnTo>
                <a:close/>
              </a:path>
              <a:path w="7619" h="4445">
                <a:moveTo>
                  <a:pt x="6323" y="1554"/>
                </a:moveTo>
                <a:lnTo>
                  <a:pt x="6360" y="1737"/>
                </a:lnTo>
                <a:lnTo>
                  <a:pt x="6431" y="1889"/>
                </a:lnTo>
                <a:lnTo>
                  <a:pt x="6413" y="1706"/>
                </a:lnTo>
                <a:lnTo>
                  <a:pt x="6323" y="1554"/>
                </a:lnTo>
                <a:close/>
              </a:path>
              <a:path w="7619" h="4445">
                <a:moveTo>
                  <a:pt x="5983" y="1767"/>
                </a:moveTo>
                <a:close/>
              </a:path>
              <a:path w="7619" h="4445">
                <a:moveTo>
                  <a:pt x="5251" y="1402"/>
                </a:moveTo>
                <a:lnTo>
                  <a:pt x="5358" y="1584"/>
                </a:lnTo>
                <a:lnTo>
                  <a:pt x="5382" y="1798"/>
                </a:lnTo>
                <a:lnTo>
                  <a:pt x="5964" y="1798"/>
                </a:lnTo>
                <a:lnTo>
                  <a:pt x="5513" y="1737"/>
                </a:lnTo>
                <a:lnTo>
                  <a:pt x="5358" y="1523"/>
                </a:lnTo>
                <a:close/>
              </a:path>
              <a:path w="7619" h="4445">
                <a:moveTo>
                  <a:pt x="4691" y="1526"/>
                </a:moveTo>
                <a:lnTo>
                  <a:pt x="4739" y="1737"/>
                </a:lnTo>
                <a:lnTo>
                  <a:pt x="4957" y="1737"/>
                </a:lnTo>
                <a:lnTo>
                  <a:pt x="4691" y="1526"/>
                </a:lnTo>
                <a:close/>
              </a:path>
              <a:path w="7619" h="4445">
                <a:moveTo>
                  <a:pt x="5665" y="1468"/>
                </a:moveTo>
                <a:lnTo>
                  <a:pt x="5690" y="1737"/>
                </a:lnTo>
                <a:lnTo>
                  <a:pt x="5973" y="1737"/>
                </a:lnTo>
                <a:lnTo>
                  <a:pt x="6001" y="1554"/>
                </a:lnTo>
                <a:lnTo>
                  <a:pt x="6305" y="1523"/>
                </a:lnTo>
                <a:lnTo>
                  <a:pt x="5714" y="1493"/>
                </a:lnTo>
                <a:close/>
              </a:path>
              <a:path w="7619" h="4445">
                <a:moveTo>
                  <a:pt x="6305" y="1523"/>
                </a:moveTo>
                <a:lnTo>
                  <a:pt x="6013" y="1523"/>
                </a:lnTo>
                <a:lnTo>
                  <a:pt x="6169" y="1615"/>
                </a:lnTo>
                <a:lnTo>
                  <a:pt x="6323" y="1554"/>
                </a:lnTo>
                <a:close/>
              </a:path>
              <a:path w="7619" h="4445">
                <a:moveTo>
                  <a:pt x="6738" y="944"/>
                </a:moveTo>
                <a:lnTo>
                  <a:pt x="6333" y="944"/>
                </a:lnTo>
                <a:lnTo>
                  <a:pt x="6440" y="1158"/>
                </a:lnTo>
                <a:lnTo>
                  <a:pt x="6656" y="1371"/>
                </a:lnTo>
                <a:lnTo>
                  <a:pt x="6726" y="1615"/>
                </a:lnTo>
                <a:lnTo>
                  <a:pt x="6702" y="1158"/>
                </a:lnTo>
                <a:lnTo>
                  <a:pt x="6738" y="944"/>
                </a:lnTo>
                <a:close/>
              </a:path>
              <a:path w="7619" h="4445">
                <a:moveTo>
                  <a:pt x="6821" y="1158"/>
                </a:moveTo>
                <a:lnTo>
                  <a:pt x="6882" y="1341"/>
                </a:lnTo>
                <a:lnTo>
                  <a:pt x="7013" y="1615"/>
                </a:lnTo>
                <a:lnTo>
                  <a:pt x="6821" y="1158"/>
                </a:lnTo>
                <a:close/>
              </a:path>
              <a:path w="7619" h="4445">
                <a:moveTo>
                  <a:pt x="4569" y="1425"/>
                </a:moveTo>
                <a:close/>
              </a:path>
              <a:path w="7619" h="4445">
                <a:moveTo>
                  <a:pt x="5788" y="1036"/>
                </a:moveTo>
                <a:lnTo>
                  <a:pt x="5833" y="1493"/>
                </a:lnTo>
                <a:lnTo>
                  <a:pt x="6287" y="1493"/>
                </a:lnTo>
                <a:lnTo>
                  <a:pt x="6271" y="1158"/>
                </a:lnTo>
                <a:lnTo>
                  <a:pt x="6001" y="1158"/>
                </a:lnTo>
                <a:lnTo>
                  <a:pt x="5788" y="1036"/>
                </a:lnTo>
                <a:close/>
              </a:path>
              <a:path w="7619" h="4445">
                <a:moveTo>
                  <a:pt x="5559" y="1310"/>
                </a:moveTo>
                <a:lnTo>
                  <a:pt x="5665" y="1468"/>
                </a:lnTo>
                <a:lnTo>
                  <a:pt x="5559" y="1310"/>
                </a:lnTo>
                <a:close/>
              </a:path>
              <a:path w="7619" h="4445">
                <a:moveTo>
                  <a:pt x="4322" y="1188"/>
                </a:moveTo>
                <a:lnTo>
                  <a:pt x="4465" y="1341"/>
                </a:lnTo>
                <a:lnTo>
                  <a:pt x="4322" y="1188"/>
                </a:lnTo>
                <a:close/>
              </a:path>
              <a:path w="7619" h="4445">
                <a:moveTo>
                  <a:pt x="6309" y="1122"/>
                </a:moveTo>
                <a:lnTo>
                  <a:pt x="6406" y="1371"/>
                </a:lnTo>
                <a:lnTo>
                  <a:pt x="6358" y="1158"/>
                </a:lnTo>
                <a:close/>
              </a:path>
              <a:path w="7619" h="4445">
                <a:moveTo>
                  <a:pt x="5898" y="664"/>
                </a:moveTo>
                <a:lnTo>
                  <a:pt x="6059" y="914"/>
                </a:lnTo>
                <a:lnTo>
                  <a:pt x="6132" y="1158"/>
                </a:lnTo>
                <a:lnTo>
                  <a:pt x="6271" y="1158"/>
                </a:lnTo>
                <a:lnTo>
                  <a:pt x="6333" y="944"/>
                </a:lnTo>
                <a:lnTo>
                  <a:pt x="6738" y="944"/>
                </a:lnTo>
                <a:lnTo>
                  <a:pt x="6627" y="701"/>
                </a:lnTo>
                <a:lnTo>
                  <a:pt x="6050" y="701"/>
                </a:lnTo>
                <a:lnTo>
                  <a:pt x="5907" y="670"/>
                </a:lnTo>
                <a:close/>
              </a:path>
              <a:path w="7619" h="4445">
                <a:moveTo>
                  <a:pt x="6299" y="1097"/>
                </a:moveTo>
                <a:close/>
              </a:path>
              <a:path w="7619" h="4445">
                <a:moveTo>
                  <a:pt x="6103" y="372"/>
                </a:moveTo>
                <a:lnTo>
                  <a:pt x="6050" y="701"/>
                </a:lnTo>
                <a:lnTo>
                  <a:pt x="6627" y="701"/>
                </a:lnTo>
                <a:lnTo>
                  <a:pt x="6513" y="457"/>
                </a:lnTo>
                <a:lnTo>
                  <a:pt x="6103" y="372"/>
                </a:lnTo>
                <a:close/>
              </a:path>
              <a:path w="7619" h="4445">
                <a:moveTo>
                  <a:pt x="5714" y="457"/>
                </a:moveTo>
                <a:lnTo>
                  <a:pt x="5898" y="664"/>
                </a:lnTo>
                <a:lnTo>
                  <a:pt x="5714" y="457"/>
                </a:lnTo>
                <a:close/>
              </a:path>
              <a:path w="7619" h="4445">
                <a:moveTo>
                  <a:pt x="5788" y="0"/>
                </a:moveTo>
                <a:lnTo>
                  <a:pt x="6071" y="365"/>
                </a:lnTo>
                <a:lnTo>
                  <a:pt x="6001" y="91"/>
                </a:lnTo>
                <a:lnTo>
                  <a:pt x="578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288090" y="6595129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987" y="0"/>
                </a:moveTo>
                <a:lnTo>
                  <a:pt x="0" y="1344"/>
                </a:lnTo>
                <a:lnTo>
                  <a:pt x="451" y="1024"/>
                </a:lnTo>
                <a:lnTo>
                  <a:pt x="914" y="725"/>
                </a:lnTo>
                <a:lnTo>
                  <a:pt x="1426" y="524"/>
                </a:lnTo>
                <a:lnTo>
                  <a:pt x="1926" y="295"/>
                </a:lnTo>
                <a:lnTo>
                  <a:pt x="2462" y="155"/>
                </a:lnTo>
                <a:lnTo>
                  <a:pt x="29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1286374" y="6596081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1630" y="131"/>
                </a:moveTo>
                <a:lnTo>
                  <a:pt x="1261" y="131"/>
                </a:lnTo>
                <a:lnTo>
                  <a:pt x="1417" y="167"/>
                </a:lnTo>
                <a:lnTo>
                  <a:pt x="1584" y="228"/>
                </a:lnTo>
                <a:lnTo>
                  <a:pt x="1716" y="286"/>
                </a:lnTo>
                <a:lnTo>
                  <a:pt x="1868" y="380"/>
                </a:lnTo>
                <a:lnTo>
                  <a:pt x="1630" y="131"/>
                </a:lnTo>
                <a:close/>
              </a:path>
              <a:path w="1905" h="634">
                <a:moveTo>
                  <a:pt x="1286" y="0"/>
                </a:moveTo>
                <a:lnTo>
                  <a:pt x="594" y="0"/>
                </a:lnTo>
                <a:lnTo>
                  <a:pt x="262" y="106"/>
                </a:lnTo>
                <a:lnTo>
                  <a:pt x="0" y="323"/>
                </a:lnTo>
                <a:lnTo>
                  <a:pt x="310" y="204"/>
                </a:lnTo>
                <a:lnTo>
                  <a:pt x="463" y="155"/>
                </a:lnTo>
                <a:lnTo>
                  <a:pt x="1261" y="131"/>
                </a:lnTo>
                <a:lnTo>
                  <a:pt x="1630" y="131"/>
                </a:lnTo>
                <a:lnTo>
                  <a:pt x="128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1278355" y="6586129"/>
            <a:ext cx="7494" cy="2273"/>
          </a:xfrm>
          <a:prstGeom prst="rect">
            <a:avLst/>
          </a:prstGeom>
          <a:blipFill>
            <a:blip r:embed="rId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282232" y="658747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319" y="0"/>
                </a:moveTo>
                <a:lnTo>
                  <a:pt x="725" y="274"/>
                </a:lnTo>
                <a:lnTo>
                  <a:pt x="0" y="585"/>
                </a:lnTo>
                <a:lnTo>
                  <a:pt x="291" y="1072"/>
                </a:lnTo>
                <a:lnTo>
                  <a:pt x="438" y="1298"/>
                </a:lnTo>
                <a:lnTo>
                  <a:pt x="1130" y="1298"/>
                </a:lnTo>
                <a:lnTo>
                  <a:pt x="1331" y="1072"/>
                </a:lnTo>
                <a:lnTo>
                  <a:pt x="1618" y="310"/>
                </a:lnTo>
                <a:lnTo>
                  <a:pt x="1319" y="0"/>
                </a:lnTo>
                <a:close/>
              </a:path>
            </a:pathLst>
          </a:custGeom>
          <a:solidFill>
            <a:srgbClr val="D1CD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282315" y="6587617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035" y="0"/>
                </a:moveTo>
                <a:lnTo>
                  <a:pt x="785" y="36"/>
                </a:lnTo>
                <a:lnTo>
                  <a:pt x="630" y="94"/>
                </a:lnTo>
                <a:lnTo>
                  <a:pt x="331" y="237"/>
                </a:lnTo>
                <a:lnTo>
                  <a:pt x="179" y="274"/>
                </a:lnTo>
                <a:lnTo>
                  <a:pt x="11" y="429"/>
                </a:lnTo>
                <a:lnTo>
                  <a:pt x="0" y="618"/>
                </a:lnTo>
                <a:lnTo>
                  <a:pt x="106" y="786"/>
                </a:lnTo>
                <a:lnTo>
                  <a:pt x="237" y="999"/>
                </a:lnTo>
                <a:lnTo>
                  <a:pt x="392" y="1118"/>
                </a:lnTo>
                <a:lnTo>
                  <a:pt x="548" y="1155"/>
                </a:lnTo>
                <a:lnTo>
                  <a:pt x="712" y="1155"/>
                </a:lnTo>
                <a:lnTo>
                  <a:pt x="404" y="1082"/>
                </a:lnTo>
                <a:lnTo>
                  <a:pt x="191" y="832"/>
                </a:lnTo>
                <a:lnTo>
                  <a:pt x="94" y="701"/>
                </a:lnTo>
                <a:lnTo>
                  <a:pt x="29" y="569"/>
                </a:lnTo>
                <a:lnTo>
                  <a:pt x="200" y="344"/>
                </a:lnTo>
                <a:lnTo>
                  <a:pt x="356" y="274"/>
                </a:lnTo>
                <a:lnTo>
                  <a:pt x="499" y="201"/>
                </a:lnTo>
                <a:lnTo>
                  <a:pt x="654" y="143"/>
                </a:lnTo>
                <a:lnTo>
                  <a:pt x="798" y="60"/>
                </a:lnTo>
                <a:lnTo>
                  <a:pt x="962" y="48"/>
                </a:lnTo>
                <a:lnTo>
                  <a:pt x="1118" y="12"/>
                </a:lnTo>
                <a:close/>
              </a:path>
              <a:path w="1905" h="1270">
                <a:moveTo>
                  <a:pt x="1261" y="856"/>
                </a:moveTo>
                <a:lnTo>
                  <a:pt x="1166" y="987"/>
                </a:lnTo>
                <a:lnTo>
                  <a:pt x="868" y="1142"/>
                </a:lnTo>
                <a:lnTo>
                  <a:pt x="712" y="1155"/>
                </a:lnTo>
                <a:lnTo>
                  <a:pt x="880" y="1155"/>
                </a:lnTo>
                <a:lnTo>
                  <a:pt x="1023" y="1082"/>
                </a:lnTo>
                <a:lnTo>
                  <a:pt x="1166" y="999"/>
                </a:lnTo>
                <a:lnTo>
                  <a:pt x="1261" y="856"/>
                </a:lnTo>
                <a:close/>
              </a:path>
              <a:path w="1905" h="1270">
                <a:moveTo>
                  <a:pt x="1310" y="120"/>
                </a:moveTo>
                <a:lnTo>
                  <a:pt x="1416" y="380"/>
                </a:lnTo>
                <a:lnTo>
                  <a:pt x="1358" y="201"/>
                </a:lnTo>
                <a:close/>
              </a:path>
              <a:path w="1905" h="1270">
                <a:moveTo>
                  <a:pt x="1118" y="12"/>
                </a:moveTo>
                <a:lnTo>
                  <a:pt x="1261" y="70"/>
                </a:lnTo>
                <a:lnTo>
                  <a:pt x="1118" y="12"/>
                </a:lnTo>
                <a:close/>
              </a:path>
            </a:pathLst>
          </a:custGeom>
          <a:solidFill>
            <a:srgbClr val="9B68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282266" y="658828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48" y="201"/>
                </a:lnTo>
                <a:lnTo>
                  <a:pt x="179" y="393"/>
                </a:lnTo>
                <a:lnTo>
                  <a:pt x="371" y="499"/>
                </a:lnTo>
                <a:lnTo>
                  <a:pt x="573" y="594"/>
                </a:lnTo>
                <a:lnTo>
                  <a:pt x="893" y="594"/>
                </a:lnTo>
                <a:lnTo>
                  <a:pt x="573" y="569"/>
                </a:lnTo>
                <a:lnTo>
                  <a:pt x="393" y="451"/>
                </a:lnTo>
                <a:lnTo>
                  <a:pt x="109" y="176"/>
                </a:lnTo>
                <a:lnTo>
                  <a:pt x="0" y="0"/>
                </a:lnTo>
                <a:close/>
              </a:path>
              <a:path w="1269" h="634">
                <a:moveTo>
                  <a:pt x="990" y="536"/>
                </a:moveTo>
                <a:lnTo>
                  <a:pt x="786" y="582"/>
                </a:lnTo>
                <a:lnTo>
                  <a:pt x="913" y="582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282671" y="65878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67" y="335"/>
                </a:moveTo>
                <a:lnTo>
                  <a:pt x="667" y="524"/>
                </a:lnTo>
                <a:lnTo>
                  <a:pt x="512" y="679"/>
                </a:lnTo>
                <a:lnTo>
                  <a:pt x="335" y="679"/>
                </a:lnTo>
                <a:lnTo>
                  <a:pt x="143" y="679"/>
                </a:lnTo>
                <a:lnTo>
                  <a:pt x="0" y="524"/>
                </a:lnTo>
                <a:lnTo>
                  <a:pt x="0" y="335"/>
                </a:lnTo>
                <a:lnTo>
                  <a:pt x="0" y="155"/>
                </a:lnTo>
                <a:lnTo>
                  <a:pt x="143" y="0"/>
                </a:lnTo>
                <a:lnTo>
                  <a:pt x="335" y="0"/>
                </a:lnTo>
                <a:lnTo>
                  <a:pt x="512" y="0"/>
                </a:lnTo>
                <a:lnTo>
                  <a:pt x="667" y="155"/>
                </a:lnTo>
                <a:lnTo>
                  <a:pt x="667" y="335"/>
                </a:lnTo>
                <a:close/>
              </a:path>
            </a:pathLst>
          </a:custGeom>
          <a:ln w="3175">
            <a:solidFill>
              <a:srgbClr val="5B37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1282659" y="65878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499" y="0"/>
                </a:moveTo>
                <a:lnTo>
                  <a:pt x="143" y="0"/>
                </a:lnTo>
                <a:lnTo>
                  <a:pt x="0" y="143"/>
                </a:lnTo>
                <a:lnTo>
                  <a:pt x="0" y="487"/>
                </a:lnTo>
                <a:lnTo>
                  <a:pt x="143" y="630"/>
                </a:lnTo>
                <a:lnTo>
                  <a:pt x="499" y="630"/>
                </a:lnTo>
                <a:lnTo>
                  <a:pt x="630" y="487"/>
                </a:lnTo>
                <a:lnTo>
                  <a:pt x="630" y="143"/>
                </a:lnTo>
                <a:lnTo>
                  <a:pt x="499" y="0"/>
                </a:lnTo>
                <a:close/>
              </a:path>
            </a:pathLst>
          </a:custGeom>
          <a:solidFill>
            <a:srgbClr val="0607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1282659" y="658786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630" y="320"/>
                </a:moveTo>
                <a:lnTo>
                  <a:pt x="630" y="487"/>
                </a:lnTo>
                <a:lnTo>
                  <a:pt x="499" y="630"/>
                </a:lnTo>
                <a:lnTo>
                  <a:pt x="335" y="630"/>
                </a:lnTo>
                <a:lnTo>
                  <a:pt x="143" y="630"/>
                </a:lnTo>
                <a:lnTo>
                  <a:pt x="0" y="487"/>
                </a:lnTo>
                <a:lnTo>
                  <a:pt x="0" y="320"/>
                </a:lnTo>
                <a:lnTo>
                  <a:pt x="0" y="143"/>
                </a:lnTo>
                <a:lnTo>
                  <a:pt x="143" y="0"/>
                </a:lnTo>
                <a:lnTo>
                  <a:pt x="335" y="0"/>
                </a:lnTo>
                <a:lnTo>
                  <a:pt x="499" y="0"/>
                </a:lnTo>
                <a:lnTo>
                  <a:pt x="630" y="143"/>
                </a:lnTo>
                <a:lnTo>
                  <a:pt x="630" y="320"/>
                </a:lnTo>
                <a:close/>
              </a:path>
            </a:pathLst>
          </a:custGeom>
          <a:ln w="3175">
            <a:solidFill>
              <a:srgbClr val="E34D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282982" y="658797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37" y="0"/>
                </a:moveTo>
                <a:lnTo>
                  <a:pt x="57" y="0"/>
                </a:lnTo>
                <a:lnTo>
                  <a:pt x="307" y="106"/>
                </a:lnTo>
                <a:close/>
              </a:path>
            </a:pathLst>
          </a:custGeom>
          <a:solidFill>
            <a:srgbClr val="FCF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282683" y="658828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80" y="155"/>
                </a:lnTo>
                <a:lnTo>
                  <a:pt x="356" y="249"/>
                </a:lnTo>
                <a:lnTo>
                  <a:pt x="499" y="155"/>
                </a:lnTo>
                <a:lnTo>
                  <a:pt x="323" y="155"/>
                </a:lnTo>
                <a:lnTo>
                  <a:pt x="167" y="118"/>
                </a:lnTo>
                <a:lnTo>
                  <a:pt x="0" y="0"/>
                </a:lnTo>
                <a:close/>
              </a:path>
              <a:path w="634" h="634">
                <a:moveTo>
                  <a:pt x="536" y="106"/>
                </a:moveTo>
                <a:lnTo>
                  <a:pt x="323" y="155"/>
                </a:lnTo>
                <a:lnTo>
                  <a:pt x="499" y="155"/>
                </a:lnTo>
                <a:close/>
              </a:path>
            </a:pathLst>
          </a:custGeom>
          <a:solidFill>
            <a:srgbClr val="D881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281994" y="658756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094" y="0"/>
                </a:moveTo>
                <a:lnTo>
                  <a:pt x="0" y="716"/>
                </a:lnTo>
                <a:lnTo>
                  <a:pt x="164" y="667"/>
                </a:lnTo>
                <a:lnTo>
                  <a:pt x="307" y="609"/>
                </a:lnTo>
                <a:lnTo>
                  <a:pt x="606" y="478"/>
                </a:lnTo>
                <a:lnTo>
                  <a:pt x="749" y="393"/>
                </a:lnTo>
                <a:lnTo>
                  <a:pt x="999" y="262"/>
                </a:lnTo>
                <a:lnTo>
                  <a:pt x="1142" y="228"/>
                </a:lnTo>
                <a:lnTo>
                  <a:pt x="1557" y="204"/>
                </a:lnTo>
                <a:lnTo>
                  <a:pt x="1463" y="36"/>
                </a:lnTo>
                <a:lnTo>
                  <a:pt x="1094" y="0"/>
                </a:lnTo>
                <a:close/>
              </a:path>
              <a:path w="1905" h="1270">
                <a:moveTo>
                  <a:pt x="1681" y="204"/>
                </a:moveTo>
                <a:close/>
              </a:path>
            </a:pathLst>
          </a:custGeom>
          <a:solidFill>
            <a:srgbClr val="7C48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280635" y="658990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6" y="0"/>
                </a:moveTo>
                <a:lnTo>
                  <a:pt x="17" y="569"/>
                </a:lnTo>
                <a:lnTo>
                  <a:pt x="0" y="832"/>
                </a:lnTo>
                <a:lnTo>
                  <a:pt x="131" y="569"/>
                </a:lnTo>
                <a:lnTo>
                  <a:pt x="131" y="118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279754" y="6588153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167" y="0"/>
                </a:moveTo>
                <a:lnTo>
                  <a:pt x="0" y="12"/>
                </a:lnTo>
                <a:lnTo>
                  <a:pt x="167" y="45"/>
                </a:lnTo>
                <a:lnTo>
                  <a:pt x="335" y="118"/>
                </a:lnTo>
                <a:lnTo>
                  <a:pt x="466" y="237"/>
                </a:lnTo>
                <a:lnTo>
                  <a:pt x="597" y="368"/>
                </a:lnTo>
                <a:lnTo>
                  <a:pt x="679" y="512"/>
                </a:lnTo>
                <a:lnTo>
                  <a:pt x="737" y="676"/>
                </a:lnTo>
                <a:lnTo>
                  <a:pt x="868" y="1011"/>
                </a:lnTo>
                <a:lnTo>
                  <a:pt x="917" y="1749"/>
                </a:lnTo>
                <a:lnTo>
                  <a:pt x="966" y="1569"/>
                </a:lnTo>
                <a:lnTo>
                  <a:pt x="966" y="1011"/>
                </a:lnTo>
                <a:lnTo>
                  <a:pt x="917" y="819"/>
                </a:lnTo>
                <a:lnTo>
                  <a:pt x="847" y="643"/>
                </a:lnTo>
                <a:lnTo>
                  <a:pt x="798" y="463"/>
                </a:lnTo>
                <a:lnTo>
                  <a:pt x="679" y="286"/>
                </a:lnTo>
                <a:lnTo>
                  <a:pt x="524" y="176"/>
                </a:lnTo>
                <a:lnTo>
                  <a:pt x="380" y="57"/>
                </a:lnTo>
                <a:lnTo>
                  <a:pt x="167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1280303" y="658819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0"/>
                </a:moveTo>
                <a:lnTo>
                  <a:pt x="249" y="335"/>
                </a:lnTo>
                <a:lnTo>
                  <a:pt x="320" y="478"/>
                </a:lnTo>
                <a:lnTo>
                  <a:pt x="344" y="609"/>
                </a:lnTo>
                <a:lnTo>
                  <a:pt x="447" y="1011"/>
                </a:lnTo>
                <a:lnTo>
                  <a:pt x="475" y="1609"/>
                </a:lnTo>
                <a:lnTo>
                  <a:pt x="499" y="1011"/>
                </a:lnTo>
                <a:lnTo>
                  <a:pt x="438" y="728"/>
                </a:lnTo>
                <a:lnTo>
                  <a:pt x="417" y="597"/>
                </a:lnTo>
                <a:lnTo>
                  <a:pt x="356" y="454"/>
                </a:lnTo>
                <a:lnTo>
                  <a:pt x="286" y="323"/>
                </a:lnTo>
                <a:lnTo>
                  <a:pt x="225" y="192"/>
                </a:lnTo>
                <a:lnTo>
                  <a:pt x="0" y="0"/>
                </a:lnTo>
                <a:close/>
              </a:path>
            </a:pathLst>
          </a:custGeom>
          <a:solidFill>
            <a:srgbClr val="A569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1279672" y="6591914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774" y="0"/>
                </a:moveTo>
                <a:lnTo>
                  <a:pt x="393" y="155"/>
                </a:lnTo>
                <a:lnTo>
                  <a:pt x="0" y="323"/>
                </a:lnTo>
                <a:lnTo>
                  <a:pt x="286" y="1728"/>
                </a:lnTo>
                <a:lnTo>
                  <a:pt x="987" y="3297"/>
                </a:lnTo>
                <a:lnTo>
                  <a:pt x="1700" y="4858"/>
                </a:lnTo>
                <a:lnTo>
                  <a:pt x="2593" y="5989"/>
                </a:lnTo>
                <a:lnTo>
                  <a:pt x="2987" y="5821"/>
                </a:lnTo>
                <a:lnTo>
                  <a:pt x="3368" y="5644"/>
                </a:lnTo>
                <a:lnTo>
                  <a:pt x="3084" y="4251"/>
                </a:lnTo>
                <a:lnTo>
                  <a:pt x="2380" y="2691"/>
                </a:lnTo>
                <a:lnTo>
                  <a:pt x="1667" y="1130"/>
                </a:lnTo>
                <a:lnTo>
                  <a:pt x="77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280065" y="6591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80" y="0"/>
                </a:moveTo>
                <a:lnTo>
                  <a:pt x="0" y="167"/>
                </a:lnTo>
                <a:lnTo>
                  <a:pt x="1237" y="2752"/>
                </a:lnTo>
                <a:lnTo>
                  <a:pt x="1618" y="3776"/>
                </a:lnTo>
                <a:lnTo>
                  <a:pt x="2581" y="5833"/>
                </a:lnTo>
                <a:lnTo>
                  <a:pt x="2962" y="5669"/>
                </a:lnTo>
                <a:lnTo>
                  <a:pt x="2700" y="4264"/>
                </a:lnTo>
                <a:lnTo>
                  <a:pt x="1987" y="2691"/>
                </a:lnTo>
                <a:lnTo>
                  <a:pt x="1286" y="1130"/>
                </a:lnTo>
                <a:lnTo>
                  <a:pt x="38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281601" y="65929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630" y="0"/>
                </a:moveTo>
                <a:lnTo>
                  <a:pt x="0" y="560"/>
                </a:lnTo>
                <a:lnTo>
                  <a:pt x="688" y="1761"/>
                </a:lnTo>
                <a:lnTo>
                  <a:pt x="1868" y="2965"/>
                </a:lnTo>
                <a:lnTo>
                  <a:pt x="3023" y="4166"/>
                </a:lnTo>
                <a:lnTo>
                  <a:pt x="4212" y="4916"/>
                </a:lnTo>
                <a:lnTo>
                  <a:pt x="4535" y="4620"/>
                </a:lnTo>
                <a:lnTo>
                  <a:pt x="4846" y="4346"/>
                </a:lnTo>
                <a:lnTo>
                  <a:pt x="4142" y="3142"/>
                </a:lnTo>
                <a:lnTo>
                  <a:pt x="2987" y="1941"/>
                </a:lnTo>
                <a:lnTo>
                  <a:pt x="1819" y="749"/>
                </a:lnTo>
                <a:lnTo>
                  <a:pt x="63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281601" y="659321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307" y="0"/>
                </a:moveTo>
                <a:lnTo>
                  <a:pt x="0" y="274"/>
                </a:lnTo>
                <a:lnTo>
                  <a:pt x="688" y="1475"/>
                </a:lnTo>
                <a:lnTo>
                  <a:pt x="1868" y="2679"/>
                </a:lnTo>
                <a:lnTo>
                  <a:pt x="3023" y="3880"/>
                </a:lnTo>
                <a:lnTo>
                  <a:pt x="4224" y="4620"/>
                </a:lnTo>
                <a:lnTo>
                  <a:pt x="4535" y="4334"/>
                </a:lnTo>
                <a:lnTo>
                  <a:pt x="2987" y="2737"/>
                </a:lnTo>
                <a:lnTo>
                  <a:pt x="2200" y="2023"/>
                </a:lnTo>
                <a:lnTo>
                  <a:pt x="30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282982" y="6596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798" y="0"/>
                </a:moveTo>
                <a:lnTo>
                  <a:pt x="0" y="237"/>
                </a:lnTo>
                <a:lnTo>
                  <a:pt x="57" y="1655"/>
                </a:lnTo>
                <a:lnTo>
                  <a:pt x="1057" y="4952"/>
                </a:lnTo>
                <a:lnTo>
                  <a:pt x="1761" y="6202"/>
                </a:lnTo>
                <a:lnTo>
                  <a:pt x="2191" y="6071"/>
                </a:lnTo>
                <a:lnTo>
                  <a:pt x="2581" y="5964"/>
                </a:lnTo>
                <a:lnTo>
                  <a:pt x="2499" y="4523"/>
                </a:lnTo>
                <a:lnTo>
                  <a:pt x="2023" y="2892"/>
                </a:lnTo>
                <a:lnTo>
                  <a:pt x="1523" y="1249"/>
                </a:lnTo>
                <a:lnTo>
                  <a:pt x="79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283387" y="6596653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393" y="0"/>
                </a:moveTo>
                <a:lnTo>
                  <a:pt x="0" y="118"/>
                </a:lnTo>
                <a:lnTo>
                  <a:pt x="868" y="2834"/>
                </a:lnTo>
                <a:lnTo>
                  <a:pt x="1106" y="3904"/>
                </a:lnTo>
                <a:lnTo>
                  <a:pt x="1773" y="6071"/>
                </a:lnTo>
                <a:lnTo>
                  <a:pt x="2167" y="5964"/>
                </a:lnTo>
                <a:lnTo>
                  <a:pt x="2106" y="4523"/>
                </a:lnTo>
                <a:lnTo>
                  <a:pt x="1589" y="2834"/>
                </a:lnTo>
                <a:lnTo>
                  <a:pt x="1130" y="1249"/>
                </a:lnTo>
                <a:lnTo>
                  <a:pt x="39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284719" y="659791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691" y="0"/>
                </a:moveTo>
                <a:lnTo>
                  <a:pt x="332" y="225"/>
                </a:lnTo>
                <a:lnTo>
                  <a:pt x="0" y="463"/>
                </a:lnTo>
                <a:lnTo>
                  <a:pt x="499" y="1749"/>
                </a:lnTo>
                <a:lnTo>
                  <a:pt x="2478" y="4453"/>
                </a:lnTo>
                <a:lnTo>
                  <a:pt x="3560" y="5346"/>
                </a:lnTo>
                <a:lnTo>
                  <a:pt x="3892" y="5096"/>
                </a:lnTo>
                <a:lnTo>
                  <a:pt x="4251" y="4858"/>
                </a:lnTo>
                <a:lnTo>
                  <a:pt x="3739" y="3572"/>
                </a:lnTo>
                <a:lnTo>
                  <a:pt x="2749" y="2225"/>
                </a:lnTo>
                <a:lnTo>
                  <a:pt x="1773" y="880"/>
                </a:lnTo>
                <a:lnTo>
                  <a:pt x="6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284707" y="659814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356" y="0"/>
                </a:moveTo>
                <a:lnTo>
                  <a:pt x="0" y="237"/>
                </a:lnTo>
                <a:lnTo>
                  <a:pt x="524" y="1523"/>
                </a:lnTo>
                <a:lnTo>
                  <a:pt x="2490" y="4215"/>
                </a:lnTo>
                <a:lnTo>
                  <a:pt x="3584" y="5120"/>
                </a:lnTo>
                <a:lnTo>
                  <a:pt x="3904" y="4882"/>
                </a:lnTo>
                <a:lnTo>
                  <a:pt x="2630" y="3072"/>
                </a:lnTo>
                <a:lnTo>
                  <a:pt x="1941" y="2273"/>
                </a:lnTo>
                <a:lnTo>
                  <a:pt x="35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284981" y="6601262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941" y="0"/>
                </a:moveTo>
                <a:lnTo>
                  <a:pt x="536" y="57"/>
                </a:lnTo>
                <a:lnTo>
                  <a:pt x="143" y="106"/>
                </a:lnTo>
                <a:lnTo>
                  <a:pt x="0" y="1438"/>
                </a:lnTo>
                <a:lnTo>
                  <a:pt x="405" y="4642"/>
                </a:lnTo>
                <a:lnTo>
                  <a:pt x="880" y="5903"/>
                </a:lnTo>
                <a:lnTo>
                  <a:pt x="1679" y="5809"/>
                </a:lnTo>
                <a:lnTo>
                  <a:pt x="1834" y="4474"/>
                </a:lnTo>
                <a:lnTo>
                  <a:pt x="1618" y="2868"/>
                </a:lnTo>
                <a:lnTo>
                  <a:pt x="1417" y="1261"/>
                </a:lnTo>
                <a:lnTo>
                  <a:pt x="94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285530" y="6601272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393" y="0"/>
                </a:moveTo>
                <a:lnTo>
                  <a:pt x="0" y="48"/>
                </a:lnTo>
                <a:lnTo>
                  <a:pt x="393" y="2703"/>
                </a:lnTo>
                <a:lnTo>
                  <a:pt x="438" y="3715"/>
                </a:lnTo>
                <a:lnTo>
                  <a:pt x="737" y="5846"/>
                </a:lnTo>
                <a:lnTo>
                  <a:pt x="1130" y="5800"/>
                </a:lnTo>
                <a:lnTo>
                  <a:pt x="1286" y="4465"/>
                </a:lnTo>
                <a:lnTo>
                  <a:pt x="1049" y="2703"/>
                </a:lnTo>
                <a:lnTo>
                  <a:pt x="868" y="1252"/>
                </a:lnTo>
                <a:lnTo>
                  <a:pt x="39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286518" y="6602665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713" y="0"/>
                </a:moveTo>
                <a:lnTo>
                  <a:pt x="0" y="335"/>
                </a:lnTo>
                <a:lnTo>
                  <a:pt x="286" y="1597"/>
                </a:lnTo>
                <a:lnTo>
                  <a:pt x="999" y="3002"/>
                </a:lnTo>
                <a:lnTo>
                  <a:pt x="1703" y="4407"/>
                </a:lnTo>
                <a:lnTo>
                  <a:pt x="2572" y="5394"/>
                </a:lnTo>
                <a:lnTo>
                  <a:pt x="2929" y="5239"/>
                </a:lnTo>
                <a:lnTo>
                  <a:pt x="3310" y="5062"/>
                </a:lnTo>
                <a:lnTo>
                  <a:pt x="3011" y="3788"/>
                </a:lnTo>
                <a:lnTo>
                  <a:pt x="2298" y="2395"/>
                </a:lnTo>
                <a:lnTo>
                  <a:pt x="1594" y="990"/>
                </a:lnTo>
                <a:lnTo>
                  <a:pt x="713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286518" y="660283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368" y="0"/>
                </a:moveTo>
                <a:lnTo>
                  <a:pt x="0" y="167"/>
                </a:lnTo>
                <a:lnTo>
                  <a:pt x="286" y="1441"/>
                </a:lnTo>
                <a:lnTo>
                  <a:pt x="987" y="2834"/>
                </a:lnTo>
                <a:lnTo>
                  <a:pt x="1712" y="4239"/>
                </a:lnTo>
                <a:lnTo>
                  <a:pt x="2572" y="5239"/>
                </a:lnTo>
                <a:lnTo>
                  <a:pt x="2929" y="5071"/>
                </a:lnTo>
                <a:lnTo>
                  <a:pt x="1999" y="3203"/>
                </a:lnTo>
                <a:lnTo>
                  <a:pt x="1499" y="2346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286780" y="660631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048" y="0"/>
                </a:moveTo>
                <a:lnTo>
                  <a:pt x="262" y="24"/>
                </a:lnTo>
                <a:lnTo>
                  <a:pt x="0" y="1344"/>
                </a:lnTo>
                <a:lnTo>
                  <a:pt x="48" y="2962"/>
                </a:lnTo>
                <a:lnTo>
                  <a:pt x="106" y="4571"/>
                </a:lnTo>
                <a:lnTo>
                  <a:pt x="475" y="5870"/>
                </a:lnTo>
                <a:lnTo>
                  <a:pt x="1261" y="5846"/>
                </a:lnTo>
                <a:lnTo>
                  <a:pt x="1548" y="4523"/>
                </a:lnTo>
                <a:lnTo>
                  <a:pt x="1499" y="2904"/>
                </a:lnTo>
                <a:lnTo>
                  <a:pt x="1429" y="1298"/>
                </a:lnTo>
                <a:lnTo>
                  <a:pt x="104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287447" y="6606310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393" y="0"/>
                </a:moveTo>
                <a:lnTo>
                  <a:pt x="0" y="12"/>
                </a:lnTo>
                <a:lnTo>
                  <a:pt x="164" y="2691"/>
                </a:lnTo>
                <a:lnTo>
                  <a:pt x="106" y="3715"/>
                </a:lnTo>
                <a:lnTo>
                  <a:pt x="213" y="5858"/>
                </a:lnTo>
                <a:lnTo>
                  <a:pt x="606" y="5846"/>
                </a:lnTo>
                <a:lnTo>
                  <a:pt x="880" y="4523"/>
                </a:lnTo>
                <a:lnTo>
                  <a:pt x="813" y="2691"/>
                </a:lnTo>
                <a:lnTo>
                  <a:pt x="774" y="1286"/>
                </a:lnTo>
                <a:lnTo>
                  <a:pt x="39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288459" y="6608297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5">
                <a:moveTo>
                  <a:pt x="761" y="0"/>
                </a:moveTo>
                <a:lnTo>
                  <a:pt x="0" y="204"/>
                </a:lnTo>
                <a:lnTo>
                  <a:pt x="21" y="1499"/>
                </a:lnTo>
                <a:lnTo>
                  <a:pt x="487" y="3011"/>
                </a:lnTo>
                <a:lnTo>
                  <a:pt x="926" y="4514"/>
                </a:lnTo>
                <a:lnTo>
                  <a:pt x="1594" y="5644"/>
                </a:lnTo>
                <a:lnTo>
                  <a:pt x="2368" y="5428"/>
                </a:lnTo>
                <a:lnTo>
                  <a:pt x="2319" y="4133"/>
                </a:lnTo>
                <a:lnTo>
                  <a:pt x="1438" y="1130"/>
                </a:lnTo>
                <a:lnTo>
                  <a:pt x="76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288447" y="6608391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5">
                <a:moveTo>
                  <a:pt x="380" y="0"/>
                </a:moveTo>
                <a:lnTo>
                  <a:pt x="0" y="109"/>
                </a:lnTo>
                <a:lnTo>
                  <a:pt x="33" y="1417"/>
                </a:lnTo>
                <a:lnTo>
                  <a:pt x="499" y="2916"/>
                </a:lnTo>
                <a:lnTo>
                  <a:pt x="938" y="4419"/>
                </a:lnTo>
                <a:lnTo>
                  <a:pt x="1606" y="5550"/>
                </a:lnTo>
                <a:lnTo>
                  <a:pt x="1987" y="5443"/>
                </a:lnTo>
                <a:lnTo>
                  <a:pt x="1417" y="3453"/>
                </a:lnTo>
                <a:lnTo>
                  <a:pt x="1069" y="2526"/>
                </a:lnTo>
                <a:lnTo>
                  <a:pt x="38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287219" y="6611595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917" y="0"/>
                </a:moveTo>
                <a:lnTo>
                  <a:pt x="417" y="1249"/>
                </a:lnTo>
                <a:lnTo>
                  <a:pt x="181" y="3035"/>
                </a:lnTo>
                <a:lnTo>
                  <a:pt x="0" y="4453"/>
                </a:lnTo>
                <a:lnTo>
                  <a:pt x="143" y="5788"/>
                </a:lnTo>
                <a:lnTo>
                  <a:pt x="929" y="5907"/>
                </a:lnTo>
                <a:lnTo>
                  <a:pt x="1429" y="4645"/>
                </a:lnTo>
                <a:lnTo>
                  <a:pt x="1665" y="2859"/>
                </a:lnTo>
                <a:lnTo>
                  <a:pt x="1847" y="1441"/>
                </a:lnTo>
                <a:lnTo>
                  <a:pt x="1703" y="94"/>
                </a:lnTo>
                <a:lnTo>
                  <a:pt x="91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287755" y="661164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774" y="0"/>
                </a:moveTo>
                <a:lnTo>
                  <a:pt x="466" y="2679"/>
                </a:lnTo>
                <a:lnTo>
                  <a:pt x="249" y="3666"/>
                </a:lnTo>
                <a:lnTo>
                  <a:pt x="0" y="5797"/>
                </a:lnTo>
                <a:lnTo>
                  <a:pt x="393" y="5846"/>
                </a:lnTo>
                <a:lnTo>
                  <a:pt x="880" y="4596"/>
                </a:lnTo>
                <a:lnTo>
                  <a:pt x="1310" y="1392"/>
                </a:lnTo>
                <a:lnTo>
                  <a:pt x="1167" y="45"/>
                </a:lnTo>
                <a:lnTo>
                  <a:pt x="77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288971" y="661386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975" y="0"/>
                </a:moveTo>
                <a:lnTo>
                  <a:pt x="176" y="97"/>
                </a:lnTo>
                <a:lnTo>
                  <a:pt x="0" y="1368"/>
                </a:lnTo>
                <a:lnTo>
                  <a:pt x="368" y="4489"/>
                </a:lnTo>
                <a:lnTo>
                  <a:pt x="844" y="5702"/>
                </a:lnTo>
                <a:lnTo>
                  <a:pt x="1630" y="5632"/>
                </a:lnTo>
                <a:lnTo>
                  <a:pt x="1807" y="4334"/>
                </a:lnTo>
                <a:lnTo>
                  <a:pt x="1630" y="2785"/>
                </a:lnTo>
                <a:lnTo>
                  <a:pt x="1438" y="1240"/>
                </a:lnTo>
                <a:lnTo>
                  <a:pt x="97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288971" y="6613917"/>
            <a:ext cx="1270" cy="5715"/>
          </a:xfrm>
          <a:custGeom>
            <a:avLst/>
            <a:gdLst/>
            <a:ahLst/>
            <a:cxnLst/>
            <a:rect l="l" t="t" r="r" b="b"/>
            <a:pathLst>
              <a:path w="1269" h="5715">
                <a:moveTo>
                  <a:pt x="569" y="0"/>
                </a:moveTo>
                <a:lnTo>
                  <a:pt x="176" y="36"/>
                </a:lnTo>
                <a:lnTo>
                  <a:pt x="0" y="1331"/>
                </a:lnTo>
                <a:lnTo>
                  <a:pt x="188" y="2892"/>
                </a:lnTo>
                <a:lnTo>
                  <a:pt x="368" y="4428"/>
                </a:lnTo>
                <a:lnTo>
                  <a:pt x="832" y="5654"/>
                </a:lnTo>
                <a:lnTo>
                  <a:pt x="1237" y="5620"/>
                </a:lnTo>
                <a:lnTo>
                  <a:pt x="1011" y="3560"/>
                </a:lnTo>
                <a:lnTo>
                  <a:pt x="819" y="2584"/>
                </a:lnTo>
                <a:lnTo>
                  <a:pt x="56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287600" y="661735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798" y="0"/>
                </a:moveTo>
                <a:lnTo>
                  <a:pt x="335" y="1225"/>
                </a:lnTo>
                <a:lnTo>
                  <a:pt x="0" y="4322"/>
                </a:lnTo>
                <a:lnTo>
                  <a:pt x="167" y="5629"/>
                </a:lnTo>
                <a:lnTo>
                  <a:pt x="573" y="5666"/>
                </a:lnTo>
                <a:lnTo>
                  <a:pt x="966" y="5714"/>
                </a:lnTo>
                <a:lnTo>
                  <a:pt x="1429" y="4498"/>
                </a:lnTo>
                <a:lnTo>
                  <a:pt x="1597" y="2953"/>
                </a:lnTo>
                <a:lnTo>
                  <a:pt x="1773" y="1392"/>
                </a:lnTo>
                <a:lnTo>
                  <a:pt x="1597" y="94"/>
                </a:lnTo>
                <a:lnTo>
                  <a:pt x="1203" y="36"/>
                </a:lnTo>
                <a:lnTo>
                  <a:pt x="79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287600" y="6617359"/>
            <a:ext cx="1270" cy="5715"/>
          </a:xfrm>
          <a:custGeom>
            <a:avLst/>
            <a:gdLst/>
            <a:ahLst/>
            <a:cxnLst/>
            <a:rect l="l" t="t" r="r" b="b"/>
            <a:pathLst>
              <a:path w="1269" h="5715">
                <a:moveTo>
                  <a:pt x="798" y="0"/>
                </a:moveTo>
                <a:lnTo>
                  <a:pt x="347" y="1225"/>
                </a:lnTo>
                <a:lnTo>
                  <a:pt x="167" y="2773"/>
                </a:lnTo>
                <a:lnTo>
                  <a:pt x="0" y="4322"/>
                </a:lnTo>
                <a:lnTo>
                  <a:pt x="167" y="5620"/>
                </a:lnTo>
                <a:lnTo>
                  <a:pt x="573" y="5666"/>
                </a:lnTo>
                <a:lnTo>
                  <a:pt x="822" y="3605"/>
                </a:lnTo>
                <a:lnTo>
                  <a:pt x="847" y="2618"/>
                </a:lnTo>
                <a:lnTo>
                  <a:pt x="1191" y="45"/>
                </a:lnTo>
                <a:lnTo>
                  <a:pt x="79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279565" y="659010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545" y="0"/>
                </a:moveTo>
                <a:lnTo>
                  <a:pt x="251" y="323"/>
                </a:lnTo>
                <a:lnTo>
                  <a:pt x="0" y="621"/>
                </a:lnTo>
                <a:lnTo>
                  <a:pt x="630" y="1466"/>
                </a:lnTo>
                <a:lnTo>
                  <a:pt x="1688" y="2179"/>
                </a:lnTo>
                <a:lnTo>
                  <a:pt x="2737" y="2907"/>
                </a:lnTo>
                <a:lnTo>
                  <a:pt x="3809" y="3240"/>
                </a:lnTo>
                <a:lnTo>
                  <a:pt x="4080" y="2907"/>
                </a:lnTo>
                <a:lnTo>
                  <a:pt x="4355" y="2596"/>
                </a:lnTo>
                <a:lnTo>
                  <a:pt x="3724" y="1752"/>
                </a:lnTo>
                <a:lnTo>
                  <a:pt x="2666" y="1036"/>
                </a:lnTo>
                <a:lnTo>
                  <a:pt x="1630" y="323"/>
                </a:lnTo>
                <a:lnTo>
                  <a:pt x="54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279553" y="659041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86" y="0"/>
                </a:moveTo>
                <a:lnTo>
                  <a:pt x="3809" y="2916"/>
                </a:lnTo>
                <a:lnTo>
                  <a:pt x="4096" y="2606"/>
                </a:lnTo>
                <a:lnTo>
                  <a:pt x="2703" y="1618"/>
                </a:lnTo>
                <a:lnTo>
                  <a:pt x="1999" y="1237"/>
                </a:lnTo>
                <a:lnTo>
                  <a:pt x="28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438524" y="6589734"/>
            <a:ext cx="86360" cy="97790"/>
          </a:xfrm>
          <a:custGeom>
            <a:avLst/>
            <a:gdLst/>
            <a:ahLst/>
            <a:cxnLst/>
            <a:rect l="l" t="t" r="r" b="b"/>
            <a:pathLst>
              <a:path w="86359" h="97790">
                <a:moveTo>
                  <a:pt x="14752" y="0"/>
                </a:moveTo>
                <a:lnTo>
                  <a:pt x="0" y="0"/>
                </a:lnTo>
                <a:lnTo>
                  <a:pt x="0" y="97273"/>
                </a:lnTo>
                <a:lnTo>
                  <a:pt x="14752" y="97273"/>
                </a:lnTo>
                <a:lnTo>
                  <a:pt x="14752" y="32232"/>
                </a:lnTo>
                <a:lnTo>
                  <a:pt x="29891" y="32232"/>
                </a:lnTo>
                <a:lnTo>
                  <a:pt x="14752" y="0"/>
                </a:lnTo>
                <a:close/>
              </a:path>
              <a:path w="86359" h="97790">
                <a:moveTo>
                  <a:pt x="85819" y="32232"/>
                </a:moveTo>
                <a:lnTo>
                  <a:pt x="71058" y="32232"/>
                </a:lnTo>
                <a:lnTo>
                  <a:pt x="71058" y="97273"/>
                </a:lnTo>
                <a:lnTo>
                  <a:pt x="85819" y="97273"/>
                </a:lnTo>
                <a:lnTo>
                  <a:pt x="85819" y="32232"/>
                </a:lnTo>
                <a:close/>
              </a:path>
              <a:path w="86359" h="97790">
                <a:moveTo>
                  <a:pt x="29891" y="32232"/>
                </a:moveTo>
                <a:lnTo>
                  <a:pt x="14752" y="32232"/>
                </a:lnTo>
                <a:lnTo>
                  <a:pt x="37718" y="79653"/>
                </a:lnTo>
                <a:lnTo>
                  <a:pt x="48636" y="79653"/>
                </a:lnTo>
                <a:lnTo>
                  <a:pt x="57677" y="60533"/>
                </a:lnTo>
                <a:lnTo>
                  <a:pt x="43184" y="60533"/>
                </a:lnTo>
                <a:lnTo>
                  <a:pt x="29891" y="32232"/>
                </a:lnTo>
                <a:close/>
              </a:path>
              <a:path w="86359" h="97790">
                <a:moveTo>
                  <a:pt x="85819" y="0"/>
                </a:moveTo>
                <a:lnTo>
                  <a:pt x="71058" y="0"/>
                </a:lnTo>
                <a:lnTo>
                  <a:pt x="43184" y="60533"/>
                </a:lnTo>
                <a:lnTo>
                  <a:pt x="57677" y="60533"/>
                </a:lnTo>
                <a:lnTo>
                  <a:pt x="71058" y="32232"/>
                </a:lnTo>
                <a:lnTo>
                  <a:pt x="85819" y="32232"/>
                </a:lnTo>
                <a:lnTo>
                  <a:pt x="85819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556997" y="6589734"/>
            <a:ext cx="0" cy="97790"/>
          </a:xfrm>
          <a:custGeom>
            <a:avLst/>
            <a:gdLst/>
            <a:ahLst/>
            <a:cxnLst/>
            <a:rect l="l" t="t" r="r" b="b"/>
            <a:pathLst>
              <a:path h="97790">
                <a:moveTo>
                  <a:pt x="0" y="0"/>
                </a:moveTo>
                <a:lnTo>
                  <a:pt x="0" y="97274"/>
                </a:lnTo>
              </a:path>
            </a:pathLst>
          </a:custGeom>
          <a:ln w="16045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589818" y="6589734"/>
            <a:ext cx="73660" cy="97790"/>
          </a:xfrm>
          <a:custGeom>
            <a:avLst/>
            <a:gdLst/>
            <a:ahLst/>
            <a:cxnLst/>
            <a:rect l="l" t="t" r="r" b="b"/>
            <a:pathLst>
              <a:path w="73660" h="97790">
                <a:moveTo>
                  <a:pt x="13511" y="0"/>
                </a:moveTo>
                <a:lnTo>
                  <a:pt x="0" y="0"/>
                </a:lnTo>
                <a:lnTo>
                  <a:pt x="0" y="97273"/>
                </a:lnTo>
                <a:lnTo>
                  <a:pt x="14752" y="97273"/>
                </a:lnTo>
                <a:lnTo>
                  <a:pt x="14752" y="28824"/>
                </a:lnTo>
                <a:lnTo>
                  <a:pt x="32484" y="28824"/>
                </a:lnTo>
                <a:lnTo>
                  <a:pt x="13511" y="0"/>
                </a:lnTo>
                <a:close/>
              </a:path>
              <a:path w="73660" h="97790">
                <a:moveTo>
                  <a:pt x="32484" y="28824"/>
                </a:moveTo>
                <a:lnTo>
                  <a:pt x="14752" y="28824"/>
                </a:lnTo>
                <a:lnTo>
                  <a:pt x="59698" y="97273"/>
                </a:lnTo>
                <a:lnTo>
                  <a:pt x="73222" y="97273"/>
                </a:lnTo>
                <a:lnTo>
                  <a:pt x="73222" y="68305"/>
                </a:lnTo>
                <a:lnTo>
                  <a:pt x="58469" y="68305"/>
                </a:lnTo>
                <a:lnTo>
                  <a:pt x="32484" y="28824"/>
                </a:lnTo>
                <a:close/>
              </a:path>
              <a:path w="73660" h="97790">
                <a:moveTo>
                  <a:pt x="73222" y="0"/>
                </a:moveTo>
                <a:lnTo>
                  <a:pt x="58469" y="0"/>
                </a:lnTo>
                <a:lnTo>
                  <a:pt x="58469" y="68305"/>
                </a:lnTo>
                <a:lnTo>
                  <a:pt x="73222" y="68305"/>
                </a:lnTo>
                <a:lnTo>
                  <a:pt x="73222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683126" y="6589404"/>
            <a:ext cx="66675" cy="98425"/>
          </a:xfrm>
          <a:custGeom>
            <a:avLst/>
            <a:gdLst/>
            <a:ahLst/>
            <a:cxnLst/>
            <a:rect l="l" t="t" r="r" b="b"/>
            <a:pathLst>
              <a:path w="66675" h="98425">
                <a:moveTo>
                  <a:pt x="6571" y="75887"/>
                </a:moveTo>
                <a:lnTo>
                  <a:pt x="5772" y="92682"/>
                </a:lnTo>
                <a:lnTo>
                  <a:pt x="17354" y="97099"/>
                </a:lnTo>
                <a:lnTo>
                  <a:pt x="31171" y="98427"/>
                </a:lnTo>
                <a:lnTo>
                  <a:pt x="40253" y="97661"/>
                </a:lnTo>
                <a:lnTo>
                  <a:pt x="53845" y="92595"/>
                </a:lnTo>
                <a:lnTo>
                  <a:pt x="60978" y="85150"/>
                </a:lnTo>
                <a:lnTo>
                  <a:pt x="30168" y="85150"/>
                </a:lnTo>
                <a:lnTo>
                  <a:pt x="17411" y="82999"/>
                </a:lnTo>
                <a:lnTo>
                  <a:pt x="6571" y="75887"/>
                </a:lnTo>
                <a:close/>
              </a:path>
              <a:path w="66675" h="98425">
                <a:moveTo>
                  <a:pt x="25606" y="0"/>
                </a:moveTo>
                <a:lnTo>
                  <a:pt x="11825" y="5011"/>
                </a:lnTo>
                <a:lnTo>
                  <a:pt x="3067" y="14684"/>
                </a:lnTo>
                <a:lnTo>
                  <a:pt x="0" y="28073"/>
                </a:lnTo>
                <a:lnTo>
                  <a:pt x="0" y="35968"/>
                </a:lnTo>
                <a:lnTo>
                  <a:pt x="2334" y="42134"/>
                </a:lnTo>
                <a:lnTo>
                  <a:pt x="11359" y="50598"/>
                </a:lnTo>
                <a:lnTo>
                  <a:pt x="17644" y="53338"/>
                </a:lnTo>
                <a:lnTo>
                  <a:pt x="42778" y="56886"/>
                </a:lnTo>
                <a:lnTo>
                  <a:pt x="45244" y="57837"/>
                </a:lnTo>
                <a:lnTo>
                  <a:pt x="47685" y="60172"/>
                </a:lnTo>
                <a:lnTo>
                  <a:pt x="50279" y="62494"/>
                </a:lnTo>
                <a:lnTo>
                  <a:pt x="51529" y="66067"/>
                </a:lnTo>
                <a:lnTo>
                  <a:pt x="51516" y="70970"/>
                </a:lnTo>
                <a:lnTo>
                  <a:pt x="45822" y="81441"/>
                </a:lnTo>
                <a:lnTo>
                  <a:pt x="30168" y="85150"/>
                </a:lnTo>
                <a:lnTo>
                  <a:pt x="60978" y="85150"/>
                </a:lnTo>
                <a:lnTo>
                  <a:pt x="62868" y="83178"/>
                </a:lnTo>
                <a:lnTo>
                  <a:pt x="66138" y="69864"/>
                </a:lnTo>
                <a:lnTo>
                  <a:pt x="66138" y="61519"/>
                </a:lnTo>
                <a:lnTo>
                  <a:pt x="63544" y="54588"/>
                </a:lnTo>
                <a:lnTo>
                  <a:pt x="58222" y="49921"/>
                </a:lnTo>
                <a:lnTo>
                  <a:pt x="54101" y="46230"/>
                </a:lnTo>
                <a:lnTo>
                  <a:pt x="49066" y="44039"/>
                </a:lnTo>
                <a:lnTo>
                  <a:pt x="24478" y="40360"/>
                </a:lnTo>
                <a:lnTo>
                  <a:pt x="20516" y="38729"/>
                </a:lnTo>
                <a:lnTo>
                  <a:pt x="18038" y="36538"/>
                </a:lnTo>
                <a:lnTo>
                  <a:pt x="15453" y="34206"/>
                </a:lnTo>
                <a:lnTo>
                  <a:pt x="14334" y="31060"/>
                </a:lnTo>
                <a:lnTo>
                  <a:pt x="14334" y="18917"/>
                </a:lnTo>
                <a:lnTo>
                  <a:pt x="20634" y="12358"/>
                </a:lnTo>
                <a:lnTo>
                  <a:pt x="60180" y="12358"/>
                </a:lnTo>
                <a:lnTo>
                  <a:pt x="62220" y="10130"/>
                </a:lnTo>
                <a:lnTo>
                  <a:pt x="53405" y="4081"/>
                </a:lnTo>
                <a:lnTo>
                  <a:pt x="41898" y="755"/>
                </a:lnTo>
                <a:lnTo>
                  <a:pt x="25606" y="0"/>
                </a:lnTo>
                <a:close/>
              </a:path>
              <a:path w="66675" h="98425">
                <a:moveTo>
                  <a:pt x="60180" y="12358"/>
                </a:moveTo>
                <a:lnTo>
                  <a:pt x="40315" y="12358"/>
                </a:lnTo>
                <a:lnTo>
                  <a:pt x="47280" y="14132"/>
                </a:lnTo>
                <a:lnTo>
                  <a:pt x="53303" y="19868"/>
                </a:lnTo>
                <a:lnTo>
                  <a:pt x="60180" y="12358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757458" y="6589734"/>
            <a:ext cx="83820" cy="97790"/>
          </a:xfrm>
          <a:custGeom>
            <a:avLst/>
            <a:gdLst/>
            <a:ahLst/>
            <a:cxnLst/>
            <a:rect l="l" t="t" r="r" b="b"/>
            <a:pathLst>
              <a:path w="83819" h="97790">
                <a:moveTo>
                  <a:pt x="47564" y="0"/>
                </a:moveTo>
                <a:lnTo>
                  <a:pt x="35695" y="0"/>
                </a:lnTo>
                <a:lnTo>
                  <a:pt x="0" y="97261"/>
                </a:lnTo>
                <a:lnTo>
                  <a:pt x="15727" y="97261"/>
                </a:lnTo>
                <a:lnTo>
                  <a:pt x="22430" y="77736"/>
                </a:lnTo>
                <a:lnTo>
                  <a:pt x="76056" y="77736"/>
                </a:lnTo>
                <a:lnTo>
                  <a:pt x="71452" y="65175"/>
                </a:lnTo>
                <a:lnTo>
                  <a:pt x="26801" y="65175"/>
                </a:lnTo>
                <a:lnTo>
                  <a:pt x="41967" y="21991"/>
                </a:lnTo>
                <a:lnTo>
                  <a:pt x="55624" y="21991"/>
                </a:lnTo>
                <a:lnTo>
                  <a:pt x="47564" y="0"/>
                </a:lnTo>
                <a:close/>
              </a:path>
              <a:path w="83819" h="97790">
                <a:moveTo>
                  <a:pt x="76056" y="77736"/>
                </a:moveTo>
                <a:lnTo>
                  <a:pt x="60841" y="77736"/>
                </a:lnTo>
                <a:lnTo>
                  <a:pt x="67494" y="97261"/>
                </a:lnTo>
                <a:lnTo>
                  <a:pt x="83213" y="97261"/>
                </a:lnTo>
                <a:lnTo>
                  <a:pt x="76056" y="77736"/>
                </a:lnTo>
                <a:close/>
              </a:path>
              <a:path w="83819" h="97790">
                <a:moveTo>
                  <a:pt x="55624" y="21991"/>
                </a:moveTo>
                <a:lnTo>
                  <a:pt x="41967" y="21991"/>
                </a:lnTo>
                <a:lnTo>
                  <a:pt x="56720" y="65175"/>
                </a:lnTo>
                <a:lnTo>
                  <a:pt x="71452" y="65175"/>
                </a:lnTo>
                <a:lnTo>
                  <a:pt x="55624" y="21991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854482" y="6680454"/>
            <a:ext cx="62230" cy="0"/>
          </a:xfrm>
          <a:custGeom>
            <a:avLst/>
            <a:gdLst/>
            <a:ahLst/>
            <a:cxnLst/>
            <a:rect l="l" t="t" r="r" b="b"/>
            <a:pathLst>
              <a:path w="62230">
                <a:moveTo>
                  <a:pt x="0" y="0"/>
                </a:moveTo>
                <a:lnTo>
                  <a:pt x="61661" y="0"/>
                </a:lnTo>
              </a:path>
            </a:pathLst>
          </a:custGeom>
          <a:ln w="13970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861869" y="6590283"/>
            <a:ext cx="0" cy="8382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820"/>
                </a:lnTo>
              </a:path>
            </a:pathLst>
          </a:custGeom>
          <a:ln w="16043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928573" y="6589734"/>
            <a:ext cx="69850" cy="98425"/>
          </a:xfrm>
          <a:custGeom>
            <a:avLst/>
            <a:gdLst/>
            <a:ahLst/>
            <a:cxnLst/>
            <a:rect l="l" t="t" r="r" b="b"/>
            <a:pathLst>
              <a:path w="69850" h="98425">
                <a:moveTo>
                  <a:pt x="14764" y="0"/>
                </a:moveTo>
                <a:lnTo>
                  <a:pt x="0" y="0"/>
                </a:lnTo>
                <a:lnTo>
                  <a:pt x="1946" y="76363"/>
                </a:lnTo>
                <a:lnTo>
                  <a:pt x="9086" y="87933"/>
                </a:lnTo>
                <a:lnTo>
                  <a:pt x="20424" y="95430"/>
                </a:lnTo>
                <a:lnTo>
                  <a:pt x="34850" y="98096"/>
                </a:lnTo>
                <a:lnTo>
                  <a:pt x="46842" y="96300"/>
                </a:lnTo>
                <a:lnTo>
                  <a:pt x="58850" y="89646"/>
                </a:lnTo>
                <a:lnTo>
                  <a:pt x="62698" y="84452"/>
                </a:lnTo>
                <a:lnTo>
                  <a:pt x="30441" y="84452"/>
                </a:lnTo>
                <a:lnTo>
                  <a:pt x="18986" y="77730"/>
                </a:lnTo>
                <a:lnTo>
                  <a:pt x="14764" y="63806"/>
                </a:lnTo>
                <a:lnTo>
                  <a:pt x="14764" y="0"/>
                </a:lnTo>
                <a:close/>
              </a:path>
              <a:path w="69850" h="98425">
                <a:moveTo>
                  <a:pt x="69820" y="0"/>
                </a:moveTo>
                <a:lnTo>
                  <a:pt x="55068" y="0"/>
                </a:lnTo>
                <a:lnTo>
                  <a:pt x="53874" y="71668"/>
                </a:lnTo>
                <a:lnTo>
                  <a:pt x="45940" y="81271"/>
                </a:lnTo>
                <a:lnTo>
                  <a:pt x="30441" y="84452"/>
                </a:lnTo>
                <a:lnTo>
                  <a:pt x="62698" y="84452"/>
                </a:lnTo>
                <a:lnTo>
                  <a:pt x="66888" y="78794"/>
                </a:lnTo>
                <a:lnTo>
                  <a:pt x="69820" y="64495"/>
                </a:lnTo>
                <a:lnTo>
                  <a:pt x="69820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022311" y="6589734"/>
            <a:ext cx="69215" cy="97790"/>
          </a:xfrm>
          <a:custGeom>
            <a:avLst/>
            <a:gdLst/>
            <a:ahLst/>
            <a:cxnLst/>
            <a:rect l="l" t="t" r="r" b="b"/>
            <a:pathLst>
              <a:path w="69214" h="97790">
                <a:moveTo>
                  <a:pt x="34171" y="0"/>
                </a:moveTo>
                <a:lnTo>
                  <a:pt x="0" y="0"/>
                </a:lnTo>
                <a:lnTo>
                  <a:pt x="0" y="97273"/>
                </a:lnTo>
                <a:lnTo>
                  <a:pt x="35673" y="97251"/>
                </a:lnTo>
                <a:lnTo>
                  <a:pt x="48848" y="94773"/>
                </a:lnTo>
                <a:lnTo>
                  <a:pt x="59292" y="88129"/>
                </a:lnTo>
                <a:lnTo>
                  <a:pt x="62516" y="84036"/>
                </a:lnTo>
                <a:lnTo>
                  <a:pt x="14752" y="84036"/>
                </a:lnTo>
                <a:lnTo>
                  <a:pt x="14752" y="13240"/>
                </a:lnTo>
                <a:lnTo>
                  <a:pt x="61694" y="13240"/>
                </a:lnTo>
                <a:lnTo>
                  <a:pt x="58353" y="8248"/>
                </a:lnTo>
                <a:lnTo>
                  <a:pt x="47575" y="2047"/>
                </a:lnTo>
                <a:lnTo>
                  <a:pt x="34171" y="0"/>
                </a:lnTo>
                <a:close/>
              </a:path>
              <a:path w="69214" h="97790">
                <a:moveTo>
                  <a:pt x="61694" y="13240"/>
                </a:moveTo>
                <a:lnTo>
                  <a:pt x="39623" y="13240"/>
                </a:lnTo>
                <a:lnTo>
                  <a:pt x="45101" y="15288"/>
                </a:lnTo>
                <a:lnTo>
                  <a:pt x="49185" y="19799"/>
                </a:lnTo>
                <a:lnTo>
                  <a:pt x="52247" y="25083"/>
                </a:lnTo>
                <a:lnTo>
                  <a:pt x="54087" y="36333"/>
                </a:lnTo>
                <a:lnTo>
                  <a:pt x="54362" y="53856"/>
                </a:lnTo>
                <a:lnTo>
                  <a:pt x="53338" y="67841"/>
                </a:lnTo>
                <a:lnTo>
                  <a:pt x="49185" y="77461"/>
                </a:lnTo>
                <a:lnTo>
                  <a:pt x="45101" y="81975"/>
                </a:lnTo>
                <a:lnTo>
                  <a:pt x="39623" y="84036"/>
                </a:lnTo>
                <a:lnTo>
                  <a:pt x="62516" y="84036"/>
                </a:lnTo>
                <a:lnTo>
                  <a:pt x="63416" y="82892"/>
                </a:lnTo>
                <a:lnTo>
                  <a:pt x="67665" y="71712"/>
                </a:lnTo>
                <a:lnTo>
                  <a:pt x="69048" y="58769"/>
                </a:lnTo>
                <a:lnTo>
                  <a:pt x="69159" y="44476"/>
                </a:lnTo>
                <a:lnTo>
                  <a:pt x="68705" y="31671"/>
                </a:lnTo>
                <a:lnTo>
                  <a:pt x="65835" y="19427"/>
                </a:lnTo>
                <a:lnTo>
                  <a:pt x="61694" y="1324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 txBox="1"/>
          <p:nvPr/>
        </p:nvSpPr>
        <p:spPr>
          <a:xfrm>
            <a:off x="1164936" y="5314336"/>
            <a:ext cx="3122930" cy="635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361950" indent="3175">
              <a:lnSpc>
                <a:spcPts val="1200"/>
              </a:lnSpc>
            </a:pPr>
            <a:r>
              <a:rPr sz="1200" spc="10" dirty="0">
                <a:solidFill>
                  <a:srgbClr val="58595B"/>
                </a:solidFill>
                <a:latin typeface="Arial Unicode MS"/>
                <a:cs typeface="Arial Unicode MS"/>
              </a:rPr>
              <a:t>G</a:t>
            </a:r>
            <a:r>
              <a:rPr sz="1200" spc="-75" dirty="0">
                <a:solidFill>
                  <a:srgbClr val="58595B"/>
                </a:solidFill>
                <a:latin typeface="Arial Unicode MS"/>
                <a:cs typeface="Arial Unicode MS"/>
              </a:rPr>
              <a:t>u</a:t>
            </a:r>
            <a:r>
              <a:rPr sz="1200" spc="-100" dirty="0">
                <a:solidFill>
                  <a:srgbClr val="58595B"/>
                </a:solidFill>
                <a:latin typeface="Arial Unicode MS"/>
                <a:cs typeface="Arial Unicode MS"/>
              </a:rPr>
              <a:t>í</a:t>
            </a:r>
            <a:r>
              <a:rPr sz="1200" spc="4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1200" spc="-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220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1200" spc="-2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</a:t>
            </a:r>
            <a:r>
              <a:rPr sz="1200" spc="-90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1200" spc="-70" dirty="0">
                <a:solidFill>
                  <a:srgbClr val="58595B"/>
                </a:solidFill>
                <a:latin typeface="Arial Unicode MS"/>
                <a:cs typeface="Arial Unicode MS"/>
              </a:rPr>
              <a:t>t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i</a:t>
            </a:r>
            <a:r>
              <a:rPr sz="1200" spc="-90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1200" spc="4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90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1200" spc="-100" dirty="0">
                <a:solidFill>
                  <a:srgbClr val="58595B"/>
                </a:solidFill>
                <a:latin typeface="Arial Unicode MS"/>
                <a:cs typeface="Arial Unicode MS"/>
              </a:rPr>
              <a:t>í</a:t>
            </a:r>
            <a:r>
              <a:rPr sz="1200" spc="-75" dirty="0">
                <a:solidFill>
                  <a:srgbClr val="58595B"/>
                </a:solidFill>
                <a:latin typeface="Arial Unicode MS"/>
                <a:cs typeface="Arial Unicode MS"/>
              </a:rPr>
              <a:t>n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i</a:t>
            </a:r>
            <a:r>
              <a:rPr sz="1200" spc="-90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1200" spc="4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1200" spc="-2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1200" spc="4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7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3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120" dirty="0">
                <a:solidFill>
                  <a:srgbClr val="58595B"/>
                </a:solidFill>
                <a:latin typeface="Arial Unicode MS"/>
                <a:cs typeface="Arial Unicode MS"/>
              </a:rPr>
              <a:t>m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75" dirty="0">
                <a:solidFill>
                  <a:srgbClr val="58595B"/>
                </a:solidFill>
                <a:latin typeface="Arial Unicode MS"/>
                <a:cs typeface="Arial Unicode MS"/>
              </a:rPr>
              <a:t>n</a:t>
            </a:r>
            <a:r>
              <a:rPr sz="1200" spc="-7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j</a:t>
            </a:r>
            <a:r>
              <a:rPr sz="1200" spc="50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1200" spc="1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1200" spc="-7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3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1200" spc="3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90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á</a:t>
            </a:r>
            <a:r>
              <a:rPr sz="1200" spc="-75" dirty="0">
                <a:solidFill>
                  <a:srgbClr val="58595B"/>
                </a:solidFill>
                <a:latin typeface="Arial Unicode MS"/>
                <a:cs typeface="Arial Unicode MS"/>
              </a:rPr>
              <a:t>n</a:t>
            </a:r>
            <a:r>
              <a:rPr sz="1200" spc="-90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1200" spc="-7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4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1200" spc="-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90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1200" spc="-75" dirty="0">
                <a:solidFill>
                  <a:srgbClr val="58595B"/>
                </a:solidFill>
                <a:latin typeface="Arial Unicode MS"/>
                <a:cs typeface="Arial Unicode MS"/>
              </a:rPr>
              <a:t>u</a:t>
            </a:r>
            <a:r>
              <a:rPr sz="1200" spc="-7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ll</a:t>
            </a:r>
            <a:r>
              <a:rPr sz="1200" spc="50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75" dirty="0">
                <a:solidFill>
                  <a:srgbClr val="58595B"/>
                </a:solidFill>
                <a:latin typeface="Arial Unicode MS"/>
                <a:cs typeface="Arial Unicode MS"/>
              </a:rPr>
              <a:t>u</a:t>
            </a:r>
            <a:r>
              <a:rPr sz="1200" spc="-60" dirty="0">
                <a:solidFill>
                  <a:srgbClr val="58595B"/>
                </a:solidFill>
                <a:latin typeface="Arial Unicode MS"/>
                <a:cs typeface="Arial Unicode MS"/>
              </a:rPr>
              <a:t>t</a:t>
            </a:r>
            <a:r>
              <a:rPr sz="1200" spc="-7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i</a:t>
            </a:r>
            <a:r>
              <a:rPr sz="1200" spc="-75" dirty="0">
                <a:solidFill>
                  <a:srgbClr val="58595B"/>
                </a:solidFill>
                <a:latin typeface="Arial Unicode MS"/>
                <a:cs typeface="Arial Unicode MS"/>
              </a:rPr>
              <a:t>n</a:t>
            </a:r>
            <a:r>
              <a:rPr sz="1200" spc="50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i</a:t>
            </a:r>
            <a:r>
              <a:rPr sz="1200" spc="-95" dirty="0">
                <a:solidFill>
                  <a:srgbClr val="58595B"/>
                </a:solidFill>
                <a:latin typeface="Arial Unicode MS"/>
                <a:cs typeface="Arial Unicode MS"/>
              </a:rPr>
              <a:t>n</a:t>
            </a:r>
            <a:r>
              <a:rPr sz="1200" spc="-80" dirty="0">
                <a:solidFill>
                  <a:srgbClr val="58595B"/>
                </a:solidFill>
                <a:latin typeface="Arial Unicode MS"/>
                <a:cs typeface="Arial Unicode MS"/>
              </a:rPr>
              <a:t>v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175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i</a:t>
            </a:r>
            <a:r>
              <a:rPr sz="1200" spc="-85" dirty="0">
                <a:solidFill>
                  <a:srgbClr val="58595B"/>
                </a:solidFill>
                <a:latin typeface="Arial Unicode MS"/>
                <a:cs typeface="Arial Unicode MS"/>
              </a:rPr>
              <a:t>v</a:t>
            </a:r>
            <a:r>
              <a:rPr sz="1200" spc="50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endParaRPr sz="1200">
              <a:latin typeface="Arial Unicode MS"/>
              <a:cs typeface="Arial Unicode MS"/>
            </a:endParaRPr>
          </a:p>
          <a:p>
            <a:pPr marL="15875">
              <a:lnSpc>
                <a:spcPct val="100000"/>
              </a:lnSpc>
              <a:spcBef>
                <a:spcPts val="960"/>
              </a:spcBef>
            </a:pPr>
            <a:r>
              <a:rPr sz="1200" spc="5" dirty="0">
                <a:solidFill>
                  <a:srgbClr val="58595B"/>
                </a:solidFill>
                <a:latin typeface="Franklin Gothic Medium"/>
                <a:cs typeface="Franklin Gothic Medium"/>
              </a:rPr>
              <a:t>*X</a:t>
            </a:r>
            <a:r>
              <a:rPr sz="1200" spc="-100" dirty="0">
                <a:solidFill>
                  <a:srgbClr val="58595B"/>
                </a:solidFill>
                <a:latin typeface="Franklin Gothic Medium"/>
                <a:cs typeface="Franklin Gothic Medium"/>
              </a:rPr>
              <a:t>t</a:t>
            </a:r>
            <a:r>
              <a:rPr sz="1200" spc="-145" dirty="0">
                <a:solidFill>
                  <a:srgbClr val="58595B"/>
                </a:solidFill>
                <a:latin typeface="Franklin Gothic Medium"/>
                <a:cs typeface="Franklin Gothic Medium"/>
              </a:rPr>
              <a:t>D</a:t>
            </a:r>
            <a:r>
              <a:rPr sz="1200" spc="-10" dirty="0">
                <a:solidFill>
                  <a:srgbClr val="58595B"/>
                </a:solidFill>
                <a:latin typeface="Franklin Gothic Medium"/>
                <a:cs typeface="Franklin Gothic Medium"/>
              </a:rPr>
              <a:t> </a:t>
            </a:r>
            <a:r>
              <a:rPr sz="1200" spc="-125" dirty="0">
                <a:solidFill>
                  <a:srgbClr val="58595B"/>
                </a:solidFill>
                <a:latin typeface="Franklin Gothic Medium"/>
                <a:cs typeface="Franklin Gothic Medium"/>
              </a:rPr>
              <a:t>S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2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1200" spc="4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1200" spc="-2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1200" spc="-10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1200" spc="-2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1200" spc="-7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-175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i</a:t>
            </a:r>
            <a:r>
              <a:rPr sz="1200" spc="-10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1200" spc="-75" dirty="0">
                <a:solidFill>
                  <a:srgbClr val="58595B"/>
                </a:solidFill>
                <a:latin typeface="Arial Unicode MS"/>
                <a:cs typeface="Arial Unicode MS"/>
              </a:rPr>
              <a:t>n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1200" spc="-7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-114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1200" spc="-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1200" spc="4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4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175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1200" spc="-1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1200" spc="-30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1200" spc="-75" dirty="0">
                <a:solidFill>
                  <a:srgbClr val="58595B"/>
                </a:solidFill>
                <a:latin typeface="Arial Unicode MS"/>
                <a:cs typeface="Arial Unicode MS"/>
              </a:rPr>
              <a:t>u</a:t>
            </a:r>
            <a:r>
              <a:rPr sz="1200" spc="4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1200" spc="-3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  </a:t>
            </a:r>
            <a:r>
              <a:rPr sz="1200" spc="5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*</a:t>
            </a:r>
            <a:r>
              <a:rPr sz="1200" spc="-4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X</a:t>
            </a:r>
            <a:r>
              <a:rPr sz="1200" spc="-10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t</a:t>
            </a:r>
            <a:r>
              <a:rPr sz="1200" spc="-14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D</a:t>
            </a:r>
            <a:r>
              <a:rPr sz="1200" spc="-1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 </a:t>
            </a:r>
            <a:r>
              <a:rPr sz="1200" spc="60" dirty="0">
                <a:solidFill>
                  <a:srgbClr val="648C1B"/>
                </a:solidFill>
                <a:latin typeface="Franklin Gothic Medium"/>
                <a:cs typeface="Franklin Gothic Medium"/>
              </a:rPr>
              <a:t>1</a:t>
            </a:r>
            <a:r>
              <a:rPr sz="1200" spc="-150" dirty="0">
                <a:solidFill>
                  <a:srgbClr val="648C1B"/>
                </a:solidFill>
                <a:latin typeface="Franklin Gothic Medium"/>
                <a:cs typeface="Franklin Gothic Medium"/>
              </a:rPr>
              <a:t>R</a:t>
            </a:r>
            <a:r>
              <a:rPr sz="1200" spc="-1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  </a:t>
            </a:r>
            <a:r>
              <a:rPr sz="1200" spc="39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 </a:t>
            </a:r>
            <a:r>
              <a:rPr sz="1200" spc="400" dirty="0">
                <a:solidFill>
                  <a:srgbClr val="648C1B"/>
                </a:solidFill>
                <a:latin typeface="Franklin Gothic Medium"/>
                <a:cs typeface="Franklin Gothic Medium"/>
              </a:rPr>
              <a:t> </a:t>
            </a:r>
            <a:endParaRPr sz="1200">
              <a:latin typeface="Franklin Gothic Medium"/>
              <a:cs typeface="Franklin Gothic Medium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231F2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32633</Words>
  <Application>Microsoft Office PowerPoint</Application>
  <PresentationFormat>Personalizado</PresentationFormat>
  <Paragraphs>2217</Paragraphs>
  <Slides>94</Slides>
  <Notes>94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94</vt:i4>
      </vt:variant>
    </vt:vector>
  </HeadingPairs>
  <TitlesOfParts>
    <vt:vector size="103" baseType="lpstr">
      <vt:lpstr>Arial</vt:lpstr>
      <vt:lpstr>Arial Black</vt:lpstr>
      <vt:lpstr>Arial Unicode MS</vt:lpstr>
      <vt:lpstr>Calibri</vt:lpstr>
      <vt:lpstr>Franklin Gothic Medium</vt:lpstr>
      <vt:lpstr>Maiandra GD</vt:lpstr>
      <vt:lpstr>Times New Roman</vt:lpstr>
      <vt:lpstr>Trebuchet MS</vt:lpstr>
      <vt:lpstr>Office Theme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Online2PDF.com</dc:creator>
  <cp:lastModifiedBy>pipopipo</cp:lastModifiedBy>
  <cp:revision>1</cp:revision>
  <dcterms:created xsi:type="dcterms:W3CDTF">2017-10-04T13:15:51Z</dcterms:created>
  <dcterms:modified xsi:type="dcterms:W3CDTF">2017-10-04T11:18:48Z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2017-10-04T00:00:00Z</vt:filetime>
  </property>
  <property fmtid="{D5CDD505-2E9C-101B-9397-08002B2CF9AE}" pid="3" name="LastSaved">
    <vt:filetime>2017-10-04T00:00:00Z</vt:filetime>
  </property>
</Properties>
</file>